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7" r:id="rId2"/>
    <p:sldId id="283" r:id="rId3"/>
    <p:sldId id="260" r:id="rId4"/>
    <p:sldId id="288" r:id="rId5"/>
    <p:sldId id="289" r:id="rId6"/>
    <p:sldId id="290" r:id="rId7"/>
    <p:sldId id="291" r:id="rId8"/>
    <p:sldId id="292" r:id="rId9"/>
    <p:sldId id="261" r:id="rId10"/>
    <p:sldId id="293" r:id="rId11"/>
    <p:sldId id="294" r:id="rId12"/>
    <p:sldId id="295" r:id="rId13"/>
    <p:sldId id="296" r:id="rId14"/>
    <p:sldId id="297" r:id="rId15"/>
    <p:sldId id="262" r:id="rId16"/>
    <p:sldId id="298" r:id="rId17"/>
    <p:sldId id="299" r:id="rId18"/>
    <p:sldId id="300" r:id="rId19"/>
    <p:sldId id="301" r:id="rId20"/>
    <p:sldId id="302" r:id="rId21"/>
    <p:sldId id="263" r:id="rId22"/>
    <p:sldId id="265" r:id="rId23"/>
    <p:sldId id="266" r:id="rId24"/>
    <p:sldId id="281" r:id="rId25"/>
    <p:sldId id="282" r:id="rId26"/>
    <p:sldId id="259" r:id="rId27"/>
  </p:sldIdLst>
  <p:sldSz cx="12192000" cy="6858000"/>
  <p:notesSz cx="6858000" cy="9144000"/>
  <p:embeddedFontLst>
    <p:embeddedFont>
      <p:font typeface="Arial Unicode MS" panose="020B0604020202020204" pitchFamily="34" charset="-122"/>
      <p:regular r:id="rId29"/>
    </p:embeddedFont>
    <p:embeddedFont>
      <p:font typeface="等线" panose="02010600030101010101" pitchFamily="2" charset="-122"/>
      <p:regular r:id="rId30"/>
      <p:bold r:id="rId31"/>
    </p:embeddedFont>
    <p:embeddedFont>
      <p:font typeface="等线 Light" panose="02010600030101010101" pitchFamily="2" charset="-122"/>
      <p:regular r:id="rId32"/>
    </p:embeddedFont>
    <p:embeddedFont>
      <p:font typeface="微软雅黑" panose="020B0503020204020204" pitchFamily="34" charset="-122"/>
      <p:regular r:id="rId33"/>
      <p:bold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Helvetica" panose="020B0604020202020204" pitchFamily="34" charset="0"/>
      <p:regular r:id="rId39"/>
      <p:bold r:id="rId40"/>
      <p:italic r:id="rId41"/>
      <p:boldItalic r:id="rId42"/>
    </p:embeddedFont>
    <p:embeddedFont>
      <p:font typeface="Showcard Gothic" panose="04020904020102020604" pitchFamily="82" charset="0"/>
      <p:regular r:id="rId43"/>
    </p:embeddedFont>
  </p:embeddedFontLst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29138"/>
    <a:srgbClr val="404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7" autoAdjust="0"/>
    <p:restoredTop sz="95405" autoAdjust="0"/>
  </p:normalViewPr>
  <p:slideViewPr>
    <p:cSldViewPr snapToGrid="0" showGuides="1">
      <p:cViewPr varScale="1">
        <p:scale>
          <a:sx n="114" d="100"/>
          <a:sy n="114" d="100"/>
        </p:scale>
        <p:origin x="240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B7C3D-27D7-49AE-898A-0EA86AA2589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4E0F5-6497-45AE-AA99-1A4064F767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rPr>
              <a:t>My First Template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3F4C7"/>
              </a:clrFrom>
              <a:clrTo>
                <a:srgbClr val="F3F4C7">
                  <a:alpha val="0"/>
                </a:srgbClr>
              </a:clrTo>
            </a:clrChange>
          </a:blip>
          <a:srcRect l="1088" t="47272" r="1230" b="10578"/>
          <a:stretch>
            <a:fillRect/>
          </a:stretch>
        </p:blipFill>
        <p:spPr>
          <a:xfrm>
            <a:off x="107004" y="3312270"/>
            <a:ext cx="11974749" cy="3429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/>
          <a:srcRect l="-116" t="4723" b="10487"/>
          <a:stretch>
            <a:fillRect/>
          </a:stretch>
        </p:blipFill>
        <p:spPr>
          <a:xfrm>
            <a:off x="-34725" y="-39827"/>
            <a:ext cx="12273023" cy="6897827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353193" y="349377"/>
            <a:ext cx="757977" cy="535317"/>
            <a:chOff x="418306" y="4026517"/>
            <a:chExt cx="1804988" cy="1274763"/>
          </a:xfrm>
        </p:grpSpPr>
        <p:sp>
          <p:nvSpPr>
            <p:cNvPr id="13" name="Freeform 169"/>
            <p:cNvSpPr>
              <a:spLocks noEditPoints="1"/>
            </p:cNvSpPr>
            <p:nvPr/>
          </p:nvSpPr>
          <p:spPr bwMode="auto">
            <a:xfrm>
              <a:off x="1129506" y="4523404"/>
              <a:ext cx="1093788" cy="776288"/>
            </a:xfrm>
            <a:custGeom>
              <a:avLst/>
              <a:gdLst>
                <a:gd name="T0" fmla="*/ 1219 w 1692"/>
                <a:gd name="T1" fmla="*/ 7 h 1199"/>
                <a:gd name="T2" fmla="*/ 1405 w 1692"/>
                <a:gd name="T3" fmla="*/ 349 h 1199"/>
                <a:gd name="T4" fmla="*/ 1573 w 1692"/>
                <a:gd name="T5" fmla="*/ 705 h 1199"/>
                <a:gd name="T6" fmla="*/ 1692 w 1692"/>
                <a:gd name="T7" fmla="*/ 806 h 1199"/>
                <a:gd name="T8" fmla="*/ 1442 w 1692"/>
                <a:gd name="T9" fmla="*/ 1199 h 1199"/>
                <a:gd name="T10" fmla="*/ 746 w 1692"/>
                <a:gd name="T11" fmla="*/ 1179 h 1199"/>
                <a:gd name="T12" fmla="*/ 197 w 1692"/>
                <a:gd name="T13" fmla="*/ 1153 h 1199"/>
                <a:gd name="T14" fmla="*/ 59 w 1692"/>
                <a:gd name="T15" fmla="*/ 1084 h 1199"/>
                <a:gd name="T16" fmla="*/ 91 w 1692"/>
                <a:gd name="T17" fmla="*/ 871 h 1199"/>
                <a:gd name="T18" fmla="*/ 411 w 1692"/>
                <a:gd name="T19" fmla="*/ 602 h 1199"/>
                <a:gd name="T20" fmla="*/ 962 w 1692"/>
                <a:gd name="T21" fmla="*/ 666 h 1199"/>
                <a:gd name="T22" fmla="*/ 1006 w 1692"/>
                <a:gd name="T23" fmla="*/ 225 h 1199"/>
                <a:gd name="T24" fmla="*/ 1173 w 1692"/>
                <a:gd name="T25" fmla="*/ 280 h 1199"/>
                <a:gd name="T26" fmla="*/ 1479 w 1692"/>
                <a:gd name="T27" fmla="*/ 1071 h 1199"/>
                <a:gd name="T28" fmla="*/ 1277 w 1692"/>
                <a:gd name="T29" fmla="*/ 1137 h 1199"/>
                <a:gd name="T30" fmla="*/ 1238 w 1692"/>
                <a:gd name="T31" fmla="*/ 1169 h 1199"/>
                <a:gd name="T32" fmla="*/ 1506 w 1692"/>
                <a:gd name="T33" fmla="*/ 1073 h 1199"/>
                <a:gd name="T34" fmla="*/ 1164 w 1692"/>
                <a:gd name="T35" fmla="*/ 113 h 1199"/>
                <a:gd name="T36" fmla="*/ 1224 w 1692"/>
                <a:gd name="T37" fmla="*/ 223 h 1199"/>
                <a:gd name="T38" fmla="*/ 1192 w 1692"/>
                <a:gd name="T39" fmla="*/ 81 h 1199"/>
                <a:gd name="T40" fmla="*/ 1274 w 1692"/>
                <a:gd name="T41" fmla="*/ 189 h 1199"/>
                <a:gd name="T42" fmla="*/ 1201 w 1692"/>
                <a:gd name="T43" fmla="*/ 35 h 1199"/>
                <a:gd name="T44" fmla="*/ 1040 w 1692"/>
                <a:gd name="T45" fmla="*/ 214 h 1199"/>
                <a:gd name="T46" fmla="*/ 1054 w 1692"/>
                <a:gd name="T47" fmla="*/ 177 h 1199"/>
                <a:gd name="T48" fmla="*/ 1323 w 1692"/>
                <a:gd name="T49" fmla="*/ 326 h 1199"/>
                <a:gd name="T50" fmla="*/ 1146 w 1692"/>
                <a:gd name="T51" fmla="*/ 359 h 1199"/>
                <a:gd name="T52" fmla="*/ 1003 w 1692"/>
                <a:gd name="T53" fmla="*/ 664 h 1199"/>
                <a:gd name="T54" fmla="*/ 1196 w 1692"/>
                <a:gd name="T55" fmla="*/ 352 h 1199"/>
                <a:gd name="T56" fmla="*/ 1495 w 1692"/>
                <a:gd name="T57" fmla="*/ 618 h 1199"/>
                <a:gd name="T58" fmla="*/ 875 w 1692"/>
                <a:gd name="T59" fmla="*/ 857 h 1199"/>
                <a:gd name="T60" fmla="*/ 1350 w 1692"/>
                <a:gd name="T61" fmla="*/ 997 h 1199"/>
                <a:gd name="T62" fmla="*/ 654 w 1692"/>
                <a:gd name="T63" fmla="*/ 623 h 1199"/>
                <a:gd name="T64" fmla="*/ 273 w 1692"/>
                <a:gd name="T65" fmla="*/ 602 h 1199"/>
                <a:gd name="T66" fmla="*/ 135 w 1692"/>
                <a:gd name="T67" fmla="*/ 834 h 1199"/>
                <a:gd name="T68" fmla="*/ 144 w 1692"/>
                <a:gd name="T69" fmla="*/ 960 h 1199"/>
                <a:gd name="T70" fmla="*/ 914 w 1692"/>
                <a:gd name="T71" fmla="*/ 772 h 1199"/>
                <a:gd name="T72" fmla="*/ 1405 w 1692"/>
                <a:gd name="T73" fmla="*/ 1032 h 1199"/>
                <a:gd name="T74" fmla="*/ 1578 w 1692"/>
                <a:gd name="T75" fmla="*/ 800 h 1199"/>
                <a:gd name="T76" fmla="*/ 1437 w 1692"/>
                <a:gd name="T77" fmla="*/ 1075 h 1199"/>
                <a:gd name="T78" fmla="*/ 1578 w 1692"/>
                <a:gd name="T79" fmla="*/ 800 h 1199"/>
                <a:gd name="T80" fmla="*/ 133 w 1692"/>
                <a:gd name="T81" fmla="*/ 970 h 1199"/>
                <a:gd name="T82" fmla="*/ 1235 w 1692"/>
                <a:gd name="T83" fmla="*/ 993 h 1199"/>
                <a:gd name="T84" fmla="*/ 1235 w 1692"/>
                <a:gd name="T85" fmla="*/ 993 h 1199"/>
                <a:gd name="T86" fmla="*/ 165 w 1692"/>
                <a:gd name="T87" fmla="*/ 1068 h 1199"/>
                <a:gd name="T88" fmla="*/ 512 w 1692"/>
                <a:gd name="T89" fmla="*/ 1091 h 1199"/>
                <a:gd name="T90" fmla="*/ 452 w 1692"/>
                <a:gd name="T91" fmla="*/ 1041 h 1199"/>
                <a:gd name="T92" fmla="*/ 1224 w 1692"/>
                <a:gd name="T93" fmla="*/ 1029 h 1199"/>
                <a:gd name="T94" fmla="*/ 951 w 1692"/>
                <a:gd name="T95" fmla="*/ 1043 h 1199"/>
                <a:gd name="T96" fmla="*/ 1412 w 1692"/>
                <a:gd name="T97" fmla="*/ 1119 h 1199"/>
                <a:gd name="T98" fmla="*/ 1410 w 1692"/>
                <a:gd name="T99" fmla="*/ 1068 h 1199"/>
                <a:gd name="T100" fmla="*/ 755 w 1692"/>
                <a:gd name="T101" fmla="*/ 1073 h 1199"/>
                <a:gd name="T102" fmla="*/ 682 w 1692"/>
                <a:gd name="T103" fmla="*/ 1100 h 1199"/>
                <a:gd name="T104" fmla="*/ 553 w 1692"/>
                <a:gd name="T105" fmla="*/ 1096 h 1199"/>
                <a:gd name="T106" fmla="*/ 319 w 1692"/>
                <a:gd name="T107" fmla="*/ 1112 h 1199"/>
                <a:gd name="T108" fmla="*/ 362 w 1692"/>
                <a:gd name="T109" fmla="*/ 1140 h 1199"/>
                <a:gd name="T110" fmla="*/ 712 w 1692"/>
                <a:gd name="T111" fmla="*/ 1126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92" h="1199">
                  <a:moveTo>
                    <a:pt x="1173" y="280"/>
                  </a:moveTo>
                  <a:cubicBezTo>
                    <a:pt x="1178" y="256"/>
                    <a:pt x="1155" y="232"/>
                    <a:pt x="1148" y="202"/>
                  </a:cubicBezTo>
                  <a:cubicBezTo>
                    <a:pt x="1130" y="126"/>
                    <a:pt x="1166" y="46"/>
                    <a:pt x="1203" y="3"/>
                  </a:cubicBezTo>
                  <a:cubicBezTo>
                    <a:pt x="1213" y="0"/>
                    <a:pt x="1212" y="7"/>
                    <a:pt x="1219" y="7"/>
                  </a:cubicBezTo>
                  <a:cubicBezTo>
                    <a:pt x="1224" y="12"/>
                    <a:pt x="1217" y="17"/>
                    <a:pt x="1219" y="26"/>
                  </a:cubicBezTo>
                  <a:cubicBezTo>
                    <a:pt x="1236" y="54"/>
                    <a:pt x="1274" y="71"/>
                    <a:pt x="1290" y="101"/>
                  </a:cubicBezTo>
                  <a:cubicBezTo>
                    <a:pt x="1331" y="178"/>
                    <a:pt x="1290" y="252"/>
                    <a:pt x="1240" y="310"/>
                  </a:cubicBezTo>
                  <a:cubicBezTo>
                    <a:pt x="1301" y="304"/>
                    <a:pt x="1363" y="314"/>
                    <a:pt x="1405" y="349"/>
                  </a:cubicBezTo>
                  <a:cubicBezTo>
                    <a:pt x="1469" y="403"/>
                    <a:pt x="1472" y="496"/>
                    <a:pt x="1437" y="584"/>
                  </a:cubicBezTo>
                  <a:cubicBezTo>
                    <a:pt x="1504" y="602"/>
                    <a:pt x="1581" y="611"/>
                    <a:pt x="1637" y="627"/>
                  </a:cubicBezTo>
                  <a:cubicBezTo>
                    <a:pt x="1633" y="645"/>
                    <a:pt x="1616" y="654"/>
                    <a:pt x="1605" y="666"/>
                  </a:cubicBezTo>
                  <a:cubicBezTo>
                    <a:pt x="1594" y="679"/>
                    <a:pt x="1586" y="694"/>
                    <a:pt x="1573" y="705"/>
                  </a:cubicBezTo>
                  <a:cubicBezTo>
                    <a:pt x="1590" y="719"/>
                    <a:pt x="1614" y="712"/>
                    <a:pt x="1630" y="724"/>
                  </a:cubicBezTo>
                  <a:cubicBezTo>
                    <a:pt x="1631" y="738"/>
                    <a:pt x="1623" y="757"/>
                    <a:pt x="1623" y="777"/>
                  </a:cubicBezTo>
                  <a:cubicBezTo>
                    <a:pt x="1636" y="774"/>
                    <a:pt x="1646" y="792"/>
                    <a:pt x="1660" y="797"/>
                  </a:cubicBezTo>
                  <a:cubicBezTo>
                    <a:pt x="1672" y="802"/>
                    <a:pt x="1688" y="795"/>
                    <a:pt x="1692" y="806"/>
                  </a:cubicBezTo>
                  <a:cubicBezTo>
                    <a:pt x="1689" y="835"/>
                    <a:pt x="1650" y="861"/>
                    <a:pt x="1646" y="889"/>
                  </a:cubicBezTo>
                  <a:cubicBezTo>
                    <a:pt x="1591" y="979"/>
                    <a:pt x="1520" y="1066"/>
                    <a:pt x="1486" y="1169"/>
                  </a:cubicBezTo>
                  <a:cubicBezTo>
                    <a:pt x="1475" y="1172"/>
                    <a:pt x="1476" y="1185"/>
                    <a:pt x="1467" y="1190"/>
                  </a:cubicBezTo>
                  <a:cubicBezTo>
                    <a:pt x="1459" y="1196"/>
                    <a:pt x="1449" y="1192"/>
                    <a:pt x="1442" y="1199"/>
                  </a:cubicBezTo>
                  <a:cubicBezTo>
                    <a:pt x="1375" y="1174"/>
                    <a:pt x="1303" y="1193"/>
                    <a:pt x="1212" y="1188"/>
                  </a:cubicBezTo>
                  <a:cubicBezTo>
                    <a:pt x="1133" y="1183"/>
                    <a:pt x="1055" y="1193"/>
                    <a:pt x="976" y="1188"/>
                  </a:cubicBezTo>
                  <a:cubicBezTo>
                    <a:pt x="936" y="1185"/>
                    <a:pt x="897" y="1180"/>
                    <a:pt x="861" y="1179"/>
                  </a:cubicBezTo>
                  <a:cubicBezTo>
                    <a:pt x="816" y="1177"/>
                    <a:pt x="775" y="1162"/>
                    <a:pt x="746" y="1179"/>
                  </a:cubicBezTo>
                  <a:cubicBezTo>
                    <a:pt x="726" y="1171"/>
                    <a:pt x="705" y="1176"/>
                    <a:pt x="686" y="1174"/>
                  </a:cubicBezTo>
                  <a:cubicBezTo>
                    <a:pt x="664" y="1172"/>
                    <a:pt x="641" y="1164"/>
                    <a:pt x="615" y="1162"/>
                  </a:cubicBezTo>
                  <a:cubicBezTo>
                    <a:pt x="588" y="1161"/>
                    <a:pt x="559" y="1163"/>
                    <a:pt x="530" y="1162"/>
                  </a:cubicBezTo>
                  <a:cubicBezTo>
                    <a:pt x="410" y="1161"/>
                    <a:pt x="311" y="1154"/>
                    <a:pt x="197" y="1153"/>
                  </a:cubicBezTo>
                  <a:cubicBezTo>
                    <a:pt x="188" y="1153"/>
                    <a:pt x="177" y="1149"/>
                    <a:pt x="167" y="1149"/>
                  </a:cubicBezTo>
                  <a:cubicBezTo>
                    <a:pt x="130" y="1149"/>
                    <a:pt x="93" y="1158"/>
                    <a:pt x="55" y="1160"/>
                  </a:cubicBezTo>
                  <a:cubicBezTo>
                    <a:pt x="29" y="1161"/>
                    <a:pt x="13" y="1163"/>
                    <a:pt x="0" y="1144"/>
                  </a:cubicBezTo>
                  <a:cubicBezTo>
                    <a:pt x="11" y="1113"/>
                    <a:pt x="26" y="1080"/>
                    <a:pt x="59" y="1084"/>
                  </a:cubicBezTo>
                  <a:cubicBezTo>
                    <a:pt x="59" y="1066"/>
                    <a:pt x="67" y="1057"/>
                    <a:pt x="75" y="1048"/>
                  </a:cubicBezTo>
                  <a:cubicBezTo>
                    <a:pt x="18" y="1032"/>
                    <a:pt x="90" y="986"/>
                    <a:pt x="112" y="967"/>
                  </a:cubicBezTo>
                  <a:cubicBezTo>
                    <a:pt x="102" y="946"/>
                    <a:pt x="46" y="941"/>
                    <a:pt x="46" y="924"/>
                  </a:cubicBezTo>
                  <a:cubicBezTo>
                    <a:pt x="45" y="906"/>
                    <a:pt x="78" y="886"/>
                    <a:pt x="91" y="871"/>
                  </a:cubicBezTo>
                  <a:cubicBezTo>
                    <a:pt x="109" y="851"/>
                    <a:pt x="123" y="834"/>
                    <a:pt x="128" y="811"/>
                  </a:cubicBezTo>
                  <a:cubicBezTo>
                    <a:pt x="179" y="737"/>
                    <a:pt x="232" y="665"/>
                    <a:pt x="266" y="574"/>
                  </a:cubicBezTo>
                  <a:cubicBezTo>
                    <a:pt x="282" y="574"/>
                    <a:pt x="290" y="579"/>
                    <a:pt x="300" y="588"/>
                  </a:cubicBezTo>
                  <a:cubicBezTo>
                    <a:pt x="337" y="595"/>
                    <a:pt x="372" y="603"/>
                    <a:pt x="411" y="602"/>
                  </a:cubicBezTo>
                  <a:cubicBezTo>
                    <a:pt x="541" y="598"/>
                    <a:pt x="673" y="583"/>
                    <a:pt x="781" y="627"/>
                  </a:cubicBezTo>
                  <a:cubicBezTo>
                    <a:pt x="842" y="653"/>
                    <a:pt x="903" y="681"/>
                    <a:pt x="928" y="747"/>
                  </a:cubicBezTo>
                  <a:cubicBezTo>
                    <a:pt x="946" y="725"/>
                    <a:pt x="970" y="708"/>
                    <a:pt x="985" y="682"/>
                  </a:cubicBezTo>
                  <a:cubicBezTo>
                    <a:pt x="980" y="674"/>
                    <a:pt x="970" y="671"/>
                    <a:pt x="962" y="666"/>
                  </a:cubicBezTo>
                  <a:cubicBezTo>
                    <a:pt x="951" y="644"/>
                    <a:pt x="931" y="630"/>
                    <a:pt x="918" y="607"/>
                  </a:cubicBezTo>
                  <a:cubicBezTo>
                    <a:pt x="880" y="534"/>
                    <a:pt x="886" y="418"/>
                    <a:pt x="955" y="359"/>
                  </a:cubicBezTo>
                  <a:cubicBezTo>
                    <a:pt x="991" y="328"/>
                    <a:pt x="1065" y="303"/>
                    <a:pt x="1127" y="329"/>
                  </a:cubicBezTo>
                  <a:cubicBezTo>
                    <a:pt x="1116" y="281"/>
                    <a:pt x="1057" y="241"/>
                    <a:pt x="1006" y="225"/>
                  </a:cubicBezTo>
                  <a:cubicBezTo>
                    <a:pt x="989" y="207"/>
                    <a:pt x="1002" y="179"/>
                    <a:pt x="1006" y="161"/>
                  </a:cubicBezTo>
                  <a:cubicBezTo>
                    <a:pt x="1021" y="155"/>
                    <a:pt x="1040" y="152"/>
                    <a:pt x="1054" y="156"/>
                  </a:cubicBezTo>
                  <a:cubicBezTo>
                    <a:pt x="1084" y="166"/>
                    <a:pt x="1146" y="224"/>
                    <a:pt x="1166" y="258"/>
                  </a:cubicBezTo>
                  <a:cubicBezTo>
                    <a:pt x="1171" y="265"/>
                    <a:pt x="1173" y="273"/>
                    <a:pt x="1173" y="280"/>
                  </a:cubicBezTo>
                  <a:close/>
                  <a:moveTo>
                    <a:pt x="1619" y="804"/>
                  </a:moveTo>
                  <a:cubicBezTo>
                    <a:pt x="1616" y="815"/>
                    <a:pt x="1630" y="816"/>
                    <a:pt x="1630" y="829"/>
                  </a:cubicBezTo>
                  <a:cubicBezTo>
                    <a:pt x="1631" y="838"/>
                    <a:pt x="1623" y="843"/>
                    <a:pt x="1621" y="852"/>
                  </a:cubicBezTo>
                  <a:cubicBezTo>
                    <a:pt x="1556" y="907"/>
                    <a:pt x="1522" y="994"/>
                    <a:pt x="1479" y="1071"/>
                  </a:cubicBezTo>
                  <a:cubicBezTo>
                    <a:pt x="1458" y="1084"/>
                    <a:pt x="1452" y="1111"/>
                    <a:pt x="1435" y="1128"/>
                  </a:cubicBezTo>
                  <a:cubicBezTo>
                    <a:pt x="1431" y="1140"/>
                    <a:pt x="1440" y="1127"/>
                    <a:pt x="1435" y="1140"/>
                  </a:cubicBezTo>
                  <a:cubicBezTo>
                    <a:pt x="1417" y="1156"/>
                    <a:pt x="1403" y="1144"/>
                    <a:pt x="1385" y="1142"/>
                  </a:cubicBezTo>
                  <a:cubicBezTo>
                    <a:pt x="1352" y="1139"/>
                    <a:pt x="1307" y="1139"/>
                    <a:pt x="1277" y="1137"/>
                  </a:cubicBezTo>
                  <a:cubicBezTo>
                    <a:pt x="1250" y="1135"/>
                    <a:pt x="1224" y="1126"/>
                    <a:pt x="1196" y="1123"/>
                  </a:cubicBezTo>
                  <a:cubicBezTo>
                    <a:pt x="1074" y="1113"/>
                    <a:pt x="924" y="1096"/>
                    <a:pt x="813" y="1112"/>
                  </a:cubicBezTo>
                  <a:cubicBezTo>
                    <a:pt x="808" y="1126"/>
                    <a:pt x="800" y="1148"/>
                    <a:pt x="806" y="1153"/>
                  </a:cubicBezTo>
                  <a:cubicBezTo>
                    <a:pt x="949" y="1170"/>
                    <a:pt x="1082" y="1168"/>
                    <a:pt x="1238" y="1169"/>
                  </a:cubicBezTo>
                  <a:cubicBezTo>
                    <a:pt x="1261" y="1170"/>
                    <a:pt x="1301" y="1163"/>
                    <a:pt x="1341" y="1165"/>
                  </a:cubicBezTo>
                  <a:cubicBezTo>
                    <a:pt x="1418" y="1169"/>
                    <a:pt x="1450" y="1182"/>
                    <a:pt x="1479" y="1128"/>
                  </a:cubicBezTo>
                  <a:cubicBezTo>
                    <a:pt x="1482" y="1123"/>
                    <a:pt x="1479" y="1118"/>
                    <a:pt x="1481" y="1112"/>
                  </a:cubicBezTo>
                  <a:cubicBezTo>
                    <a:pt x="1486" y="1100"/>
                    <a:pt x="1499" y="1087"/>
                    <a:pt x="1506" y="1073"/>
                  </a:cubicBezTo>
                  <a:cubicBezTo>
                    <a:pt x="1536" y="1020"/>
                    <a:pt x="1573" y="964"/>
                    <a:pt x="1603" y="917"/>
                  </a:cubicBezTo>
                  <a:cubicBezTo>
                    <a:pt x="1625" y="882"/>
                    <a:pt x="1642" y="851"/>
                    <a:pt x="1663" y="818"/>
                  </a:cubicBezTo>
                  <a:cubicBezTo>
                    <a:pt x="1651" y="816"/>
                    <a:pt x="1634" y="797"/>
                    <a:pt x="1619" y="804"/>
                  </a:cubicBezTo>
                  <a:close/>
                  <a:moveTo>
                    <a:pt x="1164" y="113"/>
                  </a:moveTo>
                  <a:cubicBezTo>
                    <a:pt x="1152" y="186"/>
                    <a:pt x="1187" y="238"/>
                    <a:pt x="1201" y="303"/>
                  </a:cubicBezTo>
                  <a:cubicBezTo>
                    <a:pt x="1208" y="286"/>
                    <a:pt x="1218" y="272"/>
                    <a:pt x="1222" y="251"/>
                  </a:cubicBezTo>
                  <a:cubicBezTo>
                    <a:pt x="1209" y="231"/>
                    <a:pt x="1176" y="219"/>
                    <a:pt x="1176" y="195"/>
                  </a:cubicBezTo>
                  <a:cubicBezTo>
                    <a:pt x="1194" y="203"/>
                    <a:pt x="1210" y="219"/>
                    <a:pt x="1224" y="223"/>
                  </a:cubicBezTo>
                  <a:cubicBezTo>
                    <a:pt x="1228" y="215"/>
                    <a:pt x="1222" y="203"/>
                    <a:pt x="1222" y="193"/>
                  </a:cubicBezTo>
                  <a:cubicBezTo>
                    <a:pt x="1198" y="190"/>
                    <a:pt x="1176" y="175"/>
                    <a:pt x="1178" y="154"/>
                  </a:cubicBezTo>
                  <a:cubicBezTo>
                    <a:pt x="1190" y="157"/>
                    <a:pt x="1195" y="175"/>
                    <a:pt x="1210" y="168"/>
                  </a:cubicBezTo>
                  <a:cubicBezTo>
                    <a:pt x="1215" y="143"/>
                    <a:pt x="1172" y="104"/>
                    <a:pt x="1192" y="81"/>
                  </a:cubicBezTo>
                  <a:cubicBezTo>
                    <a:pt x="1208" y="104"/>
                    <a:pt x="1212" y="128"/>
                    <a:pt x="1226" y="156"/>
                  </a:cubicBezTo>
                  <a:cubicBezTo>
                    <a:pt x="1241" y="142"/>
                    <a:pt x="1237" y="108"/>
                    <a:pt x="1261" y="101"/>
                  </a:cubicBezTo>
                  <a:cubicBezTo>
                    <a:pt x="1262" y="142"/>
                    <a:pt x="1223" y="174"/>
                    <a:pt x="1242" y="216"/>
                  </a:cubicBezTo>
                  <a:cubicBezTo>
                    <a:pt x="1259" y="213"/>
                    <a:pt x="1261" y="195"/>
                    <a:pt x="1274" y="189"/>
                  </a:cubicBezTo>
                  <a:cubicBezTo>
                    <a:pt x="1296" y="211"/>
                    <a:pt x="1254" y="232"/>
                    <a:pt x="1242" y="237"/>
                  </a:cubicBezTo>
                  <a:cubicBezTo>
                    <a:pt x="1242" y="255"/>
                    <a:pt x="1224" y="283"/>
                    <a:pt x="1224" y="301"/>
                  </a:cubicBezTo>
                  <a:cubicBezTo>
                    <a:pt x="1251" y="270"/>
                    <a:pt x="1288" y="228"/>
                    <a:pt x="1290" y="175"/>
                  </a:cubicBezTo>
                  <a:cubicBezTo>
                    <a:pt x="1293" y="107"/>
                    <a:pt x="1237" y="75"/>
                    <a:pt x="1201" y="35"/>
                  </a:cubicBezTo>
                  <a:cubicBezTo>
                    <a:pt x="1187" y="64"/>
                    <a:pt x="1170" y="79"/>
                    <a:pt x="1164" y="113"/>
                  </a:cubicBezTo>
                  <a:close/>
                  <a:moveTo>
                    <a:pt x="1054" y="177"/>
                  </a:moveTo>
                  <a:cubicBezTo>
                    <a:pt x="1027" y="172"/>
                    <a:pt x="1017" y="183"/>
                    <a:pt x="1017" y="205"/>
                  </a:cubicBezTo>
                  <a:cubicBezTo>
                    <a:pt x="1024" y="208"/>
                    <a:pt x="1027" y="216"/>
                    <a:pt x="1040" y="214"/>
                  </a:cubicBezTo>
                  <a:cubicBezTo>
                    <a:pt x="1065" y="235"/>
                    <a:pt x="1096" y="250"/>
                    <a:pt x="1118" y="274"/>
                  </a:cubicBezTo>
                  <a:cubicBezTo>
                    <a:pt x="1134" y="295"/>
                    <a:pt x="1143" y="322"/>
                    <a:pt x="1160" y="342"/>
                  </a:cubicBezTo>
                  <a:cubicBezTo>
                    <a:pt x="1159" y="354"/>
                    <a:pt x="1163" y="362"/>
                    <a:pt x="1169" y="368"/>
                  </a:cubicBezTo>
                  <a:cubicBezTo>
                    <a:pt x="1176" y="283"/>
                    <a:pt x="1119" y="212"/>
                    <a:pt x="1054" y="177"/>
                  </a:cubicBezTo>
                  <a:close/>
                  <a:moveTo>
                    <a:pt x="1440" y="439"/>
                  </a:moveTo>
                  <a:cubicBezTo>
                    <a:pt x="1439" y="433"/>
                    <a:pt x="1432" y="430"/>
                    <a:pt x="1431" y="425"/>
                  </a:cubicBezTo>
                  <a:cubicBezTo>
                    <a:pt x="1428" y="419"/>
                    <a:pt x="1431" y="412"/>
                    <a:pt x="1428" y="407"/>
                  </a:cubicBezTo>
                  <a:cubicBezTo>
                    <a:pt x="1410" y="371"/>
                    <a:pt x="1367" y="336"/>
                    <a:pt x="1323" y="326"/>
                  </a:cubicBezTo>
                  <a:cubicBezTo>
                    <a:pt x="1223" y="306"/>
                    <a:pt x="1185" y="467"/>
                    <a:pt x="1100" y="407"/>
                  </a:cubicBezTo>
                  <a:cubicBezTo>
                    <a:pt x="1099" y="390"/>
                    <a:pt x="1087" y="382"/>
                    <a:pt x="1097" y="370"/>
                  </a:cubicBezTo>
                  <a:cubicBezTo>
                    <a:pt x="1111" y="384"/>
                    <a:pt x="1122" y="413"/>
                    <a:pt x="1150" y="398"/>
                  </a:cubicBezTo>
                  <a:cubicBezTo>
                    <a:pt x="1157" y="380"/>
                    <a:pt x="1150" y="378"/>
                    <a:pt x="1146" y="359"/>
                  </a:cubicBezTo>
                  <a:cubicBezTo>
                    <a:pt x="1050" y="300"/>
                    <a:pt x="919" y="371"/>
                    <a:pt x="914" y="473"/>
                  </a:cubicBezTo>
                  <a:cubicBezTo>
                    <a:pt x="913" y="480"/>
                    <a:pt x="915" y="495"/>
                    <a:pt x="916" y="508"/>
                  </a:cubicBezTo>
                  <a:cubicBezTo>
                    <a:pt x="919" y="544"/>
                    <a:pt x="931" y="592"/>
                    <a:pt x="951" y="620"/>
                  </a:cubicBezTo>
                  <a:cubicBezTo>
                    <a:pt x="960" y="635"/>
                    <a:pt x="988" y="664"/>
                    <a:pt x="1003" y="664"/>
                  </a:cubicBezTo>
                  <a:cubicBezTo>
                    <a:pt x="1012" y="664"/>
                    <a:pt x="1028" y="651"/>
                    <a:pt x="1042" y="646"/>
                  </a:cubicBezTo>
                  <a:cubicBezTo>
                    <a:pt x="1155" y="602"/>
                    <a:pt x="1290" y="588"/>
                    <a:pt x="1419" y="584"/>
                  </a:cubicBezTo>
                  <a:cubicBezTo>
                    <a:pt x="1431" y="542"/>
                    <a:pt x="1451" y="498"/>
                    <a:pt x="1440" y="439"/>
                  </a:cubicBezTo>
                  <a:close/>
                  <a:moveTo>
                    <a:pt x="1196" y="352"/>
                  </a:moveTo>
                  <a:cubicBezTo>
                    <a:pt x="1199" y="359"/>
                    <a:pt x="1189" y="366"/>
                    <a:pt x="1196" y="370"/>
                  </a:cubicBezTo>
                  <a:cubicBezTo>
                    <a:pt x="1203" y="357"/>
                    <a:pt x="1222" y="344"/>
                    <a:pt x="1226" y="336"/>
                  </a:cubicBezTo>
                  <a:cubicBezTo>
                    <a:pt x="1216" y="340"/>
                    <a:pt x="1209" y="349"/>
                    <a:pt x="1196" y="352"/>
                  </a:cubicBezTo>
                  <a:close/>
                  <a:moveTo>
                    <a:pt x="1495" y="618"/>
                  </a:moveTo>
                  <a:cubicBezTo>
                    <a:pt x="1462" y="612"/>
                    <a:pt x="1428" y="599"/>
                    <a:pt x="1396" y="600"/>
                  </a:cubicBezTo>
                  <a:cubicBezTo>
                    <a:pt x="1331" y="602"/>
                    <a:pt x="1262" y="611"/>
                    <a:pt x="1199" y="620"/>
                  </a:cubicBezTo>
                  <a:cubicBezTo>
                    <a:pt x="1127" y="631"/>
                    <a:pt x="1059" y="655"/>
                    <a:pt x="1006" y="687"/>
                  </a:cubicBezTo>
                  <a:cubicBezTo>
                    <a:pt x="956" y="737"/>
                    <a:pt x="914" y="795"/>
                    <a:pt x="875" y="857"/>
                  </a:cubicBezTo>
                  <a:cubicBezTo>
                    <a:pt x="836" y="918"/>
                    <a:pt x="791" y="979"/>
                    <a:pt x="764" y="1045"/>
                  </a:cubicBezTo>
                  <a:cubicBezTo>
                    <a:pt x="817" y="1009"/>
                    <a:pt x="892" y="975"/>
                    <a:pt x="983" y="970"/>
                  </a:cubicBezTo>
                  <a:cubicBezTo>
                    <a:pt x="1005" y="968"/>
                    <a:pt x="1029" y="971"/>
                    <a:pt x="1052" y="970"/>
                  </a:cubicBezTo>
                  <a:cubicBezTo>
                    <a:pt x="1164" y="964"/>
                    <a:pt x="1270" y="971"/>
                    <a:pt x="1350" y="997"/>
                  </a:cubicBezTo>
                  <a:cubicBezTo>
                    <a:pt x="1415" y="860"/>
                    <a:pt x="1513" y="757"/>
                    <a:pt x="1598" y="641"/>
                  </a:cubicBezTo>
                  <a:cubicBezTo>
                    <a:pt x="1568" y="628"/>
                    <a:pt x="1531" y="625"/>
                    <a:pt x="1495" y="618"/>
                  </a:cubicBezTo>
                  <a:close/>
                  <a:moveTo>
                    <a:pt x="806" y="662"/>
                  </a:moveTo>
                  <a:cubicBezTo>
                    <a:pt x="758" y="638"/>
                    <a:pt x="719" y="630"/>
                    <a:pt x="654" y="623"/>
                  </a:cubicBezTo>
                  <a:cubicBezTo>
                    <a:pt x="629" y="620"/>
                    <a:pt x="602" y="614"/>
                    <a:pt x="578" y="614"/>
                  </a:cubicBezTo>
                  <a:cubicBezTo>
                    <a:pt x="507" y="612"/>
                    <a:pt x="434" y="625"/>
                    <a:pt x="376" y="623"/>
                  </a:cubicBezTo>
                  <a:cubicBezTo>
                    <a:pt x="341" y="621"/>
                    <a:pt x="305" y="605"/>
                    <a:pt x="275" y="604"/>
                  </a:cubicBezTo>
                  <a:cubicBezTo>
                    <a:pt x="275" y="603"/>
                    <a:pt x="275" y="602"/>
                    <a:pt x="273" y="602"/>
                  </a:cubicBezTo>
                  <a:cubicBezTo>
                    <a:pt x="272" y="617"/>
                    <a:pt x="262" y="622"/>
                    <a:pt x="257" y="632"/>
                  </a:cubicBezTo>
                  <a:cubicBezTo>
                    <a:pt x="247" y="652"/>
                    <a:pt x="242" y="671"/>
                    <a:pt x="232" y="689"/>
                  </a:cubicBezTo>
                  <a:cubicBezTo>
                    <a:pt x="213" y="723"/>
                    <a:pt x="187" y="753"/>
                    <a:pt x="167" y="788"/>
                  </a:cubicBezTo>
                  <a:cubicBezTo>
                    <a:pt x="158" y="804"/>
                    <a:pt x="144" y="819"/>
                    <a:pt x="135" y="834"/>
                  </a:cubicBezTo>
                  <a:cubicBezTo>
                    <a:pt x="125" y="852"/>
                    <a:pt x="121" y="865"/>
                    <a:pt x="108" y="880"/>
                  </a:cubicBezTo>
                  <a:cubicBezTo>
                    <a:pt x="96" y="893"/>
                    <a:pt x="79" y="903"/>
                    <a:pt x="78" y="924"/>
                  </a:cubicBezTo>
                  <a:cubicBezTo>
                    <a:pt x="99" y="934"/>
                    <a:pt x="112" y="960"/>
                    <a:pt x="142" y="949"/>
                  </a:cubicBezTo>
                  <a:cubicBezTo>
                    <a:pt x="140" y="956"/>
                    <a:pt x="139" y="957"/>
                    <a:pt x="144" y="960"/>
                  </a:cubicBezTo>
                  <a:cubicBezTo>
                    <a:pt x="166" y="962"/>
                    <a:pt x="184" y="970"/>
                    <a:pt x="204" y="972"/>
                  </a:cubicBezTo>
                  <a:cubicBezTo>
                    <a:pt x="264" y="976"/>
                    <a:pt x="323" y="956"/>
                    <a:pt x="383" y="953"/>
                  </a:cubicBezTo>
                  <a:cubicBezTo>
                    <a:pt x="521" y="947"/>
                    <a:pt x="644" y="994"/>
                    <a:pt x="748" y="1041"/>
                  </a:cubicBezTo>
                  <a:cubicBezTo>
                    <a:pt x="797" y="944"/>
                    <a:pt x="856" y="859"/>
                    <a:pt x="914" y="772"/>
                  </a:cubicBezTo>
                  <a:cubicBezTo>
                    <a:pt x="902" y="706"/>
                    <a:pt x="859" y="688"/>
                    <a:pt x="806" y="662"/>
                  </a:cubicBezTo>
                  <a:close/>
                  <a:moveTo>
                    <a:pt x="1557" y="724"/>
                  </a:moveTo>
                  <a:cubicBezTo>
                    <a:pt x="1487" y="816"/>
                    <a:pt x="1405" y="909"/>
                    <a:pt x="1364" y="1022"/>
                  </a:cubicBezTo>
                  <a:cubicBezTo>
                    <a:pt x="1378" y="1025"/>
                    <a:pt x="1391" y="1029"/>
                    <a:pt x="1405" y="1032"/>
                  </a:cubicBezTo>
                  <a:cubicBezTo>
                    <a:pt x="1409" y="1029"/>
                    <a:pt x="1411" y="1025"/>
                    <a:pt x="1417" y="1025"/>
                  </a:cubicBezTo>
                  <a:cubicBezTo>
                    <a:pt x="1471" y="924"/>
                    <a:pt x="1537" y="835"/>
                    <a:pt x="1591" y="735"/>
                  </a:cubicBezTo>
                  <a:cubicBezTo>
                    <a:pt x="1582" y="729"/>
                    <a:pt x="1568" y="728"/>
                    <a:pt x="1557" y="724"/>
                  </a:cubicBezTo>
                  <a:close/>
                  <a:moveTo>
                    <a:pt x="1578" y="800"/>
                  </a:moveTo>
                  <a:cubicBezTo>
                    <a:pt x="1573" y="807"/>
                    <a:pt x="1564" y="811"/>
                    <a:pt x="1559" y="818"/>
                  </a:cubicBezTo>
                  <a:cubicBezTo>
                    <a:pt x="1540" y="846"/>
                    <a:pt x="1527" y="880"/>
                    <a:pt x="1509" y="910"/>
                  </a:cubicBezTo>
                  <a:cubicBezTo>
                    <a:pt x="1479" y="959"/>
                    <a:pt x="1440" y="1003"/>
                    <a:pt x="1431" y="1061"/>
                  </a:cubicBezTo>
                  <a:cubicBezTo>
                    <a:pt x="1432" y="1067"/>
                    <a:pt x="1439" y="1066"/>
                    <a:pt x="1437" y="1075"/>
                  </a:cubicBezTo>
                  <a:cubicBezTo>
                    <a:pt x="1435" y="1081"/>
                    <a:pt x="1425" y="1091"/>
                    <a:pt x="1433" y="1098"/>
                  </a:cubicBezTo>
                  <a:cubicBezTo>
                    <a:pt x="1499" y="1018"/>
                    <a:pt x="1538" y="910"/>
                    <a:pt x="1607" y="832"/>
                  </a:cubicBezTo>
                  <a:cubicBezTo>
                    <a:pt x="1583" y="813"/>
                    <a:pt x="1615" y="785"/>
                    <a:pt x="1605" y="751"/>
                  </a:cubicBezTo>
                  <a:cubicBezTo>
                    <a:pt x="1593" y="765"/>
                    <a:pt x="1588" y="784"/>
                    <a:pt x="1578" y="800"/>
                  </a:cubicBezTo>
                  <a:close/>
                  <a:moveTo>
                    <a:pt x="546" y="986"/>
                  </a:moveTo>
                  <a:cubicBezTo>
                    <a:pt x="501" y="975"/>
                    <a:pt x="440" y="968"/>
                    <a:pt x="390" y="970"/>
                  </a:cubicBezTo>
                  <a:cubicBezTo>
                    <a:pt x="342" y="971"/>
                    <a:pt x="298" y="990"/>
                    <a:pt x="250" y="988"/>
                  </a:cubicBezTo>
                  <a:cubicBezTo>
                    <a:pt x="209" y="986"/>
                    <a:pt x="164" y="985"/>
                    <a:pt x="133" y="970"/>
                  </a:cubicBezTo>
                  <a:cubicBezTo>
                    <a:pt x="118" y="982"/>
                    <a:pt x="105" y="997"/>
                    <a:pt x="89" y="1009"/>
                  </a:cubicBezTo>
                  <a:cubicBezTo>
                    <a:pt x="258" y="1015"/>
                    <a:pt x="459" y="999"/>
                    <a:pt x="636" y="1018"/>
                  </a:cubicBezTo>
                  <a:cubicBezTo>
                    <a:pt x="609" y="1003"/>
                    <a:pt x="573" y="992"/>
                    <a:pt x="546" y="986"/>
                  </a:cubicBezTo>
                  <a:close/>
                  <a:moveTo>
                    <a:pt x="1235" y="993"/>
                  </a:moveTo>
                  <a:cubicBezTo>
                    <a:pt x="1109" y="993"/>
                    <a:pt x="958" y="967"/>
                    <a:pt x="861" y="1015"/>
                  </a:cubicBezTo>
                  <a:cubicBezTo>
                    <a:pt x="1015" y="1001"/>
                    <a:pt x="1155" y="1016"/>
                    <a:pt x="1290" y="1013"/>
                  </a:cubicBezTo>
                  <a:cubicBezTo>
                    <a:pt x="1313" y="1013"/>
                    <a:pt x="1316" y="1013"/>
                    <a:pt x="1332" y="1018"/>
                  </a:cubicBezTo>
                  <a:cubicBezTo>
                    <a:pt x="1313" y="993"/>
                    <a:pt x="1271" y="992"/>
                    <a:pt x="1235" y="993"/>
                  </a:cubicBezTo>
                  <a:close/>
                  <a:moveTo>
                    <a:pt x="567" y="1034"/>
                  </a:moveTo>
                  <a:cubicBezTo>
                    <a:pt x="407" y="1018"/>
                    <a:pt x="257" y="1033"/>
                    <a:pt x="91" y="1029"/>
                  </a:cubicBezTo>
                  <a:cubicBezTo>
                    <a:pt x="93" y="1038"/>
                    <a:pt x="94" y="1047"/>
                    <a:pt x="96" y="1055"/>
                  </a:cubicBezTo>
                  <a:cubicBezTo>
                    <a:pt x="120" y="1058"/>
                    <a:pt x="149" y="1057"/>
                    <a:pt x="165" y="1068"/>
                  </a:cubicBezTo>
                  <a:cubicBezTo>
                    <a:pt x="145" y="1071"/>
                    <a:pt x="102" y="1070"/>
                    <a:pt x="78" y="1073"/>
                  </a:cubicBezTo>
                  <a:cubicBezTo>
                    <a:pt x="93" y="1096"/>
                    <a:pt x="119" y="1084"/>
                    <a:pt x="149" y="1087"/>
                  </a:cubicBezTo>
                  <a:cubicBezTo>
                    <a:pt x="232" y="1093"/>
                    <a:pt x="322" y="1084"/>
                    <a:pt x="404" y="1087"/>
                  </a:cubicBezTo>
                  <a:cubicBezTo>
                    <a:pt x="443" y="1088"/>
                    <a:pt x="478" y="1098"/>
                    <a:pt x="512" y="1091"/>
                  </a:cubicBezTo>
                  <a:cubicBezTo>
                    <a:pt x="508" y="1091"/>
                    <a:pt x="506" y="1090"/>
                    <a:pt x="505" y="1087"/>
                  </a:cubicBezTo>
                  <a:cubicBezTo>
                    <a:pt x="552" y="1077"/>
                    <a:pt x="612" y="1093"/>
                    <a:pt x="654" y="1078"/>
                  </a:cubicBezTo>
                  <a:cubicBezTo>
                    <a:pt x="619" y="1073"/>
                    <a:pt x="584" y="1069"/>
                    <a:pt x="549" y="1064"/>
                  </a:cubicBezTo>
                  <a:cubicBezTo>
                    <a:pt x="517" y="1059"/>
                    <a:pt x="481" y="1055"/>
                    <a:pt x="452" y="1041"/>
                  </a:cubicBezTo>
                  <a:cubicBezTo>
                    <a:pt x="532" y="1039"/>
                    <a:pt x="622" y="1070"/>
                    <a:pt x="707" y="1059"/>
                  </a:cubicBezTo>
                  <a:cubicBezTo>
                    <a:pt x="664" y="1033"/>
                    <a:pt x="612" y="1038"/>
                    <a:pt x="567" y="1034"/>
                  </a:cubicBezTo>
                  <a:close/>
                  <a:moveTo>
                    <a:pt x="1375" y="1043"/>
                  </a:moveTo>
                  <a:cubicBezTo>
                    <a:pt x="1326" y="1034"/>
                    <a:pt x="1276" y="1029"/>
                    <a:pt x="1224" y="1029"/>
                  </a:cubicBezTo>
                  <a:cubicBezTo>
                    <a:pt x="1119" y="1029"/>
                    <a:pt x="989" y="1014"/>
                    <a:pt x="875" y="1029"/>
                  </a:cubicBezTo>
                  <a:cubicBezTo>
                    <a:pt x="837" y="1034"/>
                    <a:pt x="797" y="1044"/>
                    <a:pt x="769" y="1066"/>
                  </a:cubicBezTo>
                  <a:cubicBezTo>
                    <a:pt x="776" y="1071"/>
                    <a:pt x="779" y="1081"/>
                    <a:pt x="787" y="1084"/>
                  </a:cubicBezTo>
                  <a:cubicBezTo>
                    <a:pt x="840" y="1066"/>
                    <a:pt x="888" y="1046"/>
                    <a:pt x="951" y="1043"/>
                  </a:cubicBezTo>
                  <a:cubicBezTo>
                    <a:pt x="966" y="1042"/>
                    <a:pt x="990" y="1038"/>
                    <a:pt x="994" y="1055"/>
                  </a:cubicBezTo>
                  <a:cubicBezTo>
                    <a:pt x="926" y="1058"/>
                    <a:pt x="858" y="1066"/>
                    <a:pt x="808" y="1094"/>
                  </a:cubicBezTo>
                  <a:cubicBezTo>
                    <a:pt x="994" y="1073"/>
                    <a:pt x="1183" y="1111"/>
                    <a:pt x="1336" y="1123"/>
                  </a:cubicBezTo>
                  <a:cubicBezTo>
                    <a:pt x="1365" y="1126"/>
                    <a:pt x="1395" y="1134"/>
                    <a:pt x="1412" y="1119"/>
                  </a:cubicBezTo>
                  <a:cubicBezTo>
                    <a:pt x="1388" y="1114"/>
                    <a:pt x="1362" y="1117"/>
                    <a:pt x="1346" y="1100"/>
                  </a:cubicBezTo>
                  <a:cubicBezTo>
                    <a:pt x="1372" y="1092"/>
                    <a:pt x="1407" y="1116"/>
                    <a:pt x="1417" y="1089"/>
                  </a:cubicBezTo>
                  <a:cubicBezTo>
                    <a:pt x="1380" y="1073"/>
                    <a:pt x="1309" y="1101"/>
                    <a:pt x="1286" y="1073"/>
                  </a:cubicBezTo>
                  <a:cubicBezTo>
                    <a:pt x="1323" y="1073"/>
                    <a:pt x="1369" y="1071"/>
                    <a:pt x="1410" y="1068"/>
                  </a:cubicBezTo>
                  <a:cubicBezTo>
                    <a:pt x="1403" y="1063"/>
                    <a:pt x="1384" y="1054"/>
                    <a:pt x="1375" y="1043"/>
                  </a:cubicBezTo>
                  <a:close/>
                  <a:moveTo>
                    <a:pt x="705" y="1098"/>
                  </a:moveTo>
                  <a:cubicBezTo>
                    <a:pt x="731" y="1106"/>
                    <a:pt x="751" y="1097"/>
                    <a:pt x="764" y="1084"/>
                  </a:cubicBezTo>
                  <a:cubicBezTo>
                    <a:pt x="759" y="1083"/>
                    <a:pt x="759" y="1076"/>
                    <a:pt x="755" y="1073"/>
                  </a:cubicBezTo>
                  <a:cubicBezTo>
                    <a:pt x="736" y="1076"/>
                    <a:pt x="717" y="1079"/>
                    <a:pt x="705" y="1098"/>
                  </a:cubicBezTo>
                  <a:close/>
                  <a:moveTo>
                    <a:pt x="677" y="1091"/>
                  </a:moveTo>
                  <a:cubicBezTo>
                    <a:pt x="661" y="1097"/>
                    <a:pt x="632" y="1091"/>
                    <a:pt x="620" y="1100"/>
                  </a:cubicBezTo>
                  <a:cubicBezTo>
                    <a:pt x="644" y="1105"/>
                    <a:pt x="668" y="1092"/>
                    <a:pt x="682" y="1100"/>
                  </a:cubicBezTo>
                  <a:cubicBezTo>
                    <a:pt x="684" y="1092"/>
                    <a:pt x="703" y="1083"/>
                    <a:pt x="693" y="1078"/>
                  </a:cubicBezTo>
                  <a:cubicBezTo>
                    <a:pt x="693" y="1081"/>
                    <a:pt x="684" y="1075"/>
                    <a:pt x="677" y="1078"/>
                  </a:cubicBezTo>
                  <a:cubicBezTo>
                    <a:pt x="677" y="1082"/>
                    <a:pt x="677" y="1087"/>
                    <a:pt x="677" y="1091"/>
                  </a:cubicBezTo>
                  <a:close/>
                  <a:moveTo>
                    <a:pt x="553" y="1096"/>
                  </a:moveTo>
                  <a:cubicBezTo>
                    <a:pt x="550" y="1096"/>
                    <a:pt x="549" y="1092"/>
                    <a:pt x="544" y="1094"/>
                  </a:cubicBezTo>
                  <a:cubicBezTo>
                    <a:pt x="559" y="1104"/>
                    <a:pt x="588" y="1095"/>
                    <a:pt x="553" y="1096"/>
                  </a:cubicBezTo>
                  <a:close/>
                  <a:moveTo>
                    <a:pt x="429" y="1110"/>
                  </a:moveTo>
                  <a:cubicBezTo>
                    <a:pt x="392" y="1107"/>
                    <a:pt x="355" y="1114"/>
                    <a:pt x="319" y="1112"/>
                  </a:cubicBezTo>
                  <a:cubicBezTo>
                    <a:pt x="224" y="1107"/>
                    <a:pt x="118" y="1104"/>
                    <a:pt x="46" y="1107"/>
                  </a:cubicBezTo>
                  <a:cubicBezTo>
                    <a:pt x="37" y="1114"/>
                    <a:pt x="30" y="1121"/>
                    <a:pt x="25" y="1130"/>
                  </a:cubicBezTo>
                  <a:cubicBezTo>
                    <a:pt x="43" y="1142"/>
                    <a:pt x="62" y="1134"/>
                    <a:pt x="80" y="1133"/>
                  </a:cubicBezTo>
                  <a:cubicBezTo>
                    <a:pt x="178" y="1126"/>
                    <a:pt x="265" y="1133"/>
                    <a:pt x="362" y="1140"/>
                  </a:cubicBezTo>
                  <a:cubicBezTo>
                    <a:pt x="455" y="1146"/>
                    <a:pt x="569" y="1141"/>
                    <a:pt x="668" y="1146"/>
                  </a:cubicBezTo>
                  <a:cubicBezTo>
                    <a:pt x="669" y="1132"/>
                    <a:pt x="656" y="1132"/>
                    <a:pt x="654" y="1121"/>
                  </a:cubicBezTo>
                  <a:cubicBezTo>
                    <a:pt x="580" y="1118"/>
                    <a:pt x="502" y="1116"/>
                    <a:pt x="429" y="1110"/>
                  </a:cubicBezTo>
                  <a:close/>
                  <a:moveTo>
                    <a:pt x="712" y="1126"/>
                  </a:moveTo>
                  <a:cubicBezTo>
                    <a:pt x="701" y="1125"/>
                    <a:pt x="691" y="1115"/>
                    <a:pt x="682" y="1123"/>
                  </a:cubicBezTo>
                  <a:cubicBezTo>
                    <a:pt x="691" y="1165"/>
                    <a:pt x="796" y="1164"/>
                    <a:pt x="783" y="1114"/>
                  </a:cubicBezTo>
                  <a:cubicBezTo>
                    <a:pt x="761" y="1115"/>
                    <a:pt x="738" y="1128"/>
                    <a:pt x="712" y="1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18306" y="4026517"/>
              <a:ext cx="1079500" cy="1274763"/>
              <a:chOff x="3279775" y="2938463"/>
              <a:chExt cx="1079500" cy="1274763"/>
            </a:xfrm>
          </p:grpSpPr>
          <p:sp>
            <p:nvSpPr>
              <p:cNvPr id="15" name="Freeform 167"/>
              <p:cNvSpPr>
                <a:spLocks noEditPoints="1"/>
              </p:cNvSpPr>
              <p:nvPr/>
            </p:nvSpPr>
            <p:spPr bwMode="auto">
              <a:xfrm>
                <a:off x="3319463" y="3351213"/>
                <a:ext cx="80963" cy="80963"/>
              </a:xfrm>
              <a:custGeom>
                <a:avLst/>
                <a:gdLst>
                  <a:gd name="T0" fmla="*/ 15 w 125"/>
                  <a:gd name="T1" fmla="*/ 20 h 126"/>
                  <a:gd name="T2" fmla="*/ 31 w 125"/>
                  <a:gd name="T3" fmla="*/ 11 h 126"/>
                  <a:gd name="T4" fmla="*/ 121 w 125"/>
                  <a:gd name="T5" fmla="*/ 66 h 126"/>
                  <a:gd name="T6" fmla="*/ 22 w 125"/>
                  <a:gd name="T7" fmla="*/ 96 h 126"/>
                  <a:gd name="T8" fmla="*/ 15 w 125"/>
                  <a:gd name="T9" fmla="*/ 20 h 126"/>
                  <a:gd name="T10" fmla="*/ 59 w 125"/>
                  <a:gd name="T11" fmla="*/ 89 h 126"/>
                  <a:gd name="T12" fmla="*/ 52 w 125"/>
                  <a:gd name="T13" fmla="*/ 33 h 126"/>
                  <a:gd name="T14" fmla="*/ 59 w 125"/>
                  <a:gd name="T15" fmla="*/ 8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5" h="126">
                    <a:moveTo>
                      <a:pt x="15" y="20"/>
                    </a:moveTo>
                    <a:cubicBezTo>
                      <a:pt x="21" y="24"/>
                      <a:pt x="29" y="16"/>
                      <a:pt x="31" y="11"/>
                    </a:cubicBezTo>
                    <a:cubicBezTo>
                      <a:pt x="71" y="0"/>
                      <a:pt x="125" y="29"/>
                      <a:pt x="121" y="66"/>
                    </a:cubicBezTo>
                    <a:cubicBezTo>
                      <a:pt x="117" y="98"/>
                      <a:pt x="52" y="126"/>
                      <a:pt x="22" y="96"/>
                    </a:cubicBezTo>
                    <a:cubicBezTo>
                      <a:pt x="0" y="71"/>
                      <a:pt x="2" y="48"/>
                      <a:pt x="15" y="20"/>
                    </a:cubicBezTo>
                    <a:close/>
                    <a:moveTo>
                      <a:pt x="59" y="89"/>
                    </a:moveTo>
                    <a:cubicBezTo>
                      <a:pt x="107" y="87"/>
                      <a:pt x="97" y="25"/>
                      <a:pt x="52" y="33"/>
                    </a:cubicBezTo>
                    <a:cubicBezTo>
                      <a:pt x="12" y="45"/>
                      <a:pt x="33" y="89"/>
                      <a:pt x="59" y="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68"/>
              <p:cNvSpPr>
                <a:spLocks noEditPoints="1"/>
              </p:cNvSpPr>
              <p:nvPr/>
            </p:nvSpPr>
            <p:spPr bwMode="auto">
              <a:xfrm>
                <a:off x="3279775" y="2938463"/>
                <a:ext cx="1079500" cy="1274763"/>
              </a:xfrm>
              <a:custGeom>
                <a:avLst/>
                <a:gdLst>
                  <a:gd name="T0" fmla="*/ 135 w 1672"/>
                  <a:gd name="T1" fmla="*/ 1706 h 1974"/>
                  <a:gd name="T2" fmla="*/ 50 w 1672"/>
                  <a:gd name="T3" fmla="*/ 803 h 1974"/>
                  <a:gd name="T4" fmla="*/ 162 w 1672"/>
                  <a:gd name="T5" fmla="*/ 588 h 1974"/>
                  <a:gd name="T6" fmla="*/ 1444 w 1672"/>
                  <a:gd name="T7" fmla="*/ 259 h 1974"/>
                  <a:gd name="T8" fmla="*/ 1329 w 1672"/>
                  <a:gd name="T9" fmla="*/ 783 h 1974"/>
                  <a:gd name="T10" fmla="*/ 785 w 1672"/>
                  <a:gd name="T11" fmla="*/ 826 h 1974"/>
                  <a:gd name="T12" fmla="*/ 231 w 1672"/>
                  <a:gd name="T13" fmla="*/ 780 h 1974"/>
                  <a:gd name="T14" fmla="*/ 720 w 1672"/>
                  <a:gd name="T15" fmla="*/ 1619 h 1974"/>
                  <a:gd name="T16" fmla="*/ 617 w 1672"/>
                  <a:gd name="T17" fmla="*/ 964 h 1974"/>
                  <a:gd name="T18" fmla="*/ 893 w 1672"/>
                  <a:gd name="T19" fmla="*/ 1068 h 1974"/>
                  <a:gd name="T20" fmla="*/ 1237 w 1672"/>
                  <a:gd name="T21" fmla="*/ 1038 h 1974"/>
                  <a:gd name="T22" fmla="*/ 909 w 1672"/>
                  <a:gd name="T23" fmla="*/ 1715 h 1974"/>
                  <a:gd name="T24" fmla="*/ 194 w 1672"/>
                  <a:gd name="T25" fmla="*/ 636 h 1974"/>
                  <a:gd name="T26" fmla="*/ 1118 w 1672"/>
                  <a:gd name="T27" fmla="*/ 34 h 1974"/>
                  <a:gd name="T28" fmla="*/ 1324 w 1672"/>
                  <a:gd name="T29" fmla="*/ 248 h 1974"/>
                  <a:gd name="T30" fmla="*/ 814 w 1672"/>
                  <a:gd name="T31" fmla="*/ 613 h 1974"/>
                  <a:gd name="T32" fmla="*/ 817 w 1672"/>
                  <a:gd name="T33" fmla="*/ 404 h 1974"/>
                  <a:gd name="T34" fmla="*/ 594 w 1672"/>
                  <a:gd name="T35" fmla="*/ 404 h 1974"/>
                  <a:gd name="T36" fmla="*/ 789 w 1672"/>
                  <a:gd name="T37" fmla="*/ 342 h 1974"/>
                  <a:gd name="T38" fmla="*/ 785 w 1672"/>
                  <a:gd name="T39" fmla="*/ 362 h 1974"/>
                  <a:gd name="T40" fmla="*/ 812 w 1672"/>
                  <a:gd name="T41" fmla="*/ 429 h 1974"/>
                  <a:gd name="T42" fmla="*/ 1572 w 1672"/>
                  <a:gd name="T43" fmla="*/ 604 h 1974"/>
                  <a:gd name="T44" fmla="*/ 259 w 1672"/>
                  <a:gd name="T45" fmla="*/ 702 h 1974"/>
                  <a:gd name="T46" fmla="*/ 1352 w 1672"/>
                  <a:gd name="T47" fmla="*/ 606 h 1974"/>
                  <a:gd name="T48" fmla="*/ 1306 w 1672"/>
                  <a:gd name="T49" fmla="*/ 723 h 1974"/>
                  <a:gd name="T50" fmla="*/ 1099 w 1672"/>
                  <a:gd name="T51" fmla="*/ 560 h 1974"/>
                  <a:gd name="T52" fmla="*/ 1384 w 1672"/>
                  <a:gd name="T53" fmla="*/ 769 h 1974"/>
                  <a:gd name="T54" fmla="*/ 1283 w 1672"/>
                  <a:gd name="T55" fmla="*/ 617 h 1974"/>
                  <a:gd name="T56" fmla="*/ 1184 w 1672"/>
                  <a:gd name="T57" fmla="*/ 576 h 1974"/>
                  <a:gd name="T58" fmla="*/ 589 w 1672"/>
                  <a:gd name="T59" fmla="*/ 1559 h 1974"/>
                  <a:gd name="T60" fmla="*/ 213 w 1672"/>
                  <a:gd name="T61" fmla="*/ 801 h 1974"/>
                  <a:gd name="T62" fmla="*/ 589 w 1672"/>
                  <a:gd name="T63" fmla="*/ 1559 h 1974"/>
                  <a:gd name="T64" fmla="*/ 449 w 1672"/>
                  <a:gd name="T65" fmla="*/ 1520 h 1974"/>
                  <a:gd name="T66" fmla="*/ 82 w 1672"/>
                  <a:gd name="T67" fmla="*/ 817 h 1974"/>
                  <a:gd name="T68" fmla="*/ 511 w 1672"/>
                  <a:gd name="T69" fmla="*/ 1506 h 1974"/>
                  <a:gd name="T70" fmla="*/ 911 w 1672"/>
                  <a:gd name="T71" fmla="*/ 1336 h 1974"/>
                  <a:gd name="T72" fmla="*/ 879 w 1672"/>
                  <a:gd name="T73" fmla="*/ 1240 h 1974"/>
                  <a:gd name="T74" fmla="*/ 835 w 1672"/>
                  <a:gd name="T75" fmla="*/ 1155 h 1974"/>
                  <a:gd name="T76" fmla="*/ 791 w 1672"/>
                  <a:gd name="T77" fmla="*/ 1070 h 1974"/>
                  <a:gd name="T78" fmla="*/ 766 w 1672"/>
                  <a:gd name="T79" fmla="*/ 1024 h 1974"/>
                  <a:gd name="T80" fmla="*/ 681 w 1672"/>
                  <a:gd name="T81" fmla="*/ 992 h 1974"/>
                  <a:gd name="T82" fmla="*/ 1170 w 1672"/>
                  <a:gd name="T83" fmla="*/ 996 h 1974"/>
                  <a:gd name="T84" fmla="*/ 968 w 1672"/>
                  <a:gd name="T85" fmla="*/ 1049 h 1974"/>
                  <a:gd name="T86" fmla="*/ 1152 w 1672"/>
                  <a:gd name="T87" fmla="*/ 1148 h 1974"/>
                  <a:gd name="T88" fmla="*/ 1159 w 1672"/>
                  <a:gd name="T89" fmla="*/ 1196 h 1974"/>
                  <a:gd name="T90" fmla="*/ 1021 w 1672"/>
                  <a:gd name="T91" fmla="*/ 1086 h 1974"/>
                  <a:gd name="T92" fmla="*/ 1143 w 1672"/>
                  <a:gd name="T93" fmla="*/ 1176 h 1974"/>
                  <a:gd name="T94" fmla="*/ 803 w 1672"/>
                  <a:gd name="T95" fmla="*/ 1437 h 1974"/>
                  <a:gd name="T96" fmla="*/ 1067 w 1672"/>
                  <a:gd name="T97" fmla="*/ 1453 h 1974"/>
                  <a:gd name="T98" fmla="*/ 1042 w 1672"/>
                  <a:gd name="T99" fmla="*/ 1453 h 1974"/>
                  <a:gd name="T100" fmla="*/ 973 w 1672"/>
                  <a:gd name="T101" fmla="*/ 1470 h 1974"/>
                  <a:gd name="T102" fmla="*/ 913 w 1672"/>
                  <a:gd name="T103" fmla="*/ 1472 h 1974"/>
                  <a:gd name="T104" fmla="*/ 936 w 1672"/>
                  <a:gd name="T105" fmla="*/ 1470 h 1974"/>
                  <a:gd name="T106" fmla="*/ 948 w 1672"/>
                  <a:gd name="T107" fmla="*/ 1692 h 1974"/>
                  <a:gd name="T108" fmla="*/ 403 w 1672"/>
                  <a:gd name="T109" fmla="*/ 1552 h 1974"/>
                  <a:gd name="T110" fmla="*/ 525 w 1672"/>
                  <a:gd name="T111" fmla="*/ 1532 h 1974"/>
                  <a:gd name="T112" fmla="*/ 500 w 1672"/>
                  <a:gd name="T113" fmla="*/ 1715 h 1974"/>
                  <a:gd name="T114" fmla="*/ 84 w 1672"/>
                  <a:gd name="T115" fmla="*/ 1773 h 1974"/>
                  <a:gd name="T116" fmla="*/ 975 w 1672"/>
                  <a:gd name="T117" fmla="*/ 1823 h 1974"/>
                  <a:gd name="T118" fmla="*/ 311 w 1672"/>
                  <a:gd name="T119" fmla="*/ 1644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72" h="1974">
                    <a:moveTo>
                      <a:pt x="909" y="1715"/>
                    </a:moveTo>
                    <a:cubicBezTo>
                      <a:pt x="941" y="1755"/>
                      <a:pt x="1005" y="1780"/>
                      <a:pt x="998" y="1844"/>
                    </a:cubicBezTo>
                    <a:cubicBezTo>
                      <a:pt x="918" y="1889"/>
                      <a:pt x="831" y="1928"/>
                      <a:pt x="723" y="1945"/>
                    </a:cubicBezTo>
                    <a:cubicBezTo>
                      <a:pt x="514" y="1966"/>
                      <a:pt x="296" y="1974"/>
                      <a:pt x="114" y="1897"/>
                    </a:cubicBezTo>
                    <a:cubicBezTo>
                      <a:pt x="73" y="1893"/>
                      <a:pt x="61" y="1861"/>
                      <a:pt x="29" y="1849"/>
                    </a:cubicBezTo>
                    <a:cubicBezTo>
                      <a:pt x="9" y="1812"/>
                      <a:pt x="58" y="1783"/>
                      <a:pt x="84" y="1754"/>
                    </a:cubicBezTo>
                    <a:cubicBezTo>
                      <a:pt x="100" y="1737"/>
                      <a:pt x="111" y="1722"/>
                      <a:pt x="135" y="1706"/>
                    </a:cubicBezTo>
                    <a:cubicBezTo>
                      <a:pt x="171" y="1681"/>
                      <a:pt x="221" y="1655"/>
                      <a:pt x="263" y="1637"/>
                    </a:cubicBezTo>
                    <a:cubicBezTo>
                      <a:pt x="274" y="1633"/>
                      <a:pt x="286" y="1633"/>
                      <a:pt x="295" y="1628"/>
                    </a:cubicBezTo>
                    <a:cubicBezTo>
                      <a:pt x="306" y="1623"/>
                      <a:pt x="313" y="1612"/>
                      <a:pt x="325" y="1612"/>
                    </a:cubicBezTo>
                    <a:cubicBezTo>
                      <a:pt x="330" y="1571"/>
                      <a:pt x="359" y="1546"/>
                      <a:pt x="399" y="1534"/>
                    </a:cubicBezTo>
                    <a:cubicBezTo>
                      <a:pt x="340" y="1391"/>
                      <a:pt x="267" y="1249"/>
                      <a:pt x="201" y="1102"/>
                    </a:cubicBezTo>
                    <a:cubicBezTo>
                      <a:pt x="169" y="1029"/>
                      <a:pt x="128" y="961"/>
                      <a:pt x="93" y="888"/>
                    </a:cubicBezTo>
                    <a:cubicBezTo>
                      <a:pt x="80" y="860"/>
                      <a:pt x="68" y="826"/>
                      <a:pt x="50" y="803"/>
                    </a:cubicBezTo>
                    <a:cubicBezTo>
                      <a:pt x="44" y="797"/>
                      <a:pt x="47" y="800"/>
                      <a:pt x="43" y="792"/>
                    </a:cubicBezTo>
                    <a:cubicBezTo>
                      <a:pt x="38" y="783"/>
                      <a:pt x="26" y="777"/>
                      <a:pt x="22" y="769"/>
                    </a:cubicBezTo>
                    <a:cubicBezTo>
                      <a:pt x="19" y="764"/>
                      <a:pt x="17" y="748"/>
                      <a:pt x="13" y="735"/>
                    </a:cubicBezTo>
                    <a:cubicBezTo>
                      <a:pt x="3" y="702"/>
                      <a:pt x="0" y="674"/>
                      <a:pt x="17" y="640"/>
                    </a:cubicBezTo>
                    <a:cubicBezTo>
                      <a:pt x="25" y="631"/>
                      <a:pt x="36" y="624"/>
                      <a:pt x="43" y="613"/>
                    </a:cubicBezTo>
                    <a:cubicBezTo>
                      <a:pt x="71" y="597"/>
                      <a:pt x="102" y="588"/>
                      <a:pt x="132" y="581"/>
                    </a:cubicBezTo>
                    <a:cubicBezTo>
                      <a:pt x="141" y="584"/>
                      <a:pt x="154" y="583"/>
                      <a:pt x="162" y="588"/>
                    </a:cubicBezTo>
                    <a:cubicBezTo>
                      <a:pt x="224" y="546"/>
                      <a:pt x="280" y="521"/>
                      <a:pt x="353" y="491"/>
                    </a:cubicBezTo>
                    <a:cubicBezTo>
                      <a:pt x="521" y="403"/>
                      <a:pt x="716" y="341"/>
                      <a:pt x="872" y="241"/>
                    </a:cubicBezTo>
                    <a:cubicBezTo>
                      <a:pt x="873" y="189"/>
                      <a:pt x="859" y="123"/>
                      <a:pt x="874" y="80"/>
                    </a:cubicBezTo>
                    <a:cubicBezTo>
                      <a:pt x="908" y="46"/>
                      <a:pt x="981" y="30"/>
                      <a:pt x="1028" y="16"/>
                    </a:cubicBezTo>
                    <a:cubicBezTo>
                      <a:pt x="1067" y="4"/>
                      <a:pt x="1102" y="0"/>
                      <a:pt x="1138" y="22"/>
                    </a:cubicBezTo>
                    <a:cubicBezTo>
                      <a:pt x="1188" y="80"/>
                      <a:pt x="1232" y="145"/>
                      <a:pt x="1276" y="209"/>
                    </a:cubicBezTo>
                    <a:cubicBezTo>
                      <a:pt x="1332" y="232"/>
                      <a:pt x="1391" y="236"/>
                      <a:pt x="1444" y="259"/>
                    </a:cubicBezTo>
                    <a:cubicBezTo>
                      <a:pt x="1455" y="264"/>
                      <a:pt x="1464" y="276"/>
                      <a:pt x="1476" y="282"/>
                    </a:cubicBezTo>
                    <a:cubicBezTo>
                      <a:pt x="1550" y="316"/>
                      <a:pt x="1611" y="377"/>
                      <a:pt x="1667" y="431"/>
                    </a:cubicBezTo>
                    <a:cubicBezTo>
                      <a:pt x="1660" y="451"/>
                      <a:pt x="1672" y="483"/>
                      <a:pt x="1664" y="509"/>
                    </a:cubicBezTo>
                    <a:cubicBezTo>
                      <a:pt x="1653" y="552"/>
                      <a:pt x="1612" y="588"/>
                      <a:pt x="1579" y="624"/>
                    </a:cubicBezTo>
                    <a:cubicBezTo>
                      <a:pt x="1543" y="663"/>
                      <a:pt x="1517" y="682"/>
                      <a:pt x="1471" y="709"/>
                    </a:cubicBezTo>
                    <a:cubicBezTo>
                      <a:pt x="1451" y="721"/>
                      <a:pt x="1435" y="737"/>
                      <a:pt x="1409" y="741"/>
                    </a:cubicBezTo>
                    <a:cubicBezTo>
                      <a:pt x="1417" y="795"/>
                      <a:pt x="1373" y="796"/>
                      <a:pt x="1329" y="783"/>
                    </a:cubicBezTo>
                    <a:cubicBezTo>
                      <a:pt x="1310" y="803"/>
                      <a:pt x="1309" y="840"/>
                      <a:pt x="1281" y="849"/>
                    </a:cubicBezTo>
                    <a:cubicBezTo>
                      <a:pt x="1256" y="857"/>
                      <a:pt x="1231" y="839"/>
                      <a:pt x="1205" y="831"/>
                    </a:cubicBezTo>
                    <a:cubicBezTo>
                      <a:pt x="1172" y="831"/>
                      <a:pt x="1139" y="854"/>
                      <a:pt x="1104" y="863"/>
                    </a:cubicBezTo>
                    <a:cubicBezTo>
                      <a:pt x="1102" y="863"/>
                      <a:pt x="1099" y="865"/>
                      <a:pt x="1099" y="865"/>
                    </a:cubicBezTo>
                    <a:cubicBezTo>
                      <a:pt x="1028" y="868"/>
                      <a:pt x="938" y="881"/>
                      <a:pt x="849" y="879"/>
                    </a:cubicBezTo>
                    <a:cubicBezTo>
                      <a:pt x="831" y="866"/>
                      <a:pt x="797" y="870"/>
                      <a:pt x="782" y="854"/>
                    </a:cubicBezTo>
                    <a:cubicBezTo>
                      <a:pt x="782" y="840"/>
                      <a:pt x="779" y="836"/>
                      <a:pt x="785" y="826"/>
                    </a:cubicBezTo>
                    <a:cubicBezTo>
                      <a:pt x="758" y="711"/>
                      <a:pt x="797" y="588"/>
                      <a:pt x="831" y="493"/>
                    </a:cubicBezTo>
                    <a:cubicBezTo>
                      <a:pt x="819" y="492"/>
                      <a:pt x="800" y="504"/>
                      <a:pt x="791" y="514"/>
                    </a:cubicBezTo>
                    <a:cubicBezTo>
                      <a:pt x="765" y="523"/>
                      <a:pt x="737" y="530"/>
                      <a:pt x="711" y="539"/>
                    </a:cubicBezTo>
                    <a:cubicBezTo>
                      <a:pt x="639" y="565"/>
                      <a:pt x="556" y="603"/>
                      <a:pt x="484" y="638"/>
                    </a:cubicBezTo>
                    <a:cubicBezTo>
                      <a:pt x="451" y="654"/>
                      <a:pt x="415" y="666"/>
                      <a:pt x="383" y="682"/>
                    </a:cubicBezTo>
                    <a:cubicBezTo>
                      <a:pt x="346" y="700"/>
                      <a:pt x="314" y="718"/>
                      <a:pt x="279" y="739"/>
                    </a:cubicBezTo>
                    <a:cubicBezTo>
                      <a:pt x="259" y="751"/>
                      <a:pt x="245" y="762"/>
                      <a:pt x="231" y="780"/>
                    </a:cubicBezTo>
                    <a:cubicBezTo>
                      <a:pt x="259" y="894"/>
                      <a:pt x="326" y="988"/>
                      <a:pt x="369" y="1095"/>
                    </a:cubicBezTo>
                    <a:cubicBezTo>
                      <a:pt x="389" y="1134"/>
                      <a:pt x="405" y="1173"/>
                      <a:pt x="426" y="1212"/>
                    </a:cubicBezTo>
                    <a:cubicBezTo>
                      <a:pt x="433" y="1224"/>
                      <a:pt x="442" y="1234"/>
                      <a:pt x="449" y="1247"/>
                    </a:cubicBezTo>
                    <a:cubicBezTo>
                      <a:pt x="481" y="1300"/>
                      <a:pt x="503" y="1357"/>
                      <a:pt x="537" y="1407"/>
                    </a:cubicBezTo>
                    <a:cubicBezTo>
                      <a:pt x="549" y="1427"/>
                      <a:pt x="558" y="1447"/>
                      <a:pt x="569" y="1467"/>
                    </a:cubicBezTo>
                    <a:cubicBezTo>
                      <a:pt x="576" y="1480"/>
                      <a:pt x="592" y="1492"/>
                      <a:pt x="589" y="1511"/>
                    </a:cubicBezTo>
                    <a:cubicBezTo>
                      <a:pt x="641" y="1551"/>
                      <a:pt x="716" y="1558"/>
                      <a:pt x="720" y="1619"/>
                    </a:cubicBezTo>
                    <a:cubicBezTo>
                      <a:pt x="750" y="1641"/>
                      <a:pt x="785" y="1645"/>
                      <a:pt x="819" y="1656"/>
                    </a:cubicBezTo>
                    <a:cubicBezTo>
                      <a:pt x="798" y="1534"/>
                      <a:pt x="789" y="1437"/>
                      <a:pt x="762" y="1318"/>
                    </a:cubicBezTo>
                    <a:cubicBezTo>
                      <a:pt x="761" y="1308"/>
                      <a:pt x="770" y="1308"/>
                      <a:pt x="773" y="1302"/>
                    </a:cubicBezTo>
                    <a:cubicBezTo>
                      <a:pt x="738" y="1247"/>
                      <a:pt x="701" y="1165"/>
                      <a:pt x="667" y="1091"/>
                    </a:cubicBezTo>
                    <a:cubicBezTo>
                      <a:pt x="660" y="1075"/>
                      <a:pt x="649" y="1059"/>
                      <a:pt x="644" y="1045"/>
                    </a:cubicBezTo>
                    <a:cubicBezTo>
                      <a:pt x="640" y="1030"/>
                      <a:pt x="639" y="1010"/>
                      <a:pt x="631" y="992"/>
                    </a:cubicBezTo>
                    <a:cubicBezTo>
                      <a:pt x="627" y="983"/>
                      <a:pt x="621" y="975"/>
                      <a:pt x="617" y="964"/>
                    </a:cubicBezTo>
                    <a:cubicBezTo>
                      <a:pt x="611" y="950"/>
                      <a:pt x="595" y="922"/>
                      <a:pt x="596" y="904"/>
                    </a:cubicBezTo>
                    <a:cubicBezTo>
                      <a:pt x="599" y="875"/>
                      <a:pt x="664" y="837"/>
                      <a:pt x="697" y="842"/>
                    </a:cubicBezTo>
                    <a:cubicBezTo>
                      <a:pt x="702" y="846"/>
                      <a:pt x="708" y="858"/>
                      <a:pt x="702" y="865"/>
                    </a:cubicBezTo>
                    <a:cubicBezTo>
                      <a:pt x="738" y="931"/>
                      <a:pt x="770" y="1001"/>
                      <a:pt x="805" y="1068"/>
                    </a:cubicBezTo>
                    <a:cubicBezTo>
                      <a:pt x="832" y="1113"/>
                      <a:pt x="861" y="1165"/>
                      <a:pt x="883" y="1217"/>
                    </a:cubicBezTo>
                    <a:cubicBezTo>
                      <a:pt x="890" y="1232"/>
                      <a:pt x="894" y="1257"/>
                      <a:pt x="913" y="1258"/>
                    </a:cubicBezTo>
                    <a:cubicBezTo>
                      <a:pt x="907" y="1196"/>
                      <a:pt x="911" y="1120"/>
                      <a:pt x="893" y="1068"/>
                    </a:cubicBezTo>
                    <a:cubicBezTo>
                      <a:pt x="910" y="1039"/>
                      <a:pt x="938" y="991"/>
                      <a:pt x="934" y="948"/>
                    </a:cubicBezTo>
                    <a:cubicBezTo>
                      <a:pt x="961" y="941"/>
                      <a:pt x="971" y="975"/>
                      <a:pt x="982" y="992"/>
                    </a:cubicBezTo>
                    <a:cubicBezTo>
                      <a:pt x="1001" y="1019"/>
                      <a:pt x="1017" y="1045"/>
                      <a:pt x="1046" y="1061"/>
                    </a:cubicBezTo>
                    <a:cubicBezTo>
                      <a:pt x="1040" y="1104"/>
                      <a:pt x="1052" y="1143"/>
                      <a:pt x="1049" y="1185"/>
                    </a:cubicBezTo>
                    <a:cubicBezTo>
                      <a:pt x="1071" y="1110"/>
                      <a:pt x="1103" y="1036"/>
                      <a:pt x="1127" y="971"/>
                    </a:cubicBezTo>
                    <a:cubicBezTo>
                      <a:pt x="1144" y="958"/>
                      <a:pt x="1180" y="973"/>
                      <a:pt x="1196" y="983"/>
                    </a:cubicBezTo>
                    <a:cubicBezTo>
                      <a:pt x="1189" y="1016"/>
                      <a:pt x="1216" y="1025"/>
                      <a:pt x="1237" y="1038"/>
                    </a:cubicBezTo>
                    <a:cubicBezTo>
                      <a:pt x="1239" y="1100"/>
                      <a:pt x="1188" y="1142"/>
                      <a:pt x="1207" y="1203"/>
                    </a:cubicBezTo>
                    <a:cubicBezTo>
                      <a:pt x="1204" y="1239"/>
                      <a:pt x="1153" y="1253"/>
                      <a:pt x="1154" y="1212"/>
                    </a:cubicBezTo>
                    <a:cubicBezTo>
                      <a:pt x="1146" y="1238"/>
                      <a:pt x="1139" y="1266"/>
                      <a:pt x="1125" y="1286"/>
                    </a:cubicBezTo>
                    <a:cubicBezTo>
                      <a:pt x="1153" y="1303"/>
                      <a:pt x="1123" y="1357"/>
                      <a:pt x="1120" y="1391"/>
                    </a:cubicBezTo>
                    <a:cubicBezTo>
                      <a:pt x="1117" y="1416"/>
                      <a:pt x="1121" y="1442"/>
                      <a:pt x="1120" y="1467"/>
                    </a:cubicBezTo>
                    <a:cubicBezTo>
                      <a:pt x="1115" y="1543"/>
                      <a:pt x="1104" y="1618"/>
                      <a:pt x="1097" y="1679"/>
                    </a:cubicBezTo>
                    <a:cubicBezTo>
                      <a:pt x="1049" y="1716"/>
                      <a:pt x="965" y="1721"/>
                      <a:pt x="909" y="1715"/>
                    </a:cubicBezTo>
                    <a:close/>
                    <a:moveTo>
                      <a:pt x="27" y="693"/>
                    </a:moveTo>
                    <a:cubicBezTo>
                      <a:pt x="23" y="709"/>
                      <a:pt x="42" y="754"/>
                      <a:pt x="50" y="762"/>
                    </a:cubicBezTo>
                    <a:cubicBezTo>
                      <a:pt x="52" y="765"/>
                      <a:pt x="69" y="778"/>
                      <a:pt x="77" y="783"/>
                    </a:cubicBezTo>
                    <a:cubicBezTo>
                      <a:pt x="132" y="816"/>
                      <a:pt x="213" y="776"/>
                      <a:pt x="215" y="732"/>
                    </a:cubicBezTo>
                    <a:cubicBezTo>
                      <a:pt x="217" y="732"/>
                      <a:pt x="220" y="732"/>
                      <a:pt x="222" y="732"/>
                    </a:cubicBezTo>
                    <a:cubicBezTo>
                      <a:pt x="224" y="724"/>
                      <a:pt x="220" y="700"/>
                      <a:pt x="220" y="700"/>
                    </a:cubicBezTo>
                    <a:cubicBezTo>
                      <a:pt x="224" y="672"/>
                      <a:pt x="208" y="660"/>
                      <a:pt x="194" y="636"/>
                    </a:cubicBezTo>
                    <a:cubicBezTo>
                      <a:pt x="175" y="626"/>
                      <a:pt x="149" y="625"/>
                      <a:pt x="121" y="613"/>
                    </a:cubicBezTo>
                    <a:cubicBezTo>
                      <a:pt x="84" y="615"/>
                      <a:pt x="41" y="636"/>
                      <a:pt x="31" y="670"/>
                    </a:cubicBezTo>
                    <a:cubicBezTo>
                      <a:pt x="34" y="670"/>
                      <a:pt x="37" y="671"/>
                      <a:pt x="36" y="675"/>
                    </a:cubicBezTo>
                    <a:cubicBezTo>
                      <a:pt x="33" y="675"/>
                      <a:pt x="31" y="676"/>
                      <a:pt x="29" y="677"/>
                    </a:cubicBezTo>
                    <a:cubicBezTo>
                      <a:pt x="35" y="686"/>
                      <a:pt x="27" y="691"/>
                      <a:pt x="27" y="693"/>
                    </a:cubicBezTo>
                    <a:close/>
                    <a:moveTo>
                      <a:pt x="1170" y="91"/>
                    </a:moveTo>
                    <a:cubicBezTo>
                      <a:pt x="1153" y="70"/>
                      <a:pt x="1141" y="47"/>
                      <a:pt x="1118" y="34"/>
                    </a:cubicBezTo>
                    <a:cubicBezTo>
                      <a:pt x="1082" y="14"/>
                      <a:pt x="1052" y="30"/>
                      <a:pt x="1019" y="41"/>
                    </a:cubicBezTo>
                    <a:cubicBezTo>
                      <a:pt x="951" y="64"/>
                      <a:pt x="884" y="69"/>
                      <a:pt x="883" y="149"/>
                    </a:cubicBezTo>
                    <a:cubicBezTo>
                      <a:pt x="883" y="210"/>
                      <a:pt x="903" y="286"/>
                      <a:pt x="904" y="342"/>
                    </a:cubicBezTo>
                    <a:cubicBezTo>
                      <a:pt x="972" y="243"/>
                      <a:pt x="1099" y="215"/>
                      <a:pt x="1244" y="199"/>
                    </a:cubicBezTo>
                    <a:cubicBezTo>
                      <a:pt x="1227" y="161"/>
                      <a:pt x="1196" y="122"/>
                      <a:pt x="1170" y="91"/>
                    </a:cubicBezTo>
                    <a:close/>
                    <a:moveTo>
                      <a:pt x="1359" y="252"/>
                    </a:moveTo>
                    <a:cubicBezTo>
                      <a:pt x="1348" y="250"/>
                      <a:pt x="1336" y="251"/>
                      <a:pt x="1324" y="248"/>
                    </a:cubicBezTo>
                    <a:cubicBezTo>
                      <a:pt x="1293" y="238"/>
                      <a:pt x="1258" y="222"/>
                      <a:pt x="1228" y="222"/>
                    </a:cubicBezTo>
                    <a:cubicBezTo>
                      <a:pt x="1180" y="223"/>
                      <a:pt x="1123" y="236"/>
                      <a:pt x="1083" y="248"/>
                    </a:cubicBezTo>
                    <a:cubicBezTo>
                      <a:pt x="1027" y="264"/>
                      <a:pt x="975" y="297"/>
                      <a:pt x="941" y="333"/>
                    </a:cubicBezTo>
                    <a:cubicBezTo>
                      <a:pt x="934" y="340"/>
                      <a:pt x="925" y="345"/>
                      <a:pt x="920" y="351"/>
                    </a:cubicBezTo>
                    <a:cubicBezTo>
                      <a:pt x="891" y="383"/>
                      <a:pt x="883" y="428"/>
                      <a:pt x="865" y="470"/>
                    </a:cubicBezTo>
                    <a:cubicBezTo>
                      <a:pt x="855" y="495"/>
                      <a:pt x="840" y="518"/>
                      <a:pt x="831" y="544"/>
                    </a:cubicBezTo>
                    <a:cubicBezTo>
                      <a:pt x="823" y="566"/>
                      <a:pt x="820" y="591"/>
                      <a:pt x="814" y="613"/>
                    </a:cubicBezTo>
                    <a:cubicBezTo>
                      <a:pt x="799" y="673"/>
                      <a:pt x="788" y="733"/>
                      <a:pt x="798" y="808"/>
                    </a:cubicBezTo>
                    <a:cubicBezTo>
                      <a:pt x="796" y="791"/>
                      <a:pt x="809" y="788"/>
                      <a:pt x="810" y="774"/>
                    </a:cubicBezTo>
                    <a:cubicBezTo>
                      <a:pt x="857" y="734"/>
                      <a:pt x="891" y="683"/>
                      <a:pt x="943" y="640"/>
                    </a:cubicBezTo>
                    <a:cubicBezTo>
                      <a:pt x="991" y="601"/>
                      <a:pt x="1047" y="570"/>
                      <a:pt x="1106" y="537"/>
                    </a:cubicBezTo>
                    <a:cubicBezTo>
                      <a:pt x="1255" y="455"/>
                      <a:pt x="1440" y="385"/>
                      <a:pt x="1621" y="415"/>
                    </a:cubicBezTo>
                    <a:cubicBezTo>
                      <a:pt x="1555" y="343"/>
                      <a:pt x="1471" y="279"/>
                      <a:pt x="1359" y="252"/>
                    </a:cubicBezTo>
                    <a:close/>
                    <a:moveTo>
                      <a:pt x="817" y="404"/>
                    </a:moveTo>
                    <a:cubicBezTo>
                      <a:pt x="837" y="414"/>
                      <a:pt x="832" y="422"/>
                      <a:pt x="856" y="429"/>
                    </a:cubicBezTo>
                    <a:cubicBezTo>
                      <a:pt x="864" y="420"/>
                      <a:pt x="862" y="410"/>
                      <a:pt x="867" y="401"/>
                    </a:cubicBezTo>
                    <a:cubicBezTo>
                      <a:pt x="823" y="382"/>
                      <a:pt x="825" y="316"/>
                      <a:pt x="883" y="312"/>
                    </a:cubicBezTo>
                    <a:cubicBezTo>
                      <a:pt x="879" y="299"/>
                      <a:pt x="883" y="283"/>
                      <a:pt x="876" y="277"/>
                    </a:cubicBezTo>
                    <a:cubicBezTo>
                      <a:pt x="821" y="290"/>
                      <a:pt x="798" y="341"/>
                      <a:pt x="817" y="404"/>
                    </a:cubicBezTo>
                    <a:close/>
                    <a:moveTo>
                      <a:pt x="649" y="372"/>
                    </a:moveTo>
                    <a:cubicBezTo>
                      <a:pt x="630" y="381"/>
                      <a:pt x="614" y="395"/>
                      <a:pt x="594" y="404"/>
                    </a:cubicBezTo>
                    <a:cubicBezTo>
                      <a:pt x="453" y="466"/>
                      <a:pt x="311" y="521"/>
                      <a:pt x="183" y="594"/>
                    </a:cubicBezTo>
                    <a:cubicBezTo>
                      <a:pt x="191" y="593"/>
                      <a:pt x="186" y="607"/>
                      <a:pt x="201" y="606"/>
                    </a:cubicBezTo>
                    <a:cubicBezTo>
                      <a:pt x="208" y="606"/>
                      <a:pt x="219" y="594"/>
                      <a:pt x="226" y="590"/>
                    </a:cubicBezTo>
                    <a:cubicBezTo>
                      <a:pt x="250" y="576"/>
                      <a:pt x="291" y="556"/>
                      <a:pt x="311" y="546"/>
                    </a:cubicBezTo>
                    <a:cubicBezTo>
                      <a:pt x="347" y="530"/>
                      <a:pt x="386" y="515"/>
                      <a:pt x="424" y="498"/>
                    </a:cubicBezTo>
                    <a:cubicBezTo>
                      <a:pt x="484" y="471"/>
                      <a:pt x="550" y="450"/>
                      <a:pt x="605" y="424"/>
                    </a:cubicBezTo>
                    <a:cubicBezTo>
                      <a:pt x="669" y="395"/>
                      <a:pt x="730" y="367"/>
                      <a:pt x="789" y="342"/>
                    </a:cubicBezTo>
                    <a:cubicBezTo>
                      <a:pt x="791" y="328"/>
                      <a:pt x="805" y="315"/>
                      <a:pt x="801" y="303"/>
                    </a:cubicBezTo>
                    <a:cubicBezTo>
                      <a:pt x="755" y="335"/>
                      <a:pt x="699" y="346"/>
                      <a:pt x="649" y="372"/>
                    </a:cubicBezTo>
                    <a:close/>
                    <a:moveTo>
                      <a:pt x="879" y="381"/>
                    </a:moveTo>
                    <a:cubicBezTo>
                      <a:pt x="887" y="364"/>
                      <a:pt x="894" y="345"/>
                      <a:pt x="881" y="330"/>
                    </a:cubicBezTo>
                    <a:cubicBezTo>
                      <a:pt x="864" y="336"/>
                      <a:pt x="856" y="371"/>
                      <a:pt x="879" y="381"/>
                    </a:cubicBezTo>
                    <a:close/>
                    <a:moveTo>
                      <a:pt x="787" y="388"/>
                    </a:moveTo>
                    <a:cubicBezTo>
                      <a:pt x="790" y="378"/>
                      <a:pt x="783" y="374"/>
                      <a:pt x="785" y="362"/>
                    </a:cubicBezTo>
                    <a:cubicBezTo>
                      <a:pt x="783" y="362"/>
                      <a:pt x="782" y="362"/>
                      <a:pt x="780" y="362"/>
                    </a:cubicBezTo>
                    <a:cubicBezTo>
                      <a:pt x="700" y="399"/>
                      <a:pt x="629" y="439"/>
                      <a:pt x="543" y="466"/>
                    </a:cubicBezTo>
                    <a:cubicBezTo>
                      <a:pt x="522" y="482"/>
                      <a:pt x="490" y="490"/>
                      <a:pt x="458" y="503"/>
                    </a:cubicBezTo>
                    <a:cubicBezTo>
                      <a:pt x="432" y="513"/>
                      <a:pt x="405" y="530"/>
                      <a:pt x="376" y="542"/>
                    </a:cubicBezTo>
                    <a:cubicBezTo>
                      <a:pt x="334" y="559"/>
                      <a:pt x="278" y="581"/>
                      <a:pt x="240" y="601"/>
                    </a:cubicBezTo>
                    <a:cubicBezTo>
                      <a:pt x="198" y="624"/>
                      <a:pt x="251" y="654"/>
                      <a:pt x="254" y="684"/>
                    </a:cubicBezTo>
                    <a:cubicBezTo>
                      <a:pt x="440" y="594"/>
                      <a:pt x="638" y="531"/>
                      <a:pt x="812" y="429"/>
                    </a:cubicBezTo>
                    <a:cubicBezTo>
                      <a:pt x="798" y="427"/>
                      <a:pt x="800" y="397"/>
                      <a:pt x="787" y="388"/>
                    </a:cubicBezTo>
                    <a:close/>
                    <a:moveTo>
                      <a:pt x="1572" y="604"/>
                    </a:moveTo>
                    <a:cubicBezTo>
                      <a:pt x="1614" y="557"/>
                      <a:pt x="1658" y="510"/>
                      <a:pt x="1637" y="445"/>
                    </a:cubicBezTo>
                    <a:cubicBezTo>
                      <a:pt x="1624" y="437"/>
                      <a:pt x="1614" y="431"/>
                      <a:pt x="1598" y="429"/>
                    </a:cubicBezTo>
                    <a:cubicBezTo>
                      <a:pt x="1502" y="415"/>
                      <a:pt x="1393" y="440"/>
                      <a:pt x="1324" y="461"/>
                    </a:cubicBezTo>
                    <a:cubicBezTo>
                      <a:pt x="1346" y="559"/>
                      <a:pt x="1397" y="634"/>
                      <a:pt x="1407" y="723"/>
                    </a:cubicBezTo>
                    <a:cubicBezTo>
                      <a:pt x="1472" y="688"/>
                      <a:pt x="1525" y="657"/>
                      <a:pt x="1572" y="604"/>
                    </a:cubicBezTo>
                    <a:close/>
                    <a:moveTo>
                      <a:pt x="828" y="452"/>
                    </a:moveTo>
                    <a:cubicBezTo>
                      <a:pt x="830" y="452"/>
                      <a:pt x="831" y="450"/>
                      <a:pt x="828" y="450"/>
                    </a:cubicBezTo>
                    <a:cubicBezTo>
                      <a:pt x="817" y="458"/>
                      <a:pt x="800" y="461"/>
                      <a:pt x="789" y="463"/>
                    </a:cubicBezTo>
                    <a:cubicBezTo>
                      <a:pt x="749" y="474"/>
                      <a:pt x="701" y="519"/>
                      <a:pt x="663" y="530"/>
                    </a:cubicBezTo>
                    <a:cubicBezTo>
                      <a:pt x="621" y="543"/>
                      <a:pt x="585" y="561"/>
                      <a:pt x="546" y="578"/>
                    </a:cubicBezTo>
                    <a:cubicBezTo>
                      <a:pt x="501" y="598"/>
                      <a:pt x="452" y="616"/>
                      <a:pt x="415" y="633"/>
                    </a:cubicBezTo>
                    <a:cubicBezTo>
                      <a:pt x="363" y="658"/>
                      <a:pt x="306" y="671"/>
                      <a:pt x="259" y="702"/>
                    </a:cubicBezTo>
                    <a:cubicBezTo>
                      <a:pt x="260" y="710"/>
                      <a:pt x="265" y="719"/>
                      <a:pt x="256" y="730"/>
                    </a:cubicBezTo>
                    <a:cubicBezTo>
                      <a:pt x="346" y="673"/>
                      <a:pt x="444" y="633"/>
                      <a:pt x="543" y="592"/>
                    </a:cubicBezTo>
                    <a:cubicBezTo>
                      <a:pt x="606" y="566"/>
                      <a:pt x="664" y="530"/>
                      <a:pt x="734" y="516"/>
                    </a:cubicBezTo>
                    <a:cubicBezTo>
                      <a:pt x="771" y="497"/>
                      <a:pt x="810" y="479"/>
                      <a:pt x="847" y="459"/>
                    </a:cubicBezTo>
                    <a:cubicBezTo>
                      <a:pt x="845" y="451"/>
                      <a:pt x="833" y="460"/>
                      <a:pt x="828" y="452"/>
                    </a:cubicBezTo>
                    <a:close/>
                    <a:moveTo>
                      <a:pt x="1386" y="702"/>
                    </a:moveTo>
                    <a:cubicBezTo>
                      <a:pt x="1381" y="674"/>
                      <a:pt x="1366" y="640"/>
                      <a:pt x="1352" y="606"/>
                    </a:cubicBezTo>
                    <a:cubicBezTo>
                      <a:pt x="1347" y="594"/>
                      <a:pt x="1347" y="580"/>
                      <a:pt x="1343" y="567"/>
                    </a:cubicBezTo>
                    <a:cubicBezTo>
                      <a:pt x="1337" y="550"/>
                      <a:pt x="1325" y="535"/>
                      <a:pt x="1320" y="521"/>
                    </a:cubicBezTo>
                    <a:cubicBezTo>
                      <a:pt x="1312" y="500"/>
                      <a:pt x="1312" y="483"/>
                      <a:pt x="1295" y="473"/>
                    </a:cubicBezTo>
                    <a:cubicBezTo>
                      <a:pt x="1284" y="477"/>
                      <a:pt x="1270" y="478"/>
                      <a:pt x="1265" y="486"/>
                    </a:cubicBezTo>
                    <a:cubicBezTo>
                      <a:pt x="1276" y="539"/>
                      <a:pt x="1313" y="609"/>
                      <a:pt x="1338" y="668"/>
                    </a:cubicBezTo>
                    <a:cubicBezTo>
                      <a:pt x="1346" y="686"/>
                      <a:pt x="1346" y="701"/>
                      <a:pt x="1345" y="712"/>
                    </a:cubicBezTo>
                    <a:cubicBezTo>
                      <a:pt x="1341" y="728"/>
                      <a:pt x="1320" y="736"/>
                      <a:pt x="1306" y="723"/>
                    </a:cubicBezTo>
                    <a:cubicBezTo>
                      <a:pt x="1278" y="641"/>
                      <a:pt x="1238" y="583"/>
                      <a:pt x="1205" y="509"/>
                    </a:cubicBezTo>
                    <a:cubicBezTo>
                      <a:pt x="1197" y="510"/>
                      <a:pt x="1191" y="514"/>
                      <a:pt x="1187" y="519"/>
                    </a:cubicBezTo>
                    <a:cubicBezTo>
                      <a:pt x="1196" y="562"/>
                      <a:pt x="1221" y="607"/>
                      <a:pt x="1242" y="652"/>
                    </a:cubicBezTo>
                    <a:cubicBezTo>
                      <a:pt x="1256" y="684"/>
                      <a:pt x="1278" y="725"/>
                      <a:pt x="1258" y="757"/>
                    </a:cubicBezTo>
                    <a:cubicBezTo>
                      <a:pt x="1230" y="763"/>
                      <a:pt x="1204" y="721"/>
                      <a:pt x="1193" y="700"/>
                    </a:cubicBezTo>
                    <a:cubicBezTo>
                      <a:pt x="1169" y="654"/>
                      <a:pt x="1150" y="588"/>
                      <a:pt x="1129" y="546"/>
                    </a:cubicBezTo>
                    <a:cubicBezTo>
                      <a:pt x="1118" y="549"/>
                      <a:pt x="1109" y="555"/>
                      <a:pt x="1099" y="560"/>
                    </a:cubicBezTo>
                    <a:cubicBezTo>
                      <a:pt x="1098" y="568"/>
                      <a:pt x="1109" y="566"/>
                      <a:pt x="1106" y="576"/>
                    </a:cubicBezTo>
                    <a:cubicBezTo>
                      <a:pt x="1101" y="599"/>
                      <a:pt x="1124" y="624"/>
                      <a:pt x="1141" y="650"/>
                    </a:cubicBezTo>
                    <a:cubicBezTo>
                      <a:pt x="1157" y="675"/>
                      <a:pt x="1168" y="708"/>
                      <a:pt x="1184" y="737"/>
                    </a:cubicBezTo>
                    <a:cubicBezTo>
                      <a:pt x="1191" y="749"/>
                      <a:pt x="1203" y="762"/>
                      <a:pt x="1212" y="776"/>
                    </a:cubicBezTo>
                    <a:cubicBezTo>
                      <a:pt x="1227" y="799"/>
                      <a:pt x="1237" y="832"/>
                      <a:pt x="1265" y="831"/>
                    </a:cubicBezTo>
                    <a:cubicBezTo>
                      <a:pt x="1296" y="829"/>
                      <a:pt x="1288" y="789"/>
                      <a:pt x="1308" y="771"/>
                    </a:cubicBezTo>
                    <a:cubicBezTo>
                      <a:pt x="1331" y="751"/>
                      <a:pt x="1364" y="769"/>
                      <a:pt x="1384" y="769"/>
                    </a:cubicBezTo>
                    <a:cubicBezTo>
                      <a:pt x="1391" y="749"/>
                      <a:pt x="1391" y="724"/>
                      <a:pt x="1386" y="702"/>
                    </a:cubicBezTo>
                    <a:close/>
                    <a:moveTo>
                      <a:pt x="1301" y="638"/>
                    </a:moveTo>
                    <a:cubicBezTo>
                      <a:pt x="1280" y="593"/>
                      <a:pt x="1272" y="539"/>
                      <a:pt x="1239" y="505"/>
                    </a:cubicBezTo>
                    <a:cubicBezTo>
                      <a:pt x="1240" y="499"/>
                      <a:pt x="1236" y="500"/>
                      <a:pt x="1239" y="496"/>
                    </a:cubicBezTo>
                    <a:cubicBezTo>
                      <a:pt x="1238" y="496"/>
                      <a:pt x="1236" y="496"/>
                      <a:pt x="1235" y="496"/>
                    </a:cubicBezTo>
                    <a:cubicBezTo>
                      <a:pt x="1230" y="497"/>
                      <a:pt x="1231" y="502"/>
                      <a:pt x="1223" y="500"/>
                    </a:cubicBezTo>
                    <a:cubicBezTo>
                      <a:pt x="1238" y="542"/>
                      <a:pt x="1263" y="578"/>
                      <a:pt x="1283" y="617"/>
                    </a:cubicBezTo>
                    <a:cubicBezTo>
                      <a:pt x="1298" y="646"/>
                      <a:pt x="1299" y="682"/>
                      <a:pt x="1320" y="700"/>
                    </a:cubicBezTo>
                    <a:cubicBezTo>
                      <a:pt x="1327" y="676"/>
                      <a:pt x="1311" y="658"/>
                      <a:pt x="1301" y="638"/>
                    </a:cubicBezTo>
                    <a:close/>
                    <a:moveTo>
                      <a:pt x="1184" y="576"/>
                    </a:moveTo>
                    <a:cubicBezTo>
                      <a:pt x="1178" y="557"/>
                      <a:pt x="1177" y="535"/>
                      <a:pt x="1161" y="528"/>
                    </a:cubicBezTo>
                    <a:cubicBezTo>
                      <a:pt x="1158" y="535"/>
                      <a:pt x="1143" y="531"/>
                      <a:pt x="1143" y="542"/>
                    </a:cubicBezTo>
                    <a:cubicBezTo>
                      <a:pt x="1177" y="596"/>
                      <a:pt x="1194" y="688"/>
                      <a:pt x="1244" y="735"/>
                    </a:cubicBezTo>
                    <a:cubicBezTo>
                      <a:pt x="1241" y="675"/>
                      <a:pt x="1202" y="627"/>
                      <a:pt x="1184" y="576"/>
                    </a:cubicBezTo>
                    <a:close/>
                    <a:moveTo>
                      <a:pt x="840" y="774"/>
                    </a:moveTo>
                    <a:cubicBezTo>
                      <a:pt x="824" y="792"/>
                      <a:pt x="812" y="817"/>
                      <a:pt x="805" y="840"/>
                    </a:cubicBezTo>
                    <a:cubicBezTo>
                      <a:pt x="874" y="868"/>
                      <a:pt x="966" y="861"/>
                      <a:pt x="1037" y="852"/>
                    </a:cubicBezTo>
                    <a:cubicBezTo>
                      <a:pt x="1095" y="844"/>
                      <a:pt x="1145" y="831"/>
                      <a:pt x="1189" y="810"/>
                    </a:cubicBezTo>
                    <a:cubicBezTo>
                      <a:pt x="1151" y="740"/>
                      <a:pt x="1110" y="644"/>
                      <a:pt x="1076" y="571"/>
                    </a:cubicBezTo>
                    <a:cubicBezTo>
                      <a:pt x="983" y="622"/>
                      <a:pt x="908" y="696"/>
                      <a:pt x="840" y="774"/>
                    </a:cubicBezTo>
                    <a:close/>
                    <a:moveTo>
                      <a:pt x="589" y="1559"/>
                    </a:moveTo>
                    <a:cubicBezTo>
                      <a:pt x="584" y="1554"/>
                      <a:pt x="579" y="1534"/>
                      <a:pt x="569" y="1527"/>
                    </a:cubicBezTo>
                    <a:cubicBezTo>
                      <a:pt x="564" y="1483"/>
                      <a:pt x="544" y="1466"/>
                      <a:pt x="532" y="1428"/>
                    </a:cubicBezTo>
                    <a:cubicBezTo>
                      <a:pt x="519" y="1419"/>
                      <a:pt x="513" y="1403"/>
                      <a:pt x="502" y="1391"/>
                    </a:cubicBezTo>
                    <a:cubicBezTo>
                      <a:pt x="502" y="1385"/>
                      <a:pt x="498" y="1382"/>
                      <a:pt x="497" y="1375"/>
                    </a:cubicBezTo>
                    <a:cubicBezTo>
                      <a:pt x="473" y="1348"/>
                      <a:pt x="466" y="1302"/>
                      <a:pt x="440" y="1277"/>
                    </a:cubicBezTo>
                    <a:cubicBezTo>
                      <a:pt x="406" y="1214"/>
                      <a:pt x="375" y="1150"/>
                      <a:pt x="346" y="1084"/>
                    </a:cubicBezTo>
                    <a:cubicBezTo>
                      <a:pt x="305" y="988"/>
                      <a:pt x="248" y="901"/>
                      <a:pt x="213" y="801"/>
                    </a:cubicBezTo>
                    <a:cubicBezTo>
                      <a:pt x="203" y="803"/>
                      <a:pt x="197" y="810"/>
                      <a:pt x="185" y="810"/>
                    </a:cubicBezTo>
                    <a:cubicBezTo>
                      <a:pt x="201" y="859"/>
                      <a:pt x="230" y="908"/>
                      <a:pt x="252" y="950"/>
                    </a:cubicBezTo>
                    <a:cubicBezTo>
                      <a:pt x="263" y="972"/>
                      <a:pt x="270" y="997"/>
                      <a:pt x="282" y="1019"/>
                    </a:cubicBezTo>
                    <a:cubicBezTo>
                      <a:pt x="362" y="1172"/>
                      <a:pt x="425" y="1336"/>
                      <a:pt x="518" y="1472"/>
                    </a:cubicBezTo>
                    <a:cubicBezTo>
                      <a:pt x="528" y="1503"/>
                      <a:pt x="546" y="1526"/>
                      <a:pt x="557" y="1557"/>
                    </a:cubicBezTo>
                    <a:cubicBezTo>
                      <a:pt x="558" y="1564"/>
                      <a:pt x="549" y="1565"/>
                      <a:pt x="555" y="1571"/>
                    </a:cubicBezTo>
                    <a:cubicBezTo>
                      <a:pt x="574" y="1579"/>
                      <a:pt x="579" y="1567"/>
                      <a:pt x="589" y="1559"/>
                    </a:cubicBezTo>
                    <a:close/>
                    <a:moveTo>
                      <a:pt x="105" y="875"/>
                    </a:moveTo>
                    <a:cubicBezTo>
                      <a:pt x="112" y="889"/>
                      <a:pt x="120" y="904"/>
                      <a:pt x="128" y="918"/>
                    </a:cubicBezTo>
                    <a:cubicBezTo>
                      <a:pt x="143" y="946"/>
                      <a:pt x="156" y="977"/>
                      <a:pt x="171" y="1003"/>
                    </a:cubicBezTo>
                    <a:cubicBezTo>
                      <a:pt x="237" y="1118"/>
                      <a:pt x="284" y="1244"/>
                      <a:pt x="344" y="1359"/>
                    </a:cubicBezTo>
                    <a:cubicBezTo>
                      <a:pt x="374" y="1418"/>
                      <a:pt x="387" y="1482"/>
                      <a:pt x="424" y="1534"/>
                    </a:cubicBezTo>
                    <a:cubicBezTo>
                      <a:pt x="421" y="1545"/>
                      <a:pt x="432" y="1586"/>
                      <a:pt x="458" y="1575"/>
                    </a:cubicBezTo>
                    <a:cubicBezTo>
                      <a:pt x="462" y="1554"/>
                      <a:pt x="455" y="1542"/>
                      <a:pt x="449" y="1520"/>
                    </a:cubicBezTo>
                    <a:cubicBezTo>
                      <a:pt x="420" y="1479"/>
                      <a:pt x="403" y="1430"/>
                      <a:pt x="380" y="1387"/>
                    </a:cubicBezTo>
                    <a:cubicBezTo>
                      <a:pt x="369" y="1366"/>
                      <a:pt x="359" y="1347"/>
                      <a:pt x="350" y="1325"/>
                    </a:cubicBezTo>
                    <a:cubicBezTo>
                      <a:pt x="342" y="1303"/>
                      <a:pt x="327" y="1284"/>
                      <a:pt x="316" y="1263"/>
                    </a:cubicBezTo>
                    <a:cubicBezTo>
                      <a:pt x="305" y="1241"/>
                      <a:pt x="298" y="1217"/>
                      <a:pt x="288" y="1194"/>
                    </a:cubicBezTo>
                    <a:cubicBezTo>
                      <a:pt x="270" y="1148"/>
                      <a:pt x="249" y="1104"/>
                      <a:pt x="229" y="1061"/>
                    </a:cubicBezTo>
                    <a:cubicBezTo>
                      <a:pt x="208" y="1017"/>
                      <a:pt x="180" y="978"/>
                      <a:pt x="160" y="937"/>
                    </a:cubicBezTo>
                    <a:cubicBezTo>
                      <a:pt x="141" y="897"/>
                      <a:pt x="124" y="814"/>
                      <a:pt x="82" y="817"/>
                    </a:cubicBezTo>
                    <a:cubicBezTo>
                      <a:pt x="88" y="838"/>
                      <a:pt x="95" y="855"/>
                      <a:pt x="105" y="875"/>
                    </a:cubicBezTo>
                    <a:close/>
                    <a:moveTo>
                      <a:pt x="162" y="822"/>
                    </a:moveTo>
                    <a:cubicBezTo>
                      <a:pt x="154" y="823"/>
                      <a:pt x="148" y="818"/>
                      <a:pt x="135" y="822"/>
                    </a:cubicBezTo>
                    <a:cubicBezTo>
                      <a:pt x="153" y="889"/>
                      <a:pt x="189" y="950"/>
                      <a:pt x="222" y="1010"/>
                    </a:cubicBezTo>
                    <a:cubicBezTo>
                      <a:pt x="295" y="1145"/>
                      <a:pt x="337" y="1285"/>
                      <a:pt x="419" y="1417"/>
                    </a:cubicBezTo>
                    <a:cubicBezTo>
                      <a:pt x="431" y="1449"/>
                      <a:pt x="446" y="1479"/>
                      <a:pt x="465" y="1509"/>
                    </a:cubicBezTo>
                    <a:cubicBezTo>
                      <a:pt x="482" y="1502"/>
                      <a:pt x="498" y="1515"/>
                      <a:pt x="511" y="1506"/>
                    </a:cubicBezTo>
                    <a:cubicBezTo>
                      <a:pt x="384" y="1289"/>
                      <a:pt x="282" y="1046"/>
                      <a:pt x="162" y="822"/>
                    </a:cubicBezTo>
                    <a:close/>
                    <a:moveTo>
                      <a:pt x="672" y="863"/>
                    </a:moveTo>
                    <a:cubicBezTo>
                      <a:pt x="634" y="876"/>
                      <a:pt x="615" y="902"/>
                      <a:pt x="628" y="944"/>
                    </a:cubicBezTo>
                    <a:cubicBezTo>
                      <a:pt x="634" y="961"/>
                      <a:pt x="646" y="976"/>
                      <a:pt x="654" y="996"/>
                    </a:cubicBezTo>
                    <a:cubicBezTo>
                      <a:pt x="668" y="1036"/>
                      <a:pt x="678" y="1074"/>
                      <a:pt x="695" y="1111"/>
                    </a:cubicBezTo>
                    <a:cubicBezTo>
                      <a:pt x="727" y="1181"/>
                      <a:pt x="765" y="1257"/>
                      <a:pt x="803" y="1320"/>
                    </a:cubicBezTo>
                    <a:cubicBezTo>
                      <a:pt x="824" y="1339"/>
                      <a:pt x="873" y="1342"/>
                      <a:pt x="911" y="1336"/>
                    </a:cubicBezTo>
                    <a:cubicBezTo>
                      <a:pt x="912" y="1331"/>
                      <a:pt x="907" y="1331"/>
                      <a:pt x="909" y="1325"/>
                    </a:cubicBezTo>
                    <a:cubicBezTo>
                      <a:pt x="901" y="1326"/>
                      <a:pt x="892" y="1337"/>
                      <a:pt x="883" y="1329"/>
                    </a:cubicBezTo>
                    <a:cubicBezTo>
                      <a:pt x="886" y="1315"/>
                      <a:pt x="900" y="1312"/>
                      <a:pt x="902" y="1297"/>
                    </a:cubicBezTo>
                    <a:cubicBezTo>
                      <a:pt x="888" y="1287"/>
                      <a:pt x="877" y="1315"/>
                      <a:pt x="867" y="1302"/>
                    </a:cubicBezTo>
                    <a:cubicBezTo>
                      <a:pt x="868" y="1284"/>
                      <a:pt x="898" y="1279"/>
                      <a:pt x="886" y="1263"/>
                    </a:cubicBezTo>
                    <a:cubicBezTo>
                      <a:pt x="878" y="1270"/>
                      <a:pt x="866" y="1282"/>
                      <a:pt x="856" y="1279"/>
                    </a:cubicBezTo>
                    <a:cubicBezTo>
                      <a:pt x="855" y="1257"/>
                      <a:pt x="873" y="1255"/>
                      <a:pt x="879" y="1240"/>
                    </a:cubicBezTo>
                    <a:cubicBezTo>
                      <a:pt x="873" y="1232"/>
                      <a:pt x="871" y="1220"/>
                      <a:pt x="865" y="1212"/>
                    </a:cubicBezTo>
                    <a:cubicBezTo>
                      <a:pt x="846" y="1217"/>
                      <a:pt x="823" y="1242"/>
                      <a:pt x="805" y="1233"/>
                    </a:cubicBezTo>
                    <a:cubicBezTo>
                      <a:pt x="818" y="1217"/>
                      <a:pt x="836" y="1205"/>
                      <a:pt x="856" y="1196"/>
                    </a:cubicBezTo>
                    <a:cubicBezTo>
                      <a:pt x="856" y="1189"/>
                      <a:pt x="850" y="1188"/>
                      <a:pt x="849" y="1182"/>
                    </a:cubicBezTo>
                    <a:cubicBezTo>
                      <a:pt x="839" y="1182"/>
                      <a:pt x="830" y="1194"/>
                      <a:pt x="821" y="1187"/>
                    </a:cubicBezTo>
                    <a:cubicBezTo>
                      <a:pt x="818" y="1177"/>
                      <a:pt x="833" y="1168"/>
                      <a:pt x="840" y="1162"/>
                    </a:cubicBezTo>
                    <a:cubicBezTo>
                      <a:pt x="836" y="1161"/>
                      <a:pt x="837" y="1157"/>
                      <a:pt x="835" y="1155"/>
                    </a:cubicBezTo>
                    <a:cubicBezTo>
                      <a:pt x="834" y="1153"/>
                      <a:pt x="809" y="1169"/>
                      <a:pt x="808" y="1153"/>
                    </a:cubicBezTo>
                    <a:cubicBezTo>
                      <a:pt x="808" y="1141"/>
                      <a:pt x="824" y="1145"/>
                      <a:pt x="824" y="1132"/>
                    </a:cubicBezTo>
                    <a:cubicBezTo>
                      <a:pt x="814" y="1134"/>
                      <a:pt x="803" y="1146"/>
                      <a:pt x="791" y="1139"/>
                    </a:cubicBezTo>
                    <a:cubicBezTo>
                      <a:pt x="792" y="1123"/>
                      <a:pt x="811" y="1116"/>
                      <a:pt x="810" y="1107"/>
                    </a:cubicBezTo>
                    <a:cubicBezTo>
                      <a:pt x="803" y="1104"/>
                      <a:pt x="786" y="1130"/>
                      <a:pt x="775" y="1116"/>
                    </a:cubicBezTo>
                    <a:cubicBezTo>
                      <a:pt x="782" y="1104"/>
                      <a:pt x="790" y="1095"/>
                      <a:pt x="798" y="1086"/>
                    </a:cubicBezTo>
                    <a:cubicBezTo>
                      <a:pt x="795" y="1082"/>
                      <a:pt x="793" y="1076"/>
                      <a:pt x="791" y="1070"/>
                    </a:cubicBezTo>
                    <a:cubicBezTo>
                      <a:pt x="770" y="1072"/>
                      <a:pt x="760" y="1086"/>
                      <a:pt x="746" y="1095"/>
                    </a:cubicBezTo>
                    <a:cubicBezTo>
                      <a:pt x="745" y="1092"/>
                      <a:pt x="742" y="1091"/>
                      <a:pt x="741" y="1088"/>
                    </a:cubicBezTo>
                    <a:cubicBezTo>
                      <a:pt x="747" y="1066"/>
                      <a:pt x="770" y="1062"/>
                      <a:pt x="780" y="1049"/>
                    </a:cubicBezTo>
                    <a:cubicBezTo>
                      <a:pt x="778" y="1049"/>
                      <a:pt x="777" y="1047"/>
                      <a:pt x="778" y="1045"/>
                    </a:cubicBezTo>
                    <a:cubicBezTo>
                      <a:pt x="772" y="1040"/>
                      <a:pt x="763" y="1049"/>
                      <a:pt x="755" y="1049"/>
                    </a:cubicBezTo>
                    <a:cubicBezTo>
                      <a:pt x="754" y="1045"/>
                      <a:pt x="748" y="1045"/>
                      <a:pt x="750" y="1038"/>
                    </a:cubicBezTo>
                    <a:cubicBezTo>
                      <a:pt x="754" y="1031"/>
                      <a:pt x="764" y="1031"/>
                      <a:pt x="766" y="1024"/>
                    </a:cubicBezTo>
                    <a:cubicBezTo>
                      <a:pt x="758" y="1012"/>
                      <a:pt x="745" y="1038"/>
                      <a:pt x="729" y="1026"/>
                    </a:cubicBezTo>
                    <a:cubicBezTo>
                      <a:pt x="735" y="1017"/>
                      <a:pt x="740" y="1006"/>
                      <a:pt x="755" y="1006"/>
                    </a:cubicBezTo>
                    <a:cubicBezTo>
                      <a:pt x="753" y="1000"/>
                      <a:pt x="752" y="995"/>
                      <a:pt x="746" y="994"/>
                    </a:cubicBezTo>
                    <a:cubicBezTo>
                      <a:pt x="740" y="1000"/>
                      <a:pt x="735" y="1006"/>
                      <a:pt x="723" y="1006"/>
                    </a:cubicBezTo>
                    <a:cubicBezTo>
                      <a:pt x="724" y="993"/>
                      <a:pt x="726" y="982"/>
                      <a:pt x="741" y="983"/>
                    </a:cubicBezTo>
                    <a:cubicBezTo>
                      <a:pt x="739" y="975"/>
                      <a:pt x="736" y="969"/>
                      <a:pt x="732" y="964"/>
                    </a:cubicBezTo>
                    <a:cubicBezTo>
                      <a:pt x="716" y="974"/>
                      <a:pt x="696" y="1002"/>
                      <a:pt x="681" y="992"/>
                    </a:cubicBezTo>
                    <a:cubicBezTo>
                      <a:pt x="693" y="975"/>
                      <a:pt x="706" y="960"/>
                      <a:pt x="727" y="953"/>
                    </a:cubicBezTo>
                    <a:cubicBezTo>
                      <a:pt x="713" y="920"/>
                      <a:pt x="697" y="878"/>
                      <a:pt x="672" y="863"/>
                    </a:cubicBezTo>
                    <a:close/>
                    <a:moveTo>
                      <a:pt x="938" y="1019"/>
                    </a:moveTo>
                    <a:cubicBezTo>
                      <a:pt x="951" y="1015"/>
                      <a:pt x="959" y="1006"/>
                      <a:pt x="966" y="996"/>
                    </a:cubicBezTo>
                    <a:cubicBezTo>
                      <a:pt x="961" y="989"/>
                      <a:pt x="957" y="981"/>
                      <a:pt x="950" y="976"/>
                    </a:cubicBezTo>
                    <a:cubicBezTo>
                      <a:pt x="952" y="996"/>
                      <a:pt x="940" y="1003"/>
                      <a:pt x="938" y="1019"/>
                    </a:cubicBezTo>
                    <a:close/>
                    <a:moveTo>
                      <a:pt x="1170" y="996"/>
                    </a:moveTo>
                    <a:cubicBezTo>
                      <a:pt x="1163" y="995"/>
                      <a:pt x="1155" y="993"/>
                      <a:pt x="1150" y="989"/>
                    </a:cubicBezTo>
                    <a:cubicBezTo>
                      <a:pt x="1148" y="996"/>
                      <a:pt x="1140" y="995"/>
                      <a:pt x="1141" y="1003"/>
                    </a:cubicBezTo>
                    <a:cubicBezTo>
                      <a:pt x="1152" y="1008"/>
                      <a:pt x="1164" y="1009"/>
                      <a:pt x="1173" y="1010"/>
                    </a:cubicBezTo>
                    <a:cubicBezTo>
                      <a:pt x="1175" y="995"/>
                      <a:pt x="1166" y="1008"/>
                      <a:pt x="1170" y="996"/>
                    </a:cubicBezTo>
                    <a:close/>
                    <a:moveTo>
                      <a:pt x="932" y="1026"/>
                    </a:moveTo>
                    <a:cubicBezTo>
                      <a:pt x="930" y="1040"/>
                      <a:pt x="916" y="1079"/>
                      <a:pt x="918" y="1081"/>
                    </a:cubicBezTo>
                    <a:cubicBezTo>
                      <a:pt x="937" y="1112"/>
                      <a:pt x="949" y="1054"/>
                      <a:pt x="968" y="1049"/>
                    </a:cubicBezTo>
                    <a:cubicBezTo>
                      <a:pt x="982" y="1054"/>
                      <a:pt x="986" y="1068"/>
                      <a:pt x="998" y="1074"/>
                    </a:cubicBezTo>
                    <a:cubicBezTo>
                      <a:pt x="999" y="1065"/>
                      <a:pt x="1011" y="1067"/>
                      <a:pt x="1010" y="1056"/>
                    </a:cubicBezTo>
                    <a:cubicBezTo>
                      <a:pt x="997" y="1042"/>
                      <a:pt x="989" y="1023"/>
                      <a:pt x="973" y="1012"/>
                    </a:cubicBezTo>
                    <a:cubicBezTo>
                      <a:pt x="966" y="1025"/>
                      <a:pt x="945" y="1039"/>
                      <a:pt x="932" y="1026"/>
                    </a:cubicBezTo>
                    <a:close/>
                    <a:moveTo>
                      <a:pt x="1129" y="1019"/>
                    </a:moveTo>
                    <a:cubicBezTo>
                      <a:pt x="1113" y="1062"/>
                      <a:pt x="1091" y="1099"/>
                      <a:pt x="1081" y="1148"/>
                    </a:cubicBezTo>
                    <a:cubicBezTo>
                      <a:pt x="1100" y="1160"/>
                      <a:pt x="1134" y="1163"/>
                      <a:pt x="1152" y="1148"/>
                    </a:cubicBezTo>
                    <a:cubicBezTo>
                      <a:pt x="1161" y="1115"/>
                      <a:pt x="1166" y="1078"/>
                      <a:pt x="1173" y="1038"/>
                    </a:cubicBezTo>
                    <a:cubicBezTo>
                      <a:pt x="1164" y="1026"/>
                      <a:pt x="1149" y="1020"/>
                      <a:pt x="1129" y="1019"/>
                    </a:cubicBezTo>
                    <a:close/>
                    <a:moveTo>
                      <a:pt x="1159" y="1196"/>
                    </a:moveTo>
                    <a:cubicBezTo>
                      <a:pt x="1165" y="1199"/>
                      <a:pt x="1164" y="1209"/>
                      <a:pt x="1175" y="1208"/>
                    </a:cubicBezTo>
                    <a:cubicBezTo>
                      <a:pt x="1180" y="1162"/>
                      <a:pt x="1199" y="1106"/>
                      <a:pt x="1219" y="1056"/>
                    </a:cubicBezTo>
                    <a:cubicBezTo>
                      <a:pt x="1213" y="1046"/>
                      <a:pt x="1204" y="1040"/>
                      <a:pt x="1191" y="1038"/>
                    </a:cubicBezTo>
                    <a:cubicBezTo>
                      <a:pt x="1186" y="1088"/>
                      <a:pt x="1171" y="1148"/>
                      <a:pt x="1159" y="1196"/>
                    </a:cubicBezTo>
                    <a:close/>
                    <a:moveTo>
                      <a:pt x="918" y="1107"/>
                    </a:moveTo>
                    <a:cubicBezTo>
                      <a:pt x="928" y="1191"/>
                      <a:pt x="930" y="1277"/>
                      <a:pt x="948" y="1339"/>
                    </a:cubicBezTo>
                    <a:cubicBezTo>
                      <a:pt x="952" y="1335"/>
                      <a:pt x="978" y="1335"/>
                      <a:pt x="989" y="1339"/>
                    </a:cubicBezTo>
                    <a:cubicBezTo>
                      <a:pt x="994" y="1328"/>
                      <a:pt x="984" y="1307"/>
                      <a:pt x="991" y="1290"/>
                    </a:cubicBezTo>
                    <a:cubicBezTo>
                      <a:pt x="1010" y="1295"/>
                      <a:pt x="996" y="1331"/>
                      <a:pt x="1012" y="1339"/>
                    </a:cubicBezTo>
                    <a:cubicBezTo>
                      <a:pt x="1029" y="1322"/>
                      <a:pt x="1027" y="1282"/>
                      <a:pt x="1026" y="1249"/>
                    </a:cubicBezTo>
                    <a:cubicBezTo>
                      <a:pt x="1037" y="1194"/>
                      <a:pt x="1023" y="1143"/>
                      <a:pt x="1021" y="1086"/>
                    </a:cubicBezTo>
                    <a:cubicBezTo>
                      <a:pt x="1012" y="1090"/>
                      <a:pt x="999" y="1096"/>
                      <a:pt x="987" y="1091"/>
                    </a:cubicBezTo>
                    <a:cubicBezTo>
                      <a:pt x="989" y="1139"/>
                      <a:pt x="997" y="1197"/>
                      <a:pt x="994" y="1249"/>
                    </a:cubicBezTo>
                    <a:cubicBezTo>
                      <a:pt x="969" y="1206"/>
                      <a:pt x="989" y="1127"/>
                      <a:pt x="964" y="1081"/>
                    </a:cubicBezTo>
                    <a:cubicBezTo>
                      <a:pt x="959" y="1100"/>
                      <a:pt x="937" y="1110"/>
                      <a:pt x="918" y="1107"/>
                    </a:cubicBezTo>
                    <a:close/>
                    <a:moveTo>
                      <a:pt x="1040" y="1336"/>
                    </a:moveTo>
                    <a:cubicBezTo>
                      <a:pt x="1054" y="1331"/>
                      <a:pt x="1067" y="1325"/>
                      <a:pt x="1083" y="1323"/>
                    </a:cubicBezTo>
                    <a:cubicBezTo>
                      <a:pt x="1112" y="1278"/>
                      <a:pt x="1131" y="1232"/>
                      <a:pt x="1143" y="1176"/>
                    </a:cubicBezTo>
                    <a:cubicBezTo>
                      <a:pt x="1115" y="1177"/>
                      <a:pt x="1089" y="1176"/>
                      <a:pt x="1076" y="1162"/>
                    </a:cubicBezTo>
                    <a:cubicBezTo>
                      <a:pt x="1057" y="1222"/>
                      <a:pt x="1046" y="1272"/>
                      <a:pt x="1040" y="1336"/>
                    </a:cubicBezTo>
                    <a:close/>
                    <a:moveTo>
                      <a:pt x="911" y="1277"/>
                    </a:moveTo>
                    <a:cubicBezTo>
                      <a:pt x="916" y="1288"/>
                      <a:pt x="914" y="1294"/>
                      <a:pt x="922" y="1300"/>
                    </a:cubicBezTo>
                    <a:cubicBezTo>
                      <a:pt x="919" y="1289"/>
                      <a:pt x="922" y="1277"/>
                      <a:pt x="916" y="1274"/>
                    </a:cubicBezTo>
                    <a:cubicBezTo>
                      <a:pt x="915" y="1276"/>
                      <a:pt x="914" y="1277"/>
                      <a:pt x="911" y="1277"/>
                    </a:cubicBezTo>
                    <a:close/>
                    <a:moveTo>
                      <a:pt x="803" y="1437"/>
                    </a:moveTo>
                    <a:cubicBezTo>
                      <a:pt x="889" y="1451"/>
                      <a:pt x="951" y="1459"/>
                      <a:pt x="1030" y="1430"/>
                    </a:cubicBezTo>
                    <a:cubicBezTo>
                      <a:pt x="1072" y="1435"/>
                      <a:pt x="1079" y="1419"/>
                      <a:pt x="1104" y="1407"/>
                    </a:cubicBezTo>
                    <a:cubicBezTo>
                      <a:pt x="1101" y="1373"/>
                      <a:pt x="1115" y="1355"/>
                      <a:pt x="1118" y="1325"/>
                    </a:cubicBezTo>
                    <a:cubicBezTo>
                      <a:pt x="1072" y="1366"/>
                      <a:pt x="996" y="1352"/>
                      <a:pt x="925" y="1359"/>
                    </a:cubicBezTo>
                    <a:cubicBezTo>
                      <a:pt x="887" y="1363"/>
                      <a:pt x="811" y="1356"/>
                      <a:pt x="785" y="1339"/>
                    </a:cubicBezTo>
                    <a:cubicBezTo>
                      <a:pt x="793" y="1374"/>
                      <a:pt x="796" y="1404"/>
                      <a:pt x="803" y="1437"/>
                    </a:cubicBezTo>
                    <a:close/>
                    <a:moveTo>
                      <a:pt x="1067" y="1453"/>
                    </a:moveTo>
                    <a:cubicBezTo>
                      <a:pt x="1071" y="1475"/>
                      <a:pt x="1071" y="1487"/>
                      <a:pt x="1072" y="1511"/>
                    </a:cubicBezTo>
                    <a:cubicBezTo>
                      <a:pt x="1084" y="1513"/>
                      <a:pt x="1086" y="1504"/>
                      <a:pt x="1097" y="1504"/>
                    </a:cubicBezTo>
                    <a:cubicBezTo>
                      <a:pt x="1096" y="1472"/>
                      <a:pt x="1107" y="1459"/>
                      <a:pt x="1102" y="1435"/>
                    </a:cubicBezTo>
                    <a:cubicBezTo>
                      <a:pt x="1092" y="1443"/>
                      <a:pt x="1074" y="1442"/>
                      <a:pt x="1067" y="1453"/>
                    </a:cubicBezTo>
                    <a:close/>
                    <a:moveTo>
                      <a:pt x="1042" y="1525"/>
                    </a:moveTo>
                    <a:cubicBezTo>
                      <a:pt x="1044" y="1522"/>
                      <a:pt x="1046" y="1524"/>
                      <a:pt x="1053" y="1522"/>
                    </a:cubicBezTo>
                    <a:cubicBezTo>
                      <a:pt x="1057" y="1501"/>
                      <a:pt x="1061" y="1460"/>
                      <a:pt x="1042" y="1453"/>
                    </a:cubicBezTo>
                    <a:cubicBezTo>
                      <a:pt x="1036" y="1471"/>
                      <a:pt x="1039" y="1500"/>
                      <a:pt x="1042" y="1525"/>
                    </a:cubicBezTo>
                    <a:close/>
                    <a:moveTo>
                      <a:pt x="805" y="1458"/>
                    </a:moveTo>
                    <a:cubicBezTo>
                      <a:pt x="808" y="1484"/>
                      <a:pt x="815" y="1503"/>
                      <a:pt x="817" y="1529"/>
                    </a:cubicBezTo>
                    <a:cubicBezTo>
                      <a:pt x="825" y="1529"/>
                      <a:pt x="832" y="1538"/>
                      <a:pt x="837" y="1534"/>
                    </a:cubicBezTo>
                    <a:cubicBezTo>
                      <a:pt x="842" y="1514"/>
                      <a:pt x="836" y="1494"/>
                      <a:pt x="835" y="1465"/>
                    </a:cubicBezTo>
                    <a:cubicBezTo>
                      <a:pt x="823" y="1459"/>
                      <a:pt x="818" y="1457"/>
                      <a:pt x="805" y="1458"/>
                    </a:cubicBezTo>
                    <a:close/>
                    <a:moveTo>
                      <a:pt x="973" y="1470"/>
                    </a:moveTo>
                    <a:cubicBezTo>
                      <a:pt x="972" y="1497"/>
                      <a:pt x="969" y="1517"/>
                      <a:pt x="975" y="1545"/>
                    </a:cubicBezTo>
                    <a:cubicBezTo>
                      <a:pt x="991" y="1540"/>
                      <a:pt x="1012" y="1541"/>
                      <a:pt x="1023" y="1532"/>
                    </a:cubicBezTo>
                    <a:cubicBezTo>
                      <a:pt x="1026" y="1503"/>
                      <a:pt x="1024" y="1489"/>
                      <a:pt x="1019" y="1460"/>
                    </a:cubicBezTo>
                    <a:cubicBezTo>
                      <a:pt x="1005" y="1458"/>
                      <a:pt x="988" y="1466"/>
                      <a:pt x="973" y="1470"/>
                    </a:cubicBezTo>
                    <a:close/>
                    <a:moveTo>
                      <a:pt x="854" y="1541"/>
                    </a:moveTo>
                    <a:cubicBezTo>
                      <a:pt x="876" y="1546"/>
                      <a:pt x="890" y="1545"/>
                      <a:pt x="916" y="1548"/>
                    </a:cubicBezTo>
                    <a:cubicBezTo>
                      <a:pt x="915" y="1523"/>
                      <a:pt x="921" y="1496"/>
                      <a:pt x="913" y="1472"/>
                    </a:cubicBezTo>
                    <a:cubicBezTo>
                      <a:pt x="894" y="1468"/>
                      <a:pt x="867" y="1468"/>
                      <a:pt x="854" y="1465"/>
                    </a:cubicBezTo>
                    <a:cubicBezTo>
                      <a:pt x="855" y="1482"/>
                      <a:pt x="852" y="1524"/>
                      <a:pt x="854" y="1541"/>
                    </a:cubicBezTo>
                    <a:close/>
                    <a:moveTo>
                      <a:pt x="936" y="1470"/>
                    </a:moveTo>
                    <a:cubicBezTo>
                      <a:pt x="929" y="1493"/>
                      <a:pt x="932" y="1521"/>
                      <a:pt x="934" y="1550"/>
                    </a:cubicBezTo>
                    <a:cubicBezTo>
                      <a:pt x="942" y="1549"/>
                      <a:pt x="954" y="1552"/>
                      <a:pt x="959" y="1548"/>
                    </a:cubicBezTo>
                    <a:cubicBezTo>
                      <a:pt x="955" y="1526"/>
                      <a:pt x="961" y="1496"/>
                      <a:pt x="952" y="1470"/>
                    </a:cubicBezTo>
                    <a:cubicBezTo>
                      <a:pt x="947" y="1470"/>
                      <a:pt x="942" y="1470"/>
                      <a:pt x="936" y="1470"/>
                    </a:cubicBezTo>
                    <a:close/>
                    <a:moveTo>
                      <a:pt x="1026" y="1561"/>
                    </a:moveTo>
                    <a:cubicBezTo>
                      <a:pt x="1021" y="1560"/>
                      <a:pt x="1022" y="1555"/>
                      <a:pt x="1014" y="1557"/>
                    </a:cubicBezTo>
                    <a:cubicBezTo>
                      <a:pt x="959" y="1579"/>
                      <a:pt x="886" y="1572"/>
                      <a:pt x="821" y="1552"/>
                    </a:cubicBezTo>
                    <a:cubicBezTo>
                      <a:pt x="829" y="1584"/>
                      <a:pt x="834" y="1634"/>
                      <a:pt x="842" y="1669"/>
                    </a:cubicBezTo>
                    <a:cubicBezTo>
                      <a:pt x="848" y="1675"/>
                      <a:pt x="854" y="1680"/>
                      <a:pt x="860" y="1685"/>
                    </a:cubicBezTo>
                    <a:cubicBezTo>
                      <a:pt x="877" y="1683"/>
                      <a:pt x="893" y="1698"/>
                      <a:pt x="911" y="1699"/>
                    </a:cubicBezTo>
                    <a:cubicBezTo>
                      <a:pt x="923" y="1700"/>
                      <a:pt x="935" y="1692"/>
                      <a:pt x="948" y="1692"/>
                    </a:cubicBezTo>
                    <a:cubicBezTo>
                      <a:pt x="987" y="1692"/>
                      <a:pt x="1031" y="1702"/>
                      <a:pt x="1065" y="1679"/>
                    </a:cubicBezTo>
                    <a:cubicBezTo>
                      <a:pt x="1088" y="1638"/>
                      <a:pt x="1091" y="1567"/>
                      <a:pt x="1090" y="1527"/>
                    </a:cubicBezTo>
                    <a:cubicBezTo>
                      <a:pt x="1071" y="1541"/>
                      <a:pt x="1041" y="1544"/>
                      <a:pt x="1026" y="1561"/>
                    </a:cubicBezTo>
                    <a:close/>
                    <a:moveTo>
                      <a:pt x="481" y="1534"/>
                    </a:moveTo>
                    <a:cubicBezTo>
                      <a:pt x="493" y="1554"/>
                      <a:pt x="500" y="1597"/>
                      <a:pt x="452" y="1600"/>
                    </a:cubicBezTo>
                    <a:cubicBezTo>
                      <a:pt x="442" y="1593"/>
                      <a:pt x="437" y="1594"/>
                      <a:pt x="424" y="1598"/>
                    </a:cubicBezTo>
                    <a:cubicBezTo>
                      <a:pt x="417" y="1581"/>
                      <a:pt x="419" y="1554"/>
                      <a:pt x="403" y="1552"/>
                    </a:cubicBezTo>
                    <a:cubicBezTo>
                      <a:pt x="390" y="1566"/>
                      <a:pt x="340" y="1581"/>
                      <a:pt x="360" y="1610"/>
                    </a:cubicBezTo>
                    <a:cubicBezTo>
                      <a:pt x="442" y="1626"/>
                      <a:pt x="562" y="1633"/>
                      <a:pt x="658" y="1610"/>
                    </a:cubicBezTo>
                    <a:cubicBezTo>
                      <a:pt x="657" y="1602"/>
                      <a:pt x="665" y="1604"/>
                      <a:pt x="663" y="1596"/>
                    </a:cubicBezTo>
                    <a:cubicBezTo>
                      <a:pt x="653" y="1575"/>
                      <a:pt x="629" y="1554"/>
                      <a:pt x="612" y="1555"/>
                    </a:cubicBezTo>
                    <a:cubicBezTo>
                      <a:pt x="641" y="1578"/>
                      <a:pt x="584" y="1605"/>
                      <a:pt x="557" y="1596"/>
                    </a:cubicBezTo>
                    <a:cubicBezTo>
                      <a:pt x="537" y="1589"/>
                      <a:pt x="531" y="1568"/>
                      <a:pt x="534" y="1548"/>
                    </a:cubicBezTo>
                    <a:cubicBezTo>
                      <a:pt x="529" y="1545"/>
                      <a:pt x="528" y="1537"/>
                      <a:pt x="525" y="1532"/>
                    </a:cubicBezTo>
                    <a:cubicBezTo>
                      <a:pt x="512" y="1536"/>
                      <a:pt x="502" y="1528"/>
                      <a:pt x="481" y="1534"/>
                    </a:cubicBezTo>
                    <a:close/>
                    <a:moveTo>
                      <a:pt x="686" y="1607"/>
                    </a:moveTo>
                    <a:cubicBezTo>
                      <a:pt x="679" y="1617"/>
                      <a:pt x="668" y="1626"/>
                      <a:pt x="658" y="1630"/>
                    </a:cubicBezTo>
                    <a:cubicBezTo>
                      <a:pt x="582" y="1662"/>
                      <a:pt x="481" y="1632"/>
                      <a:pt x="385" y="1642"/>
                    </a:cubicBezTo>
                    <a:cubicBezTo>
                      <a:pt x="378" y="1635"/>
                      <a:pt x="358" y="1633"/>
                      <a:pt x="344" y="1630"/>
                    </a:cubicBezTo>
                    <a:cubicBezTo>
                      <a:pt x="339" y="1642"/>
                      <a:pt x="336" y="1655"/>
                      <a:pt x="334" y="1669"/>
                    </a:cubicBezTo>
                    <a:cubicBezTo>
                      <a:pt x="361" y="1696"/>
                      <a:pt x="432" y="1706"/>
                      <a:pt x="500" y="1715"/>
                    </a:cubicBezTo>
                    <a:cubicBezTo>
                      <a:pt x="540" y="1721"/>
                      <a:pt x="564" y="1718"/>
                      <a:pt x="605" y="1711"/>
                    </a:cubicBezTo>
                    <a:cubicBezTo>
                      <a:pt x="629" y="1706"/>
                      <a:pt x="696" y="1690"/>
                      <a:pt x="704" y="1674"/>
                    </a:cubicBezTo>
                    <a:cubicBezTo>
                      <a:pt x="714" y="1652"/>
                      <a:pt x="696" y="1625"/>
                      <a:pt x="693" y="1607"/>
                    </a:cubicBezTo>
                    <a:cubicBezTo>
                      <a:pt x="690" y="1607"/>
                      <a:pt x="688" y="1607"/>
                      <a:pt x="686" y="1607"/>
                    </a:cubicBezTo>
                    <a:close/>
                    <a:moveTo>
                      <a:pt x="261" y="1662"/>
                    </a:moveTo>
                    <a:cubicBezTo>
                      <a:pt x="229" y="1676"/>
                      <a:pt x="207" y="1688"/>
                      <a:pt x="178" y="1704"/>
                    </a:cubicBezTo>
                    <a:cubicBezTo>
                      <a:pt x="137" y="1727"/>
                      <a:pt x="116" y="1739"/>
                      <a:pt x="84" y="1773"/>
                    </a:cubicBezTo>
                    <a:cubicBezTo>
                      <a:pt x="70" y="1787"/>
                      <a:pt x="45" y="1813"/>
                      <a:pt x="47" y="1830"/>
                    </a:cubicBezTo>
                    <a:cubicBezTo>
                      <a:pt x="51" y="1857"/>
                      <a:pt x="107" y="1874"/>
                      <a:pt x="130" y="1883"/>
                    </a:cubicBezTo>
                    <a:cubicBezTo>
                      <a:pt x="205" y="1912"/>
                      <a:pt x="288" y="1931"/>
                      <a:pt x="376" y="1940"/>
                    </a:cubicBezTo>
                    <a:cubicBezTo>
                      <a:pt x="450" y="1948"/>
                      <a:pt x="484" y="1935"/>
                      <a:pt x="555" y="1936"/>
                    </a:cubicBezTo>
                    <a:cubicBezTo>
                      <a:pt x="600" y="1936"/>
                      <a:pt x="638" y="1933"/>
                      <a:pt x="681" y="1927"/>
                    </a:cubicBezTo>
                    <a:cubicBezTo>
                      <a:pt x="760" y="1915"/>
                      <a:pt x="822" y="1904"/>
                      <a:pt x="883" y="1878"/>
                    </a:cubicBezTo>
                    <a:cubicBezTo>
                      <a:pt x="919" y="1864"/>
                      <a:pt x="953" y="1847"/>
                      <a:pt x="975" y="1823"/>
                    </a:cubicBezTo>
                    <a:cubicBezTo>
                      <a:pt x="941" y="1751"/>
                      <a:pt x="866" y="1720"/>
                      <a:pt x="808" y="1672"/>
                    </a:cubicBezTo>
                    <a:cubicBezTo>
                      <a:pt x="780" y="1669"/>
                      <a:pt x="762" y="1656"/>
                      <a:pt x="734" y="1653"/>
                    </a:cubicBezTo>
                    <a:cubicBezTo>
                      <a:pt x="731" y="1660"/>
                      <a:pt x="734" y="1668"/>
                      <a:pt x="736" y="1679"/>
                    </a:cubicBezTo>
                    <a:cubicBezTo>
                      <a:pt x="695" y="1707"/>
                      <a:pt x="639" y="1727"/>
                      <a:pt x="580" y="1734"/>
                    </a:cubicBezTo>
                    <a:cubicBezTo>
                      <a:pt x="537" y="1739"/>
                      <a:pt x="498" y="1730"/>
                      <a:pt x="463" y="1727"/>
                    </a:cubicBezTo>
                    <a:cubicBezTo>
                      <a:pt x="401" y="1721"/>
                      <a:pt x="349" y="1721"/>
                      <a:pt x="311" y="1688"/>
                    </a:cubicBezTo>
                    <a:cubicBezTo>
                      <a:pt x="309" y="1681"/>
                      <a:pt x="325" y="1654"/>
                      <a:pt x="311" y="1644"/>
                    </a:cubicBezTo>
                    <a:cubicBezTo>
                      <a:pt x="301" y="1650"/>
                      <a:pt x="280" y="1654"/>
                      <a:pt x="261" y="16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70"/>
              <p:cNvSpPr/>
              <p:nvPr/>
            </p:nvSpPr>
            <p:spPr bwMode="auto">
              <a:xfrm>
                <a:off x="3695700" y="3516313"/>
                <a:ext cx="44450" cy="44450"/>
              </a:xfrm>
              <a:custGeom>
                <a:avLst/>
                <a:gdLst>
                  <a:gd name="T0" fmla="*/ 35 w 68"/>
                  <a:gd name="T1" fmla="*/ 4 h 69"/>
                  <a:gd name="T2" fmla="*/ 3 w 68"/>
                  <a:gd name="T3" fmla="*/ 31 h 69"/>
                  <a:gd name="T4" fmla="*/ 35 w 68"/>
                  <a:gd name="T5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69">
                    <a:moveTo>
                      <a:pt x="35" y="4"/>
                    </a:moveTo>
                    <a:cubicBezTo>
                      <a:pt x="68" y="35"/>
                      <a:pt x="9" y="69"/>
                      <a:pt x="3" y="31"/>
                    </a:cubicBezTo>
                    <a:cubicBezTo>
                      <a:pt x="0" y="12"/>
                      <a:pt x="20" y="0"/>
                      <a:pt x="35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5" name="组合 24"/>
          <p:cNvGrpSpPr/>
          <p:nvPr userDrawn="1"/>
        </p:nvGrpSpPr>
        <p:grpSpPr>
          <a:xfrm>
            <a:off x="10811382" y="5433699"/>
            <a:ext cx="1202277" cy="1280026"/>
            <a:chOff x="10811382" y="5433699"/>
            <a:chExt cx="1202277" cy="1280026"/>
          </a:xfrm>
        </p:grpSpPr>
        <p:grpSp>
          <p:nvGrpSpPr>
            <p:cNvPr id="26" name="组合 25"/>
            <p:cNvGrpSpPr/>
            <p:nvPr/>
          </p:nvGrpSpPr>
          <p:grpSpPr>
            <a:xfrm>
              <a:off x="11333916" y="5433699"/>
              <a:ext cx="679743" cy="1186724"/>
              <a:chOff x="8215313" y="3614738"/>
              <a:chExt cx="668338" cy="1166813"/>
            </a:xfrm>
          </p:grpSpPr>
          <p:sp>
            <p:nvSpPr>
              <p:cNvPr id="34" name="Freeform 159"/>
              <p:cNvSpPr/>
              <p:nvPr/>
            </p:nvSpPr>
            <p:spPr bwMode="auto">
              <a:xfrm>
                <a:off x="8448675" y="3727450"/>
                <a:ext cx="26988" cy="39688"/>
              </a:xfrm>
              <a:custGeom>
                <a:avLst/>
                <a:gdLst>
                  <a:gd name="T0" fmla="*/ 39 w 42"/>
                  <a:gd name="T1" fmla="*/ 0 h 62"/>
                  <a:gd name="T2" fmla="*/ 36 w 42"/>
                  <a:gd name="T3" fmla="*/ 25 h 62"/>
                  <a:gd name="T4" fmla="*/ 30 w 42"/>
                  <a:gd name="T5" fmla="*/ 24 h 62"/>
                  <a:gd name="T6" fmla="*/ 23 w 42"/>
                  <a:gd name="T7" fmla="*/ 34 h 62"/>
                  <a:gd name="T8" fmla="*/ 26 w 42"/>
                  <a:gd name="T9" fmla="*/ 49 h 62"/>
                  <a:gd name="T10" fmla="*/ 19 w 42"/>
                  <a:gd name="T11" fmla="*/ 47 h 62"/>
                  <a:gd name="T12" fmla="*/ 10 w 42"/>
                  <a:gd name="T13" fmla="*/ 62 h 62"/>
                  <a:gd name="T14" fmla="*/ 13 w 42"/>
                  <a:gd name="T15" fmla="*/ 39 h 62"/>
                  <a:gd name="T16" fmla="*/ 0 w 42"/>
                  <a:gd name="T17" fmla="*/ 18 h 62"/>
                  <a:gd name="T18" fmla="*/ 17 w 42"/>
                  <a:gd name="T19" fmla="*/ 31 h 62"/>
                  <a:gd name="T20" fmla="*/ 27 w 42"/>
                  <a:gd name="T21" fmla="*/ 15 h 62"/>
                  <a:gd name="T22" fmla="*/ 22 w 42"/>
                  <a:gd name="T23" fmla="*/ 2 h 62"/>
                  <a:gd name="T24" fmla="*/ 31 w 42"/>
                  <a:gd name="T25" fmla="*/ 5 h 62"/>
                  <a:gd name="T26" fmla="*/ 39 w 42"/>
                  <a:gd name="T2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62">
                    <a:moveTo>
                      <a:pt x="39" y="0"/>
                    </a:moveTo>
                    <a:cubicBezTo>
                      <a:pt x="42" y="8"/>
                      <a:pt x="36" y="15"/>
                      <a:pt x="36" y="25"/>
                    </a:cubicBezTo>
                    <a:cubicBezTo>
                      <a:pt x="33" y="25"/>
                      <a:pt x="31" y="28"/>
                      <a:pt x="30" y="24"/>
                    </a:cubicBezTo>
                    <a:cubicBezTo>
                      <a:pt x="27" y="26"/>
                      <a:pt x="26" y="31"/>
                      <a:pt x="23" y="34"/>
                    </a:cubicBezTo>
                    <a:cubicBezTo>
                      <a:pt x="25" y="38"/>
                      <a:pt x="32" y="44"/>
                      <a:pt x="26" y="49"/>
                    </a:cubicBezTo>
                    <a:cubicBezTo>
                      <a:pt x="23" y="49"/>
                      <a:pt x="20" y="49"/>
                      <a:pt x="19" y="47"/>
                    </a:cubicBezTo>
                    <a:cubicBezTo>
                      <a:pt x="14" y="49"/>
                      <a:pt x="17" y="61"/>
                      <a:pt x="10" y="62"/>
                    </a:cubicBezTo>
                    <a:cubicBezTo>
                      <a:pt x="7" y="55"/>
                      <a:pt x="14" y="49"/>
                      <a:pt x="13" y="39"/>
                    </a:cubicBezTo>
                    <a:cubicBezTo>
                      <a:pt x="7" y="33"/>
                      <a:pt x="1" y="29"/>
                      <a:pt x="0" y="18"/>
                    </a:cubicBezTo>
                    <a:cubicBezTo>
                      <a:pt x="8" y="20"/>
                      <a:pt x="12" y="26"/>
                      <a:pt x="17" y="31"/>
                    </a:cubicBezTo>
                    <a:cubicBezTo>
                      <a:pt x="21" y="26"/>
                      <a:pt x="23" y="19"/>
                      <a:pt x="27" y="15"/>
                    </a:cubicBezTo>
                    <a:cubicBezTo>
                      <a:pt x="26" y="10"/>
                      <a:pt x="21" y="8"/>
                      <a:pt x="22" y="2"/>
                    </a:cubicBezTo>
                    <a:cubicBezTo>
                      <a:pt x="26" y="2"/>
                      <a:pt x="29" y="3"/>
                      <a:pt x="31" y="5"/>
                    </a:cubicBezTo>
                    <a:cubicBezTo>
                      <a:pt x="35" y="5"/>
                      <a:pt x="36" y="2"/>
                      <a:pt x="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60"/>
              <p:cNvSpPr/>
              <p:nvPr/>
            </p:nvSpPr>
            <p:spPr bwMode="auto">
              <a:xfrm>
                <a:off x="8335963" y="3762375"/>
                <a:ext cx="14288" cy="22225"/>
              </a:xfrm>
              <a:custGeom>
                <a:avLst/>
                <a:gdLst>
                  <a:gd name="T0" fmla="*/ 20 w 21"/>
                  <a:gd name="T1" fmla="*/ 34 h 34"/>
                  <a:gd name="T2" fmla="*/ 0 w 21"/>
                  <a:gd name="T3" fmla="*/ 11 h 34"/>
                  <a:gd name="T4" fmla="*/ 20 w 21"/>
                  <a:gd name="T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34">
                    <a:moveTo>
                      <a:pt x="20" y="34"/>
                    </a:moveTo>
                    <a:cubicBezTo>
                      <a:pt x="12" y="27"/>
                      <a:pt x="5" y="20"/>
                      <a:pt x="0" y="11"/>
                    </a:cubicBezTo>
                    <a:cubicBezTo>
                      <a:pt x="10" y="0"/>
                      <a:pt x="21" y="25"/>
                      <a:pt x="20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61"/>
              <p:cNvSpPr/>
              <p:nvPr/>
            </p:nvSpPr>
            <p:spPr bwMode="auto">
              <a:xfrm>
                <a:off x="8334375" y="3802063"/>
                <a:ext cx="53975" cy="41275"/>
              </a:xfrm>
              <a:custGeom>
                <a:avLst/>
                <a:gdLst>
                  <a:gd name="T0" fmla="*/ 83 w 83"/>
                  <a:gd name="T1" fmla="*/ 6 h 66"/>
                  <a:gd name="T2" fmla="*/ 63 w 83"/>
                  <a:gd name="T3" fmla="*/ 15 h 66"/>
                  <a:gd name="T4" fmla="*/ 63 w 83"/>
                  <a:gd name="T5" fmla="*/ 36 h 66"/>
                  <a:gd name="T6" fmla="*/ 58 w 83"/>
                  <a:gd name="T7" fmla="*/ 36 h 66"/>
                  <a:gd name="T8" fmla="*/ 56 w 83"/>
                  <a:gd name="T9" fmla="*/ 19 h 66"/>
                  <a:gd name="T10" fmla="*/ 37 w 83"/>
                  <a:gd name="T11" fmla="*/ 26 h 66"/>
                  <a:gd name="T12" fmla="*/ 39 w 83"/>
                  <a:gd name="T13" fmla="*/ 43 h 66"/>
                  <a:gd name="T14" fmla="*/ 32 w 83"/>
                  <a:gd name="T15" fmla="*/ 28 h 66"/>
                  <a:gd name="T16" fmla="*/ 12 w 83"/>
                  <a:gd name="T17" fmla="*/ 36 h 66"/>
                  <a:gd name="T18" fmla="*/ 13 w 83"/>
                  <a:gd name="T19" fmla="*/ 65 h 66"/>
                  <a:gd name="T20" fmla="*/ 8 w 83"/>
                  <a:gd name="T21" fmla="*/ 40 h 66"/>
                  <a:gd name="T22" fmla="*/ 0 w 83"/>
                  <a:gd name="T23" fmla="*/ 41 h 66"/>
                  <a:gd name="T24" fmla="*/ 8 w 83"/>
                  <a:gd name="T25" fmla="*/ 35 h 66"/>
                  <a:gd name="T26" fmla="*/ 9 w 83"/>
                  <a:gd name="T27" fmla="*/ 24 h 66"/>
                  <a:gd name="T28" fmla="*/ 10 w 83"/>
                  <a:gd name="T29" fmla="*/ 31 h 66"/>
                  <a:gd name="T30" fmla="*/ 31 w 83"/>
                  <a:gd name="T31" fmla="*/ 22 h 66"/>
                  <a:gd name="T32" fmla="*/ 34 w 83"/>
                  <a:gd name="T33" fmla="*/ 10 h 66"/>
                  <a:gd name="T34" fmla="*/ 36 w 83"/>
                  <a:gd name="T35" fmla="*/ 21 h 66"/>
                  <a:gd name="T36" fmla="*/ 57 w 83"/>
                  <a:gd name="T37" fmla="*/ 5 h 66"/>
                  <a:gd name="T38" fmla="*/ 83 w 83"/>
                  <a:gd name="T39" fmla="*/ 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" h="66">
                    <a:moveTo>
                      <a:pt x="83" y="6"/>
                    </a:moveTo>
                    <a:cubicBezTo>
                      <a:pt x="81" y="14"/>
                      <a:pt x="71" y="13"/>
                      <a:pt x="63" y="15"/>
                    </a:cubicBezTo>
                    <a:cubicBezTo>
                      <a:pt x="63" y="22"/>
                      <a:pt x="67" y="30"/>
                      <a:pt x="63" y="36"/>
                    </a:cubicBezTo>
                    <a:cubicBezTo>
                      <a:pt x="62" y="36"/>
                      <a:pt x="60" y="36"/>
                      <a:pt x="58" y="36"/>
                    </a:cubicBezTo>
                    <a:cubicBezTo>
                      <a:pt x="56" y="30"/>
                      <a:pt x="57" y="25"/>
                      <a:pt x="56" y="19"/>
                    </a:cubicBezTo>
                    <a:cubicBezTo>
                      <a:pt x="49" y="21"/>
                      <a:pt x="43" y="23"/>
                      <a:pt x="37" y="26"/>
                    </a:cubicBezTo>
                    <a:cubicBezTo>
                      <a:pt x="40" y="32"/>
                      <a:pt x="40" y="38"/>
                      <a:pt x="39" y="43"/>
                    </a:cubicBezTo>
                    <a:cubicBezTo>
                      <a:pt x="31" y="42"/>
                      <a:pt x="33" y="33"/>
                      <a:pt x="32" y="28"/>
                    </a:cubicBezTo>
                    <a:cubicBezTo>
                      <a:pt x="24" y="30"/>
                      <a:pt x="18" y="33"/>
                      <a:pt x="12" y="36"/>
                    </a:cubicBezTo>
                    <a:cubicBezTo>
                      <a:pt x="13" y="45"/>
                      <a:pt x="15" y="55"/>
                      <a:pt x="13" y="65"/>
                    </a:cubicBezTo>
                    <a:cubicBezTo>
                      <a:pt x="2" y="66"/>
                      <a:pt x="7" y="46"/>
                      <a:pt x="8" y="40"/>
                    </a:cubicBezTo>
                    <a:cubicBezTo>
                      <a:pt x="5" y="37"/>
                      <a:pt x="5" y="43"/>
                      <a:pt x="0" y="41"/>
                    </a:cubicBezTo>
                    <a:cubicBezTo>
                      <a:pt x="1" y="38"/>
                      <a:pt x="5" y="37"/>
                      <a:pt x="8" y="35"/>
                    </a:cubicBezTo>
                    <a:cubicBezTo>
                      <a:pt x="6" y="31"/>
                      <a:pt x="6" y="27"/>
                      <a:pt x="9" y="24"/>
                    </a:cubicBezTo>
                    <a:cubicBezTo>
                      <a:pt x="12" y="24"/>
                      <a:pt x="10" y="29"/>
                      <a:pt x="10" y="31"/>
                    </a:cubicBezTo>
                    <a:cubicBezTo>
                      <a:pt x="19" y="29"/>
                      <a:pt x="24" y="25"/>
                      <a:pt x="31" y="22"/>
                    </a:cubicBezTo>
                    <a:cubicBezTo>
                      <a:pt x="31" y="17"/>
                      <a:pt x="27" y="11"/>
                      <a:pt x="34" y="10"/>
                    </a:cubicBezTo>
                    <a:cubicBezTo>
                      <a:pt x="34" y="14"/>
                      <a:pt x="35" y="18"/>
                      <a:pt x="36" y="21"/>
                    </a:cubicBezTo>
                    <a:cubicBezTo>
                      <a:pt x="42" y="14"/>
                      <a:pt x="58" y="19"/>
                      <a:pt x="57" y="5"/>
                    </a:cubicBezTo>
                    <a:cubicBezTo>
                      <a:pt x="64" y="15"/>
                      <a:pt x="74" y="0"/>
                      <a:pt x="83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62"/>
              <p:cNvSpPr>
                <a:spLocks noEditPoints="1"/>
              </p:cNvSpPr>
              <p:nvPr/>
            </p:nvSpPr>
            <p:spPr bwMode="auto">
              <a:xfrm>
                <a:off x="8232775" y="3870325"/>
                <a:ext cx="60325" cy="100013"/>
              </a:xfrm>
              <a:custGeom>
                <a:avLst/>
                <a:gdLst>
                  <a:gd name="T0" fmla="*/ 77 w 93"/>
                  <a:gd name="T1" fmla="*/ 4 h 155"/>
                  <a:gd name="T2" fmla="*/ 51 w 93"/>
                  <a:gd name="T3" fmla="*/ 32 h 155"/>
                  <a:gd name="T4" fmla="*/ 60 w 93"/>
                  <a:gd name="T5" fmla="*/ 63 h 155"/>
                  <a:gd name="T6" fmla="*/ 93 w 93"/>
                  <a:gd name="T7" fmla="*/ 26 h 155"/>
                  <a:gd name="T8" fmla="*/ 62 w 93"/>
                  <a:gd name="T9" fmla="*/ 72 h 155"/>
                  <a:gd name="T10" fmla="*/ 66 w 93"/>
                  <a:gd name="T11" fmla="*/ 97 h 155"/>
                  <a:gd name="T12" fmla="*/ 57 w 93"/>
                  <a:gd name="T13" fmla="*/ 81 h 155"/>
                  <a:gd name="T14" fmla="*/ 40 w 93"/>
                  <a:gd name="T15" fmla="*/ 125 h 155"/>
                  <a:gd name="T16" fmla="*/ 30 w 93"/>
                  <a:gd name="T17" fmla="*/ 154 h 155"/>
                  <a:gd name="T18" fmla="*/ 24 w 93"/>
                  <a:gd name="T19" fmla="*/ 152 h 155"/>
                  <a:gd name="T20" fmla="*/ 33 w 93"/>
                  <a:gd name="T21" fmla="*/ 116 h 155"/>
                  <a:gd name="T22" fmla="*/ 24 w 93"/>
                  <a:gd name="T23" fmla="*/ 67 h 155"/>
                  <a:gd name="T24" fmla="*/ 0 w 93"/>
                  <a:gd name="T25" fmla="*/ 98 h 155"/>
                  <a:gd name="T26" fmla="*/ 22 w 93"/>
                  <a:gd name="T27" fmla="*/ 58 h 155"/>
                  <a:gd name="T28" fmla="*/ 22 w 93"/>
                  <a:gd name="T29" fmla="*/ 28 h 155"/>
                  <a:gd name="T30" fmla="*/ 26 w 93"/>
                  <a:gd name="T31" fmla="*/ 52 h 155"/>
                  <a:gd name="T32" fmla="*/ 46 w 93"/>
                  <a:gd name="T33" fmla="*/ 22 h 155"/>
                  <a:gd name="T34" fmla="*/ 77 w 93"/>
                  <a:gd name="T35" fmla="*/ 4 h 155"/>
                  <a:gd name="T36" fmla="*/ 28 w 93"/>
                  <a:gd name="T37" fmla="*/ 62 h 155"/>
                  <a:gd name="T38" fmla="*/ 35 w 93"/>
                  <a:gd name="T39" fmla="*/ 106 h 155"/>
                  <a:gd name="T40" fmla="*/ 46 w 93"/>
                  <a:gd name="T41" fmla="*/ 89 h 155"/>
                  <a:gd name="T42" fmla="*/ 55 w 93"/>
                  <a:gd name="T43" fmla="*/ 71 h 155"/>
                  <a:gd name="T44" fmla="*/ 46 w 93"/>
                  <a:gd name="T45" fmla="*/ 37 h 155"/>
                  <a:gd name="T46" fmla="*/ 28 w 93"/>
                  <a:gd name="T47" fmla="*/ 6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3" h="155">
                    <a:moveTo>
                      <a:pt x="77" y="4"/>
                    </a:moveTo>
                    <a:cubicBezTo>
                      <a:pt x="69" y="15"/>
                      <a:pt x="59" y="22"/>
                      <a:pt x="51" y="32"/>
                    </a:cubicBezTo>
                    <a:cubicBezTo>
                      <a:pt x="53" y="43"/>
                      <a:pt x="57" y="53"/>
                      <a:pt x="60" y="63"/>
                    </a:cubicBezTo>
                    <a:cubicBezTo>
                      <a:pt x="71" y="51"/>
                      <a:pt x="76" y="32"/>
                      <a:pt x="93" y="26"/>
                    </a:cubicBezTo>
                    <a:cubicBezTo>
                      <a:pt x="85" y="43"/>
                      <a:pt x="71" y="55"/>
                      <a:pt x="62" y="72"/>
                    </a:cubicBezTo>
                    <a:cubicBezTo>
                      <a:pt x="63" y="81"/>
                      <a:pt x="68" y="86"/>
                      <a:pt x="66" y="97"/>
                    </a:cubicBezTo>
                    <a:cubicBezTo>
                      <a:pt x="56" y="96"/>
                      <a:pt x="59" y="88"/>
                      <a:pt x="57" y="81"/>
                    </a:cubicBezTo>
                    <a:cubicBezTo>
                      <a:pt x="50" y="95"/>
                      <a:pt x="38" y="106"/>
                      <a:pt x="40" y="125"/>
                    </a:cubicBezTo>
                    <a:cubicBezTo>
                      <a:pt x="31" y="125"/>
                      <a:pt x="31" y="145"/>
                      <a:pt x="30" y="154"/>
                    </a:cubicBezTo>
                    <a:cubicBezTo>
                      <a:pt x="26" y="155"/>
                      <a:pt x="27" y="152"/>
                      <a:pt x="24" y="152"/>
                    </a:cubicBezTo>
                    <a:cubicBezTo>
                      <a:pt x="24" y="138"/>
                      <a:pt x="30" y="128"/>
                      <a:pt x="33" y="116"/>
                    </a:cubicBezTo>
                    <a:cubicBezTo>
                      <a:pt x="28" y="101"/>
                      <a:pt x="26" y="84"/>
                      <a:pt x="24" y="67"/>
                    </a:cubicBezTo>
                    <a:cubicBezTo>
                      <a:pt x="14" y="75"/>
                      <a:pt x="10" y="89"/>
                      <a:pt x="0" y="98"/>
                    </a:cubicBezTo>
                    <a:cubicBezTo>
                      <a:pt x="4" y="81"/>
                      <a:pt x="15" y="71"/>
                      <a:pt x="22" y="58"/>
                    </a:cubicBezTo>
                    <a:cubicBezTo>
                      <a:pt x="24" y="44"/>
                      <a:pt x="19" y="38"/>
                      <a:pt x="22" y="28"/>
                    </a:cubicBezTo>
                    <a:cubicBezTo>
                      <a:pt x="26" y="35"/>
                      <a:pt x="25" y="41"/>
                      <a:pt x="26" y="52"/>
                    </a:cubicBezTo>
                    <a:cubicBezTo>
                      <a:pt x="32" y="41"/>
                      <a:pt x="44" y="37"/>
                      <a:pt x="46" y="22"/>
                    </a:cubicBezTo>
                    <a:cubicBezTo>
                      <a:pt x="56" y="26"/>
                      <a:pt x="62" y="0"/>
                      <a:pt x="77" y="4"/>
                    </a:cubicBezTo>
                    <a:close/>
                    <a:moveTo>
                      <a:pt x="28" y="62"/>
                    </a:moveTo>
                    <a:cubicBezTo>
                      <a:pt x="29" y="77"/>
                      <a:pt x="33" y="88"/>
                      <a:pt x="35" y="106"/>
                    </a:cubicBezTo>
                    <a:cubicBezTo>
                      <a:pt x="41" y="103"/>
                      <a:pt x="42" y="95"/>
                      <a:pt x="46" y="89"/>
                    </a:cubicBezTo>
                    <a:cubicBezTo>
                      <a:pt x="49" y="83"/>
                      <a:pt x="54" y="77"/>
                      <a:pt x="55" y="71"/>
                    </a:cubicBezTo>
                    <a:cubicBezTo>
                      <a:pt x="56" y="60"/>
                      <a:pt x="49" y="48"/>
                      <a:pt x="46" y="37"/>
                    </a:cubicBezTo>
                    <a:cubicBezTo>
                      <a:pt x="40" y="46"/>
                      <a:pt x="32" y="52"/>
                      <a:pt x="28" y="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63"/>
              <p:cNvSpPr/>
              <p:nvPr/>
            </p:nvSpPr>
            <p:spPr bwMode="auto">
              <a:xfrm>
                <a:off x="8316913" y="4024313"/>
                <a:ext cx="12700" cy="39688"/>
              </a:xfrm>
              <a:custGeom>
                <a:avLst/>
                <a:gdLst>
                  <a:gd name="T0" fmla="*/ 10 w 18"/>
                  <a:gd name="T1" fmla="*/ 0 h 61"/>
                  <a:gd name="T2" fmla="*/ 14 w 18"/>
                  <a:gd name="T3" fmla="*/ 61 h 61"/>
                  <a:gd name="T4" fmla="*/ 8 w 18"/>
                  <a:gd name="T5" fmla="*/ 5 h 61"/>
                  <a:gd name="T6" fmla="*/ 10 w 18"/>
                  <a:gd name="T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1">
                    <a:moveTo>
                      <a:pt x="10" y="0"/>
                    </a:moveTo>
                    <a:cubicBezTo>
                      <a:pt x="13" y="17"/>
                      <a:pt x="18" y="45"/>
                      <a:pt x="14" y="61"/>
                    </a:cubicBezTo>
                    <a:cubicBezTo>
                      <a:pt x="0" y="56"/>
                      <a:pt x="12" y="13"/>
                      <a:pt x="8" y="5"/>
                    </a:cubicBezTo>
                    <a:cubicBezTo>
                      <a:pt x="10" y="5"/>
                      <a:pt x="11" y="3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164"/>
              <p:cNvSpPr>
                <a:spLocks noEditPoints="1"/>
              </p:cNvSpPr>
              <p:nvPr/>
            </p:nvSpPr>
            <p:spPr bwMode="auto">
              <a:xfrm>
                <a:off x="8531225" y="3770313"/>
                <a:ext cx="252413" cy="133350"/>
              </a:xfrm>
              <a:custGeom>
                <a:avLst/>
                <a:gdLst>
                  <a:gd name="T0" fmla="*/ 123 w 391"/>
                  <a:gd name="T1" fmla="*/ 19 h 205"/>
                  <a:gd name="T2" fmla="*/ 118 w 391"/>
                  <a:gd name="T3" fmla="*/ 0 h 205"/>
                  <a:gd name="T4" fmla="*/ 134 w 391"/>
                  <a:gd name="T5" fmla="*/ 20 h 205"/>
                  <a:gd name="T6" fmla="*/ 182 w 391"/>
                  <a:gd name="T7" fmla="*/ 24 h 205"/>
                  <a:gd name="T8" fmla="*/ 179 w 391"/>
                  <a:gd name="T9" fmla="*/ 12 h 205"/>
                  <a:gd name="T10" fmla="*/ 196 w 391"/>
                  <a:gd name="T11" fmla="*/ 26 h 205"/>
                  <a:gd name="T12" fmla="*/ 231 w 391"/>
                  <a:gd name="T13" fmla="*/ 30 h 205"/>
                  <a:gd name="T14" fmla="*/ 273 w 391"/>
                  <a:gd name="T15" fmla="*/ 55 h 205"/>
                  <a:gd name="T16" fmla="*/ 253 w 391"/>
                  <a:gd name="T17" fmla="*/ 48 h 205"/>
                  <a:gd name="T18" fmla="*/ 278 w 391"/>
                  <a:gd name="T19" fmla="*/ 91 h 205"/>
                  <a:gd name="T20" fmla="*/ 330 w 391"/>
                  <a:gd name="T21" fmla="*/ 121 h 205"/>
                  <a:gd name="T22" fmla="*/ 286 w 391"/>
                  <a:gd name="T23" fmla="*/ 101 h 205"/>
                  <a:gd name="T24" fmla="*/ 312 w 391"/>
                  <a:gd name="T25" fmla="*/ 154 h 205"/>
                  <a:gd name="T26" fmla="*/ 348 w 391"/>
                  <a:gd name="T27" fmla="*/ 174 h 205"/>
                  <a:gd name="T28" fmla="*/ 383 w 391"/>
                  <a:gd name="T29" fmla="*/ 193 h 205"/>
                  <a:gd name="T30" fmla="*/ 390 w 391"/>
                  <a:gd name="T31" fmla="*/ 205 h 205"/>
                  <a:gd name="T32" fmla="*/ 338 w 391"/>
                  <a:gd name="T33" fmla="*/ 175 h 205"/>
                  <a:gd name="T34" fmla="*/ 258 w 391"/>
                  <a:gd name="T35" fmla="*/ 130 h 205"/>
                  <a:gd name="T36" fmla="*/ 307 w 391"/>
                  <a:gd name="T37" fmla="*/ 150 h 205"/>
                  <a:gd name="T38" fmla="*/ 293 w 391"/>
                  <a:gd name="T39" fmla="*/ 124 h 205"/>
                  <a:gd name="T40" fmla="*/ 277 w 391"/>
                  <a:gd name="T41" fmla="*/ 99 h 205"/>
                  <a:gd name="T42" fmla="*/ 232 w 391"/>
                  <a:gd name="T43" fmla="*/ 81 h 205"/>
                  <a:gd name="T44" fmla="*/ 257 w 391"/>
                  <a:gd name="T45" fmla="*/ 166 h 205"/>
                  <a:gd name="T46" fmla="*/ 227 w 391"/>
                  <a:gd name="T47" fmla="*/ 86 h 205"/>
                  <a:gd name="T48" fmla="*/ 152 w 391"/>
                  <a:gd name="T49" fmla="*/ 61 h 205"/>
                  <a:gd name="T50" fmla="*/ 160 w 391"/>
                  <a:gd name="T51" fmla="*/ 93 h 205"/>
                  <a:gd name="T52" fmla="*/ 214 w 391"/>
                  <a:gd name="T53" fmla="*/ 113 h 205"/>
                  <a:gd name="T54" fmla="*/ 162 w 391"/>
                  <a:gd name="T55" fmla="*/ 101 h 205"/>
                  <a:gd name="T56" fmla="*/ 162 w 391"/>
                  <a:gd name="T57" fmla="*/ 115 h 205"/>
                  <a:gd name="T58" fmla="*/ 156 w 391"/>
                  <a:gd name="T59" fmla="*/ 100 h 205"/>
                  <a:gd name="T60" fmla="*/ 86 w 391"/>
                  <a:gd name="T61" fmla="*/ 87 h 205"/>
                  <a:gd name="T62" fmla="*/ 85 w 391"/>
                  <a:gd name="T63" fmla="*/ 92 h 205"/>
                  <a:gd name="T64" fmla="*/ 80 w 391"/>
                  <a:gd name="T65" fmla="*/ 86 h 205"/>
                  <a:gd name="T66" fmla="*/ 0 w 391"/>
                  <a:gd name="T67" fmla="*/ 71 h 205"/>
                  <a:gd name="T68" fmla="*/ 77 w 391"/>
                  <a:gd name="T69" fmla="*/ 81 h 205"/>
                  <a:gd name="T70" fmla="*/ 47 w 391"/>
                  <a:gd name="T71" fmla="*/ 21 h 205"/>
                  <a:gd name="T72" fmla="*/ 11 w 391"/>
                  <a:gd name="T73" fmla="*/ 25 h 205"/>
                  <a:gd name="T74" fmla="*/ 43 w 391"/>
                  <a:gd name="T75" fmla="*/ 17 h 205"/>
                  <a:gd name="T76" fmla="*/ 41 w 391"/>
                  <a:gd name="T77" fmla="*/ 0 h 205"/>
                  <a:gd name="T78" fmla="*/ 55 w 391"/>
                  <a:gd name="T79" fmla="*/ 17 h 205"/>
                  <a:gd name="T80" fmla="*/ 123 w 391"/>
                  <a:gd name="T81" fmla="*/ 19 h 205"/>
                  <a:gd name="T82" fmla="*/ 85 w 391"/>
                  <a:gd name="T83" fmla="*/ 82 h 205"/>
                  <a:gd name="T84" fmla="*/ 153 w 391"/>
                  <a:gd name="T85" fmla="*/ 93 h 205"/>
                  <a:gd name="T86" fmla="*/ 127 w 391"/>
                  <a:gd name="T87" fmla="*/ 24 h 205"/>
                  <a:gd name="T88" fmla="*/ 60 w 391"/>
                  <a:gd name="T89" fmla="*/ 21 h 205"/>
                  <a:gd name="T90" fmla="*/ 85 w 391"/>
                  <a:gd name="T91" fmla="*/ 82 h 205"/>
                  <a:gd name="T92" fmla="*/ 152 w 391"/>
                  <a:gd name="T93" fmla="*/ 59 h 205"/>
                  <a:gd name="T94" fmla="*/ 216 w 391"/>
                  <a:gd name="T95" fmla="*/ 68 h 205"/>
                  <a:gd name="T96" fmla="*/ 192 w 391"/>
                  <a:gd name="T97" fmla="*/ 31 h 205"/>
                  <a:gd name="T98" fmla="*/ 138 w 391"/>
                  <a:gd name="T99" fmla="*/ 28 h 205"/>
                  <a:gd name="T100" fmla="*/ 152 w 391"/>
                  <a:gd name="T101" fmla="*/ 59 h 205"/>
                  <a:gd name="T102" fmla="*/ 227 w 391"/>
                  <a:gd name="T103" fmla="*/ 73 h 205"/>
                  <a:gd name="T104" fmla="*/ 269 w 391"/>
                  <a:gd name="T105" fmla="*/ 84 h 205"/>
                  <a:gd name="T106" fmla="*/ 202 w 391"/>
                  <a:gd name="T107" fmla="*/ 33 h 205"/>
                  <a:gd name="T108" fmla="*/ 227 w 391"/>
                  <a:gd name="T109" fmla="*/ 73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91" h="205">
                    <a:moveTo>
                      <a:pt x="123" y="19"/>
                    </a:moveTo>
                    <a:cubicBezTo>
                      <a:pt x="121" y="13"/>
                      <a:pt x="109" y="5"/>
                      <a:pt x="118" y="0"/>
                    </a:cubicBezTo>
                    <a:cubicBezTo>
                      <a:pt x="126" y="5"/>
                      <a:pt x="129" y="13"/>
                      <a:pt x="134" y="20"/>
                    </a:cubicBezTo>
                    <a:cubicBezTo>
                      <a:pt x="151" y="19"/>
                      <a:pt x="166" y="23"/>
                      <a:pt x="182" y="24"/>
                    </a:cubicBezTo>
                    <a:cubicBezTo>
                      <a:pt x="185" y="21"/>
                      <a:pt x="174" y="17"/>
                      <a:pt x="179" y="12"/>
                    </a:cubicBezTo>
                    <a:cubicBezTo>
                      <a:pt x="189" y="12"/>
                      <a:pt x="191" y="21"/>
                      <a:pt x="196" y="26"/>
                    </a:cubicBezTo>
                    <a:cubicBezTo>
                      <a:pt x="207" y="27"/>
                      <a:pt x="224" y="33"/>
                      <a:pt x="231" y="30"/>
                    </a:cubicBezTo>
                    <a:cubicBezTo>
                      <a:pt x="241" y="41"/>
                      <a:pt x="275" y="36"/>
                      <a:pt x="273" y="55"/>
                    </a:cubicBezTo>
                    <a:cubicBezTo>
                      <a:pt x="264" y="58"/>
                      <a:pt x="261" y="52"/>
                      <a:pt x="253" y="48"/>
                    </a:cubicBezTo>
                    <a:cubicBezTo>
                      <a:pt x="258" y="60"/>
                      <a:pt x="272" y="75"/>
                      <a:pt x="278" y="91"/>
                    </a:cubicBezTo>
                    <a:cubicBezTo>
                      <a:pt x="297" y="99"/>
                      <a:pt x="318" y="105"/>
                      <a:pt x="330" y="121"/>
                    </a:cubicBezTo>
                    <a:cubicBezTo>
                      <a:pt x="316" y="119"/>
                      <a:pt x="302" y="106"/>
                      <a:pt x="286" y="101"/>
                    </a:cubicBezTo>
                    <a:cubicBezTo>
                      <a:pt x="291" y="118"/>
                      <a:pt x="307" y="134"/>
                      <a:pt x="312" y="154"/>
                    </a:cubicBezTo>
                    <a:cubicBezTo>
                      <a:pt x="323" y="160"/>
                      <a:pt x="336" y="167"/>
                      <a:pt x="348" y="174"/>
                    </a:cubicBezTo>
                    <a:cubicBezTo>
                      <a:pt x="360" y="180"/>
                      <a:pt x="375" y="186"/>
                      <a:pt x="383" y="193"/>
                    </a:cubicBezTo>
                    <a:cubicBezTo>
                      <a:pt x="386" y="195"/>
                      <a:pt x="391" y="199"/>
                      <a:pt x="390" y="205"/>
                    </a:cubicBezTo>
                    <a:cubicBezTo>
                      <a:pt x="372" y="201"/>
                      <a:pt x="354" y="184"/>
                      <a:pt x="338" y="175"/>
                    </a:cubicBezTo>
                    <a:cubicBezTo>
                      <a:pt x="310" y="161"/>
                      <a:pt x="284" y="145"/>
                      <a:pt x="258" y="130"/>
                    </a:cubicBezTo>
                    <a:cubicBezTo>
                      <a:pt x="276" y="130"/>
                      <a:pt x="290" y="145"/>
                      <a:pt x="307" y="150"/>
                    </a:cubicBezTo>
                    <a:cubicBezTo>
                      <a:pt x="303" y="142"/>
                      <a:pt x="298" y="134"/>
                      <a:pt x="293" y="124"/>
                    </a:cubicBezTo>
                    <a:cubicBezTo>
                      <a:pt x="288" y="116"/>
                      <a:pt x="283" y="104"/>
                      <a:pt x="277" y="99"/>
                    </a:cubicBezTo>
                    <a:cubicBezTo>
                      <a:pt x="265" y="88"/>
                      <a:pt x="248" y="88"/>
                      <a:pt x="232" y="81"/>
                    </a:cubicBezTo>
                    <a:cubicBezTo>
                      <a:pt x="243" y="106"/>
                      <a:pt x="258" y="135"/>
                      <a:pt x="257" y="166"/>
                    </a:cubicBezTo>
                    <a:cubicBezTo>
                      <a:pt x="246" y="141"/>
                      <a:pt x="240" y="107"/>
                      <a:pt x="227" y="86"/>
                    </a:cubicBezTo>
                    <a:cubicBezTo>
                      <a:pt x="215" y="67"/>
                      <a:pt x="175" y="72"/>
                      <a:pt x="152" y="61"/>
                    </a:cubicBezTo>
                    <a:cubicBezTo>
                      <a:pt x="155" y="71"/>
                      <a:pt x="159" y="81"/>
                      <a:pt x="160" y="93"/>
                    </a:cubicBezTo>
                    <a:cubicBezTo>
                      <a:pt x="174" y="100"/>
                      <a:pt x="203" y="98"/>
                      <a:pt x="214" y="113"/>
                    </a:cubicBezTo>
                    <a:cubicBezTo>
                      <a:pt x="201" y="114"/>
                      <a:pt x="178" y="105"/>
                      <a:pt x="162" y="101"/>
                    </a:cubicBezTo>
                    <a:cubicBezTo>
                      <a:pt x="160" y="103"/>
                      <a:pt x="165" y="112"/>
                      <a:pt x="162" y="115"/>
                    </a:cubicBezTo>
                    <a:cubicBezTo>
                      <a:pt x="156" y="114"/>
                      <a:pt x="158" y="105"/>
                      <a:pt x="156" y="100"/>
                    </a:cubicBezTo>
                    <a:cubicBezTo>
                      <a:pt x="132" y="94"/>
                      <a:pt x="111" y="92"/>
                      <a:pt x="86" y="87"/>
                    </a:cubicBezTo>
                    <a:cubicBezTo>
                      <a:pt x="82" y="87"/>
                      <a:pt x="89" y="92"/>
                      <a:pt x="85" y="92"/>
                    </a:cubicBezTo>
                    <a:cubicBezTo>
                      <a:pt x="81" y="92"/>
                      <a:pt x="82" y="88"/>
                      <a:pt x="80" y="86"/>
                    </a:cubicBezTo>
                    <a:cubicBezTo>
                      <a:pt x="47" y="79"/>
                      <a:pt x="29" y="81"/>
                      <a:pt x="0" y="71"/>
                    </a:cubicBezTo>
                    <a:cubicBezTo>
                      <a:pt x="25" y="72"/>
                      <a:pt x="55" y="76"/>
                      <a:pt x="77" y="81"/>
                    </a:cubicBezTo>
                    <a:cubicBezTo>
                      <a:pt x="69" y="59"/>
                      <a:pt x="62" y="37"/>
                      <a:pt x="47" y="21"/>
                    </a:cubicBezTo>
                    <a:cubicBezTo>
                      <a:pt x="35" y="22"/>
                      <a:pt x="21" y="25"/>
                      <a:pt x="11" y="25"/>
                    </a:cubicBezTo>
                    <a:cubicBezTo>
                      <a:pt x="15" y="20"/>
                      <a:pt x="32" y="18"/>
                      <a:pt x="43" y="17"/>
                    </a:cubicBezTo>
                    <a:cubicBezTo>
                      <a:pt x="44" y="14"/>
                      <a:pt x="32" y="6"/>
                      <a:pt x="41" y="0"/>
                    </a:cubicBezTo>
                    <a:cubicBezTo>
                      <a:pt x="49" y="2"/>
                      <a:pt x="51" y="11"/>
                      <a:pt x="55" y="17"/>
                    </a:cubicBezTo>
                    <a:cubicBezTo>
                      <a:pt x="71" y="16"/>
                      <a:pt x="100" y="17"/>
                      <a:pt x="123" y="19"/>
                    </a:cubicBezTo>
                    <a:close/>
                    <a:moveTo>
                      <a:pt x="85" y="82"/>
                    </a:moveTo>
                    <a:cubicBezTo>
                      <a:pt x="109" y="84"/>
                      <a:pt x="131" y="89"/>
                      <a:pt x="153" y="93"/>
                    </a:cubicBezTo>
                    <a:cubicBezTo>
                      <a:pt x="149" y="66"/>
                      <a:pt x="139" y="44"/>
                      <a:pt x="127" y="24"/>
                    </a:cubicBezTo>
                    <a:cubicBezTo>
                      <a:pt x="104" y="24"/>
                      <a:pt x="79" y="23"/>
                      <a:pt x="60" y="21"/>
                    </a:cubicBezTo>
                    <a:cubicBezTo>
                      <a:pt x="66" y="39"/>
                      <a:pt x="79" y="60"/>
                      <a:pt x="85" y="82"/>
                    </a:cubicBezTo>
                    <a:close/>
                    <a:moveTo>
                      <a:pt x="152" y="59"/>
                    </a:moveTo>
                    <a:cubicBezTo>
                      <a:pt x="172" y="57"/>
                      <a:pt x="198" y="68"/>
                      <a:pt x="216" y="68"/>
                    </a:cubicBezTo>
                    <a:cubicBezTo>
                      <a:pt x="208" y="56"/>
                      <a:pt x="200" y="44"/>
                      <a:pt x="192" y="31"/>
                    </a:cubicBezTo>
                    <a:cubicBezTo>
                      <a:pt x="172" y="31"/>
                      <a:pt x="158" y="24"/>
                      <a:pt x="138" y="28"/>
                    </a:cubicBezTo>
                    <a:cubicBezTo>
                      <a:pt x="145" y="35"/>
                      <a:pt x="146" y="49"/>
                      <a:pt x="152" y="59"/>
                    </a:cubicBezTo>
                    <a:close/>
                    <a:moveTo>
                      <a:pt x="227" y="73"/>
                    </a:moveTo>
                    <a:cubicBezTo>
                      <a:pt x="243" y="74"/>
                      <a:pt x="256" y="84"/>
                      <a:pt x="269" y="84"/>
                    </a:cubicBezTo>
                    <a:cubicBezTo>
                      <a:pt x="253" y="61"/>
                      <a:pt x="239" y="35"/>
                      <a:pt x="202" y="33"/>
                    </a:cubicBezTo>
                    <a:cubicBezTo>
                      <a:pt x="209" y="47"/>
                      <a:pt x="219" y="59"/>
                      <a:pt x="227" y="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165"/>
              <p:cNvSpPr>
                <a:spLocks noEditPoints="1"/>
              </p:cNvSpPr>
              <p:nvPr/>
            </p:nvSpPr>
            <p:spPr bwMode="auto">
              <a:xfrm>
                <a:off x="8215313" y="3614738"/>
                <a:ext cx="668338" cy="1166813"/>
              </a:xfrm>
              <a:custGeom>
                <a:avLst/>
                <a:gdLst>
                  <a:gd name="T0" fmla="*/ 36 w 1035"/>
                  <a:gd name="T1" fmla="*/ 619 h 1804"/>
                  <a:gd name="T2" fmla="*/ 77 w 1035"/>
                  <a:gd name="T3" fmla="*/ 371 h 1804"/>
                  <a:gd name="T4" fmla="*/ 61 w 1035"/>
                  <a:gd name="T5" fmla="*/ 256 h 1804"/>
                  <a:gd name="T6" fmla="*/ 327 w 1035"/>
                  <a:gd name="T7" fmla="*/ 21 h 1804"/>
                  <a:gd name="T8" fmla="*/ 501 w 1035"/>
                  <a:gd name="T9" fmla="*/ 62 h 1804"/>
                  <a:gd name="T10" fmla="*/ 683 w 1035"/>
                  <a:gd name="T11" fmla="*/ 99 h 1804"/>
                  <a:gd name="T12" fmla="*/ 421 w 1035"/>
                  <a:gd name="T13" fmla="*/ 214 h 1804"/>
                  <a:gd name="T14" fmla="*/ 851 w 1035"/>
                  <a:gd name="T15" fmla="*/ 362 h 1804"/>
                  <a:gd name="T16" fmla="*/ 837 w 1035"/>
                  <a:gd name="T17" fmla="*/ 469 h 1804"/>
                  <a:gd name="T18" fmla="*/ 394 w 1035"/>
                  <a:gd name="T19" fmla="*/ 340 h 1804"/>
                  <a:gd name="T20" fmla="*/ 654 w 1035"/>
                  <a:gd name="T21" fmla="*/ 545 h 1804"/>
                  <a:gd name="T22" fmla="*/ 1010 w 1035"/>
                  <a:gd name="T23" fmla="*/ 1344 h 1804"/>
                  <a:gd name="T24" fmla="*/ 970 w 1035"/>
                  <a:gd name="T25" fmla="*/ 1775 h 1804"/>
                  <a:gd name="T26" fmla="*/ 725 w 1035"/>
                  <a:gd name="T27" fmla="*/ 1781 h 1804"/>
                  <a:gd name="T28" fmla="*/ 710 w 1035"/>
                  <a:gd name="T29" fmla="*/ 1277 h 1804"/>
                  <a:gd name="T30" fmla="*/ 349 w 1035"/>
                  <a:gd name="T31" fmla="*/ 359 h 1804"/>
                  <a:gd name="T32" fmla="*/ 351 w 1035"/>
                  <a:gd name="T33" fmla="*/ 845 h 1804"/>
                  <a:gd name="T34" fmla="*/ 127 w 1035"/>
                  <a:gd name="T35" fmla="*/ 692 h 1804"/>
                  <a:gd name="T36" fmla="*/ 470 w 1035"/>
                  <a:gd name="T37" fmla="*/ 554 h 1804"/>
                  <a:gd name="T38" fmla="*/ 500 w 1035"/>
                  <a:gd name="T39" fmla="*/ 453 h 1804"/>
                  <a:gd name="T40" fmla="*/ 424 w 1035"/>
                  <a:gd name="T41" fmla="*/ 529 h 1804"/>
                  <a:gd name="T42" fmla="*/ 319 w 1035"/>
                  <a:gd name="T43" fmla="*/ 70 h 1804"/>
                  <a:gd name="T44" fmla="*/ 296 w 1035"/>
                  <a:gd name="T45" fmla="*/ 137 h 1804"/>
                  <a:gd name="T46" fmla="*/ 492 w 1035"/>
                  <a:gd name="T47" fmla="*/ 110 h 1804"/>
                  <a:gd name="T48" fmla="*/ 480 w 1035"/>
                  <a:gd name="T49" fmla="*/ 93 h 1804"/>
                  <a:gd name="T50" fmla="*/ 356 w 1035"/>
                  <a:gd name="T51" fmla="*/ 238 h 1804"/>
                  <a:gd name="T52" fmla="*/ 491 w 1035"/>
                  <a:gd name="T53" fmla="*/ 93 h 1804"/>
                  <a:gd name="T54" fmla="*/ 585 w 1035"/>
                  <a:gd name="T55" fmla="*/ 86 h 1804"/>
                  <a:gd name="T56" fmla="*/ 283 w 1035"/>
                  <a:gd name="T57" fmla="*/ 258 h 1804"/>
                  <a:gd name="T58" fmla="*/ 278 w 1035"/>
                  <a:gd name="T59" fmla="*/ 235 h 1804"/>
                  <a:gd name="T60" fmla="*/ 858 w 1035"/>
                  <a:gd name="T61" fmla="*/ 393 h 1804"/>
                  <a:gd name="T62" fmla="*/ 483 w 1035"/>
                  <a:gd name="T63" fmla="*/ 230 h 1804"/>
                  <a:gd name="T64" fmla="*/ 736 w 1035"/>
                  <a:gd name="T65" fmla="*/ 407 h 1804"/>
                  <a:gd name="T66" fmla="*/ 240 w 1035"/>
                  <a:gd name="T67" fmla="*/ 288 h 1804"/>
                  <a:gd name="T68" fmla="*/ 93 w 1035"/>
                  <a:gd name="T69" fmla="*/ 522 h 1804"/>
                  <a:gd name="T70" fmla="*/ 304 w 1035"/>
                  <a:gd name="T71" fmla="*/ 365 h 1804"/>
                  <a:gd name="T72" fmla="*/ 248 w 1035"/>
                  <a:gd name="T73" fmla="*/ 385 h 1804"/>
                  <a:gd name="T74" fmla="*/ 189 w 1035"/>
                  <a:gd name="T75" fmla="*/ 447 h 1804"/>
                  <a:gd name="T76" fmla="*/ 130 w 1035"/>
                  <a:gd name="T77" fmla="*/ 608 h 1804"/>
                  <a:gd name="T78" fmla="*/ 328 w 1035"/>
                  <a:gd name="T79" fmla="*/ 812 h 1804"/>
                  <a:gd name="T80" fmla="*/ 266 w 1035"/>
                  <a:gd name="T81" fmla="*/ 358 h 1804"/>
                  <a:gd name="T82" fmla="*/ 431 w 1035"/>
                  <a:gd name="T83" fmla="*/ 395 h 1804"/>
                  <a:gd name="T84" fmla="*/ 261 w 1035"/>
                  <a:gd name="T85" fmla="*/ 363 h 1804"/>
                  <a:gd name="T86" fmla="*/ 514 w 1035"/>
                  <a:gd name="T87" fmla="*/ 418 h 1804"/>
                  <a:gd name="T88" fmla="*/ 759 w 1035"/>
                  <a:gd name="T89" fmla="*/ 830 h 1804"/>
                  <a:gd name="T90" fmla="*/ 917 w 1035"/>
                  <a:gd name="T91" fmla="*/ 1293 h 1804"/>
                  <a:gd name="T92" fmla="*/ 952 w 1035"/>
                  <a:gd name="T93" fmla="*/ 1707 h 1804"/>
                  <a:gd name="T94" fmla="*/ 1027 w 1035"/>
                  <a:gd name="T95" fmla="*/ 1614 h 1804"/>
                  <a:gd name="T96" fmla="*/ 855 w 1035"/>
                  <a:gd name="T97" fmla="*/ 900 h 1804"/>
                  <a:gd name="T98" fmla="*/ 550 w 1035"/>
                  <a:gd name="T99" fmla="*/ 443 h 1804"/>
                  <a:gd name="T100" fmla="*/ 850 w 1035"/>
                  <a:gd name="T101" fmla="*/ 1067 h 1804"/>
                  <a:gd name="T102" fmla="*/ 511 w 1035"/>
                  <a:gd name="T103" fmla="*/ 471 h 1804"/>
                  <a:gd name="T104" fmla="*/ 602 w 1035"/>
                  <a:gd name="T105" fmla="*/ 696 h 1804"/>
                  <a:gd name="T106" fmla="*/ 803 w 1035"/>
                  <a:gd name="T107" fmla="*/ 1448 h 1804"/>
                  <a:gd name="T108" fmla="*/ 789 w 1035"/>
                  <a:gd name="T109" fmla="*/ 1775 h 1804"/>
                  <a:gd name="T110" fmla="*/ 612 w 1035"/>
                  <a:gd name="T111" fmla="*/ 856 h 1804"/>
                  <a:gd name="T112" fmla="*/ 718 w 1035"/>
                  <a:gd name="T113" fmla="*/ 1560 h 1804"/>
                  <a:gd name="T114" fmla="*/ 753 w 1035"/>
                  <a:gd name="T115" fmla="*/ 1663 h 1804"/>
                  <a:gd name="T116" fmla="*/ 706 w 1035"/>
                  <a:gd name="T117" fmla="*/ 953 h 1804"/>
                  <a:gd name="T118" fmla="*/ 490 w 1035"/>
                  <a:gd name="T119" fmla="*/ 531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35" h="1804">
                    <a:moveTo>
                      <a:pt x="120" y="612"/>
                    </a:moveTo>
                    <a:cubicBezTo>
                      <a:pt x="137" y="518"/>
                      <a:pt x="177" y="446"/>
                      <a:pt x="220" y="377"/>
                    </a:cubicBezTo>
                    <a:cubicBezTo>
                      <a:pt x="137" y="426"/>
                      <a:pt x="97" y="520"/>
                      <a:pt x="74" y="632"/>
                    </a:cubicBezTo>
                    <a:cubicBezTo>
                      <a:pt x="71" y="644"/>
                      <a:pt x="70" y="658"/>
                      <a:pt x="63" y="669"/>
                    </a:cubicBezTo>
                    <a:cubicBezTo>
                      <a:pt x="51" y="668"/>
                      <a:pt x="54" y="657"/>
                      <a:pt x="52" y="650"/>
                    </a:cubicBezTo>
                    <a:cubicBezTo>
                      <a:pt x="48" y="639"/>
                      <a:pt x="40" y="630"/>
                      <a:pt x="36" y="619"/>
                    </a:cubicBezTo>
                    <a:cubicBezTo>
                      <a:pt x="33" y="609"/>
                      <a:pt x="31" y="597"/>
                      <a:pt x="28" y="586"/>
                    </a:cubicBezTo>
                    <a:cubicBezTo>
                      <a:pt x="22" y="563"/>
                      <a:pt x="15" y="540"/>
                      <a:pt x="10" y="510"/>
                    </a:cubicBezTo>
                    <a:cubicBezTo>
                      <a:pt x="7" y="486"/>
                      <a:pt x="7" y="463"/>
                      <a:pt x="4" y="436"/>
                    </a:cubicBezTo>
                    <a:cubicBezTo>
                      <a:pt x="5" y="430"/>
                      <a:pt x="14" y="428"/>
                      <a:pt x="9" y="420"/>
                    </a:cubicBezTo>
                    <a:cubicBezTo>
                      <a:pt x="27" y="403"/>
                      <a:pt x="45" y="386"/>
                      <a:pt x="66" y="372"/>
                    </a:cubicBezTo>
                    <a:cubicBezTo>
                      <a:pt x="71" y="371"/>
                      <a:pt x="73" y="368"/>
                      <a:pt x="77" y="371"/>
                    </a:cubicBezTo>
                    <a:cubicBezTo>
                      <a:pt x="126" y="336"/>
                      <a:pt x="170" y="304"/>
                      <a:pt x="229" y="281"/>
                    </a:cubicBezTo>
                    <a:cubicBezTo>
                      <a:pt x="178" y="275"/>
                      <a:pt x="133" y="288"/>
                      <a:pt x="90" y="305"/>
                    </a:cubicBezTo>
                    <a:cubicBezTo>
                      <a:pt x="64" y="318"/>
                      <a:pt x="43" y="337"/>
                      <a:pt x="21" y="354"/>
                    </a:cubicBezTo>
                    <a:cubicBezTo>
                      <a:pt x="17" y="359"/>
                      <a:pt x="16" y="368"/>
                      <a:pt x="5" y="367"/>
                    </a:cubicBezTo>
                    <a:cubicBezTo>
                      <a:pt x="0" y="360"/>
                      <a:pt x="1" y="352"/>
                      <a:pt x="3" y="346"/>
                    </a:cubicBezTo>
                    <a:cubicBezTo>
                      <a:pt x="9" y="313"/>
                      <a:pt x="35" y="279"/>
                      <a:pt x="61" y="256"/>
                    </a:cubicBezTo>
                    <a:cubicBezTo>
                      <a:pt x="78" y="240"/>
                      <a:pt x="102" y="231"/>
                      <a:pt x="125" y="222"/>
                    </a:cubicBezTo>
                    <a:cubicBezTo>
                      <a:pt x="149" y="213"/>
                      <a:pt x="176" y="204"/>
                      <a:pt x="196" y="201"/>
                    </a:cubicBezTo>
                    <a:cubicBezTo>
                      <a:pt x="240" y="196"/>
                      <a:pt x="274" y="212"/>
                      <a:pt x="304" y="227"/>
                    </a:cubicBezTo>
                    <a:cubicBezTo>
                      <a:pt x="288" y="204"/>
                      <a:pt x="281" y="171"/>
                      <a:pt x="271" y="142"/>
                    </a:cubicBezTo>
                    <a:cubicBezTo>
                      <a:pt x="267" y="112"/>
                      <a:pt x="275" y="82"/>
                      <a:pt x="294" y="53"/>
                    </a:cubicBezTo>
                    <a:cubicBezTo>
                      <a:pt x="302" y="42"/>
                      <a:pt x="317" y="31"/>
                      <a:pt x="327" y="21"/>
                    </a:cubicBezTo>
                    <a:cubicBezTo>
                      <a:pt x="335" y="12"/>
                      <a:pt x="337" y="0"/>
                      <a:pt x="346" y="0"/>
                    </a:cubicBezTo>
                    <a:cubicBezTo>
                      <a:pt x="357" y="4"/>
                      <a:pt x="355" y="22"/>
                      <a:pt x="345" y="26"/>
                    </a:cubicBezTo>
                    <a:cubicBezTo>
                      <a:pt x="337" y="68"/>
                      <a:pt x="331" y="130"/>
                      <a:pt x="340" y="170"/>
                    </a:cubicBezTo>
                    <a:cubicBezTo>
                      <a:pt x="364" y="121"/>
                      <a:pt x="407" y="85"/>
                      <a:pt x="465" y="70"/>
                    </a:cubicBezTo>
                    <a:cubicBezTo>
                      <a:pt x="469" y="69"/>
                      <a:pt x="473" y="69"/>
                      <a:pt x="477" y="67"/>
                    </a:cubicBezTo>
                    <a:cubicBezTo>
                      <a:pt x="486" y="64"/>
                      <a:pt x="490" y="64"/>
                      <a:pt x="501" y="62"/>
                    </a:cubicBezTo>
                    <a:cubicBezTo>
                      <a:pt x="507" y="61"/>
                      <a:pt x="511" y="57"/>
                      <a:pt x="515" y="57"/>
                    </a:cubicBezTo>
                    <a:cubicBezTo>
                      <a:pt x="523" y="56"/>
                      <a:pt x="532" y="58"/>
                      <a:pt x="541" y="57"/>
                    </a:cubicBezTo>
                    <a:cubicBezTo>
                      <a:pt x="570" y="54"/>
                      <a:pt x="621" y="57"/>
                      <a:pt x="639" y="67"/>
                    </a:cubicBezTo>
                    <a:cubicBezTo>
                      <a:pt x="644" y="70"/>
                      <a:pt x="645" y="73"/>
                      <a:pt x="650" y="77"/>
                    </a:cubicBezTo>
                    <a:cubicBezTo>
                      <a:pt x="662" y="78"/>
                      <a:pt x="679" y="81"/>
                      <a:pt x="688" y="83"/>
                    </a:cubicBezTo>
                    <a:cubicBezTo>
                      <a:pt x="693" y="91"/>
                      <a:pt x="691" y="96"/>
                      <a:pt x="683" y="99"/>
                    </a:cubicBezTo>
                    <a:cubicBezTo>
                      <a:pt x="678" y="102"/>
                      <a:pt x="675" y="99"/>
                      <a:pt x="670" y="99"/>
                    </a:cubicBezTo>
                    <a:cubicBezTo>
                      <a:pt x="669" y="100"/>
                      <a:pt x="658" y="104"/>
                      <a:pt x="655" y="105"/>
                    </a:cubicBezTo>
                    <a:cubicBezTo>
                      <a:pt x="645" y="106"/>
                      <a:pt x="634" y="103"/>
                      <a:pt x="623" y="105"/>
                    </a:cubicBezTo>
                    <a:cubicBezTo>
                      <a:pt x="595" y="109"/>
                      <a:pt x="567" y="125"/>
                      <a:pt x="536" y="137"/>
                    </a:cubicBezTo>
                    <a:cubicBezTo>
                      <a:pt x="514" y="145"/>
                      <a:pt x="492" y="152"/>
                      <a:pt x="475" y="163"/>
                    </a:cubicBezTo>
                    <a:cubicBezTo>
                      <a:pt x="455" y="176"/>
                      <a:pt x="436" y="194"/>
                      <a:pt x="421" y="214"/>
                    </a:cubicBezTo>
                    <a:cubicBezTo>
                      <a:pt x="407" y="233"/>
                      <a:pt x="399" y="248"/>
                      <a:pt x="393" y="272"/>
                    </a:cubicBezTo>
                    <a:cubicBezTo>
                      <a:pt x="404" y="264"/>
                      <a:pt x="417" y="256"/>
                      <a:pt x="430" y="248"/>
                    </a:cubicBezTo>
                    <a:cubicBezTo>
                      <a:pt x="443" y="240"/>
                      <a:pt x="456" y="229"/>
                      <a:pt x="470" y="223"/>
                    </a:cubicBezTo>
                    <a:cubicBezTo>
                      <a:pt x="496" y="212"/>
                      <a:pt x="536" y="208"/>
                      <a:pt x="566" y="208"/>
                    </a:cubicBezTo>
                    <a:cubicBezTo>
                      <a:pt x="621" y="207"/>
                      <a:pt x="678" y="218"/>
                      <a:pt x="730" y="231"/>
                    </a:cubicBezTo>
                    <a:cubicBezTo>
                      <a:pt x="771" y="270"/>
                      <a:pt x="817" y="311"/>
                      <a:pt x="851" y="362"/>
                    </a:cubicBezTo>
                    <a:cubicBezTo>
                      <a:pt x="859" y="373"/>
                      <a:pt x="866" y="387"/>
                      <a:pt x="876" y="400"/>
                    </a:cubicBezTo>
                    <a:cubicBezTo>
                      <a:pt x="894" y="425"/>
                      <a:pt x="906" y="451"/>
                      <a:pt x="914" y="486"/>
                    </a:cubicBezTo>
                    <a:cubicBezTo>
                      <a:pt x="917" y="498"/>
                      <a:pt x="927" y="518"/>
                      <a:pt x="914" y="524"/>
                    </a:cubicBezTo>
                    <a:cubicBezTo>
                      <a:pt x="909" y="526"/>
                      <a:pt x="910" y="516"/>
                      <a:pt x="909" y="511"/>
                    </a:cubicBezTo>
                    <a:cubicBezTo>
                      <a:pt x="901" y="511"/>
                      <a:pt x="899" y="504"/>
                      <a:pt x="890" y="504"/>
                    </a:cubicBezTo>
                    <a:cubicBezTo>
                      <a:pt x="874" y="491"/>
                      <a:pt x="856" y="479"/>
                      <a:pt x="837" y="469"/>
                    </a:cubicBezTo>
                    <a:cubicBezTo>
                      <a:pt x="818" y="459"/>
                      <a:pt x="802" y="446"/>
                      <a:pt x="783" y="436"/>
                    </a:cubicBezTo>
                    <a:cubicBezTo>
                      <a:pt x="756" y="423"/>
                      <a:pt x="725" y="413"/>
                      <a:pt x="695" y="400"/>
                    </a:cubicBezTo>
                    <a:cubicBezTo>
                      <a:pt x="649" y="382"/>
                      <a:pt x="603" y="368"/>
                      <a:pt x="554" y="358"/>
                    </a:cubicBezTo>
                    <a:cubicBezTo>
                      <a:pt x="538" y="354"/>
                      <a:pt x="521" y="350"/>
                      <a:pt x="505" y="347"/>
                    </a:cubicBezTo>
                    <a:cubicBezTo>
                      <a:pt x="491" y="345"/>
                      <a:pt x="476" y="348"/>
                      <a:pt x="462" y="346"/>
                    </a:cubicBezTo>
                    <a:cubicBezTo>
                      <a:pt x="439" y="343"/>
                      <a:pt x="416" y="338"/>
                      <a:pt x="394" y="340"/>
                    </a:cubicBezTo>
                    <a:cubicBezTo>
                      <a:pt x="403" y="346"/>
                      <a:pt x="412" y="358"/>
                      <a:pt x="425" y="356"/>
                    </a:cubicBezTo>
                    <a:cubicBezTo>
                      <a:pt x="448" y="379"/>
                      <a:pt x="480" y="393"/>
                      <a:pt x="508" y="411"/>
                    </a:cubicBezTo>
                    <a:cubicBezTo>
                      <a:pt x="511" y="411"/>
                      <a:pt x="514" y="411"/>
                      <a:pt x="517" y="411"/>
                    </a:cubicBezTo>
                    <a:cubicBezTo>
                      <a:pt x="524" y="415"/>
                      <a:pt x="534" y="423"/>
                      <a:pt x="544" y="421"/>
                    </a:cubicBezTo>
                    <a:cubicBezTo>
                      <a:pt x="558" y="441"/>
                      <a:pt x="576" y="455"/>
                      <a:pt x="592" y="474"/>
                    </a:cubicBezTo>
                    <a:cubicBezTo>
                      <a:pt x="611" y="497"/>
                      <a:pt x="632" y="521"/>
                      <a:pt x="654" y="545"/>
                    </a:cubicBezTo>
                    <a:cubicBezTo>
                      <a:pt x="681" y="576"/>
                      <a:pt x="701" y="614"/>
                      <a:pt x="727" y="648"/>
                    </a:cubicBezTo>
                    <a:cubicBezTo>
                      <a:pt x="775" y="717"/>
                      <a:pt x="819" y="794"/>
                      <a:pt x="852" y="878"/>
                    </a:cubicBezTo>
                    <a:cubicBezTo>
                      <a:pt x="863" y="906"/>
                      <a:pt x="878" y="932"/>
                      <a:pt x="890" y="960"/>
                    </a:cubicBezTo>
                    <a:cubicBezTo>
                      <a:pt x="919" y="1028"/>
                      <a:pt x="936" y="1102"/>
                      <a:pt x="965" y="1174"/>
                    </a:cubicBezTo>
                    <a:cubicBezTo>
                      <a:pt x="972" y="1191"/>
                      <a:pt x="980" y="1209"/>
                      <a:pt x="984" y="1228"/>
                    </a:cubicBezTo>
                    <a:cubicBezTo>
                      <a:pt x="992" y="1266"/>
                      <a:pt x="1003" y="1303"/>
                      <a:pt x="1010" y="1344"/>
                    </a:cubicBezTo>
                    <a:cubicBezTo>
                      <a:pt x="1013" y="1366"/>
                      <a:pt x="1022" y="1387"/>
                      <a:pt x="1023" y="1405"/>
                    </a:cubicBezTo>
                    <a:cubicBezTo>
                      <a:pt x="1024" y="1426"/>
                      <a:pt x="1024" y="1447"/>
                      <a:pt x="1026" y="1467"/>
                    </a:cubicBezTo>
                    <a:cubicBezTo>
                      <a:pt x="1027" y="1488"/>
                      <a:pt x="1031" y="1507"/>
                      <a:pt x="1033" y="1528"/>
                    </a:cubicBezTo>
                    <a:cubicBezTo>
                      <a:pt x="1035" y="1540"/>
                      <a:pt x="1033" y="1555"/>
                      <a:pt x="1033" y="1569"/>
                    </a:cubicBezTo>
                    <a:cubicBezTo>
                      <a:pt x="1035" y="1612"/>
                      <a:pt x="1032" y="1663"/>
                      <a:pt x="1026" y="1702"/>
                    </a:cubicBezTo>
                    <a:cubicBezTo>
                      <a:pt x="1010" y="1726"/>
                      <a:pt x="988" y="1748"/>
                      <a:pt x="970" y="1775"/>
                    </a:cubicBezTo>
                    <a:cubicBezTo>
                      <a:pt x="963" y="1785"/>
                      <a:pt x="958" y="1798"/>
                      <a:pt x="944" y="1800"/>
                    </a:cubicBezTo>
                    <a:cubicBezTo>
                      <a:pt x="921" y="1804"/>
                      <a:pt x="897" y="1795"/>
                      <a:pt x="876" y="1791"/>
                    </a:cubicBezTo>
                    <a:cubicBezTo>
                      <a:pt x="871" y="1791"/>
                      <a:pt x="865" y="1791"/>
                      <a:pt x="859" y="1790"/>
                    </a:cubicBezTo>
                    <a:cubicBezTo>
                      <a:pt x="854" y="1789"/>
                      <a:pt x="849" y="1788"/>
                      <a:pt x="845" y="1787"/>
                    </a:cubicBezTo>
                    <a:cubicBezTo>
                      <a:pt x="822" y="1786"/>
                      <a:pt x="797" y="1789"/>
                      <a:pt x="774" y="1790"/>
                    </a:cubicBezTo>
                    <a:cubicBezTo>
                      <a:pt x="764" y="1790"/>
                      <a:pt x="733" y="1785"/>
                      <a:pt x="725" y="1781"/>
                    </a:cubicBezTo>
                    <a:cubicBezTo>
                      <a:pt x="705" y="1771"/>
                      <a:pt x="695" y="1737"/>
                      <a:pt x="675" y="1725"/>
                    </a:cubicBezTo>
                    <a:cubicBezTo>
                      <a:pt x="675" y="1721"/>
                      <a:pt x="672" y="1721"/>
                      <a:pt x="673" y="1715"/>
                    </a:cubicBezTo>
                    <a:cubicBezTo>
                      <a:pt x="671" y="1711"/>
                      <a:pt x="664" y="1713"/>
                      <a:pt x="664" y="1707"/>
                    </a:cubicBezTo>
                    <a:cubicBezTo>
                      <a:pt x="665" y="1699"/>
                      <a:pt x="668" y="1692"/>
                      <a:pt x="674" y="1688"/>
                    </a:cubicBezTo>
                    <a:cubicBezTo>
                      <a:pt x="691" y="1647"/>
                      <a:pt x="701" y="1608"/>
                      <a:pt x="712" y="1559"/>
                    </a:cubicBezTo>
                    <a:cubicBezTo>
                      <a:pt x="729" y="1479"/>
                      <a:pt x="721" y="1364"/>
                      <a:pt x="710" y="1277"/>
                    </a:cubicBezTo>
                    <a:cubicBezTo>
                      <a:pt x="699" y="1184"/>
                      <a:pt x="685" y="1084"/>
                      <a:pt x="651" y="994"/>
                    </a:cubicBezTo>
                    <a:cubicBezTo>
                      <a:pt x="639" y="964"/>
                      <a:pt x="632" y="932"/>
                      <a:pt x="621" y="901"/>
                    </a:cubicBezTo>
                    <a:cubicBezTo>
                      <a:pt x="610" y="871"/>
                      <a:pt x="599" y="842"/>
                      <a:pt x="586" y="814"/>
                    </a:cubicBezTo>
                    <a:cubicBezTo>
                      <a:pt x="534" y="700"/>
                      <a:pt x="463" y="602"/>
                      <a:pt x="398" y="510"/>
                    </a:cubicBezTo>
                    <a:cubicBezTo>
                      <a:pt x="391" y="449"/>
                      <a:pt x="376" y="401"/>
                      <a:pt x="366" y="345"/>
                    </a:cubicBezTo>
                    <a:cubicBezTo>
                      <a:pt x="358" y="348"/>
                      <a:pt x="356" y="356"/>
                      <a:pt x="349" y="359"/>
                    </a:cubicBezTo>
                    <a:cubicBezTo>
                      <a:pt x="342" y="371"/>
                      <a:pt x="338" y="387"/>
                      <a:pt x="332" y="400"/>
                    </a:cubicBezTo>
                    <a:cubicBezTo>
                      <a:pt x="328" y="409"/>
                      <a:pt x="322" y="413"/>
                      <a:pt x="319" y="421"/>
                    </a:cubicBezTo>
                    <a:cubicBezTo>
                      <a:pt x="301" y="468"/>
                      <a:pt x="293" y="519"/>
                      <a:pt x="288" y="577"/>
                    </a:cubicBezTo>
                    <a:cubicBezTo>
                      <a:pt x="281" y="655"/>
                      <a:pt x="305" y="734"/>
                      <a:pt x="329" y="797"/>
                    </a:cubicBezTo>
                    <a:cubicBezTo>
                      <a:pt x="333" y="805"/>
                      <a:pt x="339" y="812"/>
                      <a:pt x="342" y="820"/>
                    </a:cubicBezTo>
                    <a:cubicBezTo>
                      <a:pt x="346" y="828"/>
                      <a:pt x="347" y="837"/>
                      <a:pt x="351" y="845"/>
                    </a:cubicBezTo>
                    <a:cubicBezTo>
                      <a:pt x="355" y="851"/>
                      <a:pt x="361" y="857"/>
                      <a:pt x="360" y="865"/>
                    </a:cubicBezTo>
                    <a:cubicBezTo>
                      <a:pt x="338" y="872"/>
                      <a:pt x="323" y="845"/>
                      <a:pt x="302" y="834"/>
                    </a:cubicBezTo>
                    <a:cubicBezTo>
                      <a:pt x="298" y="832"/>
                      <a:pt x="292" y="832"/>
                      <a:pt x="288" y="830"/>
                    </a:cubicBezTo>
                    <a:cubicBezTo>
                      <a:pt x="278" y="825"/>
                      <a:pt x="266" y="816"/>
                      <a:pt x="256" y="807"/>
                    </a:cubicBezTo>
                    <a:cubicBezTo>
                      <a:pt x="236" y="791"/>
                      <a:pt x="215" y="776"/>
                      <a:pt x="195" y="758"/>
                    </a:cubicBezTo>
                    <a:cubicBezTo>
                      <a:pt x="170" y="737"/>
                      <a:pt x="146" y="719"/>
                      <a:pt x="127" y="692"/>
                    </a:cubicBezTo>
                    <a:cubicBezTo>
                      <a:pt x="124" y="689"/>
                      <a:pt x="117" y="690"/>
                      <a:pt x="116" y="686"/>
                    </a:cubicBezTo>
                    <a:cubicBezTo>
                      <a:pt x="115" y="660"/>
                      <a:pt x="110" y="614"/>
                      <a:pt x="120" y="586"/>
                    </a:cubicBezTo>
                    <a:cubicBezTo>
                      <a:pt x="126" y="591"/>
                      <a:pt x="118" y="603"/>
                      <a:pt x="120" y="612"/>
                    </a:cubicBezTo>
                    <a:close/>
                    <a:moveTo>
                      <a:pt x="424" y="529"/>
                    </a:moveTo>
                    <a:cubicBezTo>
                      <a:pt x="424" y="528"/>
                      <a:pt x="423" y="525"/>
                      <a:pt x="425" y="524"/>
                    </a:cubicBezTo>
                    <a:cubicBezTo>
                      <a:pt x="437" y="537"/>
                      <a:pt x="445" y="554"/>
                      <a:pt x="470" y="554"/>
                    </a:cubicBezTo>
                    <a:cubicBezTo>
                      <a:pt x="496" y="528"/>
                      <a:pt x="468" y="501"/>
                      <a:pt x="455" y="482"/>
                    </a:cubicBezTo>
                    <a:cubicBezTo>
                      <a:pt x="445" y="469"/>
                      <a:pt x="442" y="452"/>
                      <a:pt x="438" y="438"/>
                    </a:cubicBezTo>
                    <a:cubicBezTo>
                      <a:pt x="448" y="446"/>
                      <a:pt x="451" y="462"/>
                      <a:pt x="460" y="471"/>
                    </a:cubicBezTo>
                    <a:cubicBezTo>
                      <a:pt x="463" y="467"/>
                      <a:pt x="465" y="462"/>
                      <a:pt x="471" y="461"/>
                    </a:cubicBezTo>
                    <a:cubicBezTo>
                      <a:pt x="481" y="470"/>
                      <a:pt x="490" y="480"/>
                      <a:pt x="504" y="486"/>
                    </a:cubicBezTo>
                    <a:cubicBezTo>
                      <a:pt x="506" y="471"/>
                      <a:pt x="493" y="464"/>
                      <a:pt x="500" y="453"/>
                    </a:cubicBezTo>
                    <a:cubicBezTo>
                      <a:pt x="482" y="436"/>
                      <a:pt x="458" y="424"/>
                      <a:pt x="442" y="404"/>
                    </a:cubicBezTo>
                    <a:cubicBezTo>
                      <a:pt x="437" y="404"/>
                      <a:pt x="438" y="409"/>
                      <a:pt x="434" y="409"/>
                    </a:cubicBezTo>
                    <a:cubicBezTo>
                      <a:pt x="426" y="408"/>
                      <a:pt x="424" y="402"/>
                      <a:pt x="417" y="400"/>
                    </a:cubicBezTo>
                    <a:cubicBezTo>
                      <a:pt x="420" y="408"/>
                      <a:pt x="416" y="413"/>
                      <a:pt x="412" y="417"/>
                    </a:cubicBezTo>
                    <a:cubicBezTo>
                      <a:pt x="403" y="421"/>
                      <a:pt x="396" y="413"/>
                      <a:pt x="387" y="409"/>
                    </a:cubicBezTo>
                    <a:cubicBezTo>
                      <a:pt x="398" y="454"/>
                      <a:pt x="403" y="499"/>
                      <a:pt x="424" y="529"/>
                    </a:cubicBezTo>
                    <a:close/>
                    <a:moveTo>
                      <a:pt x="288" y="90"/>
                    </a:moveTo>
                    <a:cubicBezTo>
                      <a:pt x="268" y="165"/>
                      <a:pt x="311" y="234"/>
                      <a:pt x="356" y="269"/>
                    </a:cubicBezTo>
                    <a:cubicBezTo>
                      <a:pt x="345" y="231"/>
                      <a:pt x="329" y="192"/>
                      <a:pt x="327" y="147"/>
                    </a:cubicBezTo>
                    <a:cubicBezTo>
                      <a:pt x="324" y="97"/>
                      <a:pt x="331" y="60"/>
                      <a:pt x="333" y="30"/>
                    </a:cubicBezTo>
                    <a:cubicBezTo>
                      <a:pt x="323" y="39"/>
                      <a:pt x="304" y="50"/>
                      <a:pt x="311" y="66"/>
                    </a:cubicBezTo>
                    <a:cubicBezTo>
                      <a:pt x="314" y="62"/>
                      <a:pt x="319" y="67"/>
                      <a:pt x="319" y="70"/>
                    </a:cubicBezTo>
                    <a:cubicBezTo>
                      <a:pt x="311" y="78"/>
                      <a:pt x="307" y="90"/>
                      <a:pt x="311" y="102"/>
                    </a:cubicBezTo>
                    <a:cubicBezTo>
                      <a:pt x="312" y="105"/>
                      <a:pt x="318" y="97"/>
                      <a:pt x="320" y="102"/>
                    </a:cubicBezTo>
                    <a:cubicBezTo>
                      <a:pt x="323" y="109"/>
                      <a:pt x="314" y="113"/>
                      <a:pt x="313" y="120"/>
                    </a:cubicBezTo>
                    <a:cubicBezTo>
                      <a:pt x="318" y="140"/>
                      <a:pt x="324" y="166"/>
                      <a:pt x="324" y="187"/>
                    </a:cubicBezTo>
                    <a:cubicBezTo>
                      <a:pt x="312" y="172"/>
                      <a:pt x="315" y="143"/>
                      <a:pt x="306" y="125"/>
                    </a:cubicBezTo>
                    <a:cubicBezTo>
                      <a:pt x="303" y="130"/>
                      <a:pt x="302" y="135"/>
                      <a:pt x="296" y="137"/>
                    </a:cubicBezTo>
                    <a:cubicBezTo>
                      <a:pt x="295" y="121"/>
                      <a:pt x="312" y="110"/>
                      <a:pt x="301" y="89"/>
                    </a:cubicBezTo>
                    <a:cubicBezTo>
                      <a:pt x="297" y="93"/>
                      <a:pt x="293" y="102"/>
                      <a:pt x="288" y="101"/>
                    </a:cubicBezTo>
                    <a:cubicBezTo>
                      <a:pt x="287" y="85"/>
                      <a:pt x="307" y="83"/>
                      <a:pt x="301" y="66"/>
                    </a:cubicBezTo>
                    <a:cubicBezTo>
                      <a:pt x="298" y="75"/>
                      <a:pt x="293" y="83"/>
                      <a:pt x="288" y="90"/>
                    </a:cubicBezTo>
                    <a:close/>
                    <a:moveTo>
                      <a:pt x="491" y="93"/>
                    </a:moveTo>
                    <a:cubicBezTo>
                      <a:pt x="490" y="99"/>
                      <a:pt x="496" y="104"/>
                      <a:pt x="492" y="110"/>
                    </a:cubicBezTo>
                    <a:cubicBezTo>
                      <a:pt x="485" y="110"/>
                      <a:pt x="486" y="102"/>
                      <a:pt x="483" y="98"/>
                    </a:cubicBezTo>
                    <a:cubicBezTo>
                      <a:pt x="476" y="100"/>
                      <a:pt x="473" y="106"/>
                      <a:pt x="466" y="107"/>
                    </a:cubicBezTo>
                    <a:cubicBezTo>
                      <a:pt x="467" y="113"/>
                      <a:pt x="477" y="127"/>
                      <a:pt x="466" y="129"/>
                    </a:cubicBezTo>
                    <a:cubicBezTo>
                      <a:pt x="462" y="125"/>
                      <a:pt x="462" y="117"/>
                      <a:pt x="457" y="114"/>
                    </a:cubicBezTo>
                    <a:cubicBezTo>
                      <a:pt x="454" y="116"/>
                      <a:pt x="448" y="123"/>
                      <a:pt x="444" y="121"/>
                    </a:cubicBezTo>
                    <a:cubicBezTo>
                      <a:pt x="453" y="108"/>
                      <a:pt x="467" y="101"/>
                      <a:pt x="480" y="93"/>
                    </a:cubicBezTo>
                    <a:cubicBezTo>
                      <a:pt x="478" y="89"/>
                      <a:pt x="476" y="80"/>
                      <a:pt x="482" y="79"/>
                    </a:cubicBezTo>
                    <a:cubicBezTo>
                      <a:pt x="486" y="81"/>
                      <a:pt x="485" y="87"/>
                      <a:pt x="490" y="88"/>
                    </a:cubicBezTo>
                    <a:cubicBezTo>
                      <a:pt x="499" y="81"/>
                      <a:pt x="513" y="78"/>
                      <a:pt x="521" y="70"/>
                    </a:cubicBezTo>
                    <a:cubicBezTo>
                      <a:pt x="450" y="78"/>
                      <a:pt x="398" y="103"/>
                      <a:pt x="362" y="148"/>
                    </a:cubicBezTo>
                    <a:cubicBezTo>
                      <a:pt x="354" y="159"/>
                      <a:pt x="344" y="177"/>
                      <a:pt x="344" y="187"/>
                    </a:cubicBezTo>
                    <a:cubicBezTo>
                      <a:pt x="342" y="203"/>
                      <a:pt x="352" y="222"/>
                      <a:pt x="356" y="238"/>
                    </a:cubicBezTo>
                    <a:cubicBezTo>
                      <a:pt x="362" y="255"/>
                      <a:pt x="367" y="272"/>
                      <a:pt x="377" y="284"/>
                    </a:cubicBezTo>
                    <a:cubicBezTo>
                      <a:pt x="391" y="251"/>
                      <a:pt x="401" y="221"/>
                      <a:pt x="422" y="196"/>
                    </a:cubicBezTo>
                    <a:cubicBezTo>
                      <a:pt x="432" y="185"/>
                      <a:pt x="445" y="173"/>
                      <a:pt x="456" y="163"/>
                    </a:cubicBezTo>
                    <a:cubicBezTo>
                      <a:pt x="483" y="137"/>
                      <a:pt x="510" y="114"/>
                      <a:pt x="541" y="93"/>
                    </a:cubicBezTo>
                    <a:cubicBezTo>
                      <a:pt x="560" y="81"/>
                      <a:pt x="587" y="76"/>
                      <a:pt x="611" y="72"/>
                    </a:cubicBezTo>
                    <a:cubicBezTo>
                      <a:pt x="566" y="60"/>
                      <a:pt x="527" y="74"/>
                      <a:pt x="491" y="93"/>
                    </a:cubicBezTo>
                    <a:close/>
                    <a:moveTo>
                      <a:pt x="585" y="86"/>
                    </a:moveTo>
                    <a:cubicBezTo>
                      <a:pt x="550" y="97"/>
                      <a:pt x="525" y="117"/>
                      <a:pt x="499" y="136"/>
                    </a:cubicBezTo>
                    <a:cubicBezTo>
                      <a:pt x="502" y="140"/>
                      <a:pt x="504" y="134"/>
                      <a:pt x="506" y="133"/>
                    </a:cubicBezTo>
                    <a:cubicBezTo>
                      <a:pt x="509" y="132"/>
                      <a:pt x="514" y="133"/>
                      <a:pt x="518" y="132"/>
                    </a:cubicBezTo>
                    <a:cubicBezTo>
                      <a:pt x="560" y="118"/>
                      <a:pt x="603" y="87"/>
                      <a:pt x="657" y="92"/>
                    </a:cubicBezTo>
                    <a:cubicBezTo>
                      <a:pt x="634" y="83"/>
                      <a:pt x="609" y="89"/>
                      <a:pt x="585" y="86"/>
                    </a:cubicBezTo>
                    <a:close/>
                    <a:moveTo>
                      <a:pt x="214" y="213"/>
                    </a:moveTo>
                    <a:cubicBezTo>
                      <a:pt x="128" y="213"/>
                      <a:pt x="33" y="263"/>
                      <a:pt x="14" y="346"/>
                    </a:cubicBezTo>
                    <a:cubicBezTo>
                      <a:pt x="66" y="299"/>
                      <a:pt x="136" y="266"/>
                      <a:pt x="218" y="271"/>
                    </a:cubicBezTo>
                    <a:cubicBezTo>
                      <a:pt x="270" y="275"/>
                      <a:pt x="333" y="285"/>
                      <a:pt x="371" y="311"/>
                    </a:cubicBezTo>
                    <a:cubicBezTo>
                      <a:pt x="365" y="302"/>
                      <a:pt x="348" y="266"/>
                      <a:pt x="336" y="276"/>
                    </a:cubicBezTo>
                    <a:cubicBezTo>
                      <a:pt x="324" y="266"/>
                      <a:pt x="300" y="251"/>
                      <a:pt x="283" y="258"/>
                    </a:cubicBezTo>
                    <a:cubicBezTo>
                      <a:pt x="280" y="249"/>
                      <a:pt x="259" y="250"/>
                      <a:pt x="247" y="247"/>
                    </a:cubicBezTo>
                    <a:cubicBezTo>
                      <a:pt x="246" y="250"/>
                      <a:pt x="248" y="255"/>
                      <a:pt x="244" y="256"/>
                    </a:cubicBezTo>
                    <a:cubicBezTo>
                      <a:pt x="240" y="248"/>
                      <a:pt x="231" y="244"/>
                      <a:pt x="229" y="234"/>
                    </a:cubicBezTo>
                    <a:cubicBezTo>
                      <a:pt x="237" y="228"/>
                      <a:pt x="240" y="240"/>
                      <a:pt x="247" y="243"/>
                    </a:cubicBezTo>
                    <a:cubicBezTo>
                      <a:pt x="256" y="246"/>
                      <a:pt x="268" y="242"/>
                      <a:pt x="276" y="247"/>
                    </a:cubicBezTo>
                    <a:cubicBezTo>
                      <a:pt x="278" y="245"/>
                      <a:pt x="269" y="237"/>
                      <a:pt x="278" y="235"/>
                    </a:cubicBezTo>
                    <a:cubicBezTo>
                      <a:pt x="283" y="237"/>
                      <a:pt x="284" y="244"/>
                      <a:pt x="287" y="249"/>
                    </a:cubicBezTo>
                    <a:cubicBezTo>
                      <a:pt x="305" y="252"/>
                      <a:pt x="319" y="257"/>
                      <a:pt x="333" y="263"/>
                    </a:cubicBezTo>
                    <a:cubicBezTo>
                      <a:pt x="303" y="232"/>
                      <a:pt x="260" y="213"/>
                      <a:pt x="214" y="213"/>
                    </a:cubicBezTo>
                    <a:close/>
                    <a:moveTo>
                      <a:pt x="895" y="456"/>
                    </a:moveTo>
                    <a:cubicBezTo>
                      <a:pt x="892" y="449"/>
                      <a:pt x="890" y="440"/>
                      <a:pt x="887" y="434"/>
                    </a:cubicBezTo>
                    <a:cubicBezTo>
                      <a:pt x="880" y="418"/>
                      <a:pt x="867" y="407"/>
                      <a:pt x="858" y="393"/>
                    </a:cubicBezTo>
                    <a:cubicBezTo>
                      <a:pt x="849" y="380"/>
                      <a:pt x="841" y="366"/>
                      <a:pt x="832" y="354"/>
                    </a:cubicBezTo>
                    <a:cubicBezTo>
                      <a:pt x="804" y="316"/>
                      <a:pt x="772" y="279"/>
                      <a:pt x="735" y="253"/>
                    </a:cubicBezTo>
                    <a:cubicBezTo>
                      <a:pt x="730" y="253"/>
                      <a:pt x="727" y="250"/>
                      <a:pt x="722" y="250"/>
                    </a:cubicBezTo>
                    <a:cubicBezTo>
                      <a:pt x="717" y="245"/>
                      <a:pt x="711" y="239"/>
                      <a:pt x="704" y="236"/>
                    </a:cubicBezTo>
                    <a:cubicBezTo>
                      <a:pt x="672" y="223"/>
                      <a:pt x="604" y="221"/>
                      <a:pt x="567" y="218"/>
                    </a:cubicBezTo>
                    <a:cubicBezTo>
                      <a:pt x="535" y="216"/>
                      <a:pt x="508" y="228"/>
                      <a:pt x="483" y="230"/>
                    </a:cubicBezTo>
                    <a:cubicBezTo>
                      <a:pt x="447" y="252"/>
                      <a:pt x="405" y="268"/>
                      <a:pt x="384" y="305"/>
                    </a:cubicBezTo>
                    <a:cubicBezTo>
                      <a:pt x="384" y="314"/>
                      <a:pt x="390" y="319"/>
                      <a:pt x="390" y="329"/>
                    </a:cubicBezTo>
                    <a:cubicBezTo>
                      <a:pt x="421" y="330"/>
                      <a:pt x="448" y="335"/>
                      <a:pt x="474" y="337"/>
                    </a:cubicBezTo>
                    <a:cubicBezTo>
                      <a:pt x="521" y="341"/>
                      <a:pt x="564" y="349"/>
                      <a:pt x="601" y="360"/>
                    </a:cubicBezTo>
                    <a:cubicBezTo>
                      <a:pt x="611" y="363"/>
                      <a:pt x="622" y="364"/>
                      <a:pt x="632" y="367"/>
                    </a:cubicBezTo>
                    <a:cubicBezTo>
                      <a:pt x="671" y="378"/>
                      <a:pt x="702" y="395"/>
                      <a:pt x="736" y="407"/>
                    </a:cubicBezTo>
                    <a:cubicBezTo>
                      <a:pt x="755" y="413"/>
                      <a:pt x="771" y="423"/>
                      <a:pt x="790" y="429"/>
                    </a:cubicBezTo>
                    <a:cubicBezTo>
                      <a:pt x="829" y="456"/>
                      <a:pt x="875" y="477"/>
                      <a:pt x="909" y="509"/>
                    </a:cubicBezTo>
                    <a:cubicBezTo>
                      <a:pt x="906" y="489"/>
                      <a:pt x="902" y="472"/>
                      <a:pt x="895" y="456"/>
                    </a:cubicBezTo>
                    <a:close/>
                    <a:moveTo>
                      <a:pt x="314" y="297"/>
                    </a:moveTo>
                    <a:cubicBezTo>
                      <a:pt x="289" y="290"/>
                      <a:pt x="270" y="287"/>
                      <a:pt x="253" y="287"/>
                    </a:cubicBezTo>
                    <a:cubicBezTo>
                      <a:pt x="248" y="290"/>
                      <a:pt x="247" y="288"/>
                      <a:pt x="240" y="288"/>
                    </a:cubicBezTo>
                    <a:cubicBezTo>
                      <a:pt x="209" y="297"/>
                      <a:pt x="185" y="309"/>
                      <a:pt x="160" y="325"/>
                    </a:cubicBezTo>
                    <a:cubicBezTo>
                      <a:pt x="125" y="348"/>
                      <a:pt x="95" y="370"/>
                      <a:pt x="65" y="395"/>
                    </a:cubicBezTo>
                    <a:cubicBezTo>
                      <a:pt x="49" y="408"/>
                      <a:pt x="31" y="418"/>
                      <a:pt x="18" y="433"/>
                    </a:cubicBezTo>
                    <a:cubicBezTo>
                      <a:pt x="13" y="471"/>
                      <a:pt x="17" y="514"/>
                      <a:pt x="27" y="554"/>
                    </a:cubicBezTo>
                    <a:cubicBezTo>
                      <a:pt x="36" y="588"/>
                      <a:pt x="46" y="620"/>
                      <a:pt x="59" y="643"/>
                    </a:cubicBezTo>
                    <a:cubicBezTo>
                      <a:pt x="71" y="605"/>
                      <a:pt x="77" y="562"/>
                      <a:pt x="93" y="522"/>
                    </a:cubicBezTo>
                    <a:cubicBezTo>
                      <a:pt x="121" y="453"/>
                      <a:pt x="171" y="393"/>
                      <a:pt x="234" y="358"/>
                    </a:cubicBezTo>
                    <a:cubicBezTo>
                      <a:pt x="270" y="337"/>
                      <a:pt x="329" y="319"/>
                      <a:pt x="369" y="328"/>
                    </a:cubicBezTo>
                    <a:cubicBezTo>
                      <a:pt x="360" y="309"/>
                      <a:pt x="341" y="304"/>
                      <a:pt x="314" y="297"/>
                    </a:cubicBezTo>
                    <a:close/>
                    <a:moveTo>
                      <a:pt x="309" y="338"/>
                    </a:moveTo>
                    <a:cubicBezTo>
                      <a:pt x="306" y="346"/>
                      <a:pt x="299" y="349"/>
                      <a:pt x="297" y="358"/>
                    </a:cubicBezTo>
                    <a:cubicBezTo>
                      <a:pt x="299" y="358"/>
                      <a:pt x="304" y="360"/>
                      <a:pt x="304" y="365"/>
                    </a:cubicBezTo>
                    <a:cubicBezTo>
                      <a:pt x="296" y="368"/>
                      <a:pt x="285" y="369"/>
                      <a:pt x="285" y="380"/>
                    </a:cubicBezTo>
                    <a:cubicBezTo>
                      <a:pt x="292" y="380"/>
                      <a:pt x="296" y="380"/>
                      <a:pt x="296" y="389"/>
                    </a:cubicBezTo>
                    <a:cubicBezTo>
                      <a:pt x="293" y="393"/>
                      <a:pt x="286" y="390"/>
                      <a:pt x="282" y="387"/>
                    </a:cubicBezTo>
                    <a:cubicBezTo>
                      <a:pt x="271" y="402"/>
                      <a:pt x="267" y="422"/>
                      <a:pt x="257" y="436"/>
                    </a:cubicBezTo>
                    <a:cubicBezTo>
                      <a:pt x="257" y="414"/>
                      <a:pt x="266" y="405"/>
                      <a:pt x="273" y="387"/>
                    </a:cubicBezTo>
                    <a:cubicBezTo>
                      <a:pt x="263" y="385"/>
                      <a:pt x="259" y="385"/>
                      <a:pt x="248" y="385"/>
                    </a:cubicBezTo>
                    <a:cubicBezTo>
                      <a:pt x="244" y="396"/>
                      <a:pt x="241" y="408"/>
                      <a:pt x="234" y="416"/>
                    </a:cubicBezTo>
                    <a:cubicBezTo>
                      <a:pt x="238" y="391"/>
                      <a:pt x="245" y="375"/>
                      <a:pt x="256" y="356"/>
                    </a:cubicBezTo>
                    <a:cubicBezTo>
                      <a:pt x="250" y="357"/>
                      <a:pt x="247" y="360"/>
                      <a:pt x="243" y="362"/>
                    </a:cubicBezTo>
                    <a:cubicBezTo>
                      <a:pt x="241" y="364"/>
                      <a:pt x="244" y="367"/>
                      <a:pt x="242" y="371"/>
                    </a:cubicBezTo>
                    <a:cubicBezTo>
                      <a:pt x="237" y="374"/>
                      <a:pt x="234" y="378"/>
                      <a:pt x="229" y="380"/>
                    </a:cubicBezTo>
                    <a:cubicBezTo>
                      <a:pt x="216" y="400"/>
                      <a:pt x="201" y="422"/>
                      <a:pt x="189" y="447"/>
                    </a:cubicBezTo>
                    <a:cubicBezTo>
                      <a:pt x="181" y="462"/>
                      <a:pt x="176" y="479"/>
                      <a:pt x="169" y="495"/>
                    </a:cubicBezTo>
                    <a:cubicBezTo>
                      <a:pt x="168" y="498"/>
                      <a:pt x="163" y="501"/>
                      <a:pt x="161" y="505"/>
                    </a:cubicBezTo>
                    <a:cubicBezTo>
                      <a:pt x="159" y="511"/>
                      <a:pt x="160" y="517"/>
                      <a:pt x="158" y="523"/>
                    </a:cubicBezTo>
                    <a:cubicBezTo>
                      <a:pt x="156" y="528"/>
                      <a:pt x="151" y="532"/>
                      <a:pt x="149" y="537"/>
                    </a:cubicBezTo>
                    <a:cubicBezTo>
                      <a:pt x="147" y="540"/>
                      <a:pt x="148" y="544"/>
                      <a:pt x="147" y="548"/>
                    </a:cubicBezTo>
                    <a:cubicBezTo>
                      <a:pt x="140" y="567"/>
                      <a:pt x="135" y="586"/>
                      <a:pt x="130" y="608"/>
                    </a:cubicBezTo>
                    <a:cubicBezTo>
                      <a:pt x="128" y="621"/>
                      <a:pt x="124" y="634"/>
                      <a:pt x="123" y="644"/>
                    </a:cubicBezTo>
                    <a:cubicBezTo>
                      <a:pt x="121" y="667"/>
                      <a:pt x="133" y="673"/>
                      <a:pt x="134" y="687"/>
                    </a:cubicBezTo>
                    <a:cubicBezTo>
                      <a:pt x="144" y="696"/>
                      <a:pt x="151" y="707"/>
                      <a:pt x="163" y="714"/>
                    </a:cubicBezTo>
                    <a:cubicBezTo>
                      <a:pt x="176" y="732"/>
                      <a:pt x="194" y="744"/>
                      <a:pt x="211" y="759"/>
                    </a:cubicBezTo>
                    <a:cubicBezTo>
                      <a:pt x="251" y="797"/>
                      <a:pt x="299" y="824"/>
                      <a:pt x="346" y="854"/>
                    </a:cubicBezTo>
                    <a:cubicBezTo>
                      <a:pt x="339" y="841"/>
                      <a:pt x="333" y="828"/>
                      <a:pt x="328" y="812"/>
                    </a:cubicBezTo>
                    <a:cubicBezTo>
                      <a:pt x="321" y="788"/>
                      <a:pt x="306" y="763"/>
                      <a:pt x="298" y="737"/>
                    </a:cubicBezTo>
                    <a:cubicBezTo>
                      <a:pt x="293" y="720"/>
                      <a:pt x="289" y="697"/>
                      <a:pt x="285" y="681"/>
                    </a:cubicBezTo>
                    <a:cubicBezTo>
                      <a:pt x="281" y="657"/>
                      <a:pt x="275" y="613"/>
                      <a:pt x="276" y="590"/>
                    </a:cubicBezTo>
                    <a:cubicBezTo>
                      <a:pt x="281" y="495"/>
                      <a:pt x="309" y="406"/>
                      <a:pt x="355" y="337"/>
                    </a:cubicBezTo>
                    <a:cubicBezTo>
                      <a:pt x="343" y="331"/>
                      <a:pt x="321" y="339"/>
                      <a:pt x="309" y="338"/>
                    </a:cubicBezTo>
                    <a:close/>
                    <a:moveTo>
                      <a:pt x="266" y="358"/>
                    </a:moveTo>
                    <a:cubicBezTo>
                      <a:pt x="275" y="359"/>
                      <a:pt x="280" y="356"/>
                      <a:pt x="288" y="359"/>
                    </a:cubicBezTo>
                    <a:cubicBezTo>
                      <a:pt x="290" y="351"/>
                      <a:pt x="296" y="347"/>
                      <a:pt x="298" y="340"/>
                    </a:cubicBezTo>
                    <a:cubicBezTo>
                      <a:pt x="286" y="344"/>
                      <a:pt x="270" y="344"/>
                      <a:pt x="266" y="358"/>
                    </a:cubicBezTo>
                    <a:close/>
                    <a:moveTo>
                      <a:pt x="406" y="405"/>
                    </a:moveTo>
                    <a:cubicBezTo>
                      <a:pt x="408" y="401"/>
                      <a:pt x="405" y="396"/>
                      <a:pt x="403" y="390"/>
                    </a:cubicBezTo>
                    <a:cubicBezTo>
                      <a:pt x="412" y="375"/>
                      <a:pt x="423" y="398"/>
                      <a:pt x="431" y="395"/>
                    </a:cubicBezTo>
                    <a:cubicBezTo>
                      <a:pt x="426" y="364"/>
                      <a:pt x="397" y="356"/>
                      <a:pt x="375" y="341"/>
                    </a:cubicBezTo>
                    <a:cubicBezTo>
                      <a:pt x="378" y="363"/>
                      <a:pt x="379" y="406"/>
                      <a:pt x="406" y="405"/>
                    </a:cubicBezTo>
                    <a:close/>
                    <a:moveTo>
                      <a:pt x="254" y="377"/>
                    </a:moveTo>
                    <a:cubicBezTo>
                      <a:pt x="263" y="379"/>
                      <a:pt x="267" y="378"/>
                      <a:pt x="278" y="378"/>
                    </a:cubicBezTo>
                    <a:cubicBezTo>
                      <a:pt x="278" y="374"/>
                      <a:pt x="284" y="369"/>
                      <a:pt x="282" y="365"/>
                    </a:cubicBezTo>
                    <a:cubicBezTo>
                      <a:pt x="271" y="365"/>
                      <a:pt x="270" y="365"/>
                      <a:pt x="261" y="363"/>
                    </a:cubicBezTo>
                    <a:cubicBezTo>
                      <a:pt x="259" y="368"/>
                      <a:pt x="254" y="370"/>
                      <a:pt x="254" y="377"/>
                    </a:cubicBezTo>
                    <a:close/>
                    <a:moveTo>
                      <a:pt x="442" y="399"/>
                    </a:moveTo>
                    <a:cubicBezTo>
                      <a:pt x="466" y="418"/>
                      <a:pt x="491" y="436"/>
                      <a:pt x="517" y="453"/>
                    </a:cubicBezTo>
                    <a:cubicBezTo>
                      <a:pt x="519" y="471"/>
                      <a:pt x="536" y="477"/>
                      <a:pt x="548" y="482"/>
                    </a:cubicBezTo>
                    <a:cubicBezTo>
                      <a:pt x="549" y="460"/>
                      <a:pt x="540" y="450"/>
                      <a:pt x="537" y="433"/>
                    </a:cubicBezTo>
                    <a:cubicBezTo>
                      <a:pt x="529" y="428"/>
                      <a:pt x="520" y="425"/>
                      <a:pt x="514" y="418"/>
                    </a:cubicBezTo>
                    <a:cubicBezTo>
                      <a:pt x="483" y="411"/>
                      <a:pt x="459" y="389"/>
                      <a:pt x="435" y="378"/>
                    </a:cubicBezTo>
                    <a:cubicBezTo>
                      <a:pt x="439" y="383"/>
                      <a:pt x="441" y="391"/>
                      <a:pt x="442" y="399"/>
                    </a:cubicBezTo>
                    <a:close/>
                    <a:moveTo>
                      <a:pt x="550" y="497"/>
                    </a:moveTo>
                    <a:cubicBezTo>
                      <a:pt x="586" y="551"/>
                      <a:pt x="626" y="603"/>
                      <a:pt x="661" y="657"/>
                    </a:cubicBezTo>
                    <a:cubicBezTo>
                      <a:pt x="678" y="684"/>
                      <a:pt x="695" y="714"/>
                      <a:pt x="712" y="743"/>
                    </a:cubicBezTo>
                    <a:cubicBezTo>
                      <a:pt x="728" y="771"/>
                      <a:pt x="746" y="801"/>
                      <a:pt x="759" y="830"/>
                    </a:cubicBezTo>
                    <a:cubicBezTo>
                      <a:pt x="779" y="874"/>
                      <a:pt x="798" y="920"/>
                      <a:pt x="820" y="965"/>
                    </a:cubicBezTo>
                    <a:cubicBezTo>
                      <a:pt x="836" y="997"/>
                      <a:pt x="850" y="1034"/>
                      <a:pt x="861" y="1069"/>
                    </a:cubicBezTo>
                    <a:cubicBezTo>
                      <a:pt x="872" y="1103"/>
                      <a:pt x="880" y="1141"/>
                      <a:pt x="891" y="1178"/>
                    </a:cubicBezTo>
                    <a:cubicBezTo>
                      <a:pt x="895" y="1190"/>
                      <a:pt x="898" y="1203"/>
                      <a:pt x="900" y="1217"/>
                    </a:cubicBezTo>
                    <a:cubicBezTo>
                      <a:pt x="903" y="1230"/>
                      <a:pt x="908" y="1241"/>
                      <a:pt x="911" y="1254"/>
                    </a:cubicBezTo>
                    <a:cubicBezTo>
                      <a:pt x="913" y="1267"/>
                      <a:pt x="914" y="1280"/>
                      <a:pt x="917" y="1293"/>
                    </a:cubicBezTo>
                    <a:cubicBezTo>
                      <a:pt x="923" y="1317"/>
                      <a:pt x="929" y="1341"/>
                      <a:pt x="934" y="1368"/>
                    </a:cubicBezTo>
                    <a:cubicBezTo>
                      <a:pt x="936" y="1380"/>
                      <a:pt x="940" y="1392"/>
                      <a:pt x="942" y="1404"/>
                    </a:cubicBezTo>
                    <a:cubicBezTo>
                      <a:pt x="949" y="1453"/>
                      <a:pt x="950" y="1496"/>
                      <a:pt x="954" y="1545"/>
                    </a:cubicBezTo>
                    <a:cubicBezTo>
                      <a:pt x="958" y="1584"/>
                      <a:pt x="957" y="1624"/>
                      <a:pt x="956" y="1665"/>
                    </a:cubicBezTo>
                    <a:cubicBezTo>
                      <a:pt x="955" y="1673"/>
                      <a:pt x="958" y="1682"/>
                      <a:pt x="957" y="1689"/>
                    </a:cubicBezTo>
                    <a:cubicBezTo>
                      <a:pt x="957" y="1695"/>
                      <a:pt x="953" y="1701"/>
                      <a:pt x="952" y="1707"/>
                    </a:cubicBezTo>
                    <a:cubicBezTo>
                      <a:pt x="950" y="1727"/>
                      <a:pt x="951" y="1753"/>
                      <a:pt x="944" y="1776"/>
                    </a:cubicBezTo>
                    <a:cubicBezTo>
                      <a:pt x="945" y="1779"/>
                      <a:pt x="936" y="1783"/>
                      <a:pt x="942" y="1784"/>
                    </a:cubicBezTo>
                    <a:cubicBezTo>
                      <a:pt x="960" y="1775"/>
                      <a:pt x="970" y="1755"/>
                      <a:pt x="983" y="1740"/>
                    </a:cubicBezTo>
                    <a:cubicBezTo>
                      <a:pt x="995" y="1725"/>
                      <a:pt x="1011" y="1705"/>
                      <a:pt x="1018" y="1688"/>
                    </a:cubicBezTo>
                    <a:cubicBezTo>
                      <a:pt x="1022" y="1678"/>
                      <a:pt x="1022" y="1664"/>
                      <a:pt x="1023" y="1652"/>
                    </a:cubicBezTo>
                    <a:cubicBezTo>
                      <a:pt x="1023" y="1639"/>
                      <a:pt x="1026" y="1627"/>
                      <a:pt x="1027" y="1614"/>
                    </a:cubicBezTo>
                    <a:cubicBezTo>
                      <a:pt x="1030" y="1565"/>
                      <a:pt x="1020" y="1507"/>
                      <a:pt x="1016" y="1454"/>
                    </a:cubicBezTo>
                    <a:cubicBezTo>
                      <a:pt x="1013" y="1400"/>
                      <a:pt x="1007" y="1348"/>
                      <a:pt x="995" y="1298"/>
                    </a:cubicBezTo>
                    <a:cubicBezTo>
                      <a:pt x="989" y="1275"/>
                      <a:pt x="980" y="1253"/>
                      <a:pt x="975" y="1230"/>
                    </a:cubicBezTo>
                    <a:cubicBezTo>
                      <a:pt x="970" y="1206"/>
                      <a:pt x="960" y="1185"/>
                      <a:pt x="952" y="1162"/>
                    </a:cubicBezTo>
                    <a:cubicBezTo>
                      <a:pt x="936" y="1118"/>
                      <a:pt x="922" y="1073"/>
                      <a:pt x="908" y="1028"/>
                    </a:cubicBezTo>
                    <a:cubicBezTo>
                      <a:pt x="895" y="986"/>
                      <a:pt x="873" y="943"/>
                      <a:pt x="855" y="900"/>
                    </a:cubicBezTo>
                    <a:cubicBezTo>
                      <a:pt x="817" y="813"/>
                      <a:pt x="778" y="737"/>
                      <a:pt x="730" y="664"/>
                    </a:cubicBezTo>
                    <a:cubicBezTo>
                      <a:pt x="718" y="646"/>
                      <a:pt x="703" y="630"/>
                      <a:pt x="691" y="612"/>
                    </a:cubicBezTo>
                    <a:cubicBezTo>
                      <a:pt x="678" y="594"/>
                      <a:pt x="668" y="573"/>
                      <a:pt x="655" y="557"/>
                    </a:cubicBezTo>
                    <a:cubicBezTo>
                      <a:pt x="646" y="545"/>
                      <a:pt x="632" y="536"/>
                      <a:pt x="621" y="524"/>
                    </a:cubicBezTo>
                    <a:cubicBezTo>
                      <a:pt x="596" y="497"/>
                      <a:pt x="578" y="465"/>
                      <a:pt x="552" y="444"/>
                    </a:cubicBezTo>
                    <a:cubicBezTo>
                      <a:pt x="551" y="443"/>
                      <a:pt x="551" y="443"/>
                      <a:pt x="550" y="443"/>
                    </a:cubicBezTo>
                    <a:cubicBezTo>
                      <a:pt x="554" y="459"/>
                      <a:pt x="562" y="483"/>
                      <a:pt x="550" y="497"/>
                    </a:cubicBezTo>
                    <a:close/>
                    <a:moveTo>
                      <a:pt x="947" y="1592"/>
                    </a:moveTo>
                    <a:cubicBezTo>
                      <a:pt x="946" y="1575"/>
                      <a:pt x="942" y="1556"/>
                      <a:pt x="942" y="1538"/>
                    </a:cubicBezTo>
                    <a:cubicBezTo>
                      <a:pt x="939" y="1491"/>
                      <a:pt x="939" y="1447"/>
                      <a:pt x="931" y="1404"/>
                    </a:cubicBezTo>
                    <a:cubicBezTo>
                      <a:pt x="925" y="1370"/>
                      <a:pt x="917" y="1336"/>
                      <a:pt x="911" y="1303"/>
                    </a:cubicBezTo>
                    <a:cubicBezTo>
                      <a:pt x="894" y="1222"/>
                      <a:pt x="873" y="1140"/>
                      <a:pt x="850" y="1067"/>
                    </a:cubicBezTo>
                    <a:cubicBezTo>
                      <a:pt x="837" y="1026"/>
                      <a:pt x="821" y="993"/>
                      <a:pt x="805" y="957"/>
                    </a:cubicBezTo>
                    <a:cubicBezTo>
                      <a:pt x="780" y="903"/>
                      <a:pt x="757" y="850"/>
                      <a:pt x="731" y="799"/>
                    </a:cubicBezTo>
                    <a:cubicBezTo>
                      <a:pt x="703" y="747"/>
                      <a:pt x="674" y="691"/>
                      <a:pt x="639" y="641"/>
                    </a:cubicBezTo>
                    <a:cubicBezTo>
                      <a:pt x="622" y="615"/>
                      <a:pt x="605" y="591"/>
                      <a:pt x="588" y="566"/>
                    </a:cubicBezTo>
                    <a:cubicBezTo>
                      <a:pt x="571" y="541"/>
                      <a:pt x="554" y="515"/>
                      <a:pt x="533" y="495"/>
                    </a:cubicBezTo>
                    <a:cubicBezTo>
                      <a:pt x="531" y="483"/>
                      <a:pt x="518" y="469"/>
                      <a:pt x="511" y="471"/>
                    </a:cubicBezTo>
                    <a:cubicBezTo>
                      <a:pt x="514" y="480"/>
                      <a:pt x="518" y="497"/>
                      <a:pt x="506" y="498"/>
                    </a:cubicBezTo>
                    <a:cubicBezTo>
                      <a:pt x="495" y="500"/>
                      <a:pt x="484" y="475"/>
                      <a:pt x="471" y="483"/>
                    </a:cubicBezTo>
                    <a:cubicBezTo>
                      <a:pt x="474" y="494"/>
                      <a:pt x="482" y="500"/>
                      <a:pt x="488" y="508"/>
                    </a:cubicBezTo>
                    <a:cubicBezTo>
                      <a:pt x="495" y="530"/>
                      <a:pt x="511" y="543"/>
                      <a:pt x="523" y="560"/>
                    </a:cubicBezTo>
                    <a:cubicBezTo>
                      <a:pt x="533" y="575"/>
                      <a:pt x="542" y="589"/>
                      <a:pt x="550" y="604"/>
                    </a:cubicBezTo>
                    <a:cubicBezTo>
                      <a:pt x="566" y="635"/>
                      <a:pt x="586" y="665"/>
                      <a:pt x="602" y="696"/>
                    </a:cubicBezTo>
                    <a:cubicBezTo>
                      <a:pt x="618" y="728"/>
                      <a:pt x="633" y="761"/>
                      <a:pt x="648" y="793"/>
                    </a:cubicBezTo>
                    <a:cubicBezTo>
                      <a:pt x="663" y="825"/>
                      <a:pt x="681" y="856"/>
                      <a:pt x="691" y="891"/>
                    </a:cubicBezTo>
                    <a:cubicBezTo>
                      <a:pt x="698" y="894"/>
                      <a:pt x="699" y="903"/>
                      <a:pt x="701" y="909"/>
                    </a:cubicBezTo>
                    <a:cubicBezTo>
                      <a:pt x="711" y="931"/>
                      <a:pt x="719" y="954"/>
                      <a:pt x="727" y="978"/>
                    </a:cubicBezTo>
                    <a:cubicBezTo>
                      <a:pt x="738" y="1009"/>
                      <a:pt x="745" y="1041"/>
                      <a:pt x="757" y="1073"/>
                    </a:cubicBezTo>
                    <a:cubicBezTo>
                      <a:pt x="796" y="1177"/>
                      <a:pt x="818" y="1317"/>
                      <a:pt x="803" y="1448"/>
                    </a:cubicBezTo>
                    <a:cubicBezTo>
                      <a:pt x="803" y="1455"/>
                      <a:pt x="799" y="1463"/>
                      <a:pt x="798" y="1471"/>
                    </a:cubicBezTo>
                    <a:cubicBezTo>
                      <a:pt x="797" y="1479"/>
                      <a:pt x="799" y="1487"/>
                      <a:pt x="798" y="1494"/>
                    </a:cubicBezTo>
                    <a:cubicBezTo>
                      <a:pt x="793" y="1548"/>
                      <a:pt x="779" y="1595"/>
                      <a:pt x="774" y="1639"/>
                    </a:cubicBezTo>
                    <a:cubicBezTo>
                      <a:pt x="762" y="1658"/>
                      <a:pt x="761" y="1681"/>
                      <a:pt x="756" y="1704"/>
                    </a:cubicBezTo>
                    <a:cubicBezTo>
                      <a:pt x="750" y="1727"/>
                      <a:pt x="737" y="1747"/>
                      <a:pt x="731" y="1768"/>
                    </a:cubicBezTo>
                    <a:cubicBezTo>
                      <a:pt x="746" y="1779"/>
                      <a:pt x="767" y="1776"/>
                      <a:pt x="789" y="1775"/>
                    </a:cubicBezTo>
                    <a:cubicBezTo>
                      <a:pt x="836" y="1772"/>
                      <a:pt x="888" y="1786"/>
                      <a:pt x="934" y="1786"/>
                    </a:cubicBezTo>
                    <a:cubicBezTo>
                      <a:pt x="939" y="1717"/>
                      <a:pt x="948" y="1658"/>
                      <a:pt x="947" y="1592"/>
                    </a:cubicBezTo>
                    <a:close/>
                    <a:moveTo>
                      <a:pt x="437" y="553"/>
                    </a:moveTo>
                    <a:cubicBezTo>
                      <a:pt x="438" y="553"/>
                      <a:pt x="438" y="554"/>
                      <a:pt x="439" y="554"/>
                    </a:cubicBezTo>
                    <a:cubicBezTo>
                      <a:pt x="471" y="600"/>
                      <a:pt x="503" y="649"/>
                      <a:pt x="533" y="696"/>
                    </a:cubicBezTo>
                    <a:cubicBezTo>
                      <a:pt x="565" y="745"/>
                      <a:pt x="591" y="800"/>
                      <a:pt x="612" y="856"/>
                    </a:cubicBezTo>
                    <a:cubicBezTo>
                      <a:pt x="626" y="895"/>
                      <a:pt x="639" y="933"/>
                      <a:pt x="652" y="975"/>
                    </a:cubicBezTo>
                    <a:cubicBezTo>
                      <a:pt x="658" y="995"/>
                      <a:pt x="668" y="1013"/>
                      <a:pt x="674" y="1032"/>
                    </a:cubicBezTo>
                    <a:cubicBezTo>
                      <a:pt x="680" y="1052"/>
                      <a:pt x="684" y="1074"/>
                      <a:pt x="688" y="1095"/>
                    </a:cubicBezTo>
                    <a:cubicBezTo>
                      <a:pt x="693" y="1116"/>
                      <a:pt x="700" y="1136"/>
                      <a:pt x="703" y="1157"/>
                    </a:cubicBezTo>
                    <a:cubicBezTo>
                      <a:pt x="718" y="1268"/>
                      <a:pt x="734" y="1388"/>
                      <a:pt x="728" y="1508"/>
                    </a:cubicBezTo>
                    <a:cubicBezTo>
                      <a:pt x="728" y="1526"/>
                      <a:pt x="722" y="1543"/>
                      <a:pt x="718" y="1560"/>
                    </a:cubicBezTo>
                    <a:cubicBezTo>
                      <a:pt x="714" y="1577"/>
                      <a:pt x="715" y="1595"/>
                      <a:pt x="710" y="1611"/>
                    </a:cubicBezTo>
                    <a:cubicBezTo>
                      <a:pt x="707" y="1622"/>
                      <a:pt x="699" y="1632"/>
                      <a:pt x="700" y="1647"/>
                    </a:cubicBezTo>
                    <a:cubicBezTo>
                      <a:pt x="691" y="1661"/>
                      <a:pt x="685" y="1679"/>
                      <a:pt x="682" y="1700"/>
                    </a:cubicBezTo>
                    <a:cubicBezTo>
                      <a:pt x="678" y="1704"/>
                      <a:pt x="674" y="1695"/>
                      <a:pt x="673" y="1701"/>
                    </a:cubicBezTo>
                    <a:cubicBezTo>
                      <a:pt x="690" y="1721"/>
                      <a:pt x="701" y="1746"/>
                      <a:pt x="722" y="1762"/>
                    </a:cubicBezTo>
                    <a:cubicBezTo>
                      <a:pt x="738" y="1732"/>
                      <a:pt x="743" y="1697"/>
                      <a:pt x="753" y="1663"/>
                    </a:cubicBezTo>
                    <a:cubicBezTo>
                      <a:pt x="757" y="1651"/>
                      <a:pt x="762" y="1639"/>
                      <a:pt x="765" y="1626"/>
                    </a:cubicBezTo>
                    <a:cubicBezTo>
                      <a:pt x="773" y="1584"/>
                      <a:pt x="781" y="1544"/>
                      <a:pt x="785" y="1499"/>
                    </a:cubicBezTo>
                    <a:cubicBezTo>
                      <a:pt x="791" y="1443"/>
                      <a:pt x="802" y="1387"/>
                      <a:pt x="798" y="1332"/>
                    </a:cubicBezTo>
                    <a:cubicBezTo>
                      <a:pt x="795" y="1273"/>
                      <a:pt x="788" y="1218"/>
                      <a:pt x="775" y="1161"/>
                    </a:cubicBezTo>
                    <a:cubicBezTo>
                      <a:pt x="766" y="1125"/>
                      <a:pt x="752" y="1090"/>
                      <a:pt x="740" y="1056"/>
                    </a:cubicBezTo>
                    <a:cubicBezTo>
                      <a:pt x="728" y="1022"/>
                      <a:pt x="720" y="987"/>
                      <a:pt x="706" y="953"/>
                    </a:cubicBezTo>
                    <a:cubicBezTo>
                      <a:pt x="700" y="936"/>
                      <a:pt x="695" y="919"/>
                      <a:pt x="687" y="903"/>
                    </a:cubicBezTo>
                    <a:cubicBezTo>
                      <a:pt x="680" y="886"/>
                      <a:pt x="670" y="870"/>
                      <a:pt x="668" y="851"/>
                    </a:cubicBezTo>
                    <a:cubicBezTo>
                      <a:pt x="643" y="804"/>
                      <a:pt x="622" y="757"/>
                      <a:pt x="599" y="710"/>
                    </a:cubicBezTo>
                    <a:cubicBezTo>
                      <a:pt x="594" y="699"/>
                      <a:pt x="586" y="689"/>
                      <a:pt x="580" y="678"/>
                    </a:cubicBezTo>
                    <a:cubicBezTo>
                      <a:pt x="574" y="668"/>
                      <a:pt x="570" y="656"/>
                      <a:pt x="564" y="646"/>
                    </a:cubicBezTo>
                    <a:cubicBezTo>
                      <a:pt x="540" y="603"/>
                      <a:pt x="521" y="563"/>
                      <a:pt x="490" y="531"/>
                    </a:cubicBezTo>
                    <a:cubicBezTo>
                      <a:pt x="498" y="566"/>
                      <a:pt x="452" y="568"/>
                      <a:pt x="437" y="5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166"/>
              <p:cNvSpPr>
                <a:spLocks noEditPoints="1"/>
              </p:cNvSpPr>
              <p:nvPr/>
            </p:nvSpPr>
            <p:spPr bwMode="auto">
              <a:xfrm>
                <a:off x="8334375" y="4002088"/>
                <a:ext cx="69850" cy="120650"/>
              </a:xfrm>
              <a:custGeom>
                <a:avLst/>
                <a:gdLst>
                  <a:gd name="T0" fmla="*/ 31 w 108"/>
                  <a:gd name="T1" fmla="*/ 115 h 186"/>
                  <a:gd name="T2" fmla="*/ 41 w 108"/>
                  <a:gd name="T3" fmla="*/ 145 h 186"/>
                  <a:gd name="T4" fmla="*/ 22 w 108"/>
                  <a:gd name="T5" fmla="*/ 109 h 186"/>
                  <a:gd name="T6" fmla="*/ 0 w 108"/>
                  <a:gd name="T7" fmla="*/ 88 h 186"/>
                  <a:gd name="T8" fmla="*/ 20 w 108"/>
                  <a:gd name="T9" fmla="*/ 101 h 186"/>
                  <a:gd name="T10" fmla="*/ 11 w 108"/>
                  <a:gd name="T11" fmla="*/ 65 h 186"/>
                  <a:gd name="T12" fmla="*/ 15 w 108"/>
                  <a:gd name="T13" fmla="*/ 64 h 186"/>
                  <a:gd name="T14" fmla="*/ 20 w 108"/>
                  <a:gd name="T15" fmla="*/ 25 h 186"/>
                  <a:gd name="T16" fmla="*/ 22 w 108"/>
                  <a:gd name="T17" fmla="*/ 70 h 186"/>
                  <a:gd name="T18" fmla="*/ 59 w 108"/>
                  <a:gd name="T19" fmla="*/ 98 h 186"/>
                  <a:gd name="T20" fmla="*/ 54 w 108"/>
                  <a:gd name="T21" fmla="*/ 56 h 186"/>
                  <a:gd name="T22" fmla="*/ 29 w 108"/>
                  <a:gd name="T23" fmla="*/ 33 h 186"/>
                  <a:gd name="T24" fmla="*/ 53 w 108"/>
                  <a:gd name="T25" fmla="*/ 45 h 186"/>
                  <a:gd name="T26" fmla="*/ 60 w 108"/>
                  <a:gd name="T27" fmla="*/ 0 h 186"/>
                  <a:gd name="T28" fmla="*/ 58 w 108"/>
                  <a:gd name="T29" fmla="*/ 48 h 186"/>
                  <a:gd name="T30" fmla="*/ 73 w 108"/>
                  <a:gd name="T31" fmla="*/ 65 h 186"/>
                  <a:gd name="T32" fmla="*/ 59 w 108"/>
                  <a:gd name="T33" fmla="*/ 60 h 186"/>
                  <a:gd name="T34" fmla="*/ 64 w 108"/>
                  <a:gd name="T35" fmla="*/ 101 h 186"/>
                  <a:gd name="T36" fmla="*/ 93 w 108"/>
                  <a:gd name="T37" fmla="*/ 114 h 186"/>
                  <a:gd name="T38" fmla="*/ 68 w 108"/>
                  <a:gd name="T39" fmla="*/ 113 h 186"/>
                  <a:gd name="T40" fmla="*/ 108 w 108"/>
                  <a:gd name="T41" fmla="*/ 162 h 186"/>
                  <a:gd name="T42" fmla="*/ 80 w 108"/>
                  <a:gd name="T43" fmla="*/ 149 h 186"/>
                  <a:gd name="T44" fmla="*/ 97 w 108"/>
                  <a:gd name="T45" fmla="*/ 185 h 186"/>
                  <a:gd name="T46" fmla="*/ 69 w 108"/>
                  <a:gd name="T47" fmla="*/ 144 h 186"/>
                  <a:gd name="T48" fmla="*/ 33 w 108"/>
                  <a:gd name="T49" fmla="*/ 116 h 186"/>
                  <a:gd name="T50" fmla="*/ 31 w 108"/>
                  <a:gd name="T51" fmla="*/ 115 h 186"/>
                  <a:gd name="T52" fmla="*/ 28 w 108"/>
                  <a:gd name="T53" fmla="*/ 107 h 186"/>
                  <a:gd name="T54" fmla="*/ 67 w 108"/>
                  <a:gd name="T55" fmla="*/ 129 h 186"/>
                  <a:gd name="T56" fmla="*/ 24 w 108"/>
                  <a:gd name="T57" fmla="*/ 80 h 186"/>
                  <a:gd name="T58" fmla="*/ 28 w 108"/>
                  <a:gd name="T59" fmla="*/ 107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8" h="186">
                    <a:moveTo>
                      <a:pt x="31" y="115"/>
                    </a:moveTo>
                    <a:cubicBezTo>
                      <a:pt x="32" y="126"/>
                      <a:pt x="43" y="135"/>
                      <a:pt x="41" y="145"/>
                    </a:cubicBezTo>
                    <a:cubicBezTo>
                      <a:pt x="27" y="141"/>
                      <a:pt x="28" y="121"/>
                      <a:pt x="22" y="109"/>
                    </a:cubicBezTo>
                    <a:cubicBezTo>
                      <a:pt x="15" y="102"/>
                      <a:pt x="1" y="96"/>
                      <a:pt x="0" y="88"/>
                    </a:cubicBezTo>
                    <a:cubicBezTo>
                      <a:pt x="9" y="90"/>
                      <a:pt x="12" y="98"/>
                      <a:pt x="20" y="101"/>
                    </a:cubicBezTo>
                    <a:cubicBezTo>
                      <a:pt x="18" y="88"/>
                      <a:pt x="18" y="73"/>
                      <a:pt x="11" y="65"/>
                    </a:cubicBezTo>
                    <a:cubicBezTo>
                      <a:pt x="13" y="65"/>
                      <a:pt x="15" y="65"/>
                      <a:pt x="15" y="64"/>
                    </a:cubicBezTo>
                    <a:cubicBezTo>
                      <a:pt x="15" y="46"/>
                      <a:pt x="16" y="38"/>
                      <a:pt x="20" y="25"/>
                    </a:cubicBezTo>
                    <a:cubicBezTo>
                      <a:pt x="24" y="36"/>
                      <a:pt x="18" y="56"/>
                      <a:pt x="22" y="70"/>
                    </a:cubicBezTo>
                    <a:cubicBezTo>
                      <a:pt x="34" y="80"/>
                      <a:pt x="46" y="90"/>
                      <a:pt x="59" y="98"/>
                    </a:cubicBezTo>
                    <a:cubicBezTo>
                      <a:pt x="57" y="84"/>
                      <a:pt x="54" y="71"/>
                      <a:pt x="54" y="56"/>
                    </a:cubicBezTo>
                    <a:cubicBezTo>
                      <a:pt x="46" y="48"/>
                      <a:pt x="38" y="40"/>
                      <a:pt x="29" y="33"/>
                    </a:cubicBezTo>
                    <a:cubicBezTo>
                      <a:pt x="38" y="31"/>
                      <a:pt x="45" y="42"/>
                      <a:pt x="53" y="45"/>
                    </a:cubicBezTo>
                    <a:cubicBezTo>
                      <a:pt x="55" y="30"/>
                      <a:pt x="50" y="11"/>
                      <a:pt x="60" y="0"/>
                    </a:cubicBezTo>
                    <a:cubicBezTo>
                      <a:pt x="61" y="16"/>
                      <a:pt x="55" y="34"/>
                      <a:pt x="58" y="48"/>
                    </a:cubicBezTo>
                    <a:cubicBezTo>
                      <a:pt x="62" y="54"/>
                      <a:pt x="76" y="56"/>
                      <a:pt x="73" y="65"/>
                    </a:cubicBezTo>
                    <a:cubicBezTo>
                      <a:pt x="69" y="70"/>
                      <a:pt x="63" y="63"/>
                      <a:pt x="59" y="60"/>
                    </a:cubicBezTo>
                    <a:cubicBezTo>
                      <a:pt x="57" y="72"/>
                      <a:pt x="63" y="88"/>
                      <a:pt x="64" y="101"/>
                    </a:cubicBezTo>
                    <a:cubicBezTo>
                      <a:pt x="73" y="108"/>
                      <a:pt x="86" y="105"/>
                      <a:pt x="93" y="114"/>
                    </a:cubicBezTo>
                    <a:cubicBezTo>
                      <a:pt x="87" y="123"/>
                      <a:pt x="75" y="114"/>
                      <a:pt x="68" y="113"/>
                    </a:cubicBezTo>
                    <a:cubicBezTo>
                      <a:pt x="64" y="141"/>
                      <a:pt x="98" y="143"/>
                      <a:pt x="108" y="162"/>
                    </a:cubicBezTo>
                    <a:cubicBezTo>
                      <a:pt x="95" y="161"/>
                      <a:pt x="89" y="154"/>
                      <a:pt x="80" y="149"/>
                    </a:cubicBezTo>
                    <a:cubicBezTo>
                      <a:pt x="80" y="161"/>
                      <a:pt x="91" y="174"/>
                      <a:pt x="97" y="185"/>
                    </a:cubicBezTo>
                    <a:cubicBezTo>
                      <a:pt x="75" y="186"/>
                      <a:pt x="78" y="158"/>
                      <a:pt x="69" y="144"/>
                    </a:cubicBezTo>
                    <a:cubicBezTo>
                      <a:pt x="60" y="129"/>
                      <a:pt x="44" y="128"/>
                      <a:pt x="33" y="116"/>
                    </a:cubicBezTo>
                    <a:cubicBezTo>
                      <a:pt x="32" y="116"/>
                      <a:pt x="32" y="115"/>
                      <a:pt x="31" y="115"/>
                    </a:cubicBezTo>
                    <a:close/>
                    <a:moveTo>
                      <a:pt x="28" y="107"/>
                    </a:moveTo>
                    <a:cubicBezTo>
                      <a:pt x="42" y="113"/>
                      <a:pt x="53" y="128"/>
                      <a:pt x="67" y="129"/>
                    </a:cubicBezTo>
                    <a:cubicBezTo>
                      <a:pt x="62" y="104"/>
                      <a:pt x="42" y="94"/>
                      <a:pt x="24" y="80"/>
                    </a:cubicBezTo>
                    <a:cubicBezTo>
                      <a:pt x="25" y="90"/>
                      <a:pt x="27" y="96"/>
                      <a:pt x="28" y="1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10811382" y="6075758"/>
              <a:ext cx="723441" cy="637967"/>
              <a:chOff x="7750175" y="5213350"/>
              <a:chExt cx="1303338" cy="1149350"/>
            </a:xfrm>
          </p:grpSpPr>
          <p:sp>
            <p:nvSpPr>
              <p:cNvPr id="28" name="Freeform 131"/>
              <p:cNvSpPr>
                <a:spLocks noEditPoints="1"/>
              </p:cNvSpPr>
              <p:nvPr/>
            </p:nvSpPr>
            <p:spPr bwMode="auto">
              <a:xfrm>
                <a:off x="8975725" y="5327650"/>
                <a:ext cx="49213" cy="46038"/>
              </a:xfrm>
              <a:custGeom>
                <a:avLst/>
                <a:gdLst>
                  <a:gd name="T0" fmla="*/ 25 w 76"/>
                  <a:gd name="T1" fmla="*/ 2 h 71"/>
                  <a:gd name="T2" fmla="*/ 35 w 76"/>
                  <a:gd name="T3" fmla="*/ 8 h 71"/>
                  <a:gd name="T4" fmla="*/ 44 w 76"/>
                  <a:gd name="T5" fmla="*/ 0 h 71"/>
                  <a:gd name="T6" fmla="*/ 11 w 76"/>
                  <a:gd name="T7" fmla="*/ 49 h 71"/>
                  <a:gd name="T8" fmla="*/ 25 w 76"/>
                  <a:gd name="T9" fmla="*/ 2 h 71"/>
                  <a:gd name="T10" fmla="*/ 19 w 76"/>
                  <a:gd name="T11" fmla="*/ 31 h 71"/>
                  <a:gd name="T12" fmla="*/ 29 w 76"/>
                  <a:gd name="T13" fmla="*/ 39 h 71"/>
                  <a:gd name="T14" fmla="*/ 39 w 76"/>
                  <a:gd name="T15" fmla="*/ 14 h 71"/>
                  <a:gd name="T16" fmla="*/ 19 w 76"/>
                  <a:gd name="T17" fmla="*/ 3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71">
                    <a:moveTo>
                      <a:pt x="25" y="2"/>
                    </a:moveTo>
                    <a:cubicBezTo>
                      <a:pt x="30" y="2"/>
                      <a:pt x="35" y="2"/>
                      <a:pt x="35" y="8"/>
                    </a:cubicBezTo>
                    <a:cubicBezTo>
                      <a:pt x="41" y="8"/>
                      <a:pt x="39" y="0"/>
                      <a:pt x="44" y="0"/>
                    </a:cubicBezTo>
                    <a:cubicBezTo>
                      <a:pt x="76" y="23"/>
                      <a:pt x="31" y="71"/>
                      <a:pt x="11" y="49"/>
                    </a:cubicBezTo>
                    <a:cubicBezTo>
                      <a:pt x="0" y="37"/>
                      <a:pt x="5" y="6"/>
                      <a:pt x="25" y="2"/>
                    </a:cubicBezTo>
                    <a:close/>
                    <a:moveTo>
                      <a:pt x="19" y="31"/>
                    </a:moveTo>
                    <a:cubicBezTo>
                      <a:pt x="23" y="33"/>
                      <a:pt x="23" y="39"/>
                      <a:pt x="29" y="39"/>
                    </a:cubicBezTo>
                    <a:cubicBezTo>
                      <a:pt x="36" y="34"/>
                      <a:pt x="40" y="27"/>
                      <a:pt x="39" y="14"/>
                    </a:cubicBezTo>
                    <a:cubicBezTo>
                      <a:pt x="29" y="17"/>
                      <a:pt x="20" y="20"/>
                      <a:pt x="19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32"/>
              <p:cNvSpPr>
                <a:spLocks noEditPoints="1"/>
              </p:cNvSpPr>
              <p:nvPr/>
            </p:nvSpPr>
            <p:spPr bwMode="auto">
              <a:xfrm>
                <a:off x="8945563" y="5387975"/>
                <a:ext cx="41275" cy="38100"/>
              </a:xfrm>
              <a:custGeom>
                <a:avLst/>
                <a:gdLst>
                  <a:gd name="T0" fmla="*/ 65 w 65"/>
                  <a:gd name="T1" fmla="*/ 16 h 60"/>
                  <a:gd name="T2" fmla="*/ 55 w 65"/>
                  <a:gd name="T3" fmla="*/ 49 h 60"/>
                  <a:gd name="T4" fmla="*/ 24 w 65"/>
                  <a:gd name="T5" fmla="*/ 57 h 60"/>
                  <a:gd name="T6" fmla="*/ 32 w 65"/>
                  <a:gd name="T7" fmla="*/ 0 h 60"/>
                  <a:gd name="T8" fmla="*/ 65 w 65"/>
                  <a:gd name="T9" fmla="*/ 16 h 60"/>
                  <a:gd name="T10" fmla="*/ 30 w 65"/>
                  <a:gd name="T11" fmla="*/ 18 h 60"/>
                  <a:gd name="T12" fmla="*/ 28 w 65"/>
                  <a:gd name="T13" fmla="*/ 41 h 60"/>
                  <a:gd name="T14" fmla="*/ 47 w 65"/>
                  <a:gd name="T15" fmla="*/ 28 h 60"/>
                  <a:gd name="T16" fmla="*/ 30 w 65"/>
                  <a:gd name="T17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60">
                    <a:moveTo>
                      <a:pt x="65" y="16"/>
                    </a:moveTo>
                    <a:cubicBezTo>
                      <a:pt x="65" y="31"/>
                      <a:pt x="61" y="37"/>
                      <a:pt x="55" y="49"/>
                    </a:cubicBezTo>
                    <a:cubicBezTo>
                      <a:pt x="42" y="51"/>
                      <a:pt x="33" y="60"/>
                      <a:pt x="24" y="57"/>
                    </a:cubicBezTo>
                    <a:cubicBezTo>
                      <a:pt x="0" y="48"/>
                      <a:pt x="4" y="6"/>
                      <a:pt x="32" y="0"/>
                    </a:cubicBezTo>
                    <a:cubicBezTo>
                      <a:pt x="44" y="4"/>
                      <a:pt x="50" y="14"/>
                      <a:pt x="65" y="16"/>
                    </a:cubicBezTo>
                    <a:close/>
                    <a:moveTo>
                      <a:pt x="30" y="18"/>
                    </a:moveTo>
                    <a:cubicBezTo>
                      <a:pt x="24" y="22"/>
                      <a:pt x="21" y="36"/>
                      <a:pt x="28" y="41"/>
                    </a:cubicBezTo>
                    <a:cubicBezTo>
                      <a:pt x="35" y="40"/>
                      <a:pt x="45" y="39"/>
                      <a:pt x="47" y="28"/>
                    </a:cubicBezTo>
                    <a:cubicBezTo>
                      <a:pt x="43" y="22"/>
                      <a:pt x="39" y="17"/>
                      <a:pt x="30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33"/>
              <p:cNvSpPr>
                <a:spLocks noEditPoints="1"/>
              </p:cNvSpPr>
              <p:nvPr/>
            </p:nvSpPr>
            <p:spPr bwMode="auto">
              <a:xfrm>
                <a:off x="8710613" y="5246688"/>
                <a:ext cx="42863" cy="47625"/>
              </a:xfrm>
              <a:custGeom>
                <a:avLst/>
                <a:gdLst>
                  <a:gd name="T0" fmla="*/ 19 w 66"/>
                  <a:gd name="T1" fmla="*/ 64 h 72"/>
                  <a:gd name="T2" fmla="*/ 25 w 66"/>
                  <a:gd name="T3" fmla="*/ 5 h 72"/>
                  <a:gd name="T4" fmla="*/ 19 w 66"/>
                  <a:gd name="T5" fmla="*/ 64 h 72"/>
                  <a:gd name="T6" fmla="*/ 21 w 66"/>
                  <a:gd name="T7" fmla="*/ 29 h 72"/>
                  <a:gd name="T8" fmla="*/ 29 w 66"/>
                  <a:gd name="T9" fmla="*/ 49 h 72"/>
                  <a:gd name="T10" fmla="*/ 39 w 66"/>
                  <a:gd name="T11" fmla="*/ 25 h 72"/>
                  <a:gd name="T12" fmla="*/ 21 w 66"/>
                  <a:gd name="T13" fmla="*/ 2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72">
                    <a:moveTo>
                      <a:pt x="19" y="64"/>
                    </a:moveTo>
                    <a:cubicBezTo>
                      <a:pt x="0" y="50"/>
                      <a:pt x="1" y="9"/>
                      <a:pt x="25" y="5"/>
                    </a:cubicBezTo>
                    <a:cubicBezTo>
                      <a:pt x="60" y="0"/>
                      <a:pt x="66" y="72"/>
                      <a:pt x="19" y="64"/>
                    </a:cubicBezTo>
                    <a:close/>
                    <a:moveTo>
                      <a:pt x="21" y="29"/>
                    </a:moveTo>
                    <a:cubicBezTo>
                      <a:pt x="22" y="37"/>
                      <a:pt x="24" y="44"/>
                      <a:pt x="29" y="49"/>
                    </a:cubicBezTo>
                    <a:cubicBezTo>
                      <a:pt x="39" y="44"/>
                      <a:pt x="38" y="37"/>
                      <a:pt x="39" y="25"/>
                    </a:cubicBezTo>
                    <a:cubicBezTo>
                      <a:pt x="31" y="20"/>
                      <a:pt x="27" y="26"/>
                      <a:pt x="21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34"/>
              <p:cNvSpPr>
                <a:spLocks noEditPoints="1"/>
              </p:cNvSpPr>
              <p:nvPr/>
            </p:nvSpPr>
            <p:spPr bwMode="auto">
              <a:xfrm>
                <a:off x="8691563" y="5313363"/>
                <a:ext cx="36513" cy="39688"/>
              </a:xfrm>
              <a:custGeom>
                <a:avLst/>
                <a:gdLst>
                  <a:gd name="T0" fmla="*/ 18 w 58"/>
                  <a:gd name="T1" fmla="*/ 0 h 60"/>
                  <a:gd name="T2" fmla="*/ 55 w 58"/>
                  <a:gd name="T3" fmla="*/ 12 h 60"/>
                  <a:gd name="T4" fmla="*/ 24 w 58"/>
                  <a:gd name="T5" fmla="*/ 57 h 60"/>
                  <a:gd name="T6" fmla="*/ 18 w 58"/>
                  <a:gd name="T7" fmla="*/ 0 h 60"/>
                  <a:gd name="T8" fmla="*/ 26 w 58"/>
                  <a:gd name="T9" fmla="*/ 16 h 60"/>
                  <a:gd name="T10" fmla="*/ 24 w 58"/>
                  <a:gd name="T11" fmla="*/ 34 h 60"/>
                  <a:gd name="T12" fmla="*/ 41 w 58"/>
                  <a:gd name="T13" fmla="*/ 16 h 60"/>
                  <a:gd name="T14" fmla="*/ 26 w 58"/>
                  <a:gd name="T15" fmla="*/ 1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60">
                    <a:moveTo>
                      <a:pt x="18" y="0"/>
                    </a:moveTo>
                    <a:cubicBezTo>
                      <a:pt x="37" y="1"/>
                      <a:pt x="43" y="9"/>
                      <a:pt x="55" y="12"/>
                    </a:cubicBezTo>
                    <a:cubicBezTo>
                      <a:pt x="58" y="38"/>
                      <a:pt x="38" y="60"/>
                      <a:pt x="24" y="57"/>
                    </a:cubicBezTo>
                    <a:cubicBezTo>
                      <a:pt x="3" y="53"/>
                      <a:pt x="0" y="16"/>
                      <a:pt x="18" y="0"/>
                    </a:cubicBezTo>
                    <a:close/>
                    <a:moveTo>
                      <a:pt x="26" y="16"/>
                    </a:moveTo>
                    <a:cubicBezTo>
                      <a:pt x="26" y="23"/>
                      <a:pt x="22" y="26"/>
                      <a:pt x="24" y="34"/>
                    </a:cubicBezTo>
                    <a:cubicBezTo>
                      <a:pt x="34" y="39"/>
                      <a:pt x="37" y="24"/>
                      <a:pt x="41" y="16"/>
                    </a:cubicBezTo>
                    <a:cubicBezTo>
                      <a:pt x="36" y="13"/>
                      <a:pt x="30" y="16"/>
                      <a:pt x="26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135"/>
              <p:cNvSpPr/>
              <p:nvPr/>
            </p:nvSpPr>
            <p:spPr bwMode="auto">
              <a:xfrm>
                <a:off x="7870825" y="5510213"/>
                <a:ext cx="4763" cy="6350"/>
              </a:xfrm>
              <a:custGeom>
                <a:avLst/>
                <a:gdLst>
                  <a:gd name="T0" fmla="*/ 8 w 8"/>
                  <a:gd name="T1" fmla="*/ 0 h 10"/>
                  <a:gd name="T2" fmla="*/ 6 w 8"/>
                  <a:gd name="T3" fmla="*/ 10 h 10"/>
                  <a:gd name="T4" fmla="*/ 0 w 8"/>
                  <a:gd name="T5" fmla="*/ 8 h 10"/>
                  <a:gd name="T6" fmla="*/ 8 w 8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8" y="0"/>
                    </a:moveTo>
                    <a:cubicBezTo>
                      <a:pt x="8" y="5"/>
                      <a:pt x="8" y="8"/>
                      <a:pt x="6" y="10"/>
                    </a:cubicBezTo>
                    <a:cubicBezTo>
                      <a:pt x="4" y="9"/>
                      <a:pt x="3" y="8"/>
                      <a:pt x="0" y="8"/>
                    </a:cubicBezTo>
                    <a:cubicBezTo>
                      <a:pt x="0" y="3"/>
                      <a:pt x="3" y="1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36"/>
              <p:cNvSpPr>
                <a:spLocks noEditPoints="1"/>
              </p:cNvSpPr>
              <p:nvPr/>
            </p:nvSpPr>
            <p:spPr bwMode="auto">
              <a:xfrm>
                <a:off x="7750175" y="5213350"/>
                <a:ext cx="1303338" cy="1149350"/>
              </a:xfrm>
              <a:custGeom>
                <a:avLst/>
                <a:gdLst>
                  <a:gd name="T0" fmla="*/ 115 w 2018"/>
                  <a:gd name="T1" fmla="*/ 1063 h 1779"/>
                  <a:gd name="T2" fmla="*/ 72 w 2018"/>
                  <a:gd name="T3" fmla="*/ 202 h 1779"/>
                  <a:gd name="T4" fmla="*/ 700 w 2018"/>
                  <a:gd name="T5" fmla="*/ 52 h 1779"/>
                  <a:gd name="T6" fmla="*/ 1360 w 2018"/>
                  <a:gd name="T7" fmla="*/ 285 h 1779"/>
                  <a:gd name="T8" fmla="*/ 1435 w 2018"/>
                  <a:gd name="T9" fmla="*/ 251 h 1779"/>
                  <a:gd name="T10" fmla="*/ 1886 w 2018"/>
                  <a:gd name="T11" fmla="*/ 83 h 1779"/>
                  <a:gd name="T12" fmla="*/ 1958 w 2018"/>
                  <a:gd name="T13" fmla="*/ 375 h 1779"/>
                  <a:gd name="T14" fmla="*/ 1838 w 2018"/>
                  <a:gd name="T15" fmla="*/ 1281 h 1779"/>
                  <a:gd name="T16" fmla="*/ 1382 w 2018"/>
                  <a:gd name="T17" fmla="*/ 1069 h 1779"/>
                  <a:gd name="T18" fmla="*/ 1280 w 2018"/>
                  <a:gd name="T19" fmla="*/ 1302 h 1779"/>
                  <a:gd name="T20" fmla="*/ 1050 w 2018"/>
                  <a:gd name="T21" fmla="*/ 1314 h 1779"/>
                  <a:gd name="T22" fmla="*/ 917 w 2018"/>
                  <a:gd name="T23" fmla="*/ 1194 h 1779"/>
                  <a:gd name="T24" fmla="*/ 860 w 2018"/>
                  <a:gd name="T25" fmla="*/ 665 h 1779"/>
                  <a:gd name="T26" fmla="*/ 537 w 2018"/>
                  <a:gd name="T27" fmla="*/ 706 h 1779"/>
                  <a:gd name="T28" fmla="*/ 402 w 2018"/>
                  <a:gd name="T29" fmla="*/ 1765 h 1779"/>
                  <a:gd name="T30" fmla="*/ 1974 w 2018"/>
                  <a:gd name="T31" fmla="*/ 136 h 1779"/>
                  <a:gd name="T32" fmla="*/ 1454 w 2018"/>
                  <a:gd name="T33" fmla="*/ 238 h 1779"/>
                  <a:gd name="T34" fmla="*/ 1856 w 2018"/>
                  <a:gd name="T35" fmla="*/ 906 h 1779"/>
                  <a:gd name="T36" fmla="*/ 1862 w 2018"/>
                  <a:gd name="T37" fmla="*/ 622 h 1779"/>
                  <a:gd name="T38" fmla="*/ 1337 w 2018"/>
                  <a:gd name="T39" fmla="*/ 987 h 1779"/>
                  <a:gd name="T40" fmla="*/ 1833 w 2018"/>
                  <a:gd name="T41" fmla="*/ 826 h 1779"/>
                  <a:gd name="T42" fmla="*/ 1846 w 2018"/>
                  <a:gd name="T43" fmla="*/ 585 h 1779"/>
                  <a:gd name="T44" fmla="*/ 1727 w 2018"/>
                  <a:gd name="T45" fmla="*/ 616 h 1779"/>
                  <a:gd name="T46" fmla="*/ 1597 w 2018"/>
                  <a:gd name="T47" fmla="*/ 273 h 1779"/>
                  <a:gd name="T48" fmla="*/ 1809 w 2018"/>
                  <a:gd name="T49" fmla="*/ 1236 h 1779"/>
                  <a:gd name="T50" fmla="*/ 1744 w 2018"/>
                  <a:gd name="T51" fmla="*/ 649 h 1779"/>
                  <a:gd name="T52" fmla="*/ 1056 w 2018"/>
                  <a:gd name="T53" fmla="*/ 679 h 1779"/>
                  <a:gd name="T54" fmla="*/ 1254 w 2018"/>
                  <a:gd name="T55" fmla="*/ 840 h 1779"/>
                  <a:gd name="T56" fmla="*/ 1535 w 2018"/>
                  <a:gd name="T57" fmla="*/ 822 h 1779"/>
                  <a:gd name="T58" fmla="*/ 1454 w 2018"/>
                  <a:gd name="T59" fmla="*/ 910 h 1779"/>
                  <a:gd name="T60" fmla="*/ 1750 w 2018"/>
                  <a:gd name="T61" fmla="*/ 769 h 1779"/>
                  <a:gd name="T62" fmla="*/ 1444 w 2018"/>
                  <a:gd name="T63" fmla="*/ 369 h 1779"/>
                  <a:gd name="T64" fmla="*/ 1413 w 2018"/>
                  <a:gd name="T65" fmla="*/ 528 h 1779"/>
                  <a:gd name="T66" fmla="*/ 1090 w 2018"/>
                  <a:gd name="T67" fmla="*/ 318 h 1779"/>
                  <a:gd name="T68" fmla="*/ 472 w 2018"/>
                  <a:gd name="T69" fmla="*/ 440 h 1779"/>
                  <a:gd name="T70" fmla="*/ 1329 w 2018"/>
                  <a:gd name="T71" fmla="*/ 943 h 1779"/>
                  <a:gd name="T72" fmla="*/ 1303 w 2018"/>
                  <a:gd name="T73" fmla="*/ 1022 h 1779"/>
                  <a:gd name="T74" fmla="*/ 1329 w 2018"/>
                  <a:gd name="T75" fmla="*/ 943 h 1779"/>
                  <a:gd name="T76" fmla="*/ 745 w 2018"/>
                  <a:gd name="T77" fmla="*/ 95 h 1779"/>
                  <a:gd name="T78" fmla="*/ 237 w 2018"/>
                  <a:gd name="T79" fmla="*/ 232 h 1779"/>
                  <a:gd name="T80" fmla="*/ 952 w 2018"/>
                  <a:gd name="T81" fmla="*/ 320 h 1779"/>
                  <a:gd name="T82" fmla="*/ 647 w 2018"/>
                  <a:gd name="T83" fmla="*/ 665 h 1779"/>
                  <a:gd name="T84" fmla="*/ 949 w 2018"/>
                  <a:gd name="T85" fmla="*/ 398 h 1779"/>
                  <a:gd name="T86" fmla="*/ 980 w 2018"/>
                  <a:gd name="T87" fmla="*/ 1582 h 1779"/>
                  <a:gd name="T88" fmla="*/ 996 w 2018"/>
                  <a:gd name="T89" fmla="*/ 1041 h 1779"/>
                  <a:gd name="T90" fmla="*/ 1009 w 2018"/>
                  <a:gd name="T91" fmla="*/ 1582 h 1779"/>
                  <a:gd name="T92" fmla="*/ 980 w 2018"/>
                  <a:gd name="T93" fmla="*/ 759 h 1779"/>
                  <a:gd name="T94" fmla="*/ 662 w 2018"/>
                  <a:gd name="T95" fmla="*/ 687 h 1779"/>
                  <a:gd name="T96" fmla="*/ 421 w 2018"/>
                  <a:gd name="T97" fmla="*/ 1724 h 1779"/>
                  <a:gd name="T98" fmla="*/ 421 w 2018"/>
                  <a:gd name="T99" fmla="*/ 1724 h 1779"/>
                  <a:gd name="T100" fmla="*/ 462 w 2018"/>
                  <a:gd name="T101" fmla="*/ 1188 h 1779"/>
                  <a:gd name="T102" fmla="*/ 439 w 2018"/>
                  <a:gd name="T103" fmla="*/ 1710 h 1779"/>
                  <a:gd name="T104" fmla="*/ 233 w 2018"/>
                  <a:gd name="T105" fmla="*/ 250 h 1779"/>
                  <a:gd name="T106" fmla="*/ 447 w 2018"/>
                  <a:gd name="T107" fmla="*/ 418 h 1779"/>
                  <a:gd name="T108" fmla="*/ 98 w 2018"/>
                  <a:gd name="T109" fmla="*/ 306 h 1779"/>
                  <a:gd name="T110" fmla="*/ 251 w 2018"/>
                  <a:gd name="T111" fmla="*/ 530 h 1779"/>
                  <a:gd name="T112" fmla="*/ 162 w 2018"/>
                  <a:gd name="T113" fmla="*/ 798 h 1779"/>
                  <a:gd name="T114" fmla="*/ 447 w 2018"/>
                  <a:gd name="T115" fmla="*/ 1071 h 1779"/>
                  <a:gd name="T116" fmla="*/ 274 w 2018"/>
                  <a:gd name="T117" fmla="*/ 1339 h 1779"/>
                  <a:gd name="T118" fmla="*/ 88 w 2018"/>
                  <a:gd name="T119" fmla="*/ 1294 h 1779"/>
                  <a:gd name="T120" fmla="*/ 176 w 2018"/>
                  <a:gd name="T121" fmla="*/ 1257 h 1779"/>
                  <a:gd name="T122" fmla="*/ 102 w 2018"/>
                  <a:gd name="T123" fmla="*/ 449 h 1779"/>
                  <a:gd name="T124" fmla="*/ 153 w 2018"/>
                  <a:gd name="T125" fmla="*/ 1049 h 1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18" h="1779">
                    <a:moveTo>
                      <a:pt x="423" y="1682"/>
                    </a:moveTo>
                    <a:cubicBezTo>
                      <a:pt x="426" y="1647"/>
                      <a:pt x="425" y="1627"/>
                      <a:pt x="429" y="1590"/>
                    </a:cubicBezTo>
                    <a:cubicBezTo>
                      <a:pt x="422" y="1584"/>
                      <a:pt x="416" y="1576"/>
                      <a:pt x="406" y="1573"/>
                    </a:cubicBezTo>
                    <a:cubicBezTo>
                      <a:pt x="350" y="1476"/>
                      <a:pt x="279" y="1393"/>
                      <a:pt x="213" y="1306"/>
                    </a:cubicBezTo>
                    <a:cubicBezTo>
                      <a:pt x="205" y="1355"/>
                      <a:pt x="66" y="1356"/>
                      <a:pt x="74" y="1290"/>
                    </a:cubicBezTo>
                    <a:cubicBezTo>
                      <a:pt x="88" y="1284"/>
                      <a:pt x="90" y="1261"/>
                      <a:pt x="108" y="1265"/>
                    </a:cubicBezTo>
                    <a:cubicBezTo>
                      <a:pt x="110" y="1209"/>
                      <a:pt x="106" y="1158"/>
                      <a:pt x="110" y="1108"/>
                    </a:cubicBezTo>
                    <a:cubicBezTo>
                      <a:pt x="111" y="1093"/>
                      <a:pt x="115" y="1078"/>
                      <a:pt x="115" y="1063"/>
                    </a:cubicBezTo>
                    <a:cubicBezTo>
                      <a:pt x="115" y="1027"/>
                      <a:pt x="108" y="994"/>
                      <a:pt x="106" y="959"/>
                    </a:cubicBezTo>
                    <a:cubicBezTo>
                      <a:pt x="103" y="921"/>
                      <a:pt x="98" y="883"/>
                      <a:pt x="96" y="843"/>
                    </a:cubicBezTo>
                    <a:cubicBezTo>
                      <a:pt x="96" y="837"/>
                      <a:pt x="98" y="833"/>
                      <a:pt x="102" y="832"/>
                    </a:cubicBezTo>
                    <a:cubicBezTo>
                      <a:pt x="93" y="789"/>
                      <a:pt x="107" y="748"/>
                      <a:pt x="102" y="708"/>
                    </a:cubicBezTo>
                    <a:cubicBezTo>
                      <a:pt x="91" y="620"/>
                      <a:pt x="93" y="526"/>
                      <a:pt x="82" y="432"/>
                    </a:cubicBezTo>
                    <a:cubicBezTo>
                      <a:pt x="95" y="413"/>
                      <a:pt x="82" y="391"/>
                      <a:pt x="80" y="367"/>
                    </a:cubicBezTo>
                    <a:cubicBezTo>
                      <a:pt x="78" y="341"/>
                      <a:pt x="82" y="313"/>
                      <a:pt x="82" y="285"/>
                    </a:cubicBezTo>
                    <a:cubicBezTo>
                      <a:pt x="82" y="256"/>
                      <a:pt x="67" y="231"/>
                      <a:pt x="72" y="202"/>
                    </a:cubicBezTo>
                    <a:cubicBezTo>
                      <a:pt x="67" y="195"/>
                      <a:pt x="62" y="188"/>
                      <a:pt x="49" y="189"/>
                    </a:cubicBezTo>
                    <a:cubicBezTo>
                      <a:pt x="45" y="172"/>
                      <a:pt x="28" y="175"/>
                      <a:pt x="19" y="163"/>
                    </a:cubicBezTo>
                    <a:cubicBezTo>
                      <a:pt x="0" y="138"/>
                      <a:pt x="23" y="106"/>
                      <a:pt x="49" y="99"/>
                    </a:cubicBezTo>
                    <a:cubicBezTo>
                      <a:pt x="55" y="98"/>
                      <a:pt x="57" y="103"/>
                      <a:pt x="61" y="106"/>
                    </a:cubicBezTo>
                    <a:cubicBezTo>
                      <a:pt x="171" y="85"/>
                      <a:pt x="282" y="98"/>
                      <a:pt x="396" y="75"/>
                    </a:cubicBezTo>
                    <a:cubicBezTo>
                      <a:pt x="461" y="83"/>
                      <a:pt x="527" y="59"/>
                      <a:pt x="590" y="67"/>
                    </a:cubicBezTo>
                    <a:cubicBezTo>
                      <a:pt x="606" y="65"/>
                      <a:pt x="624" y="62"/>
                      <a:pt x="643" y="59"/>
                    </a:cubicBezTo>
                    <a:cubicBezTo>
                      <a:pt x="661" y="57"/>
                      <a:pt x="684" y="50"/>
                      <a:pt x="700" y="52"/>
                    </a:cubicBezTo>
                    <a:cubicBezTo>
                      <a:pt x="712" y="53"/>
                      <a:pt x="722" y="67"/>
                      <a:pt x="733" y="61"/>
                    </a:cubicBezTo>
                    <a:cubicBezTo>
                      <a:pt x="769" y="92"/>
                      <a:pt x="828" y="90"/>
                      <a:pt x="864" y="122"/>
                    </a:cubicBezTo>
                    <a:cubicBezTo>
                      <a:pt x="894" y="127"/>
                      <a:pt x="920" y="143"/>
                      <a:pt x="947" y="153"/>
                    </a:cubicBezTo>
                    <a:cubicBezTo>
                      <a:pt x="974" y="164"/>
                      <a:pt x="1002" y="173"/>
                      <a:pt x="1029" y="183"/>
                    </a:cubicBezTo>
                    <a:cubicBezTo>
                      <a:pt x="1044" y="189"/>
                      <a:pt x="1058" y="198"/>
                      <a:pt x="1074" y="202"/>
                    </a:cubicBezTo>
                    <a:cubicBezTo>
                      <a:pt x="1087" y="207"/>
                      <a:pt x="1101" y="206"/>
                      <a:pt x="1113" y="210"/>
                    </a:cubicBezTo>
                    <a:cubicBezTo>
                      <a:pt x="1143" y="222"/>
                      <a:pt x="1172" y="236"/>
                      <a:pt x="1201" y="240"/>
                    </a:cubicBezTo>
                    <a:cubicBezTo>
                      <a:pt x="1249" y="267"/>
                      <a:pt x="1305" y="263"/>
                      <a:pt x="1360" y="285"/>
                    </a:cubicBezTo>
                    <a:cubicBezTo>
                      <a:pt x="1366" y="300"/>
                      <a:pt x="1369" y="306"/>
                      <a:pt x="1368" y="326"/>
                    </a:cubicBezTo>
                    <a:cubicBezTo>
                      <a:pt x="1342" y="358"/>
                      <a:pt x="1283" y="345"/>
                      <a:pt x="1233" y="353"/>
                    </a:cubicBezTo>
                    <a:cubicBezTo>
                      <a:pt x="1183" y="418"/>
                      <a:pt x="1148" y="496"/>
                      <a:pt x="1107" y="569"/>
                    </a:cubicBezTo>
                    <a:cubicBezTo>
                      <a:pt x="1130" y="564"/>
                      <a:pt x="1153" y="553"/>
                      <a:pt x="1178" y="547"/>
                    </a:cubicBezTo>
                    <a:cubicBezTo>
                      <a:pt x="1238" y="534"/>
                      <a:pt x="1305" y="534"/>
                      <a:pt x="1360" y="520"/>
                    </a:cubicBezTo>
                    <a:cubicBezTo>
                      <a:pt x="1368" y="519"/>
                      <a:pt x="1371" y="523"/>
                      <a:pt x="1378" y="524"/>
                    </a:cubicBezTo>
                    <a:cubicBezTo>
                      <a:pt x="1378" y="516"/>
                      <a:pt x="1374" y="512"/>
                      <a:pt x="1374" y="504"/>
                    </a:cubicBezTo>
                    <a:cubicBezTo>
                      <a:pt x="1389" y="413"/>
                      <a:pt x="1392" y="317"/>
                      <a:pt x="1435" y="251"/>
                    </a:cubicBezTo>
                    <a:cubicBezTo>
                      <a:pt x="1404" y="217"/>
                      <a:pt x="1431" y="162"/>
                      <a:pt x="1443" y="112"/>
                    </a:cubicBezTo>
                    <a:cubicBezTo>
                      <a:pt x="1451" y="78"/>
                      <a:pt x="1451" y="20"/>
                      <a:pt x="1474" y="8"/>
                    </a:cubicBezTo>
                    <a:cubicBezTo>
                      <a:pt x="1489" y="0"/>
                      <a:pt x="1525" y="6"/>
                      <a:pt x="1544" y="8"/>
                    </a:cubicBezTo>
                    <a:cubicBezTo>
                      <a:pt x="1571" y="12"/>
                      <a:pt x="1592" y="18"/>
                      <a:pt x="1625" y="24"/>
                    </a:cubicBezTo>
                    <a:cubicBezTo>
                      <a:pt x="1640" y="27"/>
                      <a:pt x="1654" y="35"/>
                      <a:pt x="1672" y="40"/>
                    </a:cubicBezTo>
                    <a:cubicBezTo>
                      <a:pt x="1703" y="49"/>
                      <a:pt x="1738" y="52"/>
                      <a:pt x="1772" y="59"/>
                    </a:cubicBezTo>
                    <a:cubicBezTo>
                      <a:pt x="1788" y="63"/>
                      <a:pt x="1803" y="71"/>
                      <a:pt x="1819" y="75"/>
                    </a:cubicBezTo>
                    <a:cubicBezTo>
                      <a:pt x="1842" y="81"/>
                      <a:pt x="1865" y="79"/>
                      <a:pt x="1886" y="83"/>
                    </a:cubicBezTo>
                    <a:cubicBezTo>
                      <a:pt x="1894" y="84"/>
                      <a:pt x="1901" y="91"/>
                      <a:pt x="1909" y="93"/>
                    </a:cubicBezTo>
                    <a:cubicBezTo>
                      <a:pt x="1915" y="94"/>
                      <a:pt x="1921" y="91"/>
                      <a:pt x="1927" y="93"/>
                    </a:cubicBezTo>
                    <a:cubicBezTo>
                      <a:pt x="1947" y="99"/>
                      <a:pt x="1971" y="121"/>
                      <a:pt x="1987" y="118"/>
                    </a:cubicBezTo>
                    <a:cubicBezTo>
                      <a:pt x="1992" y="135"/>
                      <a:pt x="2011" y="143"/>
                      <a:pt x="2013" y="163"/>
                    </a:cubicBezTo>
                    <a:cubicBezTo>
                      <a:pt x="2015" y="185"/>
                      <a:pt x="2001" y="202"/>
                      <a:pt x="1987" y="216"/>
                    </a:cubicBezTo>
                    <a:cubicBezTo>
                      <a:pt x="1995" y="239"/>
                      <a:pt x="2018" y="244"/>
                      <a:pt x="2015" y="269"/>
                    </a:cubicBezTo>
                    <a:cubicBezTo>
                      <a:pt x="2013" y="282"/>
                      <a:pt x="1993" y="303"/>
                      <a:pt x="1984" y="322"/>
                    </a:cubicBezTo>
                    <a:cubicBezTo>
                      <a:pt x="1974" y="340"/>
                      <a:pt x="1965" y="359"/>
                      <a:pt x="1958" y="375"/>
                    </a:cubicBezTo>
                    <a:cubicBezTo>
                      <a:pt x="1950" y="395"/>
                      <a:pt x="1948" y="415"/>
                      <a:pt x="1940" y="434"/>
                    </a:cubicBezTo>
                    <a:cubicBezTo>
                      <a:pt x="1937" y="443"/>
                      <a:pt x="1930" y="450"/>
                      <a:pt x="1927" y="459"/>
                    </a:cubicBezTo>
                    <a:cubicBezTo>
                      <a:pt x="1923" y="469"/>
                      <a:pt x="1922" y="481"/>
                      <a:pt x="1919" y="493"/>
                    </a:cubicBezTo>
                    <a:cubicBezTo>
                      <a:pt x="1909" y="525"/>
                      <a:pt x="1891" y="560"/>
                      <a:pt x="1887" y="593"/>
                    </a:cubicBezTo>
                    <a:cubicBezTo>
                      <a:pt x="1883" y="636"/>
                      <a:pt x="1889" y="691"/>
                      <a:pt x="1884" y="736"/>
                    </a:cubicBezTo>
                    <a:cubicBezTo>
                      <a:pt x="1870" y="856"/>
                      <a:pt x="1876" y="1013"/>
                      <a:pt x="1876" y="1139"/>
                    </a:cubicBezTo>
                    <a:cubicBezTo>
                      <a:pt x="1876" y="1154"/>
                      <a:pt x="1874" y="1176"/>
                      <a:pt x="1874" y="1198"/>
                    </a:cubicBezTo>
                    <a:cubicBezTo>
                      <a:pt x="1874" y="1244"/>
                      <a:pt x="1875" y="1265"/>
                      <a:pt x="1838" y="1281"/>
                    </a:cubicBezTo>
                    <a:cubicBezTo>
                      <a:pt x="1822" y="1281"/>
                      <a:pt x="1824" y="1276"/>
                      <a:pt x="1811" y="1281"/>
                    </a:cubicBezTo>
                    <a:cubicBezTo>
                      <a:pt x="1804" y="1268"/>
                      <a:pt x="1797" y="1268"/>
                      <a:pt x="1786" y="1261"/>
                    </a:cubicBezTo>
                    <a:cubicBezTo>
                      <a:pt x="1776" y="1142"/>
                      <a:pt x="1811" y="977"/>
                      <a:pt x="1793" y="859"/>
                    </a:cubicBezTo>
                    <a:cubicBezTo>
                      <a:pt x="1687" y="893"/>
                      <a:pt x="1577" y="929"/>
                      <a:pt x="1480" y="971"/>
                    </a:cubicBezTo>
                    <a:cubicBezTo>
                      <a:pt x="1461" y="967"/>
                      <a:pt x="1452" y="981"/>
                      <a:pt x="1437" y="987"/>
                    </a:cubicBezTo>
                    <a:cubicBezTo>
                      <a:pt x="1431" y="989"/>
                      <a:pt x="1426" y="986"/>
                      <a:pt x="1421" y="989"/>
                    </a:cubicBezTo>
                    <a:cubicBezTo>
                      <a:pt x="1388" y="1002"/>
                      <a:pt x="1392" y="1009"/>
                      <a:pt x="1388" y="1043"/>
                    </a:cubicBezTo>
                    <a:cubicBezTo>
                      <a:pt x="1387" y="1052"/>
                      <a:pt x="1382" y="1060"/>
                      <a:pt x="1382" y="1069"/>
                    </a:cubicBezTo>
                    <a:cubicBezTo>
                      <a:pt x="1376" y="1160"/>
                      <a:pt x="1371" y="1263"/>
                      <a:pt x="1364" y="1355"/>
                    </a:cubicBezTo>
                    <a:cubicBezTo>
                      <a:pt x="1362" y="1381"/>
                      <a:pt x="1357" y="1403"/>
                      <a:pt x="1362" y="1428"/>
                    </a:cubicBezTo>
                    <a:cubicBezTo>
                      <a:pt x="1350" y="1446"/>
                      <a:pt x="1331" y="1457"/>
                      <a:pt x="1309" y="1465"/>
                    </a:cubicBezTo>
                    <a:cubicBezTo>
                      <a:pt x="1302" y="1452"/>
                      <a:pt x="1278" y="1447"/>
                      <a:pt x="1270" y="1433"/>
                    </a:cubicBezTo>
                    <a:cubicBezTo>
                      <a:pt x="1271" y="1436"/>
                      <a:pt x="1266" y="1414"/>
                      <a:pt x="1266" y="1414"/>
                    </a:cubicBezTo>
                    <a:cubicBezTo>
                      <a:pt x="1266" y="1406"/>
                      <a:pt x="1270" y="1406"/>
                      <a:pt x="1272" y="1398"/>
                    </a:cubicBezTo>
                    <a:cubicBezTo>
                      <a:pt x="1275" y="1386"/>
                      <a:pt x="1274" y="1367"/>
                      <a:pt x="1276" y="1351"/>
                    </a:cubicBezTo>
                    <a:cubicBezTo>
                      <a:pt x="1278" y="1336"/>
                      <a:pt x="1279" y="1319"/>
                      <a:pt x="1280" y="1302"/>
                    </a:cubicBezTo>
                    <a:cubicBezTo>
                      <a:pt x="1283" y="1234"/>
                      <a:pt x="1285" y="1156"/>
                      <a:pt x="1288" y="1089"/>
                    </a:cubicBezTo>
                    <a:cubicBezTo>
                      <a:pt x="1289" y="1067"/>
                      <a:pt x="1291" y="1048"/>
                      <a:pt x="1292" y="1030"/>
                    </a:cubicBezTo>
                    <a:cubicBezTo>
                      <a:pt x="1292" y="994"/>
                      <a:pt x="1293" y="970"/>
                      <a:pt x="1268" y="951"/>
                    </a:cubicBezTo>
                    <a:cubicBezTo>
                      <a:pt x="1204" y="902"/>
                      <a:pt x="1120" y="869"/>
                      <a:pt x="1058" y="818"/>
                    </a:cubicBezTo>
                    <a:cubicBezTo>
                      <a:pt x="1049" y="949"/>
                      <a:pt x="1052" y="1061"/>
                      <a:pt x="1056" y="1185"/>
                    </a:cubicBezTo>
                    <a:cubicBezTo>
                      <a:pt x="1057" y="1195"/>
                      <a:pt x="1052" y="1207"/>
                      <a:pt x="1052" y="1218"/>
                    </a:cubicBezTo>
                    <a:cubicBezTo>
                      <a:pt x="1053" y="1225"/>
                      <a:pt x="1056" y="1234"/>
                      <a:pt x="1056" y="1241"/>
                    </a:cubicBezTo>
                    <a:cubicBezTo>
                      <a:pt x="1057" y="1265"/>
                      <a:pt x="1051" y="1290"/>
                      <a:pt x="1050" y="1314"/>
                    </a:cubicBezTo>
                    <a:cubicBezTo>
                      <a:pt x="1050" y="1392"/>
                      <a:pt x="1053" y="1471"/>
                      <a:pt x="1056" y="1557"/>
                    </a:cubicBezTo>
                    <a:cubicBezTo>
                      <a:pt x="1074" y="1567"/>
                      <a:pt x="1084" y="1584"/>
                      <a:pt x="1099" y="1596"/>
                    </a:cubicBezTo>
                    <a:cubicBezTo>
                      <a:pt x="1101" y="1603"/>
                      <a:pt x="1094" y="1626"/>
                      <a:pt x="1088" y="1633"/>
                    </a:cubicBezTo>
                    <a:cubicBezTo>
                      <a:pt x="1074" y="1648"/>
                      <a:pt x="959" y="1686"/>
                      <a:pt x="935" y="1641"/>
                    </a:cubicBezTo>
                    <a:cubicBezTo>
                      <a:pt x="921" y="1616"/>
                      <a:pt x="935" y="1567"/>
                      <a:pt x="980" y="1571"/>
                    </a:cubicBezTo>
                    <a:cubicBezTo>
                      <a:pt x="986" y="1457"/>
                      <a:pt x="981" y="1337"/>
                      <a:pt x="974" y="1218"/>
                    </a:cubicBezTo>
                    <a:cubicBezTo>
                      <a:pt x="962" y="1215"/>
                      <a:pt x="953" y="1209"/>
                      <a:pt x="947" y="1216"/>
                    </a:cubicBezTo>
                    <a:cubicBezTo>
                      <a:pt x="928" y="1206"/>
                      <a:pt x="936" y="1203"/>
                      <a:pt x="917" y="1194"/>
                    </a:cubicBezTo>
                    <a:cubicBezTo>
                      <a:pt x="915" y="1182"/>
                      <a:pt x="924" y="1171"/>
                      <a:pt x="927" y="1157"/>
                    </a:cubicBezTo>
                    <a:cubicBezTo>
                      <a:pt x="934" y="1120"/>
                      <a:pt x="932" y="1072"/>
                      <a:pt x="937" y="1030"/>
                    </a:cubicBezTo>
                    <a:cubicBezTo>
                      <a:pt x="939" y="1015"/>
                      <a:pt x="942" y="1004"/>
                      <a:pt x="943" y="981"/>
                    </a:cubicBezTo>
                    <a:cubicBezTo>
                      <a:pt x="944" y="930"/>
                      <a:pt x="960" y="861"/>
                      <a:pt x="964" y="812"/>
                    </a:cubicBezTo>
                    <a:cubicBezTo>
                      <a:pt x="966" y="798"/>
                      <a:pt x="963" y="782"/>
                      <a:pt x="964" y="767"/>
                    </a:cubicBezTo>
                    <a:cubicBezTo>
                      <a:pt x="967" y="742"/>
                      <a:pt x="978" y="712"/>
                      <a:pt x="976" y="679"/>
                    </a:cubicBezTo>
                    <a:cubicBezTo>
                      <a:pt x="986" y="675"/>
                      <a:pt x="983" y="661"/>
                      <a:pt x="984" y="653"/>
                    </a:cubicBezTo>
                    <a:cubicBezTo>
                      <a:pt x="940" y="656"/>
                      <a:pt x="901" y="662"/>
                      <a:pt x="860" y="665"/>
                    </a:cubicBezTo>
                    <a:cubicBezTo>
                      <a:pt x="813" y="669"/>
                      <a:pt x="766" y="676"/>
                      <a:pt x="713" y="685"/>
                    </a:cubicBezTo>
                    <a:cubicBezTo>
                      <a:pt x="715" y="811"/>
                      <a:pt x="723" y="931"/>
                      <a:pt x="709" y="1049"/>
                    </a:cubicBezTo>
                    <a:cubicBezTo>
                      <a:pt x="726" y="1070"/>
                      <a:pt x="761" y="1083"/>
                      <a:pt x="745" y="1128"/>
                    </a:cubicBezTo>
                    <a:cubicBezTo>
                      <a:pt x="718" y="1153"/>
                      <a:pt x="679" y="1130"/>
                      <a:pt x="639" y="1134"/>
                    </a:cubicBezTo>
                    <a:cubicBezTo>
                      <a:pt x="633" y="1129"/>
                      <a:pt x="627" y="1126"/>
                      <a:pt x="621" y="1122"/>
                    </a:cubicBezTo>
                    <a:cubicBezTo>
                      <a:pt x="614" y="1095"/>
                      <a:pt x="622" y="1058"/>
                      <a:pt x="647" y="1063"/>
                    </a:cubicBezTo>
                    <a:cubicBezTo>
                      <a:pt x="658" y="957"/>
                      <a:pt x="636" y="814"/>
                      <a:pt x="649" y="691"/>
                    </a:cubicBezTo>
                    <a:cubicBezTo>
                      <a:pt x="608" y="698"/>
                      <a:pt x="580" y="702"/>
                      <a:pt x="537" y="706"/>
                    </a:cubicBezTo>
                    <a:cubicBezTo>
                      <a:pt x="530" y="825"/>
                      <a:pt x="530" y="950"/>
                      <a:pt x="527" y="1034"/>
                    </a:cubicBezTo>
                    <a:cubicBezTo>
                      <a:pt x="522" y="1206"/>
                      <a:pt x="502" y="1478"/>
                      <a:pt x="521" y="1694"/>
                    </a:cubicBezTo>
                    <a:cubicBezTo>
                      <a:pt x="532" y="1692"/>
                      <a:pt x="569" y="1710"/>
                      <a:pt x="556" y="1741"/>
                    </a:cubicBezTo>
                    <a:cubicBezTo>
                      <a:pt x="552" y="1751"/>
                      <a:pt x="540" y="1753"/>
                      <a:pt x="527" y="1761"/>
                    </a:cubicBezTo>
                    <a:cubicBezTo>
                      <a:pt x="522" y="1764"/>
                      <a:pt x="518" y="1771"/>
                      <a:pt x="513" y="1773"/>
                    </a:cubicBezTo>
                    <a:cubicBezTo>
                      <a:pt x="507" y="1775"/>
                      <a:pt x="491" y="1774"/>
                      <a:pt x="476" y="1775"/>
                    </a:cubicBezTo>
                    <a:cubicBezTo>
                      <a:pt x="466" y="1775"/>
                      <a:pt x="453" y="1779"/>
                      <a:pt x="447" y="1779"/>
                    </a:cubicBezTo>
                    <a:cubicBezTo>
                      <a:pt x="444" y="1778"/>
                      <a:pt x="405" y="1767"/>
                      <a:pt x="402" y="1765"/>
                    </a:cubicBezTo>
                    <a:cubicBezTo>
                      <a:pt x="375" y="1747"/>
                      <a:pt x="384" y="1691"/>
                      <a:pt x="423" y="1682"/>
                    </a:cubicBezTo>
                    <a:close/>
                    <a:moveTo>
                      <a:pt x="1829" y="344"/>
                    </a:moveTo>
                    <a:cubicBezTo>
                      <a:pt x="1844" y="349"/>
                      <a:pt x="1875" y="369"/>
                      <a:pt x="1891" y="363"/>
                    </a:cubicBezTo>
                    <a:cubicBezTo>
                      <a:pt x="1896" y="361"/>
                      <a:pt x="1909" y="342"/>
                      <a:pt x="1913" y="334"/>
                    </a:cubicBezTo>
                    <a:cubicBezTo>
                      <a:pt x="1923" y="312"/>
                      <a:pt x="1930" y="284"/>
                      <a:pt x="1944" y="257"/>
                    </a:cubicBezTo>
                    <a:cubicBezTo>
                      <a:pt x="1961" y="225"/>
                      <a:pt x="1986" y="197"/>
                      <a:pt x="1997" y="165"/>
                    </a:cubicBezTo>
                    <a:cubicBezTo>
                      <a:pt x="1996" y="163"/>
                      <a:pt x="1995" y="161"/>
                      <a:pt x="1993" y="159"/>
                    </a:cubicBezTo>
                    <a:cubicBezTo>
                      <a:pt x="1985" y="158"/>
                      <a:pt x="1980" y="145"/>
                      <a:pt x="1974" y="136"/>
                    </a:cubicBezTo>
                    <a:cubicBezTo>
                      <a:pt x="1956" y="131"/>
                      <a:pt x="1942" y="112"/>
                      <a:pt x="1925" y="106"/>
                    </a:cubicBezTo>
                    <a:cubicBezTo>
                      <a:pt x="1916" y="104"/>
                      <a:pt x="1906" y="106"/>
                      <a:pt x="1897" y="104"/>
                    </a:cubicBezTo>
                    <a:cubicBezTo>
                      <a:pt x="1877" y="100"/>
                      <a:pt x="1858" y="94"/>
                      <a:pt x="1837" y="91"/>
                    </a:cubicBezTo>
                    <a:cubicBezTo>
                      <a:pt x="1813" y="88"/>
                      <a:pt x="1793" y="80"/>
                      <a:pt x="1770" y="75"/>
                    </a:cubicBezTo>
                    <a:cubicBezTo>
                      <a:pt x="1688" y="57"/>
                      <a:pt x="1605" y="34"/>
                      <a:pt x="1529" y="24"/>
                    </a:cubicBezTo>
                    <a:cubicBezTo>
                      <a:pt x="1511" y="22"/>
                      <a:pt x="1492" y="20"/>
                      <a:pt x="1476" y="30"/>
                    </a:cubicBezTo>
                    <a:cubicBezTo>
                      <a:pt x="1463" y="87"/>
                      <a:pt x="1449" y="147"/>
                      <a:pt x="1433" y="210"/>
                    </a:cubicBezTo>
                    <a:cubicBezTo>
                      <a:pt x="1439" y="218"/>
                      <a:pt x="1444" y="233"/>
                      <a:pt x="1454" y="238"/>
                    </a:cubicBezTo>
                    <a:cubicBezTo>
                      <a:pt x="1463" y="242"/>
                      <a:pt x="1471" y="236"/>
                      <a:pt x="1482" y="238"/>
                    </a:cubicBezTo>
                    <a:cubicBezTo>
                      <a:pt x="1491" y="239"/>
                      <a:pt x="1502" y="246"/>
                      <a:pt x="1513" y="248"/>
                    </a:cubicBezTo>
                    <a:cubicBezTo>
                      <a:pt x="1555" y="253"/>
                      <a:pt x="1608" y="258"/>
                      <a:pt x="1646" y="267"/>
                    </a:cubicBezTo>
                    <a:cubicBezTo>
                      <a:pt x="1670" y="273"/>
                      <a:pt x="1691" y="285"/>
                      <a:pt x="1709" y="293"/>
                    </a:cubicBezTo>
                    <a:cubicBezTo>
                      <a:pt x="1731" y="301"/>
                      <a:pt x="1750" y="307"/>
                      <a:pt x="1770" y="318"/>
                    </a:cubicBezTo>
                    <a:cubicBezTo>
                      <a:pt x="1787" y="323"/>
                      <a:pt x="1806" y="335"/>
                      <a:pt x="1829" y="344"/>
                    </a:cubicBezTo>
                    <a:close/>
                    <a:moveTo>
                      <a:pt x="1858" y="1153"/>
                    </a:moveTo>
                    <a:cubicBezTo>
                      <a:pt x="1855" y="1062"/>
                      <a:pt x="1858" y="978"/>
                      <a:pt x="1856" y="906"/>
                    </a:cubicBezTo>
                    <a:cubicBezTo>
                      <a:pt x="1854" y="835"/>
                      <a:pt x="1867" y="751"/>
                      <a:pt x="1866" y="675"/>
                    </a:cubicBezTo>
                    <a:cubicBezTo>
                      <a:pt x="1865" y="611"/>
                      <a:pt x="1883" y="548"/>
                      <a:pt x="1895" y="485"/>
                    </a:cubicBezTo>
                    <a:cubicBezTo>
                      <a:pt x="1907" y="425"/>
                      <a:pt x="1938" y="365"/>
                      <a:pt x="1968" y="316"/>
                    </a:cubicBezTo>
                    <a:cubicBezTo>
                      <a:pt x="1976" y="302"/>
                      <a:pt x="2002" y="266"/>
                      <a:pt x="1997" y="261"/>
                    </a:cubicBezTo>
                    <a:cubicBezTo>
                      <a:pt x="1991" y="255"/>
                      <a:pt x="1994" y="245"/>
                      <a:pt x="1982" y="238"/>
                    </a:cubicBezTo>
                    <a:cubicBezTo>
                      <a:pt x="1945" y="322"/>
                      <a:pt x="1887" y="408"/>
                      <a:pt x="1886" y="510"/>
                    </a:cubicBezTo>
                    <a:cubicBezTo>
                      <a:pt x="1878" y="523"/>
                      <a:pt x="1879" y="527"/>
                      <a:pt x="1878" y="553"/>
                    </a:cubicBezTo>
                    <a:cubicBezTo>
                      <a:pt x="1862" y="570"/>
                      <a:pt x="1868" y="592"/>
                      <a:pt x="1862" y="622"/>
                    </a:cubicBezTo>
                    <a:cubicBezTo>
                      <a:pt x="1856" y="652"/>
                      <a:pt x="1845" y="692"/>
                      <a:pt x="1842" y="718"/>
                    </a:cubicBezTo>
                    <a:cubicBezTo>
                      <a:pt x="1840" y="741"/>
                      <a:pt x="1843" y="773"/>
                      <a:pt x="1829" y="787"/>
                    </a:cubicBezTo>
                    <a:cubicBezTo>
                      <a:pt x="1817" y="798"/>
                      <a:pt x="1788" y="806"/>
                      <a:pt x="1766" y="816"/>
                    </a:cubicBezTo>
                    <a:cubicBezTo>
                      <a:pt x="1716" y="838"/>
                      <a:pt x="1682" y="856"/>
                      <a:pt x="1633" y="875"/>
                    </a:cubicBezTo>
                    <a:cubicBezTo>
                      <a:pt x="1610" y="884"/>
                      <a:pt x="1584" y="895"/>
                      <a:pt x="1560" y="900"/>
                    </a:cubicBezTo>
                    <a:cubicBezTo>
                      <a:pt x="1548" y="903"/>
                      <a:pt x="1538" y="902"/>
                      <a:pt x="1527" y="906"/>
                    </a:cubicBezTo>
                    <a:cubicBezTo>
                      <a:pt x="1494" y="917"/>
                      <a:pt x="1462" y="930"/>
                      <a:pt x="1431" y="941"/>
                    </a:cubicBezTo>
                    <a:cubicBezTo>
                      <a:pt x="1393" y="955"/>
                      <a:pt x="1351" y="948"/>
                      <a:pt x="1337" y="987"/>
                    </a:cubicBezTo>
                    <a:cubicBezTo>
                      <a:pt x="1342" y="1108"/>
                      <a:pt x="1321" y="1270"/>
                      <a:pt x="1315" y="1420"/>
                    </a:cubicBezTo>
                    <a:cubicBezTo>
                      <a:pt x="1328" y="1416"/>
                      <a:pt x="1334" y="1406"/>
                      <a:pt x="1343" y="1398"/>
                    </a:cubicBezTo>
                    <a:cubicBezTo>
                      <a:pt x="1353" y="1270"/>
                      <a:pt x="1364" y="1121"/>
                      <a:pt x="1370" y="996"/>
                    </a:cubicBezTo>
                    <a:cubicBezTo>
                      <a:pt x="1392" y="982"/>
                      <a:pt x="1419" y="972"/>
                      <a:pt x="1450" y="967"/>
                    </a:cubicBezTo>
                    <a:cubicBezTo>
                      <a:pt x="1500" y="942"/>
                      <a:pt x="1544" y="922"/>
                      <a:pt x="1595" y="906"/>
                    </a:cubicBezTo>
                    <a:cubicBezTo>
                      <a:pt x="1623" y="897"/>
                      <a:pt x="1653" y="895"/>
                      <a:pt x="1680" y="885"/>
                    </a:cubicBezTo>
                    <a:cubicBezTo>
                      <a:pt x="1691" y="880"/>
                      <a:pt x="1700" y="871"/>
                      <a:pt x="1711" y="867"/>
                    </a:cubicBezTo>
                    <a:cubicBezTo>
                      <a:pt x="1750" y="853"/>
                      <a:pt x="1791" y="841"/>
                      <a:pt x="1833" y="826"/>
                    </a:cubicBezTo>
                    <a:cubicBezTo>
                      <a:pt x="1848" y="909"/>
                      <a:pt x="1833" y="986"/>
                      <a:pt x="1831" y="1057"/>
                    </a:cubicBezTo>
                    <a:cubicBezTo>
                      <a:pt x="1828" y="1117"/>
                      <a:pt x="1822" y="1174"/>
                      <a:pt x="1829" y="1241"/>
                    </a:cubicBezTo>
                    <a:cubicBezTo>
                      <a:pt x="1868" y="1229"/>
                      <a:pt x="1859" y="1192"/>
                      <a:pt x="1858" y="1153"/>
                    </a:cubicBezTo>
                    <a:close/>
                    <a:moveTo>
                      <a:pt x="1880" y="385"/>
                    </a:moveTo>
                    <a:cubicBezTo>
                      <a:pt x="1855" y="483"/>
                      <a:pt x="1817" y="561"/>
                      <a:pt x="1813" y="671"/>
                    </a:cubicBezTo>
                    <a:cubicBezTo>
                      <a:pt x="1813" y="677"/>
                      <a:pt x="1809" y="679"/>
                      <a:pt x="1807" y="683"/>
                    </a:cubicBezTo>
                    <a:cubicBezTo>
                      <a:pt x="1820" y="682"/>
                      <a:pt x="1817" y="698"/>
                      <a:pt x="1829" y="698"/>
                    </a:cubicBezTo>
                    <a:cubicBezTo>
                      <a:pt x="1837" y="664"/>
                      <a:pt x="1840" y="622"/>
                      <a:pt x="1846" y="585"/>
                    </a:cubicBezTo>
                    <a:cubicBezTo>
                      <a:pt x="1851" y="561"/>
                      <a:pt x="1862" y="539"/>
                      <a:pt x="1856" y="520"/>
                    </a:cubicBezTo>
                    <a:cubicBezTo>
                      <a:pt x="1871" y="473"/>
                      <a:pt x="1885" y="431"/>
                      <a:pt x="1897" y="383"/>
                    </a:cubicBezTo>
                    <a:cubicBezTo>
                      <a:pt x="1893" y="395"/>
                      <a:pt x="1885" y="382"/>
                      <a:pt x="1880" y="385"/>
                    </a:cubicBezTo>
                    <a:close/>
                    <a:moveTo>
                      <a:pt x="1554" y="559"/>
                    </a:moveTo>
                    <a:cubicBezTo>
                      <a:pt x="1561" y="561"/>
                      <a:pt x="1568" y="561"/>
                      <a:pt x="1574" y="563"/>
                    </a:cubicBezTo>
                    <a:cubicBezTo>
                      <a:pt x="1597" y="570"/>
                      <a:pt x="1621" y="584"/>
                      <a:pt x="1646" y="593"/>
                    </a:cubicBezTo>
                    <a:cubicBezTo>
                      <a:pt x="1662" y="598"/>
                      <a:pt x="1680" y="598"/>
                      <a:pt x="1695" y="604"/>
                    </a:cubicBezTo>
                    <a:cubicBezTo>
                      <a:pt x="1706" y="609"/>
                      <a:pt x="1713" y="621"/>
                      <a:pt x="1727" y="616"/>
                    </a:cubicBezTo>
                    <a:cubicBezTo>
                      <a:pt x="1728" y="622"/>
                      <a:pt x="1733" y="620"/>
                      <a:pt x="1733" y="624"/>
                    </a:cubicBezTo>
                    <a:cubicBezTo>
                      <a:pt x="1733" y="623"/>
                      <a:pt x="1733" y="622"/>
                      <a:pt x="1735" y="622"/>
                    </a:cubicBezTo>
                    <a:cubicBezTo>
                      <a:pt x="1756" y="638"/>
                      <a:pt x="1773" y="656"/>
                      <a:pt x="1797" y="669"/>
                    </a:cubicBezTo>
                    <a:cubicBezTo>
                      <a:pt x="1804" y="554"/>
                      <a:pt x="1844" y="481"/>
                      <a:pt x="1862" y="381"/>
                    </a:cubicBezTo>
                    <a:cubicBezTo>
                      <a:pt x="1814" y="369"/>
                      <a:pt x="1783" y="341"/>
                      <a:pt x="1742" y="326"/>
                    </a:cubicBezTo>
                    <a:cubicBezTo>
                      <a:pt x="1732" y="322"/>
                      <a:pt x="1719" y="318"/>
                      <a:pt x="1709" y="314"/>
                    </a:cubicBezTo>
                    <a:cubicBezTo>
                      <a:pt x="1680" y="303"/>
                      <a:pt x="1638" y="285"/>
                      <a:pt x="1605" y="281"/>
                    </a:cubicBezTo>
                    <a:cubicBezTo>
                      <a:pt x="1601" y="280"/>
                      <a:pt x="1603" y="272"/>
                      <a:pt x="1597" y="273"/>
                    </a:cubicBezTo>
                    <a:cubicBezTo>
                      <a:pt x="1570" y="269"/>
                      <a:pt x="1544" y="266"/>
                      <a:pt x="1511" y="261"/>
                    </a:cubicBezTo>
                    <a:cubicBezTo>
                      <a:pt x="1464" y="338"/>
                      <a:pt x="1455" y="425"/>
                      <a:pt x="1450" y="536"/>
                    </a:cubicBezTo>
                    <a:cubicBezTo>
                      <a:pt x="1495" y="539"/>
                      <a:pt x="1529" y="551"/>
                      <a:pt x="1554" y="559"/>
                    </a:cubicBezTo>
                    <a:close/>
                    <a:moveTo>
                      <a:pt x="1813" y="851"/>
                    </a:moveTo>
                    <a:cubicBezTo>
                      <a:pt x="1810" y="877"/>
                      <a:pt x="1814" y="935"/>
                      <a:pt x="1813" y="981"/>
                    </a:cubicBezTo>
                    <a:cubicBezTo>
                      <a:pt x="1812" y="1011"/>
                      <a:pt x="1807" y="1043"/>
                      <a:pt x="1805" y="1075"/>
                    </a:cubicBezTo>
                    <a:cubicBezTo>
                      <a:pt x="1802" y="1124"/>
                      <a:pt x="1800" y="1173"/>
                      <a:pt x="1799" y="1206"/>
                    </a:cubicBezTo>
                    <a:cubicBezTo>
                      <a:pt x="1799" y="1214"/>
                      <a:pt x="1790" y="1236"/>
                      <a:pt x="1809" y="1236"/>
                    </a:cubicBezTo>
                    <a:cubicBezTo>
                      <a:pt x="1813" y="1202"/>
                      <a:pt x="1813" y="1158"/>
                      <a:pt x="1815" y="1132"/>
                    </a:cubicBezTo>
                    <a:cubicBezTo>
                      <a:pt x="1815" y="1128"/>
                      <a:pt x="1811" y="1123"/>
                      <a:pt x="1811" y="1120"/>
                    </a:cubicBezTo>
                    <a:cubicBezTo>
                      <a:pt x="1812" y="1100"/>
                      <a:pt x="1814" y="1073"/>
                      <a:pt x="1815" y="1049"/>
                    </a:cubicBezTo>
                    <a:cubicBezTo>
                      <a:pt x="1818" y="993"/>
                      <a:pt x="1828" y="954"/>
                      <a:pt x="1825" y="892"/>
                    </a:cubicBezTo>
                    <a:cubicBezTo>
                      <a:pt x="1824" y="873"/>
                      <a:pt x="1824" y="847"/>
                      <a:pt x="1817" y="849"/>
                    </a:cubicBezTo>
                    <a:cubicBezTo>
                      <a:pt x="1815" y="849"/>
                      <a:pt x="1815" y="851"/>
                      <a:pt x="1813" y="851"/>
                    </a:cubicBezTo>
                    <a:close/>
                    <a:moveTo>
                      <a:pt x="1782" y="687"/>
                    </a:moveTo>
                    <a:cubicBezTo>
                      <a:pt x="1776" y="668"/>
                      <a:pt x="1754" y="664"/>
                      <a:pt x="1744" y="649"/>
                    </a:cubicBezTo>
                    <a:cubicBezTo>
                      <a:pt x="1643" y="608"/>
                      <a:pt x="1542" y="575"/>
                      <a:pt x="1437" y="547"/>
                    </a:cubicBezTo>
                    <a:cubicBezTo>
                      <a:pt x="1431" y="547"/>
                      <a:pt x="1431" y="552"/>
                      <a:pt x="1425" y="551"/>
                    </a:cubicBezTo>
                    <a:cubicBezTo>
                      <a:pt x="1391" y="535"/>
                      <a:pt x="1353" y="541"/>
                      <a:pt x="1311" y="544"/>
                    </a:cubicBezTo>
                    <a:cubicBezTo>
                      <a:pt x="1276" y="546"/>
                      <a:pt x="1242" y="555"/>
                      <a:pt x="1207" y="557"/>
                    </a:cubicBezTo>
                    <a:cubicBezTo>
                      <a:pt x="1179" y="560"/>
                      <a:pt x="1153" y="572"/>
                      <a:pt x="1127" y="581"/>
                    </a:cubicBezTo>
                    <a:cubicBezTo>
                      <a:pt x="1108" y="587"/>
                      <a:pt x="1091" y="590"/>
                      <a:pt x="1078" y="602"/>
                    </a:cubicBezTo>
                    <a:cubicBezTo>
                      <a:pt x="1076" y="614"/>
                      <a:pt x="1065" y="615"/>
                      <a:pt x="1060" y="624"/>
                    </a:cubicBezTo>
                    <a:cubicBezTo>
                      <a:pt x="1053" y="645"/>
                      <a:pt x="1053" y="654"/>
                      <a:pt x="1056" y="679"/>
                    </a:cubicBezTo>
                    <a:cubicBezTo>
                      <a:pt x="1060" y="682"/>
                      <a:pt x="1067" y="682"/>
                      <a:pt x="1068" y="687"/>
                    </a:cubicBezTo>
                    <a:cubicBezTo>
                      <a:pt x="1067" y="693"/>
                      <a:pt x="1070" y="694"/>
                      <a:pt x="1070" y="698"/>
                    </a:cubicBezTo>
                    <a:cubicBezTo>
                      <a:pt x="1089" y="715"/>
                      <a:pt x="1107" y="732"/>
                      <a:pt x="1129" y="745"/>
                    </a:cubicBezTo>
                    <a:cubicBezTo>
                      <a:pt x="1133" y="749"/>
                      <a:pt x="1138" y="752"/>
                      <a:pt x="1145" y="753"/>
                    </a:cubicBezTo>
                    <a:cubicBezTo>
                      <a:pt x="1191" y="788"/>
                      <a:pt x="1242" y="826"/>
                      <a:pt x="1303" y="845"/>
                    </a:cubicBezTo>
                    <a:cubicBezTo>
                      <a:pt x="1312" y="848"/>
                      <a:pt x="1324" y="846"/>
                      <a:pt x="1331" y="855"/>
                    </a:cubicBezTo>
                    <a:cubicBezTo>
                      <a:pt x="1325" y="867"/>
                      <a:pt x="1304" y="859"/>
                      <a:pt x="1294" y="855"/>
                    </a:cubicBezTo>
                    <a:cubicBezTo>
                      <a:pt x="1280" y="851"/>
                      <a:pt x="1263" y="844"/>
                      <a:pt x="1254" y="840"/>
                    </a:cubicBezTo>
                    <a:cubicBezTo>
                      <a:pt x="1189" y="807"/>
                      <a:pt x="1125" y="754"/>
                      <a:pt x="1070" y="714"/>
                    </a:cubicBezTo>
                    <a:cubicBezTo>
                      <a:pt x="1066" y="714"/>
                      <a:pt x="1060" y="699"/>
                      <a:pt x="1058" y="708"/>
                    </a:cubicBezTo>
                    <a:cubicBezTo>
                      <a:pt x="1056" y="725"/>
                      <a:pt x="1057" y="734"/>
                      <a:pt x="1056" y="757"/>
                    </a:cubicBezTo>
                    <a:cubicBezTo>
                      <a:pt x="1072" y="760"/>
                      <a:pt x="1072" y="771"/>
                      <a:pt x="1090" y="775"/>
                    </a:cubicBezTo>
                    <a:cubicBezTo>
                      <a:pt x="1114" y="807"/>
                      <a:pt x="1161" y="816"/>
                      <a:pt x="1188" y="845"/>
                    </a:cubicBezTo>
                    <a:cubicBezTo>
                      <a:pt x="1240" y="869"/>
                      <a:pt x="1281" y="902"/>
                      <a:pt x="1333" y="926"/>
                    </a:cubicBezTo>
                    <a:cubicBezTo>
                      <a:pt x="1331" y="905"/>
                      <a:pt x="1337" y="892"/>
                      <a:pt x="1346" y="883"/>
                    </a:cubicBezTo>
                    <a:cubicBezTo>
                      <a:pt x="1403" y="851"/>
                      <a:pt x="1474" y="841"/>
                      <a:pt x="1535" y="822"/>
                    </a:cubicBezTo>
                    <a:cubicBezTo>
                      <a:pt x="1537" y="824"/>
                      <a:pt x="1542" y="824"/>
                      <a:pt x="1546" y="824"/>
                    </a:cubicBezTo>
                    <a:cubicBezTo>
                      <a:pt x="1554" y="821"/>
                      <a:pt x="1553" y="814"/>
                      <a:pt x="1562" y="818"/>
                    </a:cubicBezTo>
                    <a:cubicBezTo>
                      <a:pt x="1628" y="789"/>
                      <a:pt x="1694" y="772"/>
                      <a:pt x="1762" y="745"/>
                    </a:cubicBezTo>
                    <a:cubicBezTo>
                      <a:pt x="1776" y="744"/>
                      <a:pt x="1792" y="735"/>
                      <a:pt x="1807" y="730"/>
                    </a:cubicBezTo>
                    <a:cubicBezTo>
                      <a:pt x="1815" y="729"/>
                      <a:pt x="1814" y="737"/>
                      <a:pt x="1823" y="736"/>
                    </a:cubicBezTo>
                    <a:cubicBezTo>
                      <a:pt x="1823" y="711"/>
                      <a:pt x="1803" y="695"/>
                      <a:pt x="1782" y="687"/>
                    </a:cubicBezTo>
                    <a:close/>
                    <a:moveTo>
                      <a:pt x="1399" y="932"/>
                    </a:moveTo>
                    <a:cubicBezTo>
                      <a:pt x="1421" y="930"/>
                      <a:pt x="1434" y="916"/>
                      <a:pt x="1454" y="910"/>
                    </a:cubicBezTo>
                    <a:cubicBezTo>
                      <a:pt x="1467" y="906"/>
                      <a:pt x="1483" y="904"/>
                      <a:pt x="1497" y="900"/>
                    </a:cubicBezTo>
                    <a:cubicBezTo>
                      <a:pt x="1520" y="894"/>
                      <a:pt x="1538" y="878"/>
                      <a:pt x="1558" y="887"/>
                    </a:cubicBezTo>
                    <a:cubicBezTo>
                      <a:pt x="1579" y="879"/>
                      <a:pt x="1595" y="867"/>
                      <a:pt x="1617" y="859"/>
                    </a:cubicBezTo>
                    <a:cubicBezTo>
                      <a:pt x="1623" y="857"/>
                      <a:pt x="1634" y="858"/>
                      <a:pt x="1640" y="855"/>
                    </a:cubicBezTo>
                    <a:cubicBezTo>
                      <a:pt x="1677" y="842"/>
                      <a:pt x="1709" y="819"/>
                      <a:pt x="1740" y="806"/>
                    </a:cubicBezTo>
                    <a:cubicBezTo>
                      <a:pt x="1767" y="795"/>
                      <a:pt x="1795" y="790"/>
                      <a:pt x="1815" y="769"/>
                    </a:cubicBezTo>
                    <a:cubicBezTo>
                      <a:pt x="1819" y="764"/>
                      <a:pt x="1813" y="757"/>
                      <a:pt x="1811" y="751"/>
                    </a:cubicBezTo>
                    <a:cubicBezTo>
                      <a:pt x="1789" y="749"/>
                      <a:pt x="1770" y="762"/>
                      <a:pt x="1750" y="769"/>
                    </a:cubicBezTo>
                    <a:cubicBezTo>
                      <a:pt x="1738" y="773"/>
                      <a:pt x="1724" y="774"/>
                      <a:pt x="1711" y="779"/>
                    </a:cubicBezTo>
                    <a:cubicBezTo>
                      <a:pt x="1699" y="783"/>
                      <a:pt x="1688" y="790"/>
                      <a:pt x="1676" y="794"/>
                    </a:cubicBezTo>
                    <a:cubicBezTo>
                      <a:pt x="1604" y="818"/>
                      <a:pt x="1520" y="838"/>
                      <a:pt x="1444" y="861"/>
                    </a:cubicBezTo>
                    <a:cubicBezTo>
                      <a:pt x="1434" y="864"/>
                      <a:pt x="1424" y="871"/>
                      <a:pt x="1413" y="875"/>
                    </a:cubicBezTo>
                    <a:cubicBezTo>
                      <a:pt x="1377" y="887"/>
                      <a:pt x="1329" y="896"/>
                      <a:pt x="1350" y="941"/>
                    </a:cubicBezTo>
                    <a:cubicBezTo>
                      <a:pt x="1366" y="943"/>
                      <a:pt x="1387" y="933"/>
                      <a:pt x="1399" y="932"/>
                    </a:cubicBezTo>
                    <a:close/>
                    <a:moveTo>
                      <a:pt x="1486" y="257"/>
                    </a:moveTo>
                    <a:cubicBezTo>
                      <a:pt x="1462" y="288"/>
                      <a:pt x="1451" y="328"/>
                      <a:pt x="1444" y="369"/>
                    </a:cubicBezTo>
                    <a:cubicBezTo>
                      <a:pt x="1436" y="423"/>
                      <a:pt x="1426" y="468"/>
                      <a:pt x="1429" y="522"/>
                    </a:cubicBezTo>
                    <a:cubicBezTo>
                      <a:pt x="1428" y="527"/>
                      <a:pt x="1420" y="524"/>
                      <a:pt x="1421" y="530"/>
                    </a:cubicBezTo>
                    <a:cubicBezTo>
                      <a:pt x="1430" y="530"/>
                      <a:pt x="1429" y="531"/>
                      <a:pt x="1437" y="530"/>
                    </a:cubicBezTo>
                    <a:cubicBezTo>
                      <a:pt x="1438" y="450"/>
                      <a:pt x="1457" y="328"/>
                      <a:pt x="1493" y="257"/>
                    </a:cubicBezTo>
                    <a:cubicBezTo>
                      <a:pt x="1491" y="257"/>
                      <a:pt x="1488" y="257"/>
                      <a:pt x="1486" y="257"/>
                    </a:cubicBezTo>
                    <a:close/>
                    <a:moveTo>
                      <a:pt x="1450" y="251"/>
                    </a:moveTo>
                    <a:cubicBezTo>
                      <a:pt x="1409" y="322"/>
                      <a:pt x="1399" y="427"/>
                      <a:pt x="1388" y="524"/>
                    </a:cubicBezTo>
                    <a:cubicBezTo>
                      <a:pt x="1396" y="524"/>
                      <a:pt x="1399" y="527"/>
                      <a:pt x="1413" y="528"/>
                    </a:cubicBezTo>
                    <a:cubicBezTo>
                      <a:pt x="1408" y="478"/>
                      <a:pt x="1423" y="435"/>
                      <a:pt x="1431" y="395"/>
                    </a:cubicBezTo>
                    <a:cubicBezTo>
                      <a:pt x="1440" y="344"/>
                      <a:pt x="1442" y="299"/>
                      <a:pt x="1466" y="259"/>
                    </a:cubicBezTo>
                    <a:cubicBezTo>
                      <a:pt x="1467" y="259"/>
                      <a:pt x="1468" y="259"/>
                      <a:pt x="1468" y="257"/>
                    </a:cubicBezTo>
                    <a:cubicBezTo>
                      <a:pt x="1460" y="257"/>
                      <a:pt x="1457" y="253"/>
                      <a:pt x="1450" y="251"/>
                    </a:cubicBezTo>
                    <a:close/>
                    <a:moveTo>
                      <a:pt x="1303" y="299"/>
                    </a:moveTo>
                    <a:cubicBezTo>
                      <a:pt x="1298" y="295"/>
                      <a:pt x="1293" y="295"/>
                      <a:pt x="1288" y="295"/>
                    </a:cubicBezTo>
                    <a:cubicBezTo>
                      <a:pt x="1247" y="292"/>
                      <a:pt x="1202" y="303"/>
                      <a:pt x="1156" y="306"/>
                    </a:cubicBezTo>
                    <a:cubicBezTo>
                      <a:pt x="1133" y="308"/>
                      <a:pt x="1111" y="315"/>
                      <a:pt x="1090" y="318"/>
                    </a:cubicBezTo>
                    <a:cubicBezTo>
                      <a:pt x="1065" y="321"/>
                      <a:pt x="1056" y="325"/>
                      <a:pt x="1041" y="328"/>
                    </a:cubicBezTo>
                    <a:cubicBezTo>
                      <a:pt x="1021" y="331"/>
                      <a:pt x="999" y="332"/>
                      <a:pt x="982" y="334"/>
                    </a:cubicBezTo>
                    <a:cubicBezTo>
                      <a:pt x="941" y="338"/>
                      <a:pt x="901" y="355"/>
                      <a:pt x="860" y="363"/>
                    </a:cubicBezTo>
                    <a:cubicBezTo>
                      <a:pt x="838" y="368"/>
                      <a:pt x="816" y="368"/>
                      <a:pt x="794" y="371"/>
                    </a:cubicBezTo>
                    <a:cubicBezTo>
                      <a:pt x="769" y="374"/>
                      <a:pt x="747" y="383"/>
                      <a:pt x="721" y="381"/>
                    </a:cubicBezTo>
                    <a:cubicBezTo>
                      <a:pt x="694" y="391"/>
                      <a:pt x="661" y="396"/>
                      <a:pt x="633" y="400"/>
                    </a:cubicBezTo>
                    <a:cubicBezTo>
                      <a:pt x="575" y="410"/>
                      <a:pt x="522" y="402"/>
                      <a:pt x="478" y="416"/>
                    </a:cubicBezTo>
                    <a:cubicBezTo>
                      <a:pt x="474" y="422"/>
                      <a:pt x="475" y="433"/>
                      <a:pt x="472" y="440"/>
                    </a:cubicBezTo>
                    <a:cubicBezTo>
                      <a:pt x="481" y="447"/>
                      <a:pt x="491" y="442"/>
                      <a:pt x="498" y="449"/>
                    </a:cubicBezTo>
                    <a:cubicBezTo>
                      <a:pt x="553" y="440"/>
                      <a:pt x="592" y="435"/>
                      <a:pt x="654" y="432"/>
                    </a:cubicBezTo>
                    <a:cubicBezTo>
                      <a:pt x="716" y="429"/>
                      <a:pt x="754" y="413"/>
                      <a:pt x="800" y="404"/>
                    </a:cubicBezTo>
                    <a:cubicBezTo>
                      <a:pt x="829" y="399"/>
                      <a:pt x="860" y="399"/>
                      <a:pt x="888" y="393"/>
                    </a:cubicBezTo>
                    <a:cubicBezTo>
                      <a:pt x="1012" y="365"/>
                      <a:pt x="1148" y="335"/>
                      <a:pt x="1278" y="332"/>
                    </a:cubicBezTo>
                    <a:cubicBezTo>
                      <a:pt x="1306" y="331"/>
                      <a:pt x="1332" y="333"/>
                      <a:pt x="1356" y="320"/>
                    </a:cubicBezTo>
                    <a:cubicBezTo>
                      <a:pt x="1358" y="289"/>
                      <a:pt x="1323" y="295"/>
                      <a:pt x="1303" y="299"/>
                    </a:cubicBezTo>
                    <a:close/>
                    <a:moveTo>
                      <a:pt x="1329" y="943"/>
                    </a:moveTo>
                    <a:cubicBezTo>
                      <a:pt x="1298" y="918"/>
                      <a:pt x="1262" y="902"/>
                      <a:pt x="1227" y="883"/>
                    </a:cubicBezTo>
                    <a:cubicBezTo>
                      <a:pt x="1190" y="862"/>
                      <a:pt x="1156" y="838"/>
                      <a:pt x="1121" y="816"/>
                    </a:cubicBezTo>
                    <a:cubicBezTo>
                      <a:pt x="1100" y="803"/>
                      <a:pt x="1081" y="785"/>
                      <a:pt x="1054" y="783"/>
                    </a:cubicBezTo>
                    <a:cubicBezTo>
                      <a:pt x="1055" y="790"/>
                      <a:pt x="1060" y="793"/>
                      <a:pt x="1058" y="802"/>
                    </a:cubicBezTo>
                    <a:cubicBezTo>
                      <a:pt x="1080" y="806"/>
                      <a:pt x="1086" y="826"/>
                      <a:pt x="1109" y="828"/>
                    </a:cubicBezTo>
                    <a:cubicBezTo>
                      <a:pt x="1116" y="846"/>
                      <a:pt x="1144" y="853"/>
                      <a:pt x="1158" y="857"/>
                    </a:cubicBezTo>
                    <a:cubicBezTo>
                      <a:pt x="1188" y="894"/>
                      <a:pt x="1263" y="915"/>
                      <a:pt x="1294" y="953"/>
                    </a:cubicBezTo>
                    <a:cubicBezTo>
                      <a:pt x="1307" y="969"/>
                      <a:pt x="1303" y="996"/>
                      <a:pt x="1303" y="1022"/>
                    </a:cubicBezTo>
                    <a:cubicBezTo>
                      <a:pt x="1303" y="1069"/>
                      <a:pt x="1297" y="1107"/>
                      <a:pt x="1295" y="1157"/>
                    </a:cubicBezTo>
                    <a:cubicBezTo>
                      <a:pt x="1305" y="1171"/>
                      <a:pt x="1298" y="1193"/>
                      <a:pt x="1297" y="1212"/>
                    </a:cubicBezTo>
                    <a:cubicBezTo>
                      <a:pt x="1295" y="1256"/>
                      <a:pt x="1297" y="1304"/>
                      <a:pt x="1292" y="1351"/>
                    </a:cubicBezTo>
                    <a:cubicBezTo>
                      <a:pt x="1290" y="1370"/>
                      <a:pt x="1280" y="1396"/>
                      <a:pt x="1301" y="1404"/>
                    </a:cubicBezTo>
                    <a:cubicBezTo>
                      <a:pt x="1310" y="1266"/>
                      <a:pt x="1326" y="1111"/>
                      <a:pt x="1321" y="973"/>
                    </a:cubicBezTo>
                    <a:cubicBezTo>
                      <a:pt x="1327" y="966"/>
                      <a:pt x="1327" y="952"/>
                      <a:pt x="1337" y="949"/>
                    </a:cubicBezTo>
                    <a:cubicBezTo>
                      <a:pt x="1338" y="949"/>
                      <a:pt x="1339" y="949"/>
                      <a:pt x="1339" y="947"/>
                    </a:cubicBezTo>
                    <a:cubicBezTo>
                      <a:pt x="1336" y="944"/>
                      <a:pt x="1331" y="945"/>
                      <a:pt x="1329" y="943"/>
                    </a:cubicBezTo>
                    <a:close/>
                    <a:moveTo>
                      <a:pt x="1197" y="263"/>
                    </a:moveTo>
                    <a:cubicBezTo>
                      <a:pt x="1160" y="244"/>
                      <a:pt x="1117" y="234"/>
                      <a:pt x="1076" y="220"/>
                    </a:cubicBezTo>
                    <a:cubicBezTo>
                      <a:pt x="1035" y="206"/>
                      <a:pt x="996" y="188"/>
                      <a:pt x="954" y="177"/>
                    </a:cubicBezTo>
                    <a:cubicBezTo>
                      <a:pt x="940" y="159"/>
                      <a:pt x="913" y="164"/>
                      <a:pt x="894" y="155"/>
                    </a:cubicBezTo>
                    <a:cubicBezTo>
                      <a:pt x="884" y="151"/>
                      <a:pt x="877" y="140"/>
                      <a:pt x="868" y="136"/>
                    </a:cubicBezTo>
                    <a:cubicBezTo>
                      <a:pt x="843" y="124"/>
                      <a:pt x="816" y="120"/>
                      <a:pt x="790" y="110"/>
                    </a:cubicBezTo>
                    <a:cubicBezTo>
                      <a:pt x="783" y="108"/>
                      <a:pt x="777" y="103"/>
                      <a:pt x="770" y="101"/>
                    </a:cubicBezTo>
                    <a:cubicBezTo>
                      <a:pt x="761" y="97"/>
                      <a:pt x="754" y="98"/>
                      <a:pt x="745" y="95"/>
                    </a:cubicBezTo>
                    <a:cubicBezTo>
                      <a:pt x="727" y="89"/>
                      <a:pt x="718" y="76"/>
                      <a:pt x="703" y="71"/>
                    </a:cubicBezTo>
                    <a:cubicBezTo>
                      <a:pt x="673" y="61"/>
                      <a:pt x="648" y="78"/>
                      <a:pt x="617" y="81"/>
                    </a:cubicBezTo>
                    <a:cubicBezTo>
                      <a:pt x="596" y="83"/>
                      <a:pt x="575" y="79"/>
                      <a:pt x="555" y="81"/>
                    </a:cubicBezTo>
                    <a:cubicBezTo>
                      <a:pt x="532" y="83"/>
                      <a:pt x="510" y="89"/>
                      <a:pt x="488" y="91"/>
                    </a:cubicBezTo>
                    <a:cubicBezTo>
                      <a:pt x="422" y="96"/>
                      <a:pt x="355" y="96"/>
                      <a:pt x="290" y="108"/>
                    </a:cubicBezTo>
                    <a:cubicBezTo>
                      <a:pt x="215" y="104"/>
                      <a:pt x="144" y="114"/>
                      <a:pt x="76" y="120"/>
                    </a:cubicBezTo>
                    <a:cubicBezTo>
                      <a:pt x="131" y="146"/>
                      <a:pt x="169" y="190"/>
                      <a:pt x="223" y="216"/>
                    </a:cubicBezTo>
                    <a:cubicBezTo>
                      <a:pt x="225" y="224"/>
                      <a:pt x="234" y="225"/>
                      <a:pt x="237" y="232"/>
                    </a:cubicBezTo>
                    <a:cubicBezTo>
                      <a:pt x="277" y="249"/>
                      <a:pt x="298" y="284"/>
                      <a:pt x="343" y="297"/>
                    </a:cubicBezTo>
                    <a:cubicBezTo>
                      <a:pt x="387" y="330"/>
                      <a:pt x="430" y="363"/>
                      <a:pt x="484" y="387"/>
                    </a:cubicBezTo>
                    <a:cubicBezTo>
                      <a:pt x="487" y="390"/>
                      <a:pt x="492" y="392"/>
                      <a:pt x="492" y="398"/>
                    </a:cubicBezTo>
                    <a:cubicBezTo>
                      <a:pt x="552" y="385"/>
                      <a:pt x="620" y="388"/>
                      <a:pt x="686" y="375"/>
                    </a:cubicBezTo>
                    <a:cubicBezTo>
                      <a:pt x="710" y="366"/>
                      <a:pt x="733" y="362"/>
                      <a:pt x="762" y="357"/>
                    </a:cubicBezTo>
                    <a:cubicBezTo>
                      <a:pt x="781" y="354"/>
                      <a:pt x="803" y="356"/>
                      <a:pt x="823" y="353"/>
                    </a:cubicBezTo>
                    <a:cubicBezTo>
                      <a:pt x="827" y="353"/>
                      <a:pt x="829" y="349"/>
                      <a:pt x="835" y="348"/>
                    </a:cubicBezTo>
                    <a:cubicBezTo>
                      <a:pt x="873" y="340"/>
                      <a:pt x="917" y="326"/>
                      <a:pt x="952" y="320"/>
                    </a:cubicBezTo>
                    <a:cubicBezTo>
                      <a:pt x="991" y="314"/>
                      <a:pt x="1020" y="310"/>
                      <a:pt x="1048" y="306"/>
                    </a:cubicBezTo>
                    <a:cubicBezTo>
                      <a:pt x="1103" y="299"/>
                      <a:pt x="1156" y="290"/>
                      <a:pt x="1205" y="275"/>
                    </a:cubicBezTo>
                    <a:cubicBezTo>
                      <a:pt x="1212" y="282"/>
                      <a:pt x="1233" y="279"/>
                      <a:pt x="1241" y="275"/>
                    </a:cubicBezTo>
                    <a:cubicBezTo>
                      <a:pt x="1227" y="270"/>
                      <a:pt x="1216" y="263"/>
                      <a:pt x="1197" y="263"/>
                    </a:cubicBezTo>
                    <a:close/>
                    <a:moveTo>
                      <a:pt x="474" y="504"/>
                    </a:moveTo>
                    <a:cubicBezTo>
                      <a:pt x="480" y="550"/>
                      <a:pt x="456" y="622"/>
                      <a:pt x="478" y="683"/>
                    </a:cubicBezTo>
                    <a:cubicBezTo>
                      <a:pt x="517" y="692"/>
                      <a:pt x="566" y="685"/>
                      <a:pt x="605" y="671"/>
                    </a:cubicBezTo>
                    <a:cubicBezTo>
                      <a:pt x="619" y="678"/>
                      <a:pt x="632" y="667"/>
                      <a:pt x="647" y="665"/>
                    </a:cubicBezTo>
                    <a:cubicBezTo>
                      <a:pt x="684" y="660"/>
                      <a:pt x="732" y="664"/>
                      <a:pt x="770" y="657"/>
                    </a:cubicBezTo>
                    <a:cubicBezTo>
                      <a:pt x="779" y="656"/>
                      <a:pt x="786" y="650"/>
                      <a:pt x="794" y="649"/>
                    </a:cubicBezTo>
                    <a:cubicBezTo>
                      <a:pt x="831" y="645"/>
                      <a:pt x="861" y="641"/>
                      <a:pt x="896" y="638"/>
                    </a:cubicBezTo>
                    <a:cubicBezTo>
                      <a:pt x="921" y="625"/>
                      <a:pt x="971" y="624"/>
                      <a:pt x="1005" y="622"/>
                    </a:cubicBezTo>
                    <a:cubicBezTo>
                      <a:pt x="1021" y="613"/>
                      <a:pt x="1037" y="614"/>
                      <a:pt x="1054" y="608"/>
                    </a:cubicBezTo>
                    <a:cubicBezTo>
                      <a:pt x="1074" y="588"/>
                      <a:pt x="1091" y="566"/>
                      <a:pt x="1109" y="546"/>
                    </a:cubicBezTo>
                    <a:cubicBezTo>
                      <a:pt x="1136" y="475"/>
                      <a:pt x="1176" y="417"/>
                      <a:pt x="1211" y="353"/>
                    </a:cubicBezTo>
                    <a:cubicBezTo>
                      <a:pt x="1119" y="362"/>
                      <a:pt x="1032" y="384"/>
                      <a:pt x="949" y="398"/>
                    </a:cubicBezTo>
                    <a:cubicBezTo>
                      <a:pt x="885" y="410"/>
                      <a:pt x="820" y="417"/>
                      <a:pt x="758" y="432"/>
                    </a:cubicBezTo>
                    <a:cubicBezTo>
                      <a:pt x="671" y="453"/>
                      <a:pt x="577" y="446"/>
                      <a:pt x="480" y="459"/>
                    </a:cubicBezTo>
                    <a:cubicBezTo>
                      <a:pt x="485" y="476"/>
                      <a:pt x="474" y="497"/>
                      <a:pt x="474" y="504"/>
                    </a:cubicBezTo>
                    <a:close/>
                    <a:moveTo>
                      <a:pt x="945" y="1631"/>
                    </a:moveTo>
                    <a:cubicBezTo>
                      <a:pt x="957" y="1665"/>
                      <a:pt x="1077" y="1634"/>
                      <a:pt x="1082" y="1612"/>
                    </a:cubicBezTo>
                    <a:cubicBezTo>
                      <a:pt x="1086" y="1594"/>
                      <a:pt x="1065" y="1589"/>
                      <a:pt x="1054" y="1579"/>
                    </a:cubicBezTo>
                    <a:cubicBezTo>
                      <a:pt x="1068" y="1620"/>
                      <a:pt x="1002" y="1625"/>
                      <a:pt x="978" y="1610"/>
                    </a:cubicBezTo>
                    <a:cubicBezTo>
                      <a:pt x="970" y="1601"/>
                      <a:pt x="983" y="1587"/>
                      <a:pt x="980" y="1582"/>
                    </a:cubicBezTo>
                    <a:cubicBezTo>
                      <a:pt x="968" y="1586"/>
                      <a:pt x="965" y="1587"/>
                      <a:pt x="954" y="1590"/>
                    </a:cubicBezTo>
                    <a:cubicBezTo>
                      <a:pt x="945" y="1607"/>
                      <a:pt x="940" y="1619"/>
                      <a:pt x="945" y="1631"/>
                    </a:cubicBezTo>
                    <a:close/>
                    <a:moveTo>
                      <a:pt x="1037" y="1071"/>
                    </a:moveTo>
                    <a:cubicBezTo>
                      <a:pt x="1035" y="1034"/>
                      <a:pt x="1039" y="998"/>
                      <a:pt x="1041" y="961"/>
                    </a:cubicBezTo>
                    <a:cubicBezTo>
                      <a:pt x="1044" y="890"/>
                      <a:pt x="1038" y="820"/>
                      <a:pt x="1041" y="753"/>
                    </a:cubicBezTo>
                    <a:cubicBezTo>
                      <a:pt x="1042" y="711"/>
                      <a:pt x="1044" y="676"/>
                      <a:pt x="1039" y="634"/>
                    </a:cubicBezTo>
                    <a:cubicBezTo>
                      <a:pt x="1025" y="638"/>
                      <a:pt x="1011" y="643"/>
                      <a:pt x="996" y="646"/>
                    </a:cubicBezTo>
                    <a:cubicBezTo>
                      <a:pt x="1002" y="762"/>
                      <a:pt x="1000" y="910"/>
                      <a:pt x="996" y="1041"/>
                    </a:cubicBezTo>
                    <a:cubicBezTo>
                      <a:pt x="994" y="1075"/>
                      <a:pt x="996" y="1108"/>
                      <a:pt x="996" y="1141"/>
                    </a:cubicBezTo>
                    <a:cubicBezTo>
                      <a:pt x="995" y="1177"/>
                      <a:pt x="989" y="1213"/>
                      <a:pt x="990" y="1247"/>
                    </a:cubicBezTo>
                    <a:cubicBezTo>
                      <a:pt x="990" y="1272"/>
                      <a:pt x="995" y="1297"/>
                      <a:pt x="996" y="1322"/>
                    </a:cubicBezTo>
                    <a:cubicBezTo>
                      <a:pt x="998" y="1399"/>
                      <a:pt x="1001" y="1475"/>
                      <a:pt x="996" y="1551"/>
                    </a:cubicBezTo>
                    <a:cubicBezTo>
                      <a:pt x="1013" y="1551"/>
                      <a:pt x="1027" y="1546"/>
                      <a:pt x="1041" y="1541"/>
                    </a:cubicBezTo>
                    <a:cubicBezTo>
                      <a:pt x="1032" y="1385"/>
                      <a:pt x="1044" y="1224"/>
                      <a:pt x="1037" y="1071"/>
                    </a:cubicBezTo>
                    <a:close/>
                    <a:moveTo>
                      <a:pt x="994" y="1567"/>
                    </a:moveTo>
                    <a:cubicBezTo>
                      <a:pt x="997" y="1574"/>
                      <a:pt x="1012" y="1570"/>
                      <a:pt x="1009" y="1582"/>
                    </a:cubicBezTo>
                    <a:cubicBezTo>
                      <a:pt x="1003" y="1583"/>
                      <a:pt x="998" y="1582"/>
                      <a:pt x="994" y="1581"/>
                    </a:cubicBezTo>
                    <a:cubicBezTo>
                      <a:pt x="994" y="1587"/>
                      <a:pt x="992" y="1596"/>
                      <a:pt x="996" y="1600"/>
                    </a:cubicBezTo>
                    <a:cubicBezTo>
                      <a:pt x="1007" y="1599"/>
                      <a:pt x="1024" y="1606"/>
                      <a:pt x="1035" y="1596"/>
                    </a:cubicBezTo>
                    <a:cubicBezTo>
                      <a:pt x="1037" y="1580"/>
                      <a:pt x="1039" y="1577"/>
                      <a:pt x="1039" y="1559"/>
                    </a:cubicBezTo>
                    <a:cubicBezTo>
                      <a:pt x="1022" y="1563"/>
                      <a:pt x="1004" y="1560"/>
                      <a:pt x="994" y="1567"/>
                    </a:cubicBezTo>
                    <a:close/>
                    <a:moveTo>
                      <a:pt x="945" y="1157"/>
                    </a:moveTo>
                    <a:cubicBezTo>
                      <a:pt x="954" y="1161"/>
                      <a:pt x="962" y="1164"/>
                      <a:pt x="976" y="1167"/>
                    </a:cubicBezTo>
                    <a:cubicBezTo>
                      <a:pt x="977" y="1031"/>
                      <a:pt x="994" y="879"/>
                      <a:pt x="980" y="759"/>
                    </a:cubicBezTo>
                    <a:cubicBezTo>
                      <a:pt x="973" y="897"/>
                      <a:pt x="952" y="1022"/>
                      <a:pt x="945" y="1157"/>
                    </a:cubicBezTo>
                    <a:close/>
                    <a:moveTo>
                      <a:pt x="735" y="1114"/>
                    </a:moveTo>
                    <a:cubicBezTo>
                      <a:pt x="736" y="1093"/>
                      <a:pt x="726" y="1082"/>
                      <a:pt x="709" y="1079"/>
                    </a:cubicBezTo>
                    <a:cubicBezTo>
                      <a:pt x="701" y="1113"/>
                      <a:pt x="655" y="1099"/>
                      <a:pt x="643" y="1077"/>
                    </a:cubicBezTo>
                    <a:cubicBezTo>
                      <a:pt x="632" y="1086"/>
                      <a:pt x="630" y="1099"/>
                      <a:pt x="633" y="1114"/>
                    </a:cubicBezTo>
                    <a:cubicBezTo>
                      <a:pt x="657" y="1118"/>
                      <a:pt x="712" y="1141"/>
                      <a:pt x="735" y="1114"/>
                    </a:cubicBezTo>
                    <a:close/>
                    <a:moveTo>
                      <a:pt x="698" y="687"/>
                    </a:moveTo>
                    <a:cubicBezTo>
                      <a:pt x="682" y="685"/>
                      <a:pt x="676" y="685"/>
                      <a:pt x="662" y="687"/>
                    </a:cubicBezTo>
                    <a:cubicBezTo>
                      <a:pt x="651" y="801"/>
                      <a:pt x="668" y="944"/>
                      <a:pt x="662" y="1059"/>
                    </a:cubicBezTo>
                    <a:cubicBezTo>
                      <a:pt x="677" y="1059"/>
                      <a:pt x="690" y="1056"/>
                      <a:pt x="696" y="1051"/>
                    </a:cubicBezTo>
                    <a:cubicBezTo>
                      <a:pt x="703" y="918"/>
                      <a:pt x="700" y="827"/>
                      <a:pt x="698" y="687"/>
                    </a:cubicBezTo>
                    <a:close/>
                    <a:moveTo>
                      <a:pt x="664" y="1077"/>
                    </a:moveTo>
                    <a:cubicBezTo>
                      <a:pt x="669" y="1083"/>
                      <a:pt x="682" y="1087"/>
                      <a:pt x="692" y="1083"/>
                    </a:cubicBezTo>
                    <a:cubicBezTo>
                      <a:pt x="691" y="1078"/>
                      <a:pt x="695" y="1078"/>
                      <a:pt x="694" y="1073"/>
                    </a:cubicBezTo>
                    <a:cubicBezTo>
                      <a:pt x="686" y="1069"/>
                      <a:pt x="671" y="1068"/>
                      <a:pt x="664" y="1077"/>
                    </a:cubicBezTo>
                    <a:close/>
                    <a:moveTo>
                      <a:pt x="421" y="1724"/>
                    </a:moveTo>
                    <a:cubicBezTo>
                      <a:pt x="420" y="1714"/>
                      <a:pt x="411" y="1713"/>
                      <a:pt x="402" y="1716"/>
                    </a:cubicBezTo>
                    <a:cubicBezTo>
                      <a:pt x="396" y="1725"/>
                      <a:pt x="398" y="1734"/>
                      <a:pt x="404" y="1741"/>
                    </a:cubicBezTo>
                    <a:cubicBezTo>
                      <a:pt x="420" y="1740"/>
                      <a:pt x="430" y="1755"/>
                      <a:pt x="445" y="1759"/>
                    </a:cubicBezTo>
                    <a:cubicBezTo>
                      <a:pt x="477" y="1768"/>
                      <a:pt x="509" y="1751"/>
                      <a:pt x="537" y="1741"/>
                    </a:cubicBezTo>
                    <a:cubicBezTo>
                      <a:pt x="544" y="1727"/>
                      <a:pt x="531" y="1723"/>
                      <a:pt x="523" y="1718"/>
                    </a:cubicBezTo>
                    <a:cubicBezTo>
                      <a:pt x="520" y="1721"/>
                      <a:pt x="523" y="1732"/>
                      <a:pt x="517" y="1733"/>
                    </a:cubicBezTo>
                    <a:cubicBezTo>
                      <a:pt x="509" y="1735"/>
                      <a:pt x="508" y="1729"/>
                      <a:pt x="506" y="1726"/>
                    </a:cubicBezTo>
                    <a:cubicBezTo>
                      <a:pt x="477" y="1740"/>
                      <a:pt x="451" y="1733"/>
                      <a:pt x="421" y="1724"/>
                    </a:cubicBezTo>
                    <a:close/>
                    <a:moveTo>
                      <a:pt x="498" y="1302"/>
                    </a:moveTo>
                    <a:cubicBezTo>
                      <a:pt x="499" y="1252"/>
                      <a:pt x="505" y="1203"/>
                      <a:pt x="506" y="1153"/>
                    </a:cubicBezTo>
                    <a:cubicBezTo>
                      <a:pt x="507" y="1088"/>
                      <a:pt x="513" y="1035"/>
                      <a:pt x="515" y="959"/>
                    </a:cubicBezTo>
                    <a:cubicBezTo>
                      <a:pt x="518" y="865"/>
                      <a:pt x="518" y="784"/>
                      <a:pt x="517" y="712"/>
                    </a:cubicBezTo>
                    <a:cubicBezTo>
                      <a:pt x="508" y="707"/>
                      <a:pt x="475" y="718"/>
                      <a:pt x="458" y="704"/>
                    </a:cubicBezTo>
                    <a:cubicBezTo>
                      <a:pt x="457" y="750"/>
                      <a:pt x="461" y="785"/>
                      <a:pt x="462" y="826"/>
                    </a:cubicBezTo>
                    <a:cubicBezTo>
                      <a:pt x="465" y="893"/>
                      <a:pt x="467" y="964"/>
                      <a:pt x="466" y="1028"/>
                    </a:cubicBezTo>
                    <a:cubicBezTo>
                      <a:pt x="466" y="1066"/>
                      <a:pt x="466" y="1134"/>
                      <a:pt x="462" y="1188"/>
                    </a:cubicBezTo>
                    <a:cubicBezTo>
                      <a:pt x="460" y="1228"/>
                      <a:pt x="453" y="1266"/>
                      <a:pt x="455" y="1304"/>
                    </a:cubicBezTo>
                    <a:cubicBezTo>
                      <a:pt x="456" y="1353"/>
                      <a:pt x="451" y="1401"/>
                      <a:pt x="453" y="1451"/>
                    </a:cubicBezTo>
                    <a:cubicBezTo>
                      <a:pt x="456" y="1521"/>
                      <a:pt x="439" y="1591"/>
                      <a:pt x="443" y="1655"/>
                    </a:cubicBezTo>
                    <a:cubicBezTo>
                      <a:pt x="464" y="1661"/>
                      <a:pt x="483" y="1662"/>
                      <a:pt x="502" y="1647"/>
                    </a:cubicBezTo>
                    <a:cubicBezTo>
                      <a:pt x="502" y="1524"/>
                      <a:pt x="494" y="1411"/>
                      <a:pt x="498" y="1302"/>
                    </a:cubicBezTo>
                    <a:close/>
                    <a:moveTo>
                      <a:pt x="502" y="1671"/>
                    </a:moveTo>
                    <a:cubicBezTo>
                      <a:pt x="482" y="1673"/>
                      <a:pt x="468" y="1683"/>
                      <a:pt x="443" y="1673"/>
                    </a:cubicBezTo>
                    <a:cubicBezTo>
                      <a:pt x="438" y="1682"/>
                      <a:pt x="438" y="1696"/>
                      <a:pt x="439" y="1710"/>
                    </a:cubicBezTo>
                    <a:cubicBezTo>
                      <a:pt x="457" y="1717"/>
                      <a:pt x="485" y="1719"/>
                      <a:pt x="504" y="1710"/>
                    </a:cubicBezTo>
                    <a:cubicBezTo>
                      <a:pt x="504" y="1697"/>
                      <a:pt x="505" y="1684"/>
                      <a:pt x="502" y="1671"/>
                    </a:cubicBezTo>
                    <a:close/>
                    <a:moveTo>
                      <a:pt x="447" y="387"/>
                    </a:moveTo>
                    <a:cubicBezTo>
                      <a:pt x="441" y="385"/>
                      <a:pt x="442" y="387"/>
                      <a:pt x="435" y="387"/>
                    </a:cubicBezTo>
                    <a:cubicBezTo>
                      <a:pt x="423" y="374"/>
                      <a:pt x="411" y="373"/>
                      <a:pt x="402" y="357"/>
                    </a:cubicBezTo>
                    <a:cubicBezTo>
                      <a:pt x="375" y="352"/>
                      <a:pt x="365" y="328"/>
                      <a:pt x="339" y="322"/>
                    </a:cubicBezTo>
                    <a:cubicBezTo>
                      <a:pt x="327" y="301"/>
                      <a:pt x="303" y="297"/>
                      <a:pt x="284" y="285"/>
                    </a:cubicBezTo>
                    <a:cubicBezTo>
                      <a:pt x="266" y="274"/>
                      <a:pt x="255" y="252"/>
                      <a:pt x="233" y="250"/>
                    </a:cubicBezTo>
                    <a:cubicBezTo>
                      <a:pt x="214" y="226"/>
                      <a:pt x="184" y="217"/>
                      <a:pt x="157" y="199"/>
                    </a:cubicBezTo>
                    <a:cubicBezTo>
                      <a:pt x="144" y="190"/>
                      <a:pt x="134" y="176"/>
                      <a:pt x="121" y="167"/>
                    </a:cubicBezTo>
                    <a:cubicBezTo>
                      <a:pt x="98" y="151"/>
                      <a:pt x="64" y="128"/>
                      <a:pt x="43" y="122"/>
                    </a:cubicBezTo>
                    <a:cubicBezTo>
                      <a:pt x="37" y="130"/>
                      <a:pt x="31" y="138"/>
                      <a:pt x="31" y="152"/>
                    </a:cubicBezTo>
                    <a:cubicBezTo>
                      <a:pt x="36" y="160"/>
                      <a:pt x="46" y="164"/>
                      <a:pt x="51" y="173"/>
                    </a:cubicBezTo>
                    <a:cubicBezTo>
                      <a:pt x="149" y="220"/>
                      <a:pt x="226" y="288"/>
                      <a:pt x="321" y="338"/>
                    </a:cubicBezTo>
                    <a:cubicBezTo>
                      <a:pt x="342" y="360"/>
                      <a:pt x="377" y="369"/>
                      <a:pt x="396" y="393"/>
                    </a:cubicBezTo>
                    <a:cubicBezTo>
                      <a:pt x="417" y="397"/>
                      <a:pt x="424" y="416"/>
                      <a:pt x="447" y="418"/>
                    </a:cubicBezTo>
                    <a:cubicBezTo>
                      <a:pt x="447" y="423"/>
                      <a:pt x="454" y="431"/>
                      <a:pt x="458" y="426"/>
                    </a:cubicBezTo>
                    <a:cubicBezTo>
                      <a:pt x="453" y="416"/>
                      <a:pt x="468" y="409"/>
                      <a:pt x="472" y="402"/>
                    </a:cubicBezTo>
                    <a:cubicBezTo>
                      <a:pt x="460" y="401"/>
                      <a:pt x="454" y="393"/>
                      <a:pt x="447" y="387"/>
                    </a:cubicBezTo>
                    <a:close/>
                    <a:moveTo>
                      <a:pt x="433" y="442"/>
                    </a:moveTo>
                    <a:cubicBezTo>
                      <a:pt x="384" y="405"/>
                      <a:pt x="350" y="377"/>
                      <a:pt x="296" y="348"/>
                    </a:cubicBezTo>
                    <a:cubicBezTo>
                      <a:pt x="243" y="302"/>
                      <a:pt x="184" y="264"/>
                      <a:pt x="119" y="230"/>
                    </a:cubicBezTo>
                    <a:cubicBezTo>
                      <a:pt x="113" y="223"/>
                      <a:pt x="104" y="209"/>
                      <a:pt x="92" y="214"/>
                    </a:cubicBezTo>
                    <a:cubicBezTo>
                      <a:pt x="101" y="243"/>
                      <a:pt x="98" y="273"/>
                      <a:pt x="98" y="306"/>
                    </a:cubicBezTo>
                    <a:cubicBezTo>
                      <a:pt x="97" y="322"/>
                      <a:pt x="103" y="337"/>
                      <a:pt x="104" y="351"/>
                    </a:cubicBezTo>
                    <a:cubicBezTo>
                      <a:pt x="104" y="367"/>
                      <a:pt x="99" y="386"/>
                      <a:pt x="104" y="400"/>
                    </a:cubicBezTo>
                    <a:cubicBezTo>
                      <a:pt x="108" y="412"/>
                      <a:pt x="123" y="419"/>
                      <a:pt x="131" y="430"/>
                    </a:cubicBezTo>
                    <a:cubicBezTo>
                      <a:pt x="135" y="434"/>
                      <a:pt x="135" y="441"/>
                      <a:pt x="139" y="446"/>
                    </a:cubicBezTo>
                    <a:cubicBezTo>
                      <a:pt x="150" y="460"/>
                      <a:pt x="171" y="468"/>
                      <a:pt x="188" y="481"/>
                    </a:cubicBezTo>
                    <a:cubicBezTo>
                      <a:pt x="198" y="489"/>
                      <a:pt x="209" y="501"/>
                      <a:pt x="215" y="504"/>
                    </a:cubicBezTo>
                    <a:cubicBezTo>
                      <a:pt x="219" y="506"/>
                      <a:pt x="224" y="504"/>
                      <a:pt x="227" y="506"/>
                    </a:cubicBezTo>
                    <a:cubicBezTo>
                      <a:pt x="235" y="512"/>
                      <a:pt x="242" y="523"/>
                      <a:pt x="251" y="530"/>
                    </a:cubicBezTo>
                    <a:cubicBezTo>
                      <a:pt x="315" y="584"/>
                      <a:pt x="389" y="640"/>
                      <a:pt x="458" y="679"/>
                    </a:cubicBezTo>
                    <a:cubicBezTo>
                      <a:pt x="440" y="605"/>
                      <a:pt x="450" y="545"/>
                      <a:pt x="449" y="477"/>
                    </a:cubicBezTo>
                    <a:cubicBezTo>
                      <a:pt x="456" y="468"/>
                      <a:pt x="458" y="463"/>
                      <a:pt x="458" y="449"/>
                    </a:cubicBezTo>
                    <a:cubicBezTo>
                      <a:pt x="445" y="448"/>
                      <a:pt x="445" y="440"/>
                      <a:pt x="433" y="442"/>
                    </a:cubicBezTo>
                    <a:close/>
                    <a:moveTo>
                      <a:pt x="296" y="587"/>
                    </a:moveTo>
                    <a:cubicBezTo>
                      <a:pt x="248" y="564"/>
                      <a:pt x="199" y="515"/>
                      <a:pt x="155" y="489"/>
                    </a:cubicBezTo>
                    <a:cubicBezTo>
                      <a:pt x="156" y="522"/>
                      <a:pt x="155" y="577"/>
                      <a:pt x="155" y="622"/>
                    </a:cubicBezTo>
                    <a:cubicBezTo>
                      <a:pt x="154" y="673"/>
                      <a:pt x="159" y="734"/>
                      <a:pt x="162" y="798"/>
                    </a:cubicBezTo>
                    <a:cubicBezTo>
                      <a:pt x="168" y="891"/>
                      <a:pt x="168" y="1009"/>
                      <a:pt x="172" y="1114"/>
                    </a:cubicBezTo>
                    <a:cubicBezTo>
                      <a:pt x="173" y="1134"/>
                      <a:pt x="171" y="1167"/>
                      <a:pt x="174" y="1181"/>
                    </a:cubicBezTo>
                    <a:cubicBezTo>
                      <a:pt x="177" y="1191"/>
                      <a:pt x="190" y="1198"/>
                      <a:pt x="190" y="1212"/>
                    </a:cubicBezTo>
                    <a:cubicBezTo>
                      <a:pt x="272" y="1310"/>
                      <a:pt x="353" y="1410"/>
                      <a:pt x="433" y="1510"/>
                    </a:cubicBezTo>
                    <a:cubicBezTo>
                      <a:pt x="439" y="1478"/>
                      <a:pt x="438" y="1447"/>
                      <a:pt x="437" y="1418"/>
                    </a:cubicBezTo>
                    <a:cubicBezTo>
                      <a:pt x="435" y="1366"/>
                      <a:pt x="439" y="1314"/>
                      <a:pt x="439" y="1265"/>
                    </a:cubicBezTo>
                    <a:cubicBezTo>
                      <a:pt x="439" y="1241"/>
                      <a:pt x="431" y="1218"/>
                      <a:pt x="443" y="1196"/>
                    </a:cubicBezTo>
                    <a:cubicBezTo>
                      <a:pt x="437" y="1154"/>
                      <a:pt x="444" y="1110"/>
                      <a:pt x="447" y="1071"/>
                    </a:cubicBezTo>
                    <a:cubicBezTo>
                      <a:pt x="450" y="1022"/>
                      <a:pt x="443" y="970"/>
                      <a:pt x="441" y="918"/>
                    </a:cubicBezTo>
                    <a:cubicBezTo>
                      <a:pt x="437" y="838"/>
                      <a:pt x="446" y="758"/>
                      <a:pt x="441" y="694"/>
                    </a:cubicBezTo>
                    <a:cubicBezTo>
                      <a:pt x="398" y="663"/>
                      <a:pt x="343" y="624"/>
                      <a:pt x="296" y="587"/>
                    </a:cubicBezTo>
                    <a:close/>
                    <a:moveTo>
                      <a:pt x="433" y="1530"/>
                    </a:moveTo>
                    <a:cubicBezTo>
                      <a:pt x="431" y="1529"/>
                      <a:pt x="429" y="1530"/>
                      <a:pt x="427" y="1530"/>
                    </a:cubicBezTo>
                    <a:cubicBezTo>
                      <a:pt x="415" y="1522"/>
                      <a:pt x="403" y="1499"/>
                      <a:pt x="392" y="1484"/>
                    </a:cubicBezTo>
                    <a:cubicBezTo>
                      <a:pt x="379" y="1468"/>
                      <a:pt x="370" y="1451"/>
                      <a:pt x="357" y="1439"/>
                    </a:cubicBezTo>
                    <a:cubicBezTo>
                      <a:pt x="339" y="1401"/>
                      <a:pt x="302" y="1374"/>
                      <a:pt x="274" y="1339"/>
                    </a:cubicBezTo>
                    <a:cubicBezTo>
                      <a:pt x="249" y="1308"/>
                      <a:pt x="227" y="1274"/>
                      <a:pt x="200" y="1245"/>
                    </a:cubicBezTo>
                    <a:cubicBezTo>
                      <a:pt x="180" y="1224"/>
                      <a:pt x="169" y="1193"/>
                      <a:pt x="151" y="1171"/>
                    </a:cubicBezTo>
                    <a:cubicBezTo>
                      <a:pt x="152" y="1194"/>
                      <a:pt x="168" y="1216"/>
                      <a:pt x="184" y="1230"/>
                    </a:cubicBezTo>
                    <a:cubicBezTo>
                      <a:pt x="182" y="1236"/>
                      <a:pt x="187" y="1237"/>
                      <a:pt x="186" y="1243"/>
                    </a:cubicBezTo>
                    <a:cubicBezTo>
                      <a:pt x="272" y="1347"/>
                      <a:pt x="347" y="1461"/>
                      <a:pt x="431" y="1567"/>
                    </a:cubicBezTo>
                    <a:cubicBezTo>
                      <a:pt x="431" y="1554"/>
                      <a:pt x="434" y="1544"/>
                      <a:pt x="433" y="1530"/>
                    </a:cubicBezTo>
                    <a:close/>
                    <a:moveTo>
                      <a:pt x="110" y="1283"/>
                    </a:moveTo>
                    <a:cubicBezTo>
                      <a:pt x="97" y="1285"/>
                      <a:pt x="96" y="1292"/>
                      <a:pt x="88" y="1294"/>
                    </a:cubicBezTo>
                    <a:cubicBezTo>
                      <a:pt x="95" y="1332"/>
                      <a:pt x="127" y="1321"/>
                      <a:pt x="159" y="1328"/>
                    </a:cubicBezTo>
                    <a:cubicBezTo>
                      <a:pt x="171" y="1317"/>
                      <a:pt x="179" y="1314"/>
                      <a:pt x="194" y="1306"/>
                    </a:cubicBezTo>
                    <a:cubicBezTo>
                      <a:pt x="192" y="1299"/>
                      <a:pt x="199" y="1293"/>
                      <a:pt x="196" y="1286"/>
                    </a:cubicBezTo>
                    <a:cubicBezTo>
                      <a:pt x="184" y="1310"/>
                      <a:pt x="119" y="1308"/>
                      <a:pt x="110" y="1283"/>
                    </a:cubicBezTo>
                    <a:close/>
                    <a:moveTo>
                      <a:pt x="176" y="1257"/>
                    </a:moveTo>
                    <a:cubicBezTo>
                      <a:pt x="161" y="1263"/>
                      <a:pt x="137" y="1261"/>
                      <a:pt x="125" y="1259"/>
                    </a:cubicBezTo>
                    <a:cubicBezTo>
                      <a:pt x="125" y="1266"/>
                      <a:pt x="119" y="1277"/>
                      <a:pt x="125" y="1288"/>
                    </a:cubicBezTo>
                    <a:cubicBezTo>
                      <a:pt x="149" y="1290"/>
                      <a:pt x="202" y="1288"/>
                      <a:pt x="176" y="1257"/>
                    </a:cubicBezTo>
                    <a:close/>
                    <a:moveTo>
                      <a:pt x="153" y="1049"/>
                    </a:moveTo>
                    <a:cubicBezTo>
                      <a:pt x="157" y="970"/>
                      <a:pt x="151" y="889"/>
                      <a:pt x="151" y="808"/>
                    </a:cubicBezTo>
                    <a:cubicBezTo>
                      <a:pt x="151" y="771"/>
                      <a:pt x="143" y="732"/>
                      <a:pt x="141" y="696"/>
                    </a:cubicBezTo>
                    <a:cubicBezTo>
                      <a:pt x="139" y="664"/>
                      <a:pt x="144" y="631"/>
                      <a:pt x="141" y="602"/>
                    </a:cubicBezTo>
                    <a:cubicBezTo>
                      <a:pt x="139" y="588"/>
                      <a:pt x="134" y="575"/>
                      <a:pt x="133" y="561"/>
                    </a:cubicBezTo>
                    <a:cubicBezTo>
                      <a:pt x="133" y="547"/>
                      <a:pt x="136" y="535"/>
                      <a:pt x="135" y="522"/>
                    </a:cubicBezTo>
                    <a:cubicBezTo>
                      <a:pt x="133" y="500"/>
                      <a:pt x="131" y="487"/>
                      <a:pt x="133" y="469"/>
                    </a:cubicBezTo>
                    <a:cubicBezTo>
                      <a:pt x="121" y="466"/>
                      <a:pt x="109" y="444"/>
                      <a:pt x="102" y="449"/>
                    </a:cubicBezTo>
                    <a:cubicBezTo>
                      <a:pt x="97" y="549"/>
                      <a:pt x="122" y="648"/>
                      <a:pt x="117" y="745"/>
                    </a:cubicBezTo>
                    <a:cubicBezTo>
                      <a:pt x="114" y="822"/>
                      <a:pt x="115" y="914"/>
                      <a:pt x="121" y="992"/>
                    </a:cubicBezTo>
                    <a:cubicBezTo>
                      <a:pt x="147" y="1059"/>
                      <a:pt x="112" y="1158"/>
                      <a:pt x="127" y="1236"/>
                    </a:cubicBezTo>
                    <a:cubicBezTo>
                      <a:pt x="139" y="1242"/>
                      <a:pt x="152" y="1237"/>
                      <a:pt x="161" y="1230"/>
                    </a:cubicBezTo>
                    <a:cubicBezTo>
                      <a:pt x="161" y="1220"/>
                      <a:pt x="139" y="1208"/>
                      <a:pt x="135" y="1190"/>
                    </a:cubicBezTo>
                    <a:cubicBezTo>
                      <a:pt x="133" y="1182"/>
                      <a:pt x="137" y="1155"/>
                      <a:pt x="141" y="1151"/>
                    </a:cubicBezTo>
                    <a:cubicBezTo>
                      <a:pt x="149" y="1144"/>
                      <a:pt x="160" y="1147"/>
                      <a:pt x="162" y="1157"/>
                    </a:cubicBezTo>
                    <a:cubicBezTo>
                      <a:pt x="159" y="1123"/>
                      <a:pt x="159" y="1090"/>
                      <a:pt x="153" y="10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F78FE-12CD-4EC6-87F0-35F36F5B557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993856" y="817308"/>
            <a:ext cx="4204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我们开学啦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993856" y="1648305"/>
            <a:ext cx="4204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儿童教育</a:t>
            </a:r>
            <a:r>
              <a:rPr lang="en-US" altLang="zh-CN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/</a:t>
            </a:r>
            <a:r>
              <a:rPr lang="zh-CN" altLang="en-US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幼教课件</a:t>
            </a:r>
            <a:r>
              <a:rPr lang="en-US" altLang="zh-CN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/</a:t>
            </a:r>
            <a:r>
              <a:rPr lang="zh-CN" altLang="en-US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家长会</a:t>
            </a:r>
            <a:r>
              <a:rPr lang="en-US" altLang="zh-CN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/</a:t>
            </a:r>
            <a:r>
              <a:rPr lang="zh-CN" altLang="en-US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主题班会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993856" y="2477149"/>
            <a:ext cx="4204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阳光小学一年级</a:t>
            </a:r>
            <a:r>
              <a:rPr lang="en-US" altLang="zh-CN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1</a:t>
            </a:r>
            <a:r>
              <a:rPr lang="zh-CN" altLang="en-US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班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993856" y="2815703"/>
            <a:ext cx="4204288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202X-12-20</a:t>
            </a:r>
            <a:endParaRPr lang="zh-CN" altLang="en-US" sz="1600" dirty="0">
              <a:solidFill>
                <a:schemeClr val="bg1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2"/>
          <p:cNvSpPr/>
          <p:nvPr/>
        </p:nvSpPr>
        <p:spPr bwMode="auto">
          <a:xfrm>
            <a:off x="6096001" y="2057402"/>
            <a:ext cx="1733551" cy="1930400"/>
          </a:xfrm>
          <a:custGeom>
            <a:avLst/>
            <a:gdLst>
              <a:gd name="T0" fmla="*/ 2213 w 2213"/>
              <a:gd name="T1" fmla="*/ 2213 h 2464"/>
              <a:gd name="T2" fmla="*/ 0 w 2213"/>
              <a:gd name="T3" fmla="*/ 0 h 2464"/>
              <a:gd name="T4" fmla="*/ 0 w 2213"/>
              <a:gd name="T5" fmla="*/ 245 h 2464"/>
              <a:gd name="T6" fmla="*/ 105 w 2213"/>
              <a:gd name="T7" fmla="*/ 200 h 2464"/>
              <a:gd name="T8" fmla="*/ 252 w 2213"/>
              <a:gd name="T9" fmla="*/ 346 h 2464"/>
              <a:gd name="T10" fmla="*/ 105 w 2213"/>
              <a:gd name="T11" fmla="*/ 493 h 2464"/>
              <a:gd name="T12" fmla="*/ 0 w 2213"/>
              <a:gd name="T13" fmla="*/ 448 h 2464"/>
              <a:gd name="T14" fmla="*/ 0 w 2213"/>
              <a:gd name="T15" fmla="*/ 692 h 2464"/>
              <a:gd name="T16" fmla="*/ 1521 w 2213"/>
              <a:gd name="T17" fmla="*/ 2213 h 2464"/>
              <a:gd name="T18" fmla="*/ 1764 w 2213"/>
              <a:gd name="T19" fmla="*/ 2213 h 2464"/>
              <a:gd name="T20" fmla="*/ 1720 w 2213"/>
              <a:gd name="T21" fmla="*/ 2318 h 2464"/>
              <a:gd name="T22" fmla="*/ 1867 w 2213"/>
              <a:gd name="T23" fmla="*/ 2464 h 2464"/>
              <a:gd name="T24" fmla="*/ 2013 w 2213"/>
              <a:gd name="T25" fmla="*/ 2318 h 2464"/>
              <a:gd name="T26" fmla="*/ 1969 w 2213"/>
              <a:gd name="T27" fmla="*/ 2213 h 2464"/>
              <a:gd name="T28" fmla="*/ 2213 w 2213"/>
              <a:gd name="T29" fmla="*/ 2213 h 2464"/>
              <a:gd name="T30" fmla="*/ 2213 w 2213"/>
              <a:gd name="T31" fmla="*/ 2213 h 2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13" h="2464">
                <a:moveTo>
                  <a:pt x="2213" y="2213"/>
                </a:moveTo>
                <a:cubicBezTo>
                  <a:pt x="2213" y="991"/>
                  <a:pt x="1222" y="0"/>
                  <a:pt x="0" y="0"/>
                </a:cubicBezTo>
                <a:cubicBezTo>
                  <a:pt x="0" y="245"/>
                  <a:pt x="0" y="245"/>
                  <a:pt x="0" y="245"/>
                </a:cubicBezTo>
                <a:cubicBezTo>
                  <a:pt x="26" y="217"/>
                  <a:pt x="64" y="200"/>
                  <a:pt x="105" y="200"/>
                </a:cubicBezTo>
                <a:cubicBezTo>
                  <a:pt x="186" y="200"/>
                  <a:pt x="252" y="266"/>
                  <a:pt x="252" y="346"/>
                </a:cubicBezTo>
                <a:cubicBezTo>
                  <a:pt x="252" y="427"/>
                  <a:pt x="186" y="493"/>
                  <a:pt x="105" y="493"/>
                </a:cubicBezTo>
                <a:cubicBezTo>
                  <a:pt x="64" y="493"/>
                  <a:pt x="26" y="475"/>
                  <a:pt x="0" y="448"/>
                </a:cubicBezTo>
                <a:cubicBezTo>
                  <a:pt x="0" y="692"/>
                  <a:pt x="0" y="692"/>
                  <a:pt x="0" y="692"/>
                </a:cubicBezTo>
                <a:cubicBezTo>
                  <a:pt x="840" y="692"/>
                  <a:pt x="1521" y="1373"/>
                  <a:pt x="1521" y="2213"/>
                </a:cubicBezTo>
                <a:cubicBezTo>
                  <a:pt x="1764" y="2213"/>
                  <a:pt x="1764" y="2213"/>
                  <a:pt x="1764" y="2213"/>
                </a:cubicBezTo>
                <a:cubicBezTo>
                  <a:pt x="1737" y="2240"/>
                  <a:pt x="1720" y="2277"/>
                  <a:pt x="1720" y="2318"/>
                </a:cubicBezTo>
                <a:cubicBezTo>
                  <a:pt x="1720" y="2399"/>
                  <a:pt x="1786" y="2464"/>
                  <a:pt x="1867" y="2464"/>
                </a:cubicBezTo>
                <a:cubicBezTo>
                  <a:pt x="1947" y="2464"/>
                  <a:pt x="2013" y="2399"/>
                  <a:pt x="2013" y="2318"/>
                </a:cubicBezTo>
                <a:cubicBezTo>
                  <a:pt x="2013" y="2277"/>
                  <a:pt x="1996" y="2240"/>
                  <a:pt x="1969" y="2213"/>
                </a:cubicBezTo>
                <a:cubicBezTo>
                  <a:pt x="2213" y="2213"/>
                  <a:pt x="2213" y="2213"/>
                  <a:pt x="2213" y="2213"/>
                </a:cubicBezTo>
                <a:cubicBezTo>
                  <a:pt x="2213" y="2213"/>
                  <a:pt x="2213" y="2213"/>
                  <a:pt x="2213" y="2213"/>
                </a:cubicBez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18" name="Freeform 13"/>
          <p:cNvSpPr/>
          <p:nvPr/>
        </p:nvSpPr>
        <p:spPr bwMode="auto">
          <a:xfrm>
            <a:off x="5897035" y="3790953"/>
            <a:ext cx="1932517" cy="1735666"/>
          </a:xfrm>
          <a:custGeom>
            <a:avLst/>
            <a:gdLst>
              <a:gd name="T0" fmla="*/ 2223 w 2467"/>
              <a:gd name="T1" fmla="*/ 0 h 2213"/>
              <a:gd name="T2" fmla="*/ 2267 w 2467"/>
              <a:gd name="T3" fmla="*/ 105 h 2213"/>
              <a:gd name="T4" fmla="*/ 2121 w 2467"/>
              <a:gd name="T5" fmla="*/ 251 h 2213"/>
              <a:gd name="T6" fmla="*/ 1974 w 2467"/>
              <a:gd name="T7" fmla="*/ 105 h 2213"/>
              <a:gd name="T8" fmla="*/ 2018 w 2467"/>
              <a:gd name="T9" fmla="*/ 0 h 2213"/>
              <a:gd name="T10" fmla="*/ 1775 w 2467"/>
              <a:gd name="T11" fmla="*/ 0 h 2213"/>
              <a:gd name="T12" fmla="*/ 254 w 2467"/>
              <a:gd name="T13" fmla="*/ 1522 h 2213"/>
              <a:gd name="T14" fmla="*/ 254 w 2467"/>
              <a:gd name="T15" fmla="*/ 1768 h 2213"/>
              <a:gd name="T16" fmla="*/ 147 w 2467"/>
              <a:gd name="T17" fmla="*/ 1721 h 2213"/>
              <a:gd name="T18" fmla="*/ 0 w 2467"/>
              <a:gd name="T19" fmla="*/ 1867 h 2213"/>
              <a:gd name="T20" fmla="*/ 147 w 2467"/>
              <a:gd name="T21" fmla="*/ 2014 h 2213"/>
              <a:gd name="T22" fmla="*/ 254 w 2467"/>
              <a:gd name="T23" fmla="*/ 1967 h 2213"/>
              <a:gd name="T24" fmla="*/ 254 w 2467"/>
              <a:gd name="T25" fmla="*/ 2213 h 2213"/>
              <a:gd name="T26" fmla="*/ 2467 w 2467"/>
              <a:gd name="T27" fmla="*/ 0 h 2213"/>
              <a:gd name="T28" fmla="*/ 2467 w 2467"/>
              <a:gd name="T29" fmla="*/ 0 h 2213"/>
              <a:gd name="T30" fmla="*/ 2223 w 2467"/>
              <a:gd name="T31" fmla="*/ 0 h 2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467" h="2213">
                <a:moveTo>
                  <a:pt x="2223" y="0"/>
                </a:moveTo>
                <a:cubicBezTo>
                  <a:pt x="2250" y="27"/>
                  <a:pt x="2267" y="64"/>
                  <a:pt x="2267" y="105"/>
                </a:cubicBezTo>
                <a:cubicBezTo>
                  <a:pt x="2267" y="186"/>
                  <a:pt x="2201" y="251"/>
                  <a:pt x="2121" y="251"/>
                </a:cubicBezTo>
                <a:cubicBezTo>
                  <a:pt x="2040" y="251"/>
                  <a:pt x="1974" y="186"/>
                  <a:pt x="1974" y="105"/>
                </a:cubicBezTo>
                <a:cubicBezTo>
                  <a:pt x="1974" y="64"/>
                  <a:pt x="1991" y="27"/>
                  <a:pt x="2018" y="0"/>
                </a:cubicBezTo>
                <a:cubicBezTo>
                  <a:pt x="1775" y="0"/>
                  <a:pt x="1775" y="0"/>
                  <a:pt x="1775" y="0"/>
                </a:cubicBezTo>
                <a:cubicBezTo>
                  <a:pt x="1775" y="841"/>
                  <a:pt x="1094" y="1522"/>
                  <a:pt x="254" y="1522"/>
                </a:cubicBezTo>
                <a:cubicBezTo>
                  <a:pt x="254" y="1768"/>
                  <a:pt x="254" y="1768"/>
                  <a:pt x="254" y="1768"/>
                </a:cubicBezTo>
                <a:cubicBezTo>
                  <a:pt x="227" y="1739"/>
                  <a:pt x="189" y="1721"/>
                  <a:pt x="147" y="1721"/>
                </a:cubicBezTo>
                <a:cubicBezTo>
                  <a:pt x="66" y="1721"/>
                  <a:pt x="0" y="1786"/>
                  <a:pt x="0" y="1867"/>
                </a:cubicBezTo>
                <a:cubicBezTo>
                  <a:pt x="0" y="1948"/>
                  <a:pt x="66" y="2014"/>
                  <a:pt x="147" y="2014"/>
                </a:cubicBezTo>
                <a:cubicBezTo>
                  <a:pt x="189" y="2014"/>
                  <a:pt x="227" y="1996"/>
                  <a:pt x="254" y="1967"/>
                </a:cubicBezTo>
                <a:cubicBezTo>
                  <a:pt x="254" y="2213"/>
                  <a:pt x="254" y="2213"/>
                  <a:pt x="254" y="2213"/>
                </a:cubicBezTo>
                <a:cubicBezTo>
                  <a:pt x="1476" y="2213"/>
                  <a:pt x="2467" y="1223"/>
                  <a:pt x="2467" y="0"/>
                </a:cubicBezTo>
                <a:cubicBezTo>
                  <a:pt x="2467" y="0"/>
                  <a:pt x="2467" y="0"/>
                  <a:pt x="2467" y="0"/>
                </a:cubicBezTo>
                <a:lnTo>
                  <a:pt x="2223" y="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>
              <a:solidFill>
                <a:schemeClr val="lt1"/>
              </a:solidFill>
            </a:endParaRPr>
          </a:p>
        </p:txBody>
      </p:sp>
      <p:sp>
        <p:nvSpPr>
          <p:cNvPr id="19" name="Freeform 14"/>
          <p:cNvSpPr/>
          <p:nvPr/>
        </p:nvSpPr>
        <p:spPr bwMode="auto">
          <a:xfrm>
            <a:off x="4362452" y="3594102"/>
            <a:ext cx="1733551" cy="1932517"/>
          </a:xfrm>
          <a:custGeom>
            <a:avLst/>
            <a:gdLst>
              <a:gd name="T0" fmla="*/ 2106 w 2213"/>
              <a:gd name="T1" fmla="*/ 2267 h 2466"/>
              <a:gd name="T2" fmla="*/ 1959 w 2213"/>
              <a:gd name="T3" fmla="*/ 2120 h 2466"/>
              <a:gd name="T4" fmla="*/ 2106 w 2213"/>
              <a:gd name="T5" fmla="*/ 1974 h 2466"/>
              <a:gd name="T6" fmla="*/ 2213 w 2213"/>
              <a:gd name="T7" fmla="*/ 2021 h 2466"/>
              <a:gd name="T8" fmla="*/ 2213 w 2213"/>
              <a:gd name="T9" fmla="*/ 1775 h 2466"/>
              <a:gd name="T10" fmla="*/ 691 w 2213"/>
              <a:gd name="T11" fmla="*/ 253 h 2466"/>
              <a:gd name="T12" fmla="*/ 445 w 2213"/>
              <a:gd name="T13" fmla="*/ 253 h 2466"/>
              <a:gd name="T14" fmla="*/ 492 w 2213"/>
              <a:gd name="T15" fmla="*/ 146 h 2466"/>
              <a:gd name="T16" fmla="*/ 346 w 2213"/>
              <a:gd name="T17" fmla="*/ 0 h 2466"/>
              <a:gd name="T18" fmla="*/ 199 w 2213"/>
              <a:gd name="T19" fmla="*/ 146 h 2466"/>
              <a:gd name="T20" fmla="*/ 246 w 2213"/>
              <a:gd name="T21" fmla="*/ 253 h 2466"/>
              <a:gd name="T22" fmla="*/ 0 w 2213"/>
              <a:gd name="T23" fmla="*/ 253 h 2466"/>
              <a:gd name="T24" fmla="*/ 0 w 2213"/>
              <a:gd name="T25" fmla="*/ 253 h 2466"/>
              <a:gd name="T26" fmla="*/ 2213 w 2213"/>
              <a:gd name="T27" fmla="*/ 2466 h 2466"/>
              <a:gd name="T28" fmla="*/ 2213 w 2213"/>
              <a:gd name="T29" fmla="*/ 2220 h 2466"/>
              <a:gd name="T30" fmla="*/ 2106 w 2213"/>
              <a:gd name="T31" fmla="*/ 2267 h 2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13" h="2466">
                <a:moveTo>
                  <a:pt x="2106" y="2267"/>
                </a:moveTo>
                <a:cubicBezTo>
                  <a:pt x="2025" y="2267"/>
                  <a:pt x="1959" y="2201"/>
                  <a:pt x="1959" y="2120"/>
                </a:cubicBezTo>
                <a:cubicBezTo>
                  <a:pt x="1959" y="2039"/>
                  <a:pt x="2025" y="1974"/>
                  <a:pt x="2106" y="1974"/>
                </a:cubicBezTo>
                <a:cubicBezTo>
                  <a:pt x="2148" y="1974"/>
                  <a:pt x="2186" y="1992"/>
                  <a:pt x="2213" y="2021"/>
                </a:cubicBezTo>
                <a:cubicBezTo>
                  <a:pt x="2213" y="1775"/>
                  <a:pt x="2213" y="1775"/>
                  <a:pt x="2213" y="1775"/>
                </a:cubicBezTo>
                <a:cubicBezTo>
                  <a:pt x="1372" y="1775"/>
                  <a:pt x="691" y="1094"/>
                  <a:pt x="691" y="253"/>
                </a:cubicBezTo>
                <a:cubicBezTo>
                  <a:pt x="445" y="253"/>
                  <a:pt x="445" y="253"/>
                  <a:pt x="445" y="253"/>
                </a:cubicBezTo>
                <a:cubicBezTo>
                  <a:pt x="474" y="227"/>
                  <a:pt x="492" y="188"/>
                  <a:pt x="492" y="146"/>
                </a:cubicBezTo>
                <a:cubicBezTo>
                  <a:pt x="492" y="65"/>
                  <a:pt x="427" y="0"/>
                  <a:pt x="346" y="0"/>
                </a:cubicBezTo>
                <a:cubicBezTo>
                  <a:pt x="265" y="0"/>
                  <a:pt x="199" y="65"/>
                  <a:pt x="199" y="146"/>
                </a:cubicBezTo>
                <a:cubicBezTo>
                  <a:pt x="199" y="188"/>
                  <a:pt x="218" y="227"/>
                  <a:pt x="246" y="253"/>
                </a:cubicBezTo>
                <a:cubicBezTo>
                  <a:pt x="0" y="253"/>
                  <a:pt x="0" y="253"/>
                  <a:pt x="0" y="253"/>
                </a:cubicBezTo>
                <a:cubicBezTo>
                  <a:pt x="0" y="253"/>
                  <a:pt x="0" y="253"/>
                  <a:pt x="0" y="253"/>
                </a:cubicBezTo>
                <a:cubicBezTo>
                  <a:pt x="0" y="1476"/>
                  <a:pt x="990" y="2466"/>
                  <a:pt x="2213" y="2466"/>
                </a:cubicBezTo>
                <a:cubicBezTo>
                  <a:pt x="2213" y="2220"/>
                  <a:pt x="2213" y="2220"/>
                  <a:pt x="2213" y="2220"/>
                </a:cubicBezTo>
                <a:cubicBezTo>
                  <a:pt x="2186" y="2249"/>
                  <a:pt x="2148" y="2267"/>
                  <a:pt x="2106" y="2267"/>
                </a:cubicBez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20" name="Freeform 15"/>
          <p:cNvSpPr/>
          <p:nvPr/>
        </p:nvSpPr>
        <p:spPr bwMode="auto">
          <a:xfrm>
            <a:off x="4362452" y="2057402"/>
            <a:ext cx="1930400" cy="1733551"/>
          </a:xfrm>
          <a:custGeom>
            <a:avLst/>
            <a:gdLst>
              <a:gd name="T0" fmla="*/ 2318 w 2465"/>
              <a:gd name="T1" fmla="*/ 200 h 2213"/>
              <a:gd name="T2" fmla="*/ 2213 w 2465"/>
              <a:gd name="T3" fmla="*/ 245 h 2213"/>
              <a:gd name="T4" fmla="*/ 2213 w 2465"/>
              <a:gd name="T5" fmla="*/ 0 h 2213"/>
              <a:gd name="T6" fmla="*/ 0 w 2465"/>
              <a:gd name="T7" fmla="*/ 2213 h 2213"/>
              <a:gd name="T8" fmla="*/ 0 w 2465"/>
              <a:gd name="T9" fmla="*/ 2213 h 2213"/>
              <a:gd name="T10" fmla="*/ 246 w 2465"/>
              <a:gd name="T11" fmla="*/ 2213 h 2213"/>
              <a:gd name="T12" fmla="*/ 199 w 2465"/>
              <a:gd name="T13" fmla="*/ 2106 h 2213"/>
              <a:gd name="T14" fmla="*/ 346 w 2465"/>
              <a:gd name="T15" fmla="*/ 1960 h 2213"/>
              <a:gd name="T16" fmla="*/ 492 w 2465"/>
              <a:gd name="T17" fmla="*/ 2106 h 2213"/>
              <a:gd name="T18" fmla="*/ 445 w 2465"/>
              <a:gd name="T19" fmla="*/ 2213 h 2213"/>
              <a:gd name="T20" fmla="*/ 691 w 2465"/>
              <a:gd name="T21" fmla="*/ 2213 h 2213"/>
              <a:gd name="T22" fmla="*/ 2213 w 2465"/>
              <a:gd name="T23" fmla="*/ 692 h 2213"/>
              <a:gd name="T24" fmla="*/ 2213 w 2465"/>
              <a:gd name="T25" fmla="*/ 448 h 2213"/>
              <a:gd name="T26" fmla="*/ 2318 w 2465"/>
              <a:gd name="T27" fmla="*/ 493 h 2213"/>
              <a:gd name="T28" fmla="*/ 2465 w 2465"/>
              <a:gd name="T29" fmla="*/ 346 h 2213"/>
              <a:gd name="T30" fmla="*/ 2318 w 2465"/>
              <a:gd name="T31" fmla="*/ 200 h 2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465" h="2213">
                <a:moveTo>
                  <a:pt x="2318" y="200"/>
                </a:moveTo>
                <a:cubicBezTo>
                  <a:pt x="2277" y="200"/>
                  <a:pt x="2239" y="217"/>
                  <a:pt x="2213" y="245"/>
                </a:cubicBezTo>
                <a:cubicBezTo>
                  <a:pt x="2213" y="0"/>
                  <a:pt x="2213" y="0"/>
                  <a:pt x="2213" y="0"/>
                </a:cubicBezTo>
                <a:cubicBezTo>
                  <a:pt x="990" y="0"/>
                  <a:pt x="0" y="991"/>
                  <a:pt x="0" y="2213"/>
                </a:cubicBezTo>
                <a:cubicBezTo>
                  <a:pt x="0" y="2213"/>
                  <a:pt x="0" y="2213"/>
                  <a:pt x="0" y="2213"/>
                </a:cubicBezTo>
                <a:cubicBezTo>
                  <a:pt x="246" y="2213"/>
                  <a:pt x="246" y="2213"/>
                  <a:pt x="246" y="2213"/>
                </a:cubicBezTo>
                <a:cubicBezTo>
                  <a:pt x="218" y="2187"/>
                  <a:pt x="199" y="2148"/>
                  <a:pt x="199" y="2106"/>
                </a:cubicBezTo>
                <a:cubicBezTo>
                  <a:pt x="199" y="2025"/>
                  <a:pt x="265" y="1960"/>
                  <a:pt x="346" y="1960"/>
                </a:cubicBezTo>
                <a:cubicBezTo>
                  <a:pt x="427" y="1960"/>
                  <a:pt x="492" y="2025"/>
                  <a:pt x="492" y="2106"/>
                </a:cubicBezTo>
                <a:cubicBezTo>
                  <a:pt x="492" y="2148"/>
                  <a:pt x="474" y="2187"/>
                  <a:pt x="445" y="2213"/>
                </a:cubicBezTo>
                <a:cubicBezTo>
                  <a:pt x="691" y="2213"/>
                  <a:pt x="691" y="2213"/>
                  <a:pt x="691" y="2213"/>
                </a:cubicBezTo>
                <a:cubicBezTo>
                  <a:pt x="691" y="1373"/>
                  <a:pt x="1372" y="692"/>
                  <a:pt x="2213" y="692"/>
                </a:cubicBezTo>
                <a:cubicBezTo>
                  <a:pt x="2213" y="448"/>
                  <a:pt x="2213" y="448"/>
                  <a:pt x="2213" y="448"/>
                </a:cubicBezTo>
                <a:cubicBezTo>
                  <a:pt x="2239" y="475"/>
                  <a:pt x="2277" y="493"/>
                  <a:pt x="2318" y="493"/>
                </a:cubicBezTo>
                <a:cubicBezTo>
                  <a:pt x="2399" y="493"/>
                  <a:pt x="2465" y="427"/>
                  <a:pt x="2465" y="346"/>
                </a:cubicBezTo>
                <a:cubicBezTo>
                  <a:pt x="2465" y="266"/>
                  <a:pt x="2399" y="200"/>
                  <a:pt x="2318" y="200"/>
                </a:cubicBez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519096" y="3158128"/>
            <a:ext cx="1107521" cy="1462497"/>
            <a:chOff x="4040188" y="1670050"/>
            <a:chExt cx="1362075" cy="1798638"/>
          </a:xfrm>
          <a:solidFill>
            <a:srgbClr val="3C8B3A"/>
          </a:solidFill>
        </p:grpSpPr>
        <p:sp>
          <p:nvSpPr>
            <p:cNvPr id="31" name="Oval 7"/>
            <p:cNvSpPr>
              <a:spLocks noChangeArrowheads="1"/>
            </p:cNvSpPr>
            <p:nvPr/>
          </p:nvSpPr>
          <p:spPr bwMode="auto">
            <a:xfrm>
              <a:off x="4584700" y="1701800"/>
              <a:ext cx="271463" cy="273050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  <p:sp>
          <p:nvSpPr>
            <p:cNvPr id="32" name="Freeform 8"/>
            <p:cNvSpPr/>
            <p:nvPr/>
          </p:nvSpPr>
          <p:spPr bwMode="auto">
            <a:xfrm>
              <a:off x="4040188" y="1670050"/>
              <a:ext cx="1362075" cy="1798638"/>
            </a:xfrm>
            <a:custGeom>
              <a:avLst/>
              <a:gdLst>
                <a:gd name="T0" fmla="*/ 4482 w 4554"/>
                <a:gd name="T1" fmla="*/ 76 h 6021"/>
                <a:gd name="T2" fmla="*/ 4210 w 4554"/>
                <a:gd name="T3" fmla="*/ 77 h 6021"/>
                <a:gd name="T4" fmla="*/ 3139 w 4554"/>
                <a:gd name="T5" fmla="*/ 1147 h 6021"/>
                <a:gd name="T6" fmla="*/ 2961 w 4554"/>
                <a:gd name="T7" fmla="*/ 1112 h 6021"/>
                <a:gd name="T8" fmla="*/ 2607 w 4554"/>
                <a:gd name="T9" fmla="*/ 1112 h 6021"/>
                <a:gd name="T10" fmla="*/ 2557 w 4554"/>
                <a:gd name="T11" fmla="*/ 1485 h 6021"/>
                <a:gd name="T12" fmla="*/ 2446 w 4554"/>
                <a:gd name="T13" fmla="*/ 1856 h 6021"/>
                <a:gd name="T14" fmla="*/ 2379 w 4554"/>
                <a:gd name="T15" fmla="*/ 1581 h 6021"/>
                <a:gd name="T16" fmla="*/ 2322 w 4554"/>
                <a:gd name="T17" fmla="*/ 1432 h 6021"/>
                <a:gd name="T18" fmla="*/ 2412 w 4554"/>
                <a:gd name="T19" fmla="*/ 1338 h 6021"/>
                <a:gd name="T20" fmla="*/ 2280 w 4554"/>
                <a:gd name="T21" fmla="*/ 1201 h 6021"/>
                <a:gd name="T22" fmla="*/ 2280 w 4554"/>
                <a:gd name="T23" fmla="*/ 1199 h 6021"/>
                <a:gd name="T24" fmla="*/ 2278 w 4554"/>
                <a:gd name="T25" fmla="*/ 1197 h 6021"/>
                <a:gd name="T26" fmla="*/ 2277 w 4554"/>
                <a:gd name="T27" fmla="*/ 1198 h 6021"/>
                <a:gd name="T28" fmla="*/ 2276 w 4554"/>
                <a:gd name="T29" fmla="*/ 1197 h 6021"/>
                <a:gd name="T30" fmla="*/ 2274 w 4554"/>
                <a:gd name="T31" fmla="*/ 1199 h 6021"/>
                <a:gd name="T32" fmla="*/ 2274 w 4554"/>
                <a:gd name="T33" fmla="*/ 1201 h 6021"/>
                <a:gd name="T34" fmla="*/ 2142 w 4554"/>
                <a:gd name="T35" fmla="*/ 1338 h 6021"/>
                <a:gd name="T36" fmla="*/ 2232 w 4554"/>
                <a:gd name="T37" fmla="*/ 1432 h 6021"/>
                <a:gd name="T38" fmla="*/ 2175 w 4554"/>
                <a:gd name="T39" fmla="*/ 1581 h 6021"/>
                <a:gd name="T40" fmla="*/ 2108 w 4554"/>
                <a:gd name="T41" fmla="*/ 1856 h 6021"/>
                <a:gd name="T42" fmla="*/ 1997 w 4554"/>
                <a:gd name="T43" fmla="*/ 1485 h 6021"/>
                <a:gd name="T44" fmla="*/ 1947 w 4554"/>
                <a:gd name="T45" fmla="*/ 1112 h 6021"/>
                <a:gd name="T46" fmla="*/ 1593 w 4554"/>
                <a:gd name="T47" fmla="*/ 1112 h 6021"/>
                <a:gd name="T48" fmla="*/ 1415 w 4554"/>
                <a:gd name="T49" fmla="*/ 1147 h 6021"/>
                <a:gd name="T50" fmla="*/ 344 w 4554"/>
                <a:gd name="T51" fmla="*/ 77 h 6021"/>
                <a:gd name="T52" fmla="*/ 72 w 4554"/>
                <a:gd name="T53" fmla="*/ 76 h 6021"/>
                <a:gd name="T54" fmla="*/ 77 w 4554"/>
                <a:gd name="T55" fmla="*/ 345 h 6021"/>
                <a:gd name="T56" fmla="*/ 1596 w 4554"/>
                <a:gd name="T57" fmla="*/ 1876 h 6021"/>
                <a:gd name="T58" fmla="*/ 1684 w 4554"/>
                <a:gd name="T59" fmla="*/ 1876 h 6021"/>
                <a:gd name="T60" fmla="*/ 1684 w 4554"/>
                <a:gd name="T61" fmla="*/ 5763 h 6021"/>
                <a:gd name="T62" fmla="*/ 1945 w 4554"/>
                <a:gd name="T63" fmla="*/ 6021 h 6021"/>
                <a:gd name="T64" fmla="*/ 2201 w 4554"/>
                <a:gd name="T65" fmla="*/ 5763 h 6021"/>
                <a:gd name="T66" fmla="*/ 2201 w 4554"/>
                <a:gd name="T67" fmla="*/ 3472 h 6021"/>
                <a:gd name="T68" fmla="*/ 2274 w 4554"/>
                <a:gd name="T69" fmla="*/ 3472 h 6021"/>
                <a:gd name="T70" fmla="*/ 2280 w 4554"/>
                <a:gd name="T71" fmla="*/ 3472 h 6021"/>
                <a:gd name="T72" fmla="*/ 2353 w 4554"/>
                <a:gd name="T73" fmla="*/ 3472 h 6021"/>
                <a:gd name="T74" fmla="*/ 2353 w 4554"/>
                <a:gd name="T75" fmla="*/ 5763 h 6021"/>
                <a:gd name="T76" fmla="*/ 2609 w 4554"/>
                <a:gd name="T77" fmla="*/ 6021 h 6021"/>
                <a:gd name="T78" fmla="*/ 2871 w 4554"/>
                <a:gd name="T79" fmla="*/ 5763 h 6021"/>
                <a:gd name="T80" fmla="*/ 2871 w 4554"/>
                <a:gd name="T81" fmla="*/ 1876 h 6021"/>
                <a:gd name="T82" fmla="*/ 2958 w 4554"/>
                <a:gd name="T83" fmla="*/ 1876 h 6021"/>
                <a:gd name="T84" fmla="*/ 4477 w 4554"/>
                <a:gd name="T85" fmla="*/ 345 h 6021"/>
                <a:gd name="T86" fmla="*/ 4482 w 4554"/>
                <a:gd name="T87" fmla="*/ 76 h 6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554" h="6021">
                  <a:moveTo>
                    <a:pt x="4482" y="76"/>
                  </a:moveTo>
                  <a:cubicBezTo>
                    <a:pt x="4407" y="0"/>
                    <a:pt x="4286" y="1"/>
                    <a:pt x="4210" y="77"/>
                  </a:cubicBezTo>
                  <a:cubicBezTo>
                    <a:pt x="4210" y="77"/>
                    <a:pt x="3580" y="707"/>
                    <a:pt x="3139" y="1147"/>
                  </a:cubicBezTo>
                  <a:cubicBezTo>
                    <a:pt x="3084" y="1125"/>
                    <a:pt x="3024" y="1112"/>
                    <a:pt x="2961" y="1112"/>
                  </a:cubicBezTo>
                  <a:cubicBezTo>
                    <a:pt x="2961" y="1112"/>
                    <a:pt x="2961" y="1112"/>
                    <a:pt x="2607" y="1112"/>
                  </a:cubicBezTo>
                  <a:cubicBezTo>
                    <a:pt x="2604" y="1156"/>
                    <a:pt x="2592" y="1316"/>
                    <a:pt x="2557" y="1485"/>
                  </a:cubicBezTo>
                  <a:cubicBezTo>
                    <a:pt x="2537" y="1581"/>
                    <a:pt x="2446" y="1856"/>
                    <a:pt x="2446" y="1856"/>
                  </a:cubicBezTo>
                  <a:cubicBezTo>
                    <a:pt x="2446" y="1856"/>
                    <a:pt x="2396" y="1646"/>
                    <a:pt x="2379" y="1581"/>
                  </a:cubicBezTo>
                  <a:cubicBezTo>
                    <a:pt x="2367" y="1535"/>
                    <a:pt x="2322" y="1432"/>
                    <a:pt x="2322" y="1432"/>
                  </a:cubicBezTo>
                  <a:cubicBezTo>
                    <a:pt x="2412" y="1338"/>
                    <a:pt x="2412" y="1338"/>
                    <a:pt x="2412" y="1338"/>
                  </a:cubicBezTo>
                  <a:cubicBezTo>
                    <a:pt x="2280" y="1201"/>
                    <a:pt x="2280" y="1201"/>
                    <a:pt x="2280" y="1201"/>
                  </a:cubicBezTo>
                  <a:cubicBezTo>
                    <a:pt x="2280" y="1199"/>
                    <a:pt x="2280" y="1199"/>
                    <a:pt x="2280" y="1199"/>
                  </a:cubicBezTo>
                  <a:cubicBezTo>
                    <a:pt x="2278" y="1197"/>
                    <a:pt x="2278" y="1197"/>
                    <a:pt x="2278" y="1197"/>
                  </a:cubicBezTo>
                  <a:cubicBezTo>
                    <a:pt x="2277" y="1198"/>
                    <a:pt x="2277" y="1198"/>
                    <a:pt x="2277" y="1198"/>
                  </a:cubicBezTo>
                  <a:cubicBezTo>
                    <a:pt x="2276" y="1197"/>
                    <a:pt x="2276" y="1197"/>
                    <a:pt x="2276" y="1197"/>
                  </a:cubicBezTo>
                  <a:cubicBezTo>
                    <a:pt x="2274" y="1199"/>
                    <a:pt x="2274" y="1199"/>
                    <a:pt x="2274" y="1199"/>
                  </a:cubicBezTo>
                  <a:cubicBezTo>
                    <a:pt x="2274" y="1201"/>
                    <a:pt x="2274" y="1201"/>
                    <a:pt x="2274" y="1201"/>
                  </a:cubicBezTo>
                  <a:cubicBezTo>
                    <a:pt x="2142" y="1338"/>
                    <a:pt x="2142" y="1338"/>
                    <a:pt x="2142" y="1338"/>
                  </a:cubicBezTo>
                  <a:cubicBezTo>
                    <a:pt x="2232" y="1432"/>
                    <a:pt x="2232" y="1432"/>
                    <a:pt x="2232" y="1432"/>
                  </a:cubicBezTo>
                  <a:cubicBezTo>
                    <a:pt x="2232" y="1432"/>
                    <a:pt x="2187" y="1535"/>
                    <a:pt x="2175" y="1581"/>
                  </a:cubicBezTo>
                  <a:cubicBezTo>
                    <a:pt x="2158" y="1646"/>
                    <a:pt x="2108" y="1856"/>
                    <a:pt x="2108" y="1856"/>
                  </a:cubicBezTo>
                  <a:cubicBezTo>
                    <a:pt x="2108" y="1856"/>
                    <a:pt x="2017" y="1581"/>
                    <a:pt x="1997" y="1485"/>
                  </a:cubicBezTo>
                  <a:cubicBezTo>
                    <a:pt x="1962" y="1316"/>
                    <a:pt x="1950" y="1156"/>
                    <a:pt x="1947" y="1112"/>
                  </a:cubicBezTo>
                  <a:cubicBezTo>
                    <a:pt x="1593" y="1112"/>
                    <a:pt x="1593" y="1112"/>
                    <a:pt x="1593" y="1112"/>
                  </a:cubicBezTo>
                  <a:cubicBezTo>
                    <a:pt x="1530" y="1112"/>
                    <a:pt x="1470" y="1125"/>
                    <a:pt x="1415" y="1147"/>
                  </a:cubicBezTo>
                  <a:cubicBezTo>
                    <a:pt x="974" y="707"/>
                    <a:pt x="344" y="77"/>
                    <a:pt x="344" y="77"/>
                  </a:cubicBezTo>
                  <a:cubicBezTo>
                    <a:pt x="268" y="1"/>
                    <a:pt x="147" y="0"/>
                    <a:pt x="72" y="76"/>
                  </a:cubicBezTo>
                  <a:cubicBezTo>
                    <a:pt x="0" y="147"/>
                    <a:pt x="1" y="269"/>
                    <a:pt x="77" y="345"/>
                  </a:cubicBezTo>
                  <a:cubicBezTo>
                    <a:pt x="147" y="415"/>
                    <a:pt x="1596" y="1876"/>
                    <a:pt x="1596" y="1876"/>
                  </a:cubicBezTo>
                  <a:cubicBezTo>
                    <a:pt x="1683" y="1876"/>
                    <a:pt x="1684" y="1876"/>
                    <a:pt x="1684" y="1876"/>
                  </a:cubicBezTo>
                  <a:cubicBezTo>
                    <a:pt x="1684" y="3091"/>
                    <a:pt x="1684" y="5763"/>
                    <a:pt x="1684" y="5763"/>
                  </a:cubicBezTo>
                  <a:cubicBezTo>
                    <a:pt x="1684" y="5908"/>
                    <a:pt x="1801" y="6021"/>
                    <a:pt x="1945" y="6021"/>
                  </a:cubicBezTo>
                  <a:cubicBezTo>
                    <a:pt x="2083" y="6021"/>
                    <a:pt x="2201" y="5908"/>
                    <a:pt x="2201" y="5763"/>
                  </a:cubicBezTo>
                  <a:cubicBezTo>
                    <a:pt x="2201" y="3472"/>
                    <a:pt x="2201" y="3472"/>
                    <a:pt x="2201" y="3472"/>
                  </a:cubicBezTo>
                  <a:cubicBezTo>
                    <a:pt x="2230" y="3472"/>
                    <a:pt x="2254" y="3472"/>
                    <a:pt x="2274" y="3472"/>
                  </a:cubicBezTo>
                  <a:cubicBezTo>
                    <a:pt x="2276" y="3472"/>
                    <a:pt x="2278" y="3472"/>
                    <a:pt x="2280" y="3472"/>
                  </a:cubicBezTo>
                  <a:cubicBezTo>
                    <a:pt x="2300" y="3472"/>
                    <a:pt x="2324" y="3472"/>
                    <a:pt x="2353" y="3472"/>
                  </a:cubicBezTo>
                  <a:cubicBezTo>
                    <a:pt x="2353" y="3472"/>
                    <a:pt x="2353" y="3472"/>
                    <a:pt x="2353" y="5763"/>
                  </a:cubicBezTo>
                  <a:cubicBezTo>
                    <a:pt x="2353" y="5908"/>
                    <a:pt x="2471" y="6021"/>
                    <a:pt x="2609" y="6021"/>
                  </a:cubicBezTo>
                  <a:cubicBezTo>
                    <a:pt x="2753" y="6021"/>
                    <a:pt x="2871" y="5908"/>
                    <a:pt x="2871" y="5763"/>
                  </a:cubicBezTo>
                  <a:cubicBezTo>
                    <a:pt x="2871" y="5763"/>
                    <a:pt x="2871" y="3091"/>
                    <a:pt x="2871" y="1876"/>
                  </a:cubicBezTo>
                  <a:cubicBezTo>
                    <a:pt x="2871" y="1876"/>
                    <a:pt x="2871" y="1876"/>
                    <a:pt x="2958" y="1876"/>
                  </a:cubicBezTo>
                  <a:cubicBezTo>
                    <a:pt x="2958" y="1876"/>
                    <a:pt x="4407" y="415"/>
                    <a:pt x="4477" y="345"/>
                  </a:cubicBezTo>
                  <a:cubicBezTo>
                    <a:pt x="4554" y="269"/>
                    <a:pt x="4554" y="147"/>
                    <a:pt x="4482" y="76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</p:grpSp>
      <p:sp>
        <p:nvSpPr>
          <p:cNvPr id="33" name="TextBox 39"/>
          <p:cNvSpPr txBox="1"/>
          <p:nvPr/>
        </p:nvSpPr>
        <p:spPr>
          <a:xfrm>
            <a:off x="4854967" y="2714825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01</a:t>
            </a:r>
          </a:p>
        </p:txBody>
      </p:sp>
      <p:sp>
        <p:nvSpPr>
          <p:cNvPr id="34" name="TextBox 39"/>
          <p:cNvSpPr txBox="1"/>
          <p:nvPr/>
        </p:nvSpPr>
        <p:spPr>
          <a:xfrm>
            <a:off x="7065517" y="2714824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02</a:t>
            </a:r>
          </a:p>
        </p:txBody>
      </p:sp>
      <p:sp>
        <p:nvSpPr>
          <p:cNvPr id="35" name="TextBox 39"/>
          <p:cNvSpPr txBox="1"/>
          <p:nvPr/>
        </p:nvSpPr>
        <p:spPr>
          <a:xfrm>
            <a:off x="7065517" y="4560360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04</a:t>
            </a:r>
          </a:p>
        </p:txBody>
      </p:sp>
      <p:sp>
        <p:nvSpPr>
          <p:cNvPr id="36" name="TextBox 39"/>
          <p:cNvSpPr txBox="1"/>
          <p:nvPr/>
        </p:nvSpPr>
        <p:spPr>
          <a:xfrm>
            <a:off x="4755484" y="4560360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03</a:t>
            </a:r>
          </a:p>
        </p:txBody>
      </p:sp>
      <p:sp>
        <p:nvSpPr>
          <p:cNvPr id="37" name="Text Placeholder 2"/>
          <p:cNvSpPr txBox="1"/>
          <p:nvPr/>
        </p:nvSpPr>
        <p:spPr>
          <a:xfrm>
            <a:off x="7829552" y="2560249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38" name="TextBox 61"/>
          <p:cNvSpPr txBox="1"/>
          <p:nvPr/>
        </p:nvSpPr>
        <p:spPr>
          <a:xfrm>
            <a:off x="7901780" y="2884960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9" name="Text Placeholder 2"/>
          <p:cNvSpPr txBox="1"/>
          <p:nvPr/>
        </p:nvSpPr>
        <p:spPr>
          <a:xfrm>
            <a:off x="1999446" y="2528133"/>
            <a:ext cx="2426491" cy="3247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0" name="TextBox 70"/>
          <p:cNvSpPr txBox="1"/>
          <p:nvPr/>
        </p:nvSpPr>
        <p:spPr>
          <a:xfrm>
            <a:off x="1593028" y="2852843"/>
            <a:ext cx="27560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Text Placeholder 2"/>
          <p:cNvSpPr txBox="1"/>
          <p:nvPr/>
        </p:nvSpPr>
        <p:spPr>
          <a:xfrm>
            <a:off x="7829552" y="4446251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2" name="TextBox 61"/>
          <p:cNvSpPr txBox="1"/>
          <p:nvPr/>
        </p:nvSpPr>
        <p:spPr>
          <a:xfrm>
            <a:off x="7901780" y="4770962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" name="Text Placeholder 2"/>
          <p:cNvSpPr txBox="1"/>
          <p:nvPr/>
        </p:nvSpPr>
        <p:spPr>
          <a:xfrm>
            <a:off x="1999446" y="4414135"/>
            <a:ext cx="2426491" cy="3247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4" name="TextBox 70"/>
          <p:cNvSpPr txBox="1"/>
          <p:nvPr/>
        </p:nvSpPr>
        <p:spPr>
          <a:xfrm>
            <a:off x="1593028" y="4738845"/>
            <a:ext cx="27560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209154" y="370813"/>
            <a:ext cx="34963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单击添加您的标题</a:t>
            </a:r>
            <a:endParaRPr lang="en-US" altLang="zh-CN" sz="2600" b="1" spc="180" dirty="0">
              <a:solidFill>
                <a:srgbClr val="FFFFFF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114"/>
          <p:cNvSpPr txBox="1"/>
          <p:nvPr/>
        </p:nvSpPr>
        <p:spPr>
          <a:xfrm>
            <a:off x="8714326" y="3071924"/>
            <a:ext cx="1331376" cy="1352544"/>
          </a:xfrm>
          <a:prstGeom prst="rect">
            <a:avLst/>
          </a:prstGeom>
          <a:noFill/>
        </p:spPr>
        <p:txBody>
          <a:bodyPr spcFirstLastPara="1" wrap="square" lIns="0" tIns="0" rIns="0" bIns="0" numCol="1" rtlCol="0">
            <a:prstTxWarp prst="textArchUp">
              <a:avLst/>
            </a:prstTxWarp>
            <a:spAutoFit/>
          </a:bodyPr>
          <a:lstStyle/>
          <a:p>
            <a:pPr algn="ctr">
              <a:lnSpc>
                <a:spcPts val="2000"/>
              </a:lnSpc>
              <a:spcAft>
                <a:spcPts val="800"/>
              </a:spcAft>
            </a:pPr>
            <a:r>
              <a:rPr lang="en-US" sz="1200" b="1" cap="all" dirty="0">
                <a:solidFill>
                  <a:schemeClr val="bg1"/>
                </a:solidFill>
                <a:latin typeface="微软雅黑" panose="020B0503020204020204" pitchFamily="34" charset="-122"/>
              </a:rPr>
              <a:t>delivery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954503" y="3289724"/>
            <a:ext cx="1505813" cy="1341120"/>
          </a:xfrm>
          <a:prstGeom prst="rect">
            <a:avLst/>
          </a:prstGeom>
          <a:noFill/>
        </p:spPr>
        <p:txBody>
          <a:bodyPr spcFirstLastPara="1" wrap="square" lIns="0" tIns="0" rIns="0" bIns="0" numCol="1" rtlCol="0">
            <a:prstTxWarp prst="textArchDown">
              <a:avLst>
                <a:gd name="adj" fmla="val 21055539"/>
              </a:avLst>
            </a:prstTxWarp>
            <a:spAutoFit/>
          </a:bodyPr>
          <a:lstStyle/>
          <a:p>
            <a:pPr algn="ctr"/>
            <a:r>
              <a:rPr lang="en-US" sz="1200" b="1" cap="all" spc="133" dirty="0">
                <a:solidFill>
                  <a:schemeClr val="bg1"/>
                </a:solidFill>
                <a:latin typeface="微软雅黑" panose="020B0503020204020204" pitchFamily="34" charset="-122"/>
              </a:rPr>
              <a:t>design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330623" y="3071924"/>
            <a:ext cx="1403344" cy="1352544"/>
          </a:xfrm>
          <a:prstGeom prst="rect">
            <a:avLst/>
          </a:prstGeom>
          <a:noFill/>
        </p:spPr>
        <p:txBody>
          <a:bodyPr spcFirstLastPara="1" wrap="square" lIns="0" tIns="0" rIns="0" bIns="0" numCol="1" rtlCol="0">
            <a:prstTxWarp prst="textArchUp">
              <a:avLst/>
            </a:prstTxWarp>
            <a:spAutoFit/>
          </a:bodyPr>
          <a:lstStyle/>
          <a:p>
            <a:pPr algn="ctr">
              <a:lnSpc>
                <a:spcPts val="2000"/>
              </a:lnSpc>
              <a:spcAft>
                <a:spcPts val="800"/>
              </a:spcAft>
            </a:pPr>
            <a:r>
              <a:rPr lang="en-US" sz="1200" b="1" cap="all" dirty="0">
                <a:solidFill>
                  <a:schemeClr val="bg1"/>
                </a:solidFill>
                <a:latin typeface="微软雅黑" panose="020B0503020204020204" pitchFamily="34" charset="-122"/>
              </a:rPr>
              <a:t>concept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3590724" y="3289724"/>
            <a:ext cx="1603577" cy="1341120"/>
          </a:xfrm>
          <a:prstGeom prst="rect">
            <a:avLst/>
          </a:prstGeom>
          <a:noFill/>
        </p:spPr>
        <p:txBody>
          <a:bodyPr spcFirstLastPara="1" wrap="square" lIns="0" tIns="0" rIns="0" bIns="0" numCol="1" rtlCol="0">
            <a:prstTxWarp prst="textArchDown">
              <a:avLst>
                <a:gd name="adj" fmla="val 21055539"/>
              </a:avLst>
            </a:prstTxWarp>
            <a:spAutoFit/>
          </a:bodyPr>
          <a:lstStyle/>
          <a:p>
            <a:pPr algn="ctr"/>
            <a:r>
              <a:rPr lang="en-US" sz="1200" b="1" cap="all" spc="133" dirty="0">
                <a:solidFill>
                  <a:schemeClr val="bg1"/>
                </a:solidFill>
                <a:latin typeface="微软雅黑" panose="020B0503020204020204" pitchFamily="34" charset="-122"/>
              </a:rPr>
              <a:t>Research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2009782" y="3071924"/>
            <a:ext cx="1403344" cy="1352544"/>
          </a:xfrm>
          <a:prstGeom prst="rect">
            <a:avLst/>
          </a:prstGeom>
          <a:noFill/>
        </p:spPr>
        <p:txBody>
          <a:bodyPr spcFirstLastPara="1" wrap="square" lIns="0" tIns="0" rIns="0" bIns="0" numCol="1" rtlCol="0">
            <a:prstTxWarp prst="textArchUp">
              <a:avLst/>
            </a:prstTxWarp>
            <a:spAutoFit/>
          </a:bodyPr>
          <a:lstStyle/>
          <a:p>
            <a:pPr algn="ctr">
              <a:lnSpc>
                <a:spcPts val="2000"/>
              </a:lnSpc>
              <a:spcAft>
                <a:spcPts val="800"/>
              </a:spcAft>
            </a:pPr>
            <a:r>
              <a:rPr lang="en-US" sz="1200" b="1" cap="all" dirty="0">
                <a:solidFill>
                  <a:schemeClr val="bg1"/>
                </a:solidFill>
                <a:latin typeface="微软雅黑" panose="020B0503020204020204" pitchFamily="34" charset="-122"/>
              </a:rPr>
              <a:t>creative idea</a:t>
            </a:r>
          </a:p>
        </p:txBody>
      </p:sp>
      <p:sp>
        <p:nvSpPr>
          <p:cNvPr id="7" name="Freeform 5"/>
          <p:cNvSpPr/>
          <p:nvPr/>
        </p:nvSpPr>
        <p:spPr bwMode="auto">
          <a:xfrm>
            <a:off x="1706036" y="2785537"/>
            <a:ext cx="2112433" cy="1200149"/>
          </a:xfrm>
          <a:custGeom>
            <a:avLst/>
            <a:gdLst>
              <a:gd name="T0" fmla="*/ 1703 w 1776"/>
              <a:gd name="T1" fmla="*/ 843 h 1009"/>
              <a:gd name="T2" fmla="*/ 852 w 1776"/>
              <a:gd name="T3" fmla="*/ 0 h 1009"/>
              <a:gd name="T4" fmla="*/ 0 w 1776"/>
              <a:gd name="T5" fmla="*/ 852 h 1009"/>
              <a:gd name="T6" fmla="*/ 304 w 1776"/>
              <a:gd name="T7" fmla="*/ 852 h 1009"/>
              <a:gd name="T8" fmla="*/ 852 w 1776"/>
              <a:gd name="T9" fmla="*/ 304 h 1009"/>
              <a:gd name="T10" fmla="*/ 1399 w 1776"/>
              <a:gd name="T11" fmla="*/ 843 h 1009"/>
              <a:gd name="T12" fmla="*/ 1326 w 1776"/>
              <a:gd name="T13" fmla="*/ 843 h 1009"/>
              <a:gd name="T14" fmla="*/ 1551 w 1776"/>
              <a:gd name="T15" fmla="*/ 1009 h 1009"/>
              <a:gd name="T16" fmla="*/ 1776 w 1776"/>
              <a:gd name="T17" fmla="*/ 843 h 1009"/>
              <a:gd name="T18" fmla="*/ 1703 w 1776"/>
              <a:gd name="T19" fmla="*/ 843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76" h="1009">
                <a:moveTo>
                  <a:pt x="1703" y="843"/>
                </a:moveTo>
                <a:cubicBezTo>
                  <a:pt x="1698" y="377"/>
                  <a:pt x="1319" y="0"/>
                  <a:pt x="852" y="0"/>
                </a:cubicBezTo>
                <a:cubicBezTo>
                  <a:pt x="381" y="0"/>
                  <a:pt x="0" y="381"/>
                  <a:pt x="0" y="852"/>
                </a:cubicBezTo>
                <a:cubicBezTo>
                  <a:pt x="304" y="852"/>
                  <a:pt x="304" y="852"/>
                  <a:pt x="304" y="852"/>
                </a:cubicBezTo>
                <a:cubicBezTo>
                  <a:pt x="304" y="549"/>
                  <a:pt x="549" y="304"/>
                  <a:pt x="852" y="304"/>
                </a:cubicBezTo>
                <a:cubicBezTo>
                  <a:pt x="1151" y="304"/>
                  <a:pt x="1394" y="544"/>
                  <a:pt x="1399" y="843"/>
                </a:cubicBezTo>
                <a:cubicBezTo>
                  <a:pt x="1326" y="843"/>
                  <a:pt x="1326" y="843"/>
                  <a:pt x="1326" y="843"/>
                </a:cubicBezTo>
                <a:cubicBezTo>
                  <a:pt x="1551" y="1009"/>
                  <a:pt x="1551" y="1009"/>
                  <a:pt x="1551" y="1009"/>
                </a:cubicBezTo>
                <a:cubicBezTo>
                  <a:pt x="1776" y="843"/>
                  <a:pt x="1776" y="843"/>
                  <a:pt x="1776" y="843"/>
                </a:cubicBezTo>
                <a:lnTo>
                  <a:pt x="1703" y="843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8" name="Freeform 6"/>
          <p:cNvSpPr/>
          <p:nvPr/>
        </p:nvSpPr>
        <p:spPr bwMode="auto">
          <a:xfrm>
            <a:off x="3369735" y="3611035"/>
            <a:ext cx="2110318" cy="1200149"/>
          </a:xfrm>
          <a:custGeom>
            <a:avLst/>
            <a:gdLst>
              <a:gd name="T0" fmla="*/ 1550 w 1775"/>
              <a:gd name="T1" fmla="*/ 0 h 1009"/>
              <a:gd name="T2" fmla="*/ 1324 w 1775"/>
              <a:gd name="T3" fmla="*/ 167 h 1009"/>
              <a:gd name="T4" fmla="*/ 1398 w 1775"/>
              <a:gd name="T5" fmla="*/ 167 h 1009"/>
              <a:gd name="T6" fmla="*/ 850 w 1775"/>
              <a:gd name="T7" fmla="*/ 705 h 1009"/>
              <a:gd name="T8" fmla="*/ 305 w 1775"/>
              <a:gd name="T9" fmla="*/ 202 h 1009"/>
              <a:gd name="T10" fmla="*/ 151 w 1775"/>
              <a:gd name="T11" fmla="*/ 315 h 1009"/>
              <a:gd name="T12" fmla="*/ 0 w 1775"/>
              <a:gd name="T13" fmla="*/ 204 h 1009"/>
              <a:gd name="T14" fmla="*/ 850 w 1775"/>
              <a:gd name="T15" fmla="*/ 1009 h 1009"/>
              <a:gd name="T16" fmla="*/ 1702 w 1775"/>
              <a:gd name="T17" fmla="*/ 167 h 1009"/>
              <a:gd name="T18" fmla="*/ 1775 w 1775"/>
              <a:gd name="T19" fmla="*/ 167 h 1009"/>
              <a:gd name="T20" fmla="*/ 1550 w 1775"/>
              <a:gd name="T21" fmla="*/ 0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75" h="1009">
                <a:moveTo>
                  <a:pt x="1550" y="0"/>
                </a:moveTo>
                <a:cubicBezTo>
                  <a:pt x="1324" y="167"/>
                  <a:pt x="1324" y="167"/>
                  <a:pt x="1324" y="167"/>
                </a:cubicBezTo>
                <a:cubicBezTo>
                  <a:pt x="1398" y="167"/>
                  <a:pt x="1398" y="167"/>
                  <a:pt x="1398" y="167"/>
                </a:cubicBezTo>
                <a:cubicBezTo>
                  <a:pt x="1393" y="465"/>
                  <a:pt x="1150" y="705"/>
                  <a:pt x="850" y="705"/>
                </a:cubicBezTo>
                <a:cubicBezTo>
                  <a:pt x="563" y="705"/>
                  <a:pt x="327" y="483"/>
                  <a:pt x="305" y="202"/>
                </a:cubicBezTo>
                <a:cubicBezTo>
                  <a:pt x="151" y="315"/>
                  <a:pt x="151" y="315"/>
                  <a:pt x="151" y="315"/>
                </a:cubicBezTo>
                <a:cubicBezTo>
                  <a:pt x="0" y="204"/>
                  <a:pt x="0" y="204"/>
                  <a:pt x="0" y="204"/>
                </a:cubicBezTo>
                <a:cubicBezTo>
                  <a:pt x="24" y="653"/>
                  <a:pt x="396" y="1009"/>
                  <a:pt x="850" y="1009"/>
                </a:cubicBezTo>
                <a:cubicBezTo>
                  <a:pt x="1318" y="1009"/>
                  <a:pt x="1697" y="633"/>
                  <a:pt x="1702" y="167"/>
                </a:cubicBezTo>
                <a:cubicBezTo>
                  <a:pt x="1775" y="167"/>
                  <a:pt x="1775" y="167"/>
                  <a:pt x="1775" y="167"/>
                </a:cubicBezTo>
                <a:lnTo>
                  <a:pt x="1550" y="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9" name="Freeform 7"/>
          <p:cNvSpPr/>
          <p:nvPr/>
        </p:nvSpPr>
        <p:spPr bwMode="auto">
          <a:xfrm>
            <a:off x="6697135" y="3611035"/>
            <a:ext cx="2110318" cy="1200149"/>
          </a:xfrm>
          <a:custGeom>
            <a:avLst/>
            <a:gdLst>
              <a:gd name="T0" fmla="*/ 1550 w 1775"/>
              <a:gd name="T1" fmla="*/ 0 h 1009"/>
              <a:gd name="T2" fmla="*/ 1324 w 1775"/>
              <a:gd name="T3" fmla="*/ 167 h 1009"/>
              <a:gd name="T4" fmla="*/ 1397 w 1775"/>
              <a:gd name="T5" fmla="*/ 167 h 1009"/>
              <a:gd name="T6" fmla="*/ 850 w 1775"/>
              <a:gd name="T7" fmla="*/ 705 h 1009"/>
              <a:gd name="T8" fmla="*/ 305 w 1775"/>
              <a:gd name="T9" fmla="*/ 202 h 1009"/>
              <a:gd name="T10" fmla="*/ 151 w 1775"/>
              <a:gd name="T11" fmla="*/ 315 h 1009"/>
              <a:gd name="T12" fmla="*/ 0 w 1775"/>
              <a:gd name="T13" fmla="*/ 204 h 1009"/>
              <a:gd name="T14" fmla="*/ 850 w 1775"/>
              <a:gd name="T15" fmla="*/ 1009 h 1009"/>
              <a:gd name="T16" fmla="*/ 1701 w 1775"/>
              <a:gd name="T17" fmla="*/ 167 h 1009"/>
              <a:gd name="T18" fmla="*/ 1775 w 1775"/>
              <a:gd name="T19" fmla="*/ 167 h 1009"/>
              <a:gd name="T20" fmla="*/ 1550 w 1775"/>
              <a:gd name="T21" fmla="*/ 0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75" h="1009">
                <a:moveTo>
                  <a:pt x="1550" y="0"/>
                </a:moveTo>
                <a:cubicBezTo>
                  <a:pt x="1324" y="167"/>
                  <a:pt x="1324" y="167"/>
                  <a:pt x="1324" y="167"/>
                </a:cubicBezTo>
                <a:cubicBezTo>
                  <a:pt x="1397" y="167"/>
                  <a:pt x="1397" y="167"/>
                  <a:pt x="1397" y="167"/>
                </a:cubicBezTo>
                <a:cubicBezTo>
                  <a:pt x="1393" y="465"/>
                  <a:pt x="1149" y="705"/>
                  <a:pt x="850" y="705"/>
                </a:cubicBezTo>
                <a:cubicBezTo>
                  <a:pt x="563" y="705"/>
                  <a:pt x="327" y="483"/>
                  <a:pt x="305" y="202"/>
                </a:cubicBezTo>
                <a:cubicBezTo>
                  <a:pt x="151" y="315"/>
                  <a:pt x="151" y="315"/>
                  <a:pt x="151" y="315"/>
                </a:cubicBezTo>
                <a:cubicBezTo>
                  <a:pt x="0" y="204"/>
                  <a:pt x="0" y="204"/>
                  <a:pt x="0" y="204"/>
                </a:cubicBezTo>
                <a:cubicBezTo>
                  <a:pt x="24" y="653"/>
                  <a:pt x="395" y="1009"/>
                  <a:pt x="850" y="1009"/>
                </a:cubicBezTo>
                <a:cubicBezTo>
                  <a:pt x="1317" y="1009"/>
                  <a:pt x="1697" y="633"/>
                  <a:pt x="1701" y="167"/>
                </a:cubicBezTo>
                <a:cubicBezTo>
                  <a:pt x="1775" y="167"/>
                  <a:pt x="1775" y="167"/>
                  <a:pt x="1775" y="167"/>
                </a:cubicBezTo>
                <a:lnTo>
                  <a:pt x="1550" y="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10" name="Freeform 8"/>
          <p:cNvSpPr/>
          <p:nvPr/>
        </p:nvSpPr>
        <p:spPr bwMode="auto">
          <a:xfrm>
            <a:off x="5033435" y="2785537"/>
            <a:ext cx="2110318" cy="1200149"/>
          </a:xfrm>
          <a:custGeom>
            <a:avLst/>
            <a:gdLst>
              <a:gd name="T0" fmla="*/ 1702 w 1775"/>
              <a:gd name="T1" fmla="*/ 843 h 1009"/>
              <a:gd name="T2" fmla="*/ 850 w 1775"/>
              <a:gd name="T3" fmla="*/ 0 h 1009"/>
              <a:gd name="T4" fmla="*/ 0 w 1775"/>
              <a:gd name="T5" fmla="*/ 805 h 1009"/>
              <a:gd name="T6" fmla="*/ 151 w 1775"/>
              <a:gd name="T7" fmla="*/ 694 h 1009"/>
              <a:gd name="T8" fmla="*/ 305 w 1775"/>
              <a:gd name="T9" fmla="*/ 808 h 1009"/>
              <a:gd name="T10" fmla="*/ 850 w 1775"/>
              <a:gd name="T11" fmla="*/ 304 h 1009"/>
              <a:gd name="T12" fmla="*/ 1397 w 1775"/>
              <a:gd name="T13" fmla="*/ 843 h 1009"/>
              <a:gd name="T14" fmla="*/ 1324 w 1775"/>
              <a:gd name="T15" fmla="*/ 843 h 1009"/>
              <a:gd name="T16" fmla="*/ 1550 w 1775"/>
              <a:gd name="T17" fmla="*/ 1009 h 1009"/>
              <a:gd name="T18" fmla="*/ 1775 w 1775"/>
              <a:gd name="T19" fmla="*/ 843 h 1009"/>
              <a:gd name="T20" fmla="*/ 1702 w 1775"/>
              <a:gd name="T21" fmla="*/ 843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75" h="1009">
                <a:moveTo>
                  <a:pt x="1702" y="843"/>
                </a:moveTo>
                <a:cubicBezTo>
                  <a:pt x="1697" y="377"/>
                  <a:pt x="1317" y="0"/>
                  <a:pt x="850" y="0"/>
                </a:cubicBezTo>
                <a:cubicBezTo>
                  <a:pt x="396" y="0"/>
                  <a:pt x="24" y="357"/>
                  <a:pt x="0" y="805"/>
                </a:cubicBezTo>
                <a:cubicBezTo>
                  <a:pt x="151" y="694"/>
                  <a:pt x="151" y="694"/>
                  <a:pt x="151" y="694"/>
                </a:cubicBezTo>
                <a:cubicBezTo>
                  <a:pt x="305" y="808"/>
                  <a:pt x="305" y="808"/>
                  <a:pt x="305" y="808"/>
                </a:cubicBezTo>
                <a:cubicBezTo>
                  <a:pt x="327" y="526"/>
                  <a:pt x="563" y="304"/>
                  <a:pt x="850" y="304"/>
                </a:cubicBezTo>
                <a:cubicBezTo>
                  <a:pt x="1150" y="304"/>
                  <a:pt x="1393" y="544"/>
                  <a:pt x="1397" y="843"/>
                </a:cubicBezTo>
                <a:cubicBezTo>
                  <a:pt x="1324" y="843"/>
                  <a:pt x="1324" y="843"/>
                  <a:pt x="1324" y="843"/>
                </a:cubicBezTo>
                <a:cubicBezTo>
                  <a:pt x="1550" y="1009"/>
                  <a:pt x="1550" y="1009"/>
                  <a:pt x="1550" y="1009"/>
                </a:cubicBezTo>
                <a:cubicBezTo>
                  <a:pt x="1775" y="843"/>
                  <a:pt x="1775" y="843"/>
                  <a:pt x="1775" y="843"/>
                </a:cubicBezTo>
                <a:lnTo>
                  <a:pt x="1702" y="843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>
              <a:solidFill>
                <a:schemeClr val="lt1"/>
              </a:solidFill>
            </a:endParaRPr>
          </a:p>
        </p:txBody>
      </p:sp>
      <p:sp>
        <p:nvSpPr>
          <p:cNvPr id="11" name="Freeform 9"/>
          <p:cNvSpPr/>
          <p:nvPr/>
        </p:nvSpPr>
        <p:spPr bwMode="auto">
          <a:xfrm>
            <a:off x="8371416" y="2785537"/>
            <a:ext cx="2110318" cy="1200149"/>
          </a:xfrm>
          <a:custGeom>
            <a:avLst/>
            <a:gdLst>
              <a:gd name="T0" fmla="*/ 1701 w 1775"/>
              <a:gd name="T1" fmla="*/ 843 h 1009"/>
              <a:gd name="T2" fmla="*/ 850 w 1775"/>
              <a:gd name="T3" fmla="*/ 0 h 1009"/>
              <a:gd name="T4" fmla="*/ 0 w 1775"/>
              <a:gd name="T5" fmla="*/ 798 h 1009"/>
              <a:gd name="T6" fmla="*/ 142 w 1775"/>
              <a:gd name="T7" fmla="*/ 694 h 1009"/>
              <a:gd name="T8" fmla="*/ 304 w 1775"/>
              <a:gd name="T9" fmla="*/ 814 h 1009"/>
              <a:gd name="T10" fmla="*/ 850 w 1775"/>
              <a:gd name="T11" fmla="*/ 304 h 1009"/>
              <a:gd name="T12" fmla="*/ 1397 w 1775"/>
              <a:gd name="T13" fmla="*/ 843 h 1009"/>
              <a:gd name="T14" fmla="*/ 1324 w 1775"/>
              <a:gd name="T15" fmla="*/ 843 h 1009"/>
              <a:gd name="T16" fmla="*/ 1549 w 1775"/>
              <a:gd name="T17" fmla="*/ 1009 h 1009"/>
              <a:gd name="T18" fmla="*/ 1775 w 1775"/>
              <a:gd name="T19" fmla="*/ 843 h 1009"/>
              <a:gd name="T20" fmla="*/ 1701 w 1775"/>
              <a:gd name="T21" fmla="*/ 843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75" h="1009">
                <a:moveTo>
                  <a:pt x="1701" y="843"/>
                </a:moveTo>
                <a:cubicBezTo>
                  <a:pt x="1697" y="377"/>
                  <a:pt x="1317" y="0"/>
                  <a:pt x="850" y="0"/>
                </a:cubicBezTo>
                <a:cubicBezTo>
                  <a:pt x="398" y="0"/>
                  <a:pt x="28" y="353"/>
                  <a:pt x="0" y="798"/>
                </a:cubicBezTo>
                <a:cubicBezTo>
                  <a:pt x="142" y="694"/>
                  <a:pt x="142" y="694"/>
                  <a:pt x="142" y="694"/>
                </a:cubicBezTo>
                <a:cubicBezTo>
                  <a:pt x="304" y="814"/>
                  <a:pt x="304" y="814"/>
                  <a:pt x="304" y="814"/>
                </a:cubicBezTo>
                <a:cubicBezTo>
                  <a:pt x="323" y="529"/>
                  <a:pt x="560" y="304"/>
                  <a:pt x="850" y="304"/>
                </a:cubicBezTo>
                <a:cubicBezTo>
                  <a:pt x="1149" y="304"/>
                  <a:pt x="1392" y="544"/>
                  <a:pt x="1397" y="843"/>
                </a:cubicBezTo>
                <a:cubicBezTo>
                  <a:pt x="1324" y="843"/>
                  <a:pt x="1324" y="843"/>
                  <a:pt x="1324" y="843"/>
                </a:cubicBezTo>
                <a:cubicBezTo>
                  <a:pt x="1549" y="1009"/>
                  <a:pt x="1549" y="1009"/>
                  <a:pt x="1549" y="1009"/>
                </a:cubicBezTo>
                <a:cubicBezTo>
                  <a:pt x="1775" y="843"/>
                  <a:pt x="1775" y="843"/>
                  <a:pt x="1775" y="843"/>
                </a:cubicBezTo>
                <a:lnTo>
                  <a:pt x="1701" y="843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>
              <a:solidFill>
                <a:schemeClr val="lt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172488" y="3552739"/>
            <a:ext cx="495627" cy="402693"/>
            <a:chOff x="9172488" y="3552739"/>
            <a:chExt cx="495627" cy="402693"/>
          </a:xfrm>
        </p:grpSpPr>
        <p:sp>
          <p:nvSpPr>
            <p:cNvPr id="72" name="Freeform 23"/>
            <p:cNvSpPr>
              <a:spLocks noEditPoints="1"/>
            </p:cNvSpPr>
            <p:nvPr/>
          </p:nvSpPr>
          <p:spPr bwMode="auto">
            <a:xfrm>
              <a:off x="9513232" y="3676645"/>
              <a:ext cx="92930" cy="123906"/>
            </a:xfrm>
            <a:custGeom>
              <a:avLst/>
              <a:gdLst/>
              <a:ahLst/>
              <a:cxnLst>
                <a:cxn ang="0">
                  <a:pos x="22" y="4"/>
                </a:cxn>
                <a:cxn ang="0">
                  <a:pos x="22" y="4"/>
                </a:cxn>
                <a:cxn ang="0">
                  <a:pos x="20" y="0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60"/>
                </a:cxn>
                <a:cxn ang="0">
                  <a:pos x="2" y="62"/>
                </a:cxn>
                <a:cxn ang="0">
                  <a:pos x="4" y="64"/>
                </a:cxn>
                <a:cxn ang="0">
                  <a:pos x="8" y="64"/>
                </a:cxn>
                <a:cxn ang="0">
                  <a:pos x="40" y="64"/>
                </a:cxn>
                <a:cxn ang="0">
                  <a:pos x="40" y="64"/>
                </a:cxn>
                <a:cxn ang="0">
                  <a:pos x="44" y="64"/>
                </a:cxn>
                <a:cxn ang="0">
                  <a:pos x="46" y="62"/>
                </a:cxn>
                <a:cxn ang="0">
                  <a:pos x="48" y="60"/>
                </a:cxn>
                <a:cxn ang="0">
                  <a:pos x="48" y="56"/>
                </a:cxn>
                <a:cxn ang="0">
                  <a:pos x="48" y="44"/>
                </a:cxn>
                <a:cxn ang="0">
                  <a:pos x="48" y="44"/>
                </a:cxn>
                <a:cxn ang="0">
                  <a:pos x="46" y="40"/>
                </a:cxn>
                <a:cxn ang="0">
                  <a:pos x="22" y="4"/>
                </a:cxn>
                <a:cxn ang="0">
                  <a:pos x="40" y="56"/>
                </a:cxn>
                <a:cxn ang="0">
                  <a:pos x="8" y="56"/>
                </a:cxn>
                <a:cxn ang="0">
                  <a:pos x="8" y="8"/>
                </a:cxn>
                <a:cxn ang="0">
                  <a:pos x="16" y="8"/>
                </a:cxn>
                <a:cxn ang="0">
                  <a:pos x="40" y="44"/>
                </a:cxn>
                <a:cxn ang="0">
                  <a:pos x="40" y="56"/>
                </a:cxn>
              </a:cxnLst>
              <a:rect l="0" t="0" r="r" b="b"/>
              <a:pathLst>
                <a:path w="48" h="64">
                  <a:moveTo>
                    <a:pt x="22" y="4"/>
                  </a:moveTo>
                  <a:lnTo>
                    <a:pt x="22" y="4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2" y="62"/>
                  </a:lnTo>
                  <a:lnTo>
                    <a:pt x="4" y="64"/>
                  </a:lnTo>
                  <a:lnTo>
                    <a:pt x="8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4" y="64"/>
                  </a:lnTo>
                  <a:lnTo>
                    <a:pt x="46" y="62"/>
                  </a:lnTo>
                  <a:lnTo>
                    <a:pt x="48" y="60"/>
                  </a:lnTo>
                  <a:lnTo>
                    <a:pt x="48" y="56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46" y="40"/>
                  </a:lnTo>
                  <a:lnTo>
                    <a:pt x="22" y="4"/>
                  </a:lnTo>
                  <a:close/>
                  <a:moveTo>
                    <a:pt x="40" y="56"/>
                  </a:moveTo>
                  <a:lnTo>
                    <a:pt x="8" y="56"/>
                  </a:lnTo>
                  <a:lnTo>
                    <a:pt x="8" y="8"/>
                  </a:lnTo>
                  <a:lnTo>
                    <a:pt x="16" y="8"/>
                  </a:lnTo>
                  <a:lnTo>
                    <a:pt x="40" y="44"/>
                  </a:lnTo>
                  <a:lnTo>
                    <a:pt x="40" y="56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4400" dirty="0">
                <a:solidFill>
                  <a:schemeClr val="lt1"/>
                </a:solidFill>
              </a:endParaRPr>
            </a:p>
          </p:txBody>
        </p:sp>
        <p:sp>
          <p:nvSpPr>
            <p:cNvPr id="73" name="Freeform 24"/>
            <p:cNvSpPr>
              <a:spLocks noEditPoints="1"/>
            </p:cNvSpPr>
            <p:nvPr/>
          </p:nvSpPr>
          <p:spPr bwMode="auto">
            <a:xfrm>
              <a:off x="9172488" y="3552739"/>
              <a:ext cx="495627" cy="402693"/>
            </a:xfrm>
            <a:custGeom>
              <a:avLst/>
              <a:gdLst/>
              <a:ahLst/>
              <a:cxnLst>
                <a:cxn ang="0">
                  <a:pos x="220" y="50"/>
                </a:cxn>
                <a:cxn ang="0">
                  <a:pos x="206" y="40"/>
                </a:cxn>
                <a:cxn ang="0">
                  <a:pos x="168" y="24"/>
                </a:cxn>
                <a:cxn ang="0">
                  <a:pos x="160" y="8"/>
                </a:cxn>
                <a:cxn ang="0">
                  <a:pos x="24" y="0"/>
                </a:cxn>
                <a:cxn ang="0">
                  <a:pos x="8" y="8"/>
                </a:cxn>
                <a:cxn ang="0">
                  <a:pos x="0" y="112"/>
                </a:cxn>
                <a:cxn ang="0">
                  <a:pos x="8" y="128"/>
                </a:cxn>
                <a:cxn ang="0">
                  <a:pos x="24" y="136"/>
                </a:cxn>
                <a:cxn ang="0">
                  <a:pos x="26" y="170"/>
                </a:cxn>
                <a:cxn ang="0">
                  <a:pos x="48" y="184"/>
                </a:cxn>
                <a:cxn ang="0">
                  <a:pos x="62" y="194"/>
                </a:cxn>
                <a:cxn ang="0">
                  <a:pos x="88" y="208"/>
                </a:cxn>
                <a:cxn ang="0">
                  <a:pos x="108" y="202"/>
                </a:cxn>
                <a:cxn ang="0">
                  <a:pos x="162" y="184"/>
                </a:cxn>
                <a:cxn ang="0">
                  <a:pos x="172" y="202"/>
                </a:cxn>
                <a:cxn ang="0">
                  <a:pos x="192" y="208"/>
                </a:cxn>
                <a:cxn ang="0">
                  <a:pos x="218" y="194"/>
                </a:cxn>
                <a:cxn ang="0">
                  <a:pos x="232" y="184"/>
                </a:cxn>
                <a:cxn ang="0">
                  <a:pos x="254" y="170"/>
                </a:cxn>
                <a:cxn ang="0">
                  <a:pos x="256" y="112"/>
                </a:cxn>
                <a:cxn ang="0">
                  <a:pos x="24" y="120"/>
                </a:cxn>
                <a:cxn ang="0">
                  <a:pos x="18" y="118"/>
                </a:cxn>
                <a:cxn ang="0">
                  <a:pos x="16" y="24"/>
                </a:cxn>
                <a:cxn ang="0">
                  <a:pos x="18" y="18"/>
                </a:cxn>
                <a:cxn ang="0">
                  <a:pos x="144" y="16"/>
                </a:cxn>
                <a:cxn ang="0">
                  <a:pos x="150" y="18"/>
                </a:cxn>
                <a:cxn ang="0">
                  <a:pos x="152" y="40"/>
                </a:cxn>
                <a:cxn ang="0">
                  <a:pos x="152" y="112"/>
                </a:cxn>
                <a:cxn ang="0">
                  <a:pos x="148" y="120"/>
                </a:cxn>
                <a:cxn ang="0">
                  <a:pos x="88" y="192"/>
                </a:cxn>
                <a:cxn ang="0">
                  <a:pos x="76" y="188"/>
                </a:cxn>
                <a:cxn ang="0">
                  <a:pos x="72" y="176"/>
                </a:cxn>
                <a:cxn ang="0">
                  <a:pos x="82" y="162"/>
                </a:cxn>
                <a:cxn ang="0">
                  <a:pos x="94" y="162"/>
                </a:cxn>
                <a:cxn ang="0">
                  <a:pos x="104" y="176"/>
                </a:cxn>
                <a:cxn ang="0">
                  <a:pos x="100" y="188"/>
                </a:cxn>
                <a:cxn ang="0">
                  <a:pos x="192" y="192"/>
                </a:cxn>
                <a:cxn ang="0">
                  <a:pos x="180" y="188"/>
                </a:cxn>
                <a:cxn ang="0">
                  <a:pos x="176" y="176"/>
                </a:cxn>
                <a:cxn ang="0">
                  <a:pos x="186" y="162"/>
                </a:cxn>
                <a:cxn ang="0">
                  <a:pos x="198" y="162"/>
                </a:cxn>
                <a:cxn ang="0">
                  <a:pos x="208" y="176"/>
                </a:cxn>
                <a:cxn ang="0">
                  <a:pos x="204" y="188"/>
                </a:cxn>
                <a:cxn ang="0">
                  <a:pos x="240" y="160"/>
                </a:cxn>
                <a:cxn ang="0">
                  <a:pos x="238" y="166"/>
                </a:cxn>
                <a:cxn ang="0">
                  <a:pos x="222" y="168"/>
                </a:cxn>
                <a:cxn ang="0">
                  <a:pos x="212" y="150"/>
                </a:cxn>
                <a:cxn ang="0">
                  <a:pos x="192" y="144"/>
                </a:cxn>
                <a:cxn ang="0">
                  <a:pos x="166" y="158"/>
                </a:cxn>
                <a:cxn ang="0">
                  <a:pos x="118" y="168"/>
                </a:cxn>
                <a:cxn ang="0">
                  <a:pos x="98" y="146"/>
                </a:cxn>
                <a:cxn ang="0">
                  <a:pos x="78" y="146"/>
                </a:cxn>
                <a:cxn ang="0">
                  <a:pos x="58" y="168"/>
                </a:cxn>
                <a:cxn ang="0">
                  <a:pos x="44" y="168"/>
                </a:cxn>
                <a:cxn ang="0">
                  <a:pos x="40" y="160"/>
                </a:cxn>
                <a:cxn ang="0">
                  <a:pos x="144" y="136"/>
                </a:cxn>
                <a:cxn ang="0">
                  <a:pos x="166" y="122"/>
                </a:cxn>
                <a:cxn ang="0">
                  <a:pos x="200" y="56"/>
                </a:cxn>
                <a:cxn ang="0">
                  <a:pos x="206" y="60"/>
                </a:cxn>
                <a:cxn ang="0">
                  <a:pos x="240" y="112"/>
                </a:cxn>
              </a:cxnLst>
              <a:rect l="0" t="0" r="r" b="b"/>
              <a:pathLst>
                <a:path w="256" h="208">
                  <a:moveTo>
                    <a:pt x="252" y="98"/>
                  </a:moveTo>
                  <a:lnTo>
                    <a:pt x="220" y="50"/>
                  </a:lnTo>
                  <a:lnTo>
                    <a:pt x="220" y="50"/>
                  </a:lnTo>
                  <a:lnTo>
                    <a:pt x="216" y="46"/>
                  </a:lnTo>
                  <a:lnTo>
                    <a:pt x="212" y="42"/>
                  </a:lnTo>
                  <a:lnTo>
                    <a:pt x="206" y="40"/>
                  </a:lnTo>
                  <a:lnTo>
                    <a:pt x="200" y="40"/>
                  </a:lnTo>
                  <a:lnTo>
                    <a:pt x="168" y="40"/>
                  </a:lnTo>
                  <a:lnTo>
                    <a:pt x="168" y="24"/>
                  </a:lnTo>
                  <a:lnTo>
                    <a:pt x="168" y="24"/>
                  </a:lnTo>
                  <a:lnTo>
                    <a:pt x="166" y="14"/>
                  </a:lnTo>
                  <a:lnTo>
                    <a:pt x="160" y="8"/>
                  </a:lnTo>
                  <a:lnTo>
                    <a:pt x="154" y="2"/>
                  </a:lnTo>
                  <a:lnTo>
                    <a:pt x="14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8" y="8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2" y="122"/>
                  </a:lnTo>
                  <a:lnTo>
                    <a:pt x="8" y="128"/>
                  </a:lnTo>
                  <a:lnTo>
                    <a:pt x="14" y="134"/>
                  </a:lnTo>
                  <a:lnTo>
                    <a:pt x="24" y="136"/>
                  </a:lnTo>
                  <a:lnTo>
                    <a:pt x="24" y="136"/>
                  </a:lnTo>
                  <a:lnTo>
                    <a:pt x="24" y="160"/>
                  </a:lnTo>
                  <a:lnTo>
                    <a:pt x="24" y="160"/>
                  </a:lnTo>
                  <a:lnTo>
                    <a:pt x="26" y="170"/>
                  </a:lnTo>
                  <a:lnTo>
                    <a:pt x="32" y="176"/>
                  </a:lnTo>
                  <a:lnTo>
                    <a:pt x="38" y="182"/>
                  </a:lnTo>
                  <a:lnTo>
                    <a:pt x="48" y="184"/>
                  </a:lnTo>
                  <a:lnTo>
                    <a:pt x="58" y="184"/>
                  </a:lnTo>
                  <a:lnTo>
                    <a:pt x="58" y="184"/>
                  </a:lnTo>
                  <a:lnTo>
                    <a:pt x="62" y="194"/>
                  </a:lnTo>
                  <a:lnTo>
                    <a:pt x="68" y="202"/>
                  </a:lnTo>
                  <a:lnTo>
                    <a:pt x="78" y="206"/>
                  </a:lnTo>
                  <a:lnTo>
                    <a:pt x="88" y="208"/>
                  </a:lnTo>
                  <a:lnTo>
                    <a:pt x="88" y="208"/>
                  </a:lnTo>
                  <a:lnTo>
                    <a:pt x="98" y="206"/>
                  </a:lnTo>
                  <a:lnTo>
                    <a:pt x="108" y="202"/>
                  </a:lnTo>
                  <a:lnTo>
                    <a:pt x="114" y="194"/>
                  </a:lnTo>
                  <a:lnTo>
                    <a:pt x="118" y="184"/>
                  </a:lnTo>
                  <a:lnTo>
                    <a:pt x="162" y="184"/>
                  </a:lnTo>
                  <a:lnTo>
                    <a:pt x="162" y="184"/>
                  </a:lnTo>
                  <a:lnTo>
                    <a:pt x="166" y="194"/>
                  </a:lnTo>
                  <a:lnTo>
                    <a:pt x="172" y="202"/>
                  </a:lnTo>
                  <a:lnTo>
                    <a:pt x="182" y="206"/>
                  </a:lnTo>
                  <a:lnTo>
                    <a:pt x="192" y="208"/>
                  </a:lnTo>
                  <a:lnTo>
                    <a:pt x="192" y="208"/>
                  </a:lnTo>
                  <a:lnTo>
                    <a:pt x="202" y="206"/>
                  </a:lnTo>
                  <a:lnTo>
                    <a:pt x="212" y="202"/>
                  </a:lnTo>
                  <a:lnTo>
                    <a:pt x="218" y="194"/>
                  </a:lnTo>
                  <a:lnTo>
                    <a:pt x="222" y="184"/>
                  </a:lnTo>
                  <a:lnTo>
                    <a:pt x="232" y="184"/>
                  </a:lnTo>
                  <a:lnTo>
                    <a:pt x="232" y="184"/>
                  </a:lnTo>
                  <a:lnTo>
                    <a:pt x="242" y="182"/>
                  </a:lnTo>
                  <a:lnTo>
                    <a:pt x="248" y="176"/>
                  </a:lnTo>
                  <a:lnTo>
                    <a:pt x="254" y="170"/>
                  </a:lnTo>
                  <a:lnTo>
                    <a:pt x="256" y="160"/>
                  </a:lnTo>
                  <a:lnTo>
                    <a:pt x="256" y="112"/>
                  </a:lnTo>
                  <a:lnTo>
                    <a:pt x="256" y="112"/>
                  </a:lnTo>
                  <a:lnTo>
                    <a:pt x="254" y="106"/>
                  </a:lnTo>
                  <a:lnTo>
                    <a:pt x="252" y="98"/>
                  </a:lnTo>
                  <a:close/>
                  <a:moveTo>
                    <a:pt x="24" y="120"/>
                  </a:moveTo>
                  <a:lnTo>
                    <a:pt x="24" y="120"/>
                  </a:lnTo>
                  <a:lnTo>
                    <a:pt x="20" y="120"/>
                  </a:lnTo>
                  <a:lnTo>
                    <a:pt x="18" y="118"/>
                  </a:lnTo>
                  <a:lnTo>
                    <a:pt x="16" y="116"/>
                  </a:lnTo>
                  <a:lnTo>
                    <a:pt x="16" y="11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4" y="16"/>
                  </a:lnTo>
                  <a:lnTo>
                    <a:pt x="144" y="16"/>
                  </a:lnTo>
                  <a:lnTo>
                    <a:pt x="144" y="16"/>
                  </a:lnTo>
                  <a:lnTo>
                    <a:pt x="148" y="16"/>
                  </a:lnTo>
                  <a:lnTo>
                    <a:pt x="150" y="18"/>
                  </a:lnTo>
                  <a:lnTo>
                    <a:pt x="152" y="20"/>
                  </a:lnTo>
                  <a:lnTo>
                    <a:pt x="152" y="24"/>
                  </a:lnTo>
                  <a:lnTo>
                    <a:pt x="152" y="40"/>
                  </a:lnTo>
                  <a:lnTo>
                    <a:pt x="152" y="56"/>
                  </a:lnTo>
                  <a:lnTo>
                    <a:pt x="152" y="112"/>
                  </a:lnTo>
                  <a:lnTo>
                    <a:pt x="152" y="112"/>
                  </a:lnTo>
                  <a:lnTo>
                    <a:pt x="152" y="116"/>
                  </a:lnTo>
                  <a:lnTo>
                    <a:pt x="150" y="118"/>
                  </a:lnTo>
                  <a:lnTo>
                    <a:pt x="148" y="120"/>
                  </a:lnTo>
                  <a:lnTo>
                    <a:pt x="144" y="120"/>
                  </a:lnTo>
                  <a:lnTo>
                    <a:pt x="24" y="120"/>
                  </a:lnTo>
                  <a:close/>
                  <a:moveTo>
                    <a:pt x="88" y="192"/>
                  </a:moveTo>
                  <a:lnTo>
                    <a:pt x="88" y="192"/>
                  </a:lnTo>
                  <a:lnTo>
                    <a:pt x="82" y="190"/>
                  </a:lnTo>
                  <a:lnTo>
                    <a:pt x="76" y="188"/>
                  </a:lnTo>
                  <a:lnTo>
                    <a:pt x="74" y="182"/>
                  </a:lnTo>
                  <a:lnTo>
                    <a:pt x="72" y="176"/>
                  </a:lnTo>
                  <a:lnTo>
                    <a:pt x="72" y="176"/>
                  </a:lnTo>
                  <a:lnTo>
                    <a:pt x="74" y="170"/>
                  </a:lnTo>
                  <a:lnTo>
                    <a:pt x="76" y="164"/>
                  </a:lnTo>
                  <a:lnTo>
                    <a:pt x="82" y="162"/>
                  </a:lnTo>
                  <a:lnTo>
                    <a:pt x="88" y="160"/>
                  </a:lnTo>
                  <a:lnTo>
                    <a:pt x="88" y="160"/>
                  </a:lnTo>
                  <a:lnTo>
                    <a:pt x="94" y="162"/>
                  </a:lnTo>
                  <a:lnTo>
                    <a:pt x="100" y="164"/>
                  </a:lnTo>
                  <a:lnTo>
                    <a:pt x="102" y="170"/>
                  </a:lnTo>
                  <a:lnTo>
                    <a:pt x="104" y="176"/>
                  </a:lnTo>
                  <a:lnTo>
                    <a:pt x="104" y="176"/>
                  </a:lnTo>
                  <a:lnTo>
                    <a:pt x="102" y="182"/>
                  </a:lnTo>
                  <a:lnTo>
                    <a:pt x="100" y="188"/>
                  </a:lnTo>
                  <a:lnTo>
                    <a:pt x="94" y="190"/>
                  </a:lnTo>
                  <a:lnTo>
                    <a:pt x="88" y="192"/>
                  </a:lnTo>
                  <a:close/>
                  <a:moveTo>
                    <a:pt x="192" y="192"/>
                  </a:moveTo>
                  <a:lnTo>
                    <a:pt x="192" y="192"/>
                  </a:lnTo>
                  <a:lnTo>
                    <a:pt x="186" y="190"/>
                  </a:lnTo>
                  <a:lnTo>
                    <a:pt x="180" y="188"/>
                  </a:lnTo>
                  <a:lnTo>
                    <a:pt x="178" y="182"/>
                  </a:lnTo>
                  <a:lnTo>
                    <a:pt x="176" y="176"/>
                  </a:lnTo>
                  <a:lnTo>
                    <a:pt x="176" y="176"/>
                  </a:lnTo>
                  <a:lnTo>
                    <a:pt x="178" y="170"/>
                  </a:lnTo>
                  <a:lnTo>
                    <a:pt x="180" y="164"/>
                  </a:lnTo>
                  <a:lnTo>
                    <a:pt x="186" y="162"/>
                  </a:lnTo>
                  <a:lnTo>
                    <a:pt x="192" y="160"/>
                  </a:lnTo>
                  <a:lnTo>
                    <a:pt x="192" y="160"/>
                  </a:lnTo>
                  <a:lnTo>
                    <a:pt x="198" y="162"/>
                  </a:lnTo>
                  <a:lnTo>
                    <a:pt x="204" y="164"/>
                  </a:lnTo>
                  <a:lnTo>
                    <a:pt x="206" y="170"/>
                  </a:lnTo>
                  <a:lnTo>
                    <a:pt x="208" y="176"/>
                  </a:lnTo>
                  <a:lnTo>
                    <a:pt x="208" y="176"/>
                  </a:lnTo>
                  <a:lnTo>
                    <a:pt x="206" y="182"/>
                  </a:lnTo>
                  <a:lnTo>
                    <a:pt x="204" y="188"/>
                  </a:lnTo>
                  <a:lnTo>
                    <a:pt x="198" y="190"/>
                  </a:lnTo>
                  <a:lnTo>
                    <a:pt x="192" y="192"/>
                  </a:lnTo>
                  <a:close/>
                  <a:moveTo>
                    <a:pt x="240" y="160"/>
                  </a:moveTo>
                  <a:lnTo>
                    <a:pt x="240" y="160"/>
                  </a:lnTo>
                  <a:lnTo>
                    <a:pt x="240" y="164"/>
                  </a:lnTo>
                  <a:lnTo>
                    <a:pt x="238" y="166"/>
                  </a:lnTo>
                  <a:lnTo>
                    <a:pt x="236" y="168"/>
                  </a:lnTo>
                  <a:lnTo>
                    <a:pt x="232" y="168"/>
                  </a:lnTo>
                  <a:lnTo>
                    <a:pt x="222" y="168"/>
                  </a:lnTo>
                  <a:lnTo>
                    <a:pt x="222" y="168"/>
                  </a:lnTo>
                  <a:lnTo>
                    <a:pt x="218" y="158"/>
                  </a:lnTo>
                  <a:lnTo>
                    <a:pt x="212" y="150"/>
                  </a:lnTo>
                  <a:lnTo>
                    <a:pt x="202" y="146"/>
                  </a:lnTo>
                  <a:lnTo>
                    <a:pt x="192" y="144"/>
                  </a:lnTo>
                  <a:lnTo>
                    <a:pt x="192" y="144"/>
                  </a:lnTo>
                  <a:lnTo>
                    <a:pt x="182" y="146"/>
                  </a:lnTo>
                  <a:lnTo>
                    <a:pt x="172" y="150"/>
                  </a:lnTo>
                  <a:lnTo>
                    <a:pt x="166" y="158"/>
                  </a:lnTo>
                  <a:lnTo>
                    <a:pt x="162" y="168"/>
                  </a:lnTo>
                  <a:lnTo>
                    <a:pt x="118" y="168"/>
                  </a:lnTo>
                  <a:lnTo>
                    <a:pt x="118" y="168"/>
                  </a:lnTo>
                  <a:lnTo>
                    <a:pt x="114" y="158"/>
                  </a:lnTo>
                  <a:lnTo>
                    <a:pt x="108" y="150"/>
                  </a:lnTo>
                  <a:lnTo>
                    <a:pt x="98" y="146"/>
                  </a:lnTo>
                  <a:lnTo>
                    <a:pt x="88" y="144"/>
                  </a:lnTo>
                  <a:lnTo>
                    <a:pt x="88" y="144"/>
                  </a:lnTo>
                  <a:lnTo>
                    <a:pt x="78" y="146"/>
                  </a:lnTo>
                  <a:lnTo>
                    <a:pt x="68" y="150"/>
                  </a:lnTo>
                  <a:lnTo>
                    <a:pt x="62" y="158"/>
                  </a:lnTo>
                  <a:lnTo>
                    <a:pt x="58" y="168"/>
                  </a:lnTo>
                  <a:lnTo>
                    <a:pt x="48" y="168"/>
                  </a:lnTo>
                  <a:lnTo>
                    <a:pt x="48" y="168"/>
                  </a:lnTo>
                  <a:lnTo>
                    <a:pt x="44" y="168"/>
                  </a:lnTo>
                  <a:lnTo>
                    <a:pt x="42" y="166"/>
                  </a:lnTo>
                  <a:lnTo>
                    <a:pt x="40" y="164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44" y="136"/>
                  </a:lnTo>
                  <a:lnTo>
                    <a:pt x="144" y="136"/>
                  </a:lnTo>
                  <a:lnTo>
                    <a:pt x="154" y="134"/>
                  </a:lnTo>
                  <a:lnTo>
                    <a:pt x="160" y="128"/>
                  </a:lnTo>
                  <a:lnTo>
                    <a:pt x="166" y="122"/>
                  </a:lnTo>
                  <a:lnTo>
                    <a:pt x="168" y="112"/>
                  </a:lnTo>
                  <a:lnTo>
                    <a:pt x="168" y="56"/>
                  </a:lnTo>
                  <a:lnTo>
                    <a:pt x="200" y="56"/>
                  </a:lnTo>
                  <a:lnTo>
                    <a:pt x="200" y="56"/>
                  </a:lnTo>
                  <a:lnTo>
                    <a:pt x="204" y="56"/>
                  </a:lnTo>
                  <a:lnTo>
                    <a:pt x="206" y="60"/>
                  </a:lnTo>
                  <a:lnTo>
                    <a:pt x="238" y="108"/>
                  </a:lnTo>
                  <a:lnTo>
                    <a:pt x="238" y="108"/>
                  </a:lnTo>
                  <a:lnTo>
                    <a:pt x="240" y="112"/>
                  </a:lnTo>
                  <a:lnTo>
                    <a:pt x="240" y="160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4400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471096" y="3588322"/>
            <a:ext cx="495625" cy="464649"/>
            <a:chOff x="7471096" y="3588322"/>
            <a:chExt cx="495625" cy="464649"/>
          </a:xfrm>
        </p:grpSpPr>
        <p:sp>
          <p:nvSpPr>
            <p:cNvPr id="75" name="Freeform 46"/>
            <p:cNvSpPr>
              <a:spLocks noEditPoints="1"/>
            </p:cNvSpPr>
            <p:nvPr/>
          </p:nvSpPr>
          <p:spPr bwMode="auto">
            <a:xfrm>
              <a:off x="7533049" y="3650275"/>
              <a:ext cx="371719" cy="247813"/>
            </a:xfrm>
            <a:custGeom>
              <a:avLst/>
              <a:gdLst/>
              <a:ahLst/>
              <a:cxnLst>
                <a:cxn ang="0">
                  <a:pos x="184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120"/>
                </a:cxn>
                <a:cxn ang="0">
                  <a:pos x="0" y="120"/>
                </a:cxn>
                <a:cxn ang="0">
                  <a:pos x="0" y="124"/>
                </a:cxn>
                <a:cxn ang="0">
                  <a:pos x="2" y="126"/>
                </a:cxn>
                <a:cxn ang="0">
                  <a:pos x="4" y="128"/>
                </a:cxn>
                <a:cxn ang="0">
                  <a:pos x="8" y="128"/>
                </a:cxn>
                <a:cxn ang="0">
                  <a:pos x="184" y="128"/>
                </a:cxn>
                <a:cxn ang="0">
                  <a:pos x="184" y="128"/>
                </a:cxn>
                <a:cxn ang="0">
                  <a:pos x="188" y="128"/>
                </a:cxn>
                <a:cxn ang="0">
                  <a:pos x="190" y="126"/>
                </a:cxn>
                <a:cxn ang="0">
                  <a:pos x="192" y="124"/>
                </a:cxn>
                <a:cxn ang="0">
                  <a:pos x="192" y="120"/>
                </a:cxn>
                <a:cxn ang="0">
                  <a:pos x="192" y="8"/>
                </a:cxn>
                <a:cxn ang="0">
                  <a:pos x="192" y="8"/>
                </a:cxn>
                <a:cxn ang="0">
                  <a:pos x="192" y="4"/>
                </a:cxn>
                <a:cxn ang="0">
                  <a:pos x="190" y="2"/>
                </a:cxn>
                <a:cxn ang="0">
                  <a:pos x="188" y="0"/>
                </a:cxn>
                <a:cxn ang="0">
                  <a:pos x="184" y="0"/>
                </a:cxn>
                <a:cxn ang="0">
                  <a:pos x="184" y="120"/>
                </a:cxn>
                <a:cxn ang="0">
                  <a:pos x="8" y="120"/>
                </a:cxn>
                <a:cxn ang="0">
                  <a:pos x="8" y="8"/>
                </a:cxn>
                <a:cxn ang="0">
                  <a:pos x="184" y="8"/>
                </a:cxn>
                <a:cxn ang="0">
                  <a:pos x="184" y="120"/>
                </a:cxn>
              </a:cxnLst>
              <a:rect l="0" t="0" r="r" b="b"/>
              <a:pathLst>
                <a:path w="192" h="128">
                  <a:moveTo>
                    <a:pt x="184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24"/>
                  </a:lnTo>
                  <a:lnTo>
                    <a:pt x="2" y="126"/>
                  </a:lnTo>
                  <a:lnTo>
                    <a:pt x="4" y="128"/>
                  </a:lnTo>
                  <a:lnTo>
                    <a:pt x="8" y="128"/>
                  </a:lnTo>
                  <a:lnTo>
                    <a:pt x="184" y="128"/>
                  </a:lnTo>
                  <a:lnTo>
                    <a:pt x="184" y="128"/>
                  </a:lnTo>
                  <a:lnTo>
                    <a:pt x="188" y="128"/>
                  </a:lnTo>
                  <a:lnTo>
                    <a:pt x="190" y="126"/>
                  </a:lnTo>
                  <a:lnTo>
                    <a:pt x="192" y="124"/>
                  </a:lnTo>
                  <a:lnTo>
                    <a:pt x="192" y="120"/>
                  </a:lnTo>
                  <a:lnTo>
                    <a:pt x="192" y="8"/>
                  </a:lnTo>
                  <a:lnTo>
                    <a:pt x="192" y="8"/>
                  </a:lnTo>
                  <a:lnTo>
                    <a:pt x="192" y="4"/>
                  </a:lnTo>
                  <a:lnTo>
                    <a:pt x="190" y="2"/>
                  </a:lnTo>
                  <a:lnTo>
                    <a:pt x="188" y="0"/>
                  </a:lnTo>
                  <a:lnTo>
                    <a:pt x="184" y="0"/>
                  </a:lnTo>
                  <a:close/>
                  <a:moveTo>
                    <a:pt x="184" y="120"/>
                  </a:moveTo>
                  <a:lnTo>
                    <a:pt x="8" y="120"/>
                  </a:lnTo>
                  <a:lnTo>
                    <a:pt x="8" y="8"/>
                  </a:lnTo>
                  <a:lnTo>
                    <a:pt x="184" y="8"/>
                  </a:lnTo>
                  <a:lnTo>
                    <a:pt x="184" y="120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4400" dirty="0">
                <a:solidFill>
                  <a:schemeClr val="lt1"/>
                </a:solidFill>
              </a:endParaRPr>
            </a:p>
          </p:txBody>
        </p:sp>
        <p:sp>
          <p:nvSpPr>
            <p:cNvPr id="76" name="Freeform 49"/>
            <p:cNvSpPr>
              <a:spLocks noEditPoints="1"/>
            </p:cNvSpPr>
            <p:nvPr/>
          </p:nvSpPr>
          <p:spPr bwMode="auto">
            <a:xfrm>
              <a:off x="7471096" y="3588322"/>
              <a:ext cx="495625" cy="46464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4" y="2"/>
                </a:cxn>
                <a:cxn ang="0">
                  <a:pos x="2" y="14"/>
                </a:cxn>
                <a:cxn ang="0">
                  <a:pos x="0" y="184"/>
                </a:cxn>
                <a:cxn ang="0">
                  <a:pos x="2" y="194"/>
                </a:cxn>
                <a:cxn ang="0">
                  <a:pos x="14" y="206"/>
                </a:cxn>
                <a:cxn ang="0">
                  <a:pos x="104" y="208"/>
                </a:cxn>
                <a:cxn ang="0">
                  <a:pos x="54" y="224"/>
                </a:cxn>
                <a:cxn ang="0">
                  <a:pos x="50" y="228"/>
                </a:cxn>
                <a:cxn ang="0">
                  <a:pos x="48" y="232"/>
                </a:cxn>
                <a:cxn ang="0">
                  <a:pos x="50" y="238"/>
                </a:cxn>
                <a:cxn ang="0">
                  <a:pos x="56" y="240"/>
                </a:cxn>
                <a:cxn ang="0">
                  <a:pos x="200" y="240"/>
                </a:cxn>
                <a:cxn ang="0">
                  <a:pos x="206" y="238"/>
                </a:cxn>
                <a:cxn ang="0">
                  <a:pos x="208" y="232"/>
                </a:cxn>
                <a:cxn ang="0">
                  <a:pos x="206" y="228"/>
                </a:cxn>
                <a:cxn ang="0">
                  <a:pos x="152" y="218"/>
                </a:cxn>
                <a:cxn ang="0">
                  <a:pos x="232" y="208"/>
                </a:cxn>
                <a:cxn ang="0">
                  <a:pos x="242" y="206"/>
                </a:cxn>
                <a:cxn ang="0">
                  <a:pos x="254" y="194"/>
                </a:cxn>
                <a:cxn ang="0">
                  <a:pos x="256" y="24"/>
                </a:cxn>
                <a:cxn ang="0">
                  <a:pos x="254" y="14"/>
                </a:cxn>
                <a:cxn ang="0">
                  <a:pos x="242" y="2"/>
                </a:cxn>
                <a:cxn ang="0">
                  <a:pos x="240" y="184"/>
                </a:cxn>
                <a:cxn ang="0">
                  <a:pos x="240" y="188"/>
                </a:cxn>
                <a:cxn ang="0">
                  <a:pos x="236" y="192"/>
                </a:cxn>
                <a:cxn ang="0">
                  <a:pos x="160" y="192"/>
                </a:cxn>
                <a:cxn ang="0">
                  <a:pos x="24" y="192"/>
                </a:cxn>
                <a:cxn ang="0">
                  <a:pos x="20" y="192"/>
                </a:cxn>
                <a:cxn ang="0">
                  <a:pos x="16" y="188"/>
                </a:cxn>
                <a:cxn ang="0">
                  <a:pos x="16" y="24"/>
                </a:cxn>
                <a:cxn ang="0">
                  <a:pos x="16" y="20"/>
                </a:cxn>
                <a:cxn ang="0">
                  <a:pos x="20" y="16"/>
                </a:cxn>
                <a:cxn ang="0">
                  <a:pos x="232" y="16"/>
                </a:cxn>
                <a:cxn ang="0">
                  <a:pos x="236" y="16"/>
                </a:cxn>
                <a:cxn ang="0">
                  <a:pos x="240" y="20"/>
                </a:cxn>
                <a:cxn ang="0">
                  <a:pos x="240" y="184"/>
                </a:cxn>
              </a:cxnLst>
              <a:rect l="0" t="0" r="r" b="b"/>
              <a:pathLst>
                <a:path w="256" h="240">
                  <a:moveTo>
                    <a:pt x="232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8" y="8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" y="194"/>
                  </a:lnTo>
                  <a:lnTo>
                    <a:pt x="8" y="200"/>
                  </a:lnTo>
                  <a:lnTo>
                    <a:pt x="14" y="206"/>
                  </a:lnTo>
                  <a:lnTo>
                    <a:pt x="24" y="208"/>
                  </a:lnTo>
                  <a:lnTo>
                    <a:pt x="104" y="208"/>
                  </a:lnTo>
                  <a:lnTo>
                    <a:pt x="104" y="218"/>
                  </a:lnTo>
                  <a:lnTo>
                    <a:pt x="54" y="224"/>
                  </a:lnTo>
                  <a:lnTo>
                    <a:pt x="54" y="224"/>
                  </a:lnTo>
                  <a:lnTo>
                    <a:pt x="50" y="228"/>
                  </a:lnTo>
                  <a:lnTo>
                    <a:pt x="48" y="232"/>
                  </a:lnTo>
                  <a:lnTo>
                    <a:pt x="48" y="232"/>
                  </a:lnTo>
                  <a:lnTo>
                    <a:pt x="48" y="236"/>
                  </a:lnTo>
                  <a:lnTo>
                    <a:pt x="50" y="238"/>
                  </a:lnTo>
                  <a:lnTo>
                    <a:pt x="52" y="240"/>
                  </a:lnTo>
                  <a:lnTo>
                    <a:pt x="56" y="240"/>
                  </a:lnTo>
                  <a:lnTo>
                    <a:pt x="200" y="240"/>
                  </a:lnTo>
                  <a:lnTo>
                    <a:pt x="200" y="240"/>
                  </a:lnTo>
                  <a:lnTo>
                    <a:pt x="204" y="240"/>
                  </a:lnTo>
                  <a:lnTo>
                    <a:pt x="206" y="238"/>
                  </a:lnTo>
                  <a:lnTo>
                    <a:pt x="208" y="236"/>
                  </a:lnTo>
                  <a:lnTo>
                    <a:pt x="208" y="232"/>
                  </a:lnTo>
                  <a:lnTo>
                    <a:pt x="208" y="232"/>
                  </a:lnTo>
                  <a:lnTo>
                    <a:pt x="206" y="228"/>
                  </a:lnTo>
                  <a:lnTo>
                    <a:pt x="202" y="224"/>
                  </a:lnTo>
                  <a:lnTo>
                    <a:pt x="152" y="218"/>
                  </a:lnTo>
                  <a:lnTo>
                    <a:pt x="152" y="208"/>
                  </a:lnTo>
                  <a:lnTo>
                    <a:pt x="232" y="208"/>
                  </a:lnTo>
                  <a:lnTo>
                    <a:pt x="232" y="208"/>
                  </a:lnTo>
                  <a:lnTo>
                    <a:pt x="242" y="206"/>
                  </a:lnTo>
                  <a:lnTo>
                    <a:pt x="248" y="200"/>
                  </a:lnTo>
                  <a:lnTo>
                    <a:pt x="254" y="194"/>
                  </a:lnTo>
                  <a:lnTo>
                    <a:pt x="256" y="184"/>
                  </a:lnTo>
                  <a:lnTo>
                    <a:pt x="256" y="24"/>
                  </a:lnTo>
                  <a:lnTo>
                    <a:pt x="256" y="24"/>
                  </a:lnTo>
                  <a:lnTo>
                    <a:pt x="254" y="14"/>
                  </a:lnTo>
                  <a:lnTo>
                    <a:pt x="248" y="8"/>
                  </a:lnTo>
                  <a:lnTo>
                    <a:pt x="242" y="2"/>
                  </a:lnTo>
                  <a:lnTo>
                    <a:pt x="232" y="0"/>
                  </a:lnTo>
                  <a:close/>
                  <a:moveTo>
                    <a:pt x="240" y="184"/>
                  </a:moveTo>
                  <a:lnTo>
                    <a:pt x="240" y="184"/>
                  </a:lnTo>
                  <a:lnTo>
                    <a:pt x="240" y="188"/>
                  </a:lnTo>
                  <a:lnTo>
                    <a:pt x="238" y="190"/>
                  </a:lnTo>
                  <a:lnTo>
                    <a:pt x="236" y="192"/>
                  </a:lnTo>
                  <a:lnTo>
                    <a:pt x="232" y="192"/>
                  </a:lnTo>
                  <a:lnTo>
                    <a:pt x="160" y="192"/>
                  </a:lnTo>
                  <a:lnTo>
                    <a:pt x="96" y="192"/>
                  </a:lnTo>
                  <a:lnTo>
                    <a:pt x="24" y="192"/>
                  </a:lnTo>
                  <a:lnTo>
                    <a:pt x="24" y="192"/>
                  </a:lnTo>
                  <a:lnTo>
                    <a:pt x="20" y="192"/>
                  </a:lnTo>
                  <a:lnTo>
                    <a:pt x="18" y="190"/>
                  </a:lnTo>
                  <a:lnTo>
                    <a:pt x="16" y="188"/>
                  </a:lnTo>
                  <a:lnTo>
                    <a:pt x="16" y="18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4" y="16"/>
                  </a:lnTo>
                  <a:lnTo>
                    <a:pt x="232" y="16"/>
                  </a:lnTo>
                  <a:lnTo>
                    <a:pt x="232" y="16"/>
                  </a:lnTo>
                  <a:lnTo>
                    <a:pt x="236" y="16"/>
                  </a:lnTo>
                  <a:lnTo>
                    <a:pt x="238" y="18"/>
                  </a:lnTo>
                  <a:lnTo>
                    <a:pt x="240" y="20"/>
                  </a:lnTo>
                  <a:lnTo>
                    <a:pt x="240" y="24"/>
                  </a:lnTo>
                  <a:lnTo>
                    <a:pt x="240" y="184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4400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535997" y="3591162"/>
            <a:ext cx="340745" cy="495627"/>
            <a:chOff x="2535997" y="3591162"/>
            <a:chExt cx="340745" cy="495627"/>
          </a:xfrm>
        </p:grpSpPr>
        <p:sp>
          <p:nvSpPr>
            <p:cNvPr id="78" name="Freeform 60"/>
            <p:cNvSpPr>
              <a:spLocks noEditPoints="1"/>
            </p:cNvSpPr>
            <p:nvPr/>
          </p:nvSpPr>
          <p:spPr bwMode="auto">
            <a:xfrm>
              <a:off x="2535997" y="3591162"/>
              <a:ext cx="340745" cy="495627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54" y="6"/>
                </a:cxn>
                <a:cxn ang="0">
                  <a:pos x="26" y="26"/>
                </a:cxn>
                <a:cxn ang="0">
                  <a:pos x="6" y="54"/>
                </a:cxn>
                <a:cxn ang="0">
                  <a:pos x="0" y="88"/>
                </a:cxn>
                <a:cxn ang="0">
                  <a:pos x="2" y="100"/>
                </a:cxn>
                <a:cxn ang="0">
                  <a:pos x="16" y="138"/>
                </a:cxn>
                <a:cxn ang="0">
                  <a:pos x="40" y="184"/>
                </a:cxn>
                <a:cxn ang="0">
                  <a:pos x="50" y="214"/>
                </a:cxn>
                <a:cxn ang="0">
                  <a:pos x="62" y="246"/>
                </a:cxn>
                <a:cxn ang="0">
                  <a:pos x="76" y="254"/>
                </a:cxn>
                <a:cxn ang="0">
                  <a:pos x="88" y="256"/>
                </a:cxn>
                <a:cxn ang="0">
                  <a:pos x="108" y="252"/>
                </a:cxn>
                <a:cxn ang="0">
                  <a:pos x="118" y="238"/>
                </a:cxn>
                <a:cxn ang="0">
                  <a:pos x="136" y="184"/>
                </a:cxn>
                <a:cxn ang="0">
                  <a:pos x="146" y="162"/>
                </a:cxn>
                <a:cxn ang="0">
                  <a:pos x="172" y="112"/>
                </a:cxn>
                <a:cxn ang="0">
                  <a:pos x="176" y="88"/>
                </a:cxn>
                <a:cxn ang="0">
                  <a:pos x="174" y="70"/>
                </a:cxn>
                <a:cxn ang="0">
                  <a:pos x="160" y="38"/>
                </a:cxn>
                <a:cxn ang="0">
                  <a:pos x="138" y="16"/>
                </a:cxn>
                <a:cxn ang="0">
                  <a:pos x="106" y="2"/>
                </a:cxn>
                <a:cxn ang="0">
                  <a:pos x="108" y="218"/>
                </a:cxn>
                <a:cxn ang="0">
                  <a:pos x="70" y="222"/>
                </a:cxn>
                <a:cxn ang="0">
                  <a:pos x="64" y="208"/>
                </a:cxn>
                <a:cxn ang="0">
                  <a:pos x="114" y="200"/>
                </a:cxn>
                <a:cxn ang="0">
                  <a:pos x="112" y="208"/>
                </a:cxn>
                <a:cxn ang="0">
                  <a:pos x="108" y="218"/>
                </a:cxn>
                <a:cxn ang="0">
                  <a:pos x="62" y="200"/>
                </a:cxn>
                <a:cxn ang="0">
                  <a:pos x="120" y="184"/>
                </a:cxn>
                <a:cxn ang="0">
                  <a:pos x="116" y="192"/>
                </a:cxn>
                <a:cxn ang="0">
                  <a:pos x="88" y="240"/>
                </a:cxn>
                <a:cxn ang="0">
                  <a:pos x="82" y="240"/>
                </a:cxn>
                <a:cxn ang="0">
                  <a:pos x="76" y="236"/>
                </a:cxn>
                <a:cxn ang="0">
                  <a:pos x="106" y="226"/>
                </a:cxn>
                <a:cxn ang="0">
                  <a:pos x="102" y="234"/>
                </a:cxn>
                <a:cxn ang="0">
                  <a:pos x="94" y="240"/>
                </a:cxn>
                <a:cxn ang="0">
                  <a:pos x="126" y="168"/>
                </a:cxn>
                <a:cxn ang="0">
                  <a:pos x="50" y="168"/>
                </a:cxn>
                <a:cxn ang="0">
                  <a:pos x="38" y="142"/>
                </a:cxn>
                <a:cxn ang="0">
                  <a:pos x="18" y="100"/>
                </a:cxn>
                <a:cxn ang="0">
                  <a:pos x="16" y="88"/>
                </a:cxn>
                <a:cxn ang="0">
                  <a:pos x="22" y="60"/>
                </a:cxn>
                <a:cxn ang="0">
                  <a:pos x="38" y="38"/>
                </a:cxn>
                <a:cxn ang="0">
                  <a:pos x="60" y="22"/>
                </a:cxn>
                <a:cxn ang="0">
                  <a:pos x="88" y="16"/>
                </a:cxn>
                <a:cxn ang="0">
                  <a:pos x="102" y="18"/>
                </a:cxn>
                <a:cxn ang="0">
                  <a:pos x="128" y="28"/>
                </a:cxn>
                <a:cxn ang="0">
                  <a:pos x="148" y="48"/>
                </a:cxn>
                <a:cxn ang="0">
                  <a:pos x="158" y="74"/>
                </a:cxn>
                <a:cxn ang="0">
                  <a:pos x="160" y="88"/>
                </a:cxn>
                <a:cxn ang="0">
                  <a:pos x="154" y="114"/>
                </a:cxn>
                <a:cxn ang="0">
                  <a:pos x="138" y="142"/>
                </a:cxn>
              </a:cxnLst>
              <a:rect l="0" t="0" r="r" b="b"/>
              <a:pathLst>
                <a:path w="176" h="256">
                  <a:moveTo>
                    <a:pt x="88" y="0"/>
                  </a:moveTo>
                  <a:lnTo>
                    <a:pt x="88" y="0"/>
                  </a:lnTo>
                  <a:lnTo>
                    <a:pt x="70" y="2"/>
                  </a:lnTo>
                  <a:lnTo>
                    <a:pt x="54" y="6"/>
                  </a:lnTo>
                  <a:lnTo>
                    <a:pt x="38" y="16"/>
                  </a:lnTo>
                  <a:lnTo>
                    <a:pt x="26" y="26"/>
                  </a:lnTo>
                  <a:lnTo>
                    <a:pt x="16" y="38"/>
                  </a:lnTo>
                  <a:lnTo>
                    <a:pt x="6" y="54"/>
                  </a:lnTo>
                  <a:lnTo>
                    <a:pt x="2" y="70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100"/>
                  </a:lnTo>
                  <a:lnTo>
                    <a:pt x="4" y="112"/>
                  </a:lnTo>
                  <a:lnTo>
                    <a:pt x="16" y="138"/>
                  </a:lnTo>
                  <a:lnTo>
                    <a:pt x="30" y="162"/>
                  </a:lnTo>
                  <a:lnTo>
                    <a:pt x="40" y="184"/>
                  </a:lnTo>
                  <a:lnTo>
                    <a:pt x="40" y="184"/>
                  </a:lnTo>
                  <a:lnTo>
                    <a:pt x="50" y="214"/>
                  </a:lnTo>
                  <a:lnTo>
                    <a:pt x="58" y="238"/>
                  </a:lnTo>
                  <a:lnTo>
                    <a:pt x="62" y="246"/>
                  </a:lnTo>
                  <a:lnTo>
                    <a:pt x="68" y="252"/>
                  </a:lnTo>
                  <a:lnTo>
                    <a:pt x="76" y="254"/>
                  </a:lnTo>
                  <a:lnTo>
                    <a:pt x="88" y="256"/>
                  </a:lnTo>
                  <a:lnTo>
                    <a:pt x="88" y="256"/>
                  </a:lnTo>
                  <a:lnTo>
                    <a:pt x="100" y="254"/>
                  </a:lnTo>
                  <a:lnTo>
                    <a:pt x="108" y="252"/>
                  </a:lnTo>
                  <a:lnTo>
                    <a:pt x="114" y="246"/>
                  </a:lnTo>
                  <a:lnTo>
                    <a:pt x="118" y="238"/>
                  </a:lnTo>
                  <a:lnTo>
                    <a:pt x="126" y="214"/>
                  </a:lnTo>
                  <a:lnTo>
                    <a:pt x="136" y="184"/>
                  </a:lnTo>
                  <a:lnTo>
                    <a:pt x="136" y="184"/>
                  </a:lnTo>
                  <a:lnTo>
                    <a:pt x="146" y="162"/>
                  </a:lnTo>
                  <a:lnTo>
                    <a:pt x="160" y="138"/>
                  </a:lnTo>
                  <a:lnTo>
                    <a:pt x="172" y="112"/>
                  </a:lnTo>
                  <a:lnTo>
                    <a:pt x="174" y="100"/>
                  </a:lnTo>
                  <a:lnTo>
                    <a:pt x="176" y="88"/>
                  </a:lnTo>
                  <a:lnTo>
                    <a:pt x="176" y="88"/>
                  </a:lnTo>
                  <a:lnTo>
                    <a:pt x="174" y="70"/>
                  </a:lnTo>
                  <a:lnTo>
                    <a:pt x="170" y="54"/>
                  </a:lnTo>
                  <a:lnTo>
                    <a:pt x="160" y="38"/>
                  </a:lnTo>
                  <a:lnTo>
                    <a:pt x="150" y="26"/>
                  </a:lnTo>
                  <a:lnTo>
                    <a:pt x="138" y="16"/>
                  </a:lnTo>
                  <a:lnTo>
                    <a:pt x="122" y="6"/>
                  </a:lnTo>
                  <a:lnTo>
                    <a:pt x="106" y="2"/>
                  </a:lnTo>
                  <a:lnTo>
                    <a:pt x="88" y="0"/>
                  </a:lnTo>
                  <a:close/>
                  <a:moveTo>
                    <a:pt x="108" y="218"/>
                  </a:moveTo>
                  <a:lnTo>
                    <a:pt x="70" y="222"/>
                  </a:lnTo>
                  <a:lnTo>
                    <a:pt x="70" y="222"/>
                  </a:lnTo>
                  <a:lnTo>
                    <a:pt x="64" y="208"/>
                  </a:lnTo>
                  <a:lnTo>
                    <a:pt x="64" y="208"/>
                  </a:lnTo>
                  <a:lnTo>
                    <a:pt x="64" y="206"/>
                  </a:lnTo>
                  <a:lnTo>
                    <a:pt x="114" y="200"/>
                  </a:lnTo>
                  <a:lnTo>
                    <a:pt x="114" y="200"/>
                  </a:lnTo>
                  <a:lnTo>
                    <a:pt x="112" y="208"/>
                  </a:lnTo>
                  <a:lnTo>
                    <a:pt x="112" y="208"/>
                  </a:lnTo>
                  <a:lnTo>
                    <a:pt x="108" y="218"/>
                  </a:lnTo>
                  <a:close/>
                  <a:moveTo>
                    <a:pt x="62" y="200"/>
                  </a:moveTo>
                  <a:lnTo>
                    <a:pt x="62" y="200"/>
                  </a:lnTo>
                  <a:lnTo>
                    <a:pt x="56" y="184"/>
                  </a:lnTo>
                  <a:lnTo>
                    <a:pt x="120" y="184"/>
                  </a:lnTo>
                  <a:lnTo>
                    <a:pt x="120" y="184"/>
                  </a:lnTo>
                  <a:lnTo>
                    <a:pt x="116" y="192"/>
                  </a:lnTo>
                  <a:lnTo>
                    <a:pt x="62" y="200"/>
                  </a:lnTo>
                  <a:close/>
                  <a:moveTo>
                    <a:pt x="88" y="240"/>
                  </a:moveTo>
                  <a:lnTo>
                    <a:pt x="88" y="240"/>
                  </a:lnTo>
                  <a:lnTo>
                    <a:pt x="82" y="240"/>
                  </a:lnTo>
                  <a:lnTo>
                    <a:pt x="78" y="238"/>
                  </a:lnTo>
                  <a:lnTo>
                    <a:pt x="76" y="236"/>
                  </a:lnTo>
                  <a:lnTo>
                    <a:pt x="72" y="230"/>
                  </a:lnTo>
                  <a:lnTo>
                    <a:pt x="106" y="226"/>
                  </a:lnTo>
                  <a:lnTo>
                    <a:pt x="106" y="226"/>
                  </a:lnTo>
                  <a:lnTo>
                    <a:pt x="102" y="234"/>
                  </a:lnTo>
                  <a:lnTo>
                    <a:pt x="98" y="238"/>
                  </a:lnTo>
                  <a:lnTo>
                    <a:pt x="94" y="240"/>
                  </a:lnTo>
                  <a:lnTo>
                    <a:pt x="88" y="240"/>
                  </a:lnTo>
                  <a:close/>
                  <a:moveTo>
                    <a:pt x="126" y="168"/>
                  </a:moveTo>
                  <a:lnTo>
                    <a:pt x="50" y="168"/>
                  </a:lnTo>
                  <a:lnTo>
                    <a:pt x="50" y="168"/>
                  </a:lnTo>
                  <a:lnTo>
                    <a:pt x="38" y="142"/>
                  </a:lnTo>
                  <a:lnTo>
                    <a:pt x="38" y="142"/>
                  </a:lnTo>
                  <a:lnTo>
                    <a:pt x="22" y="114"/>
                  </a:lnTo>
                  <a:lnTo>
                    <a:pt x="18" y="100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18" y="74"/>
                  </a:lnTo>
                  <a:lnTo>
                    <a:pt x="22" y="60"/>
                  </a:lnTo>
                  <a:lnTo>
                    <a:pt x="28" y="48"/>
                  </a:lnTo>
                  <a:lnTo>
                    <a:pt x="38" y="38"/>
                  </a:lnTo>
                  <a:lnTo>
                    <a:pt x="48" y="28"/>
                  </a:lnTo>
                  <a:lnTo>
                    <a:pt x="60" y="22"/>
                  </a:lnTo>
                  <a:lnTo>
                    <a:pt x="74" y="18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102" y="18"/>
                  </a:lnTo>
                  <a:lnTo>
                    <a:pt x="116" y="22"/>
                  </a:lnTo>
                  <a:lnTo>
                    <a:pt x="128" y="28"/>
                  </a:lnTo>
                  <a:lnTo>
                    <a:pt x="138" y="38"/>
                  </a:lnTo>
                  <a:lnTo>
                    <a:pt x="148" y="48"/>
                  </a:lnTo>
                  <a:lnTo>
                    <a:pt x="154" y="60"/>
                  </a:lnTo>
                  <a:lnTo>
                    <a:pt x="158" y="74"/>
                  </a:lnTo>
                  <a:lnTo>
                    <a:pt x="160" y="88"/>
                  </a:lnTo>
                  <a:lnTo>
                    <a:pt x="160" y="88"/>
                  </a:lnTo>
                  <a:lnTo>
                    <a:pt x="158" y="100"/>
                  </a:lnTo>
                  <a:lnTo>
                    <a:pt x="154" y="114"/>
                  </a:lnTo>
                  <a:lnTo>
                    <a:pt x="138" y="142"/>
                  </a:lnTo>
                  <a:lnTo>
                    <a:pt x="138" y="142"/>
                  </a:lnTo>
                  <a:lnTo>
                    <a:pt x="126" y="168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4400" dirty="0">
                <a:solidFill>
                  <a:schemeClr val="lt1"/>
                </a:solidFill>
              </a:endParaRPr>
            </a:p>
          </p:txBody>
        </p:sp>
        <p:sp>
          <p:nvSpPr>
            <p:cNvPr id="79" name="Freeform 66"/>
            <p:cNvSpPr/>
            <p:nvPr/>
          </p:nvSpPr>
          <p:spPr bwMode="auto">
            <a:xfrm>
              <a:off x="2613439" y="3668604"/>
              <a:ext cx="100675" cy="100674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30" y="4"/>
                </a:cxn>
                <a:cxn ang="0">
                  <a:pos x="22" y="8"/>
                </a:cxn>
                <a:cxn ang="0">
                  <a:pos x="14" y="14"/>
                </a:cxn>
                <a:cxn ang="0">
                  <a:pos x="8" y="22"/>
                </a:cxn>
                <a:cxn ang="0">
                  <a:pos x="4" y="30"/>
                </a:cxn>
                <a:cxn ang="0">
                  <a:pos x="0" y="3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2" y="50"/>
                </a:cxn>
                <a:cxn ang="0">
                  <a:pos x="4" y="52"/>
                </a:cxn>
                <a:cxn ang="0">
                  <a:pos x="4" y="52"/>
                </a:cxn>
                <a:cxn ang="0">
                  <a:pos x="6" y="50"/>
                </a:cxn>
                <a:cxn ang="0">
                  <a:pos x="8" y="48"/>
                </a:cxn>
                <a:cxn ang="0">
                  <a:pos x="8" y="48"/>
                </a:cxn>
                <a:cxn ang="0">
                  <a:pos x="8" y="40"/>
                </a:cxn>
                <a:cxn ang="0">
                  <a:pos x="12" y="32"/>
                </a:cxn>
                <a:cxn ang="0">
                  <a:pos x="14" y="26"/>
                </a:cxn>
                <a:cxn ang="0">
                  <a:pos x="20" y="20"/>
                </a:cxn>
                <a:cxn ang="0">
                  <a:pos x="26" y="14"/>
                </a:cxn>
                <a:cxn ang="0">
                  <a:pos x="32" y="12"/>
                </a:cxn>
                <a:cxn ang="0">
                  <a:pos x="40" y="8"/>
                </a:cxn>
                <a:cxn ang="0">
                  <a:pos x="48" y="8"/>
                </a:cxn>
                <a:cxn ang="0">
                  <a:pos x="48" y="8"/>
                </a:cxn>
                <a:cxn ang="0">
                  <a:pos x="50" y="6"/>
                </a:cxn>
                <a:cxn ang="0">
                  <a:pos x="52" y="4"/>
                </a:cxn>
                <a:cxn ang="0">
                  <a:pos x="52" y="4"/>
                </a:cxn>
                <a:cxn ang="0">
                  <a:pos x="50" y="2"/>
                </a:cxn>
                <a:cxn ang="0">
                  <a:pos x="48" y="0"/>
                </a:cxn>
              </a:cxnLst>
              <a:rect l="0" t="0" r="r" b="b"/>
              <a:pathLst>
                <a:path w="52" h="52">
                  <a:moveTo>
                    <a:pt x="48" y="0"/>
                  </a:moveTo>
                  <a:lnTo>
                    <a:pt x="48" y="0"/>
                  </a:lnTo>
                  <a:lnTo>
                    <a:pt x="38" y="0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12" y="32"/>
                  </a:lnTo>
                  <a:lnTo>
                    <a:pt x="14" y="26"/>
                  </a:lnTo>
                  <a:lnTo>
                    <a:pt x="20" y="20"/>
                  </a:lnTo>
                  <a:lnTo>
                    <a:pt x="26" y="14"/>
                  </a:lnTo>
                  <a:lnTo>
                    <a:pt x="32" y="12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8" y="0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4400" dirty="0">
                <a:solidFill>
                  <a:schemeClr val="lt1"/>
                </a:solidFill>
              </a:endParaRPr>
            </a:p>
          </p:txBody>
        </p:sp>
        <p:sp>
          <p:nvSpPr>
            <p:cNvPr id="80" name="Freeform 67"/>
            <p:cNvSpPr/>
            <p:nvPr/>
          </p:nvSpPr>
          <p:spPr bwMode="auto">
            <a:xfrm>
              <a:off x="2613439" y="3668604"/>
              <a:ext cx="100675" cy="100674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30" y="4"/>
                </a:cxn>
                <a:cxn ang="0">
                  <a:pos x="22" y="8"/>
                </a:cxn>
                <a:cxn ang="0">
                  <a:pos x="14" y="14"/>
                </a:cxn>
                <a:cxn ang="0">
                  <a:pos x="8" y="22"/>
                </a:cxn>
                <a:cxn ang="0">
                  <a:pos x="4" y="30"/>
                </a:cxn>
                <a:cxn ang="0">
                  <a:pos x="0" y="3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2" y="50"/>
                </a:cxn>
                <a:cxn ang="0">
                  <a:pos x="4" y="52"/>
                </a:cxn>
                <a:cxn ang="0">
                  <a:pos x="4" y="52"/>
                </a:cxn>
                <a:cxn ang="0">
                  <a:pos x="6" y="50"/>
                </a:cxn>
                <a:cxn ang="0">
                  <a:pos x="8" y="48"/>
                </a:cxn>
                <a:cxn ang="0">
                  <a:pos x="8" y="48"/>
                </a:cxn>
                <a:cxn ang="0">
                  <a:pos x="8" y="40"/>
                </a:cxn>
                <a:cxn ang="0">
                  <a:pos x="12" y="32"/>
                </a:cxn>
                <a:cxn ang="0">
                  <a:pos x="14" y="26"/>
                </a:cxn>
                <a:cxn ang="0">
                  <a:pos x="20" y="20"/>
                </a:cxn>
                <a:cxn ang="0">
                  <a:pos x="26" y="14"/>
                </a:cxn>
                <a:cxn ang="0">
                  <a:pos x="32" y="12"/>
                </a:cxn>
                <a:cxn ang="0">
                  <a:pos x="40" y="8"/>
                </a:cxn>
                <a:cxn ang="0">
                  <a:pos x="48" y="8"/>
                </a:cxn>
                <a:cxn ang="0">
                  <a:pos x="48" y="8"/>
                </a:cxn>
                <a:cxn ang="0">
                  <a:pos x="50" y="6"/>
                </a:cxn>
                <a:cxn ang="0">
                  <a:pos x="52" y="4"/>
                </a:cxn>
                <a:cxn ang="0">
                  <a:pos x="52" y="4"/>
                </a:cxn>
                <a:cxn ang="0">
                  <a:pos x="50" y="2"/>
                </a:cxn>
                <a:cxn ang="0">
                  <a:pos x="48" y="0"/>
                </a:cxn>
              </a:cxnLst>
              <a:rect l="0" t="0" r="r" b="b"/>
              <a:pathLst>
                <a:path w="52" h="52">
                  <a:moveTo>
                    <a:pt x="48" y="0"/>
                  </a:moveTo>
                  <a:lnTo>
                    <a:pt x="48" y="0"/>
                  </a:lnTo>
                  <a:lnTo>
                    <a:pt x="38" y="0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12" y="32"/>
                  </a:lnTo>
                  <a:lnTo>
                    <a:pt x="14" y="26"/>
                  </a:lnTo>
                  <a:lnTo>
                    <a:pt x="20" y="20"/>
                  </a:lnTo>
                  <a:lnTo>
                    <a:pt x="26" y="14"/>
                  </a:lnTo>
                  <a:lnTo>
                    <a:pt x="32" y="12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4400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803574" y="3591162"/>
            <a:ext cx="495627" cy="495627"/>
            <a:chOff x="5803574" y="3591162"/>
            <a:chExt cx="495627" cy="495627"/>
          </a:xfrm>
        </p:grpSpPr>
        <p:sp>
          <p:nvSpPr>
            <p:cNvPr id="82" name="Freeform 106"/>
            <p:cNvSpPr>
              <a:spLocks noEditPoints="1"/>
            </p:cNvSpPr>
            <p:nvPr/>
          </p:nvSpPr>
          <p:spPr bwMode="auto">
            <a:xfrm>
              <a:off x="5803574" y="3591162"/>
              <a:ext cx="495627" cy="495627"/>
            </a:xfrm>
            <a:custGeom>
              <a:avLst/>
              <a:gdLst/>
              <a:ahLst/>
              <a:cxnLst>
                <a:cxn ang="0">
                  <a:pos x="214" y="86"/>
                </a:cxn>
                <a:cxn ang="0">
                  <a:pos x="230" y="54"/>
                </a:cxn>
                <a:cxn ang="0">
                  <a:pos x="210" y="30"/>
                </a:cxn>
                <a:cxn ang="0">
                  <a:pos x="194" y="26"/>
                </a:cxn>
                <a:cxn ang="0">
                  <a:pos x="160" y="38"/>
                </a:cxn>
                <a:cxn ang="0">
                  <a:pos x="150" y="4"/>
                </a:cxn>
                <a:cxn ang="0">
                  <a:pos x="118" y="0"/>
                </a:cxn>
                <a:cxn ang="0">
                  <a:pos x="102" y="12"/>
                </a:cxn>
                <a:cxn ang="0">
                  <a:pos x="66" y="28"/>
                </a:cxn>
                <a:cxn ang="0">
                  <a:pos x="56" y="26"/>
                </a:cxn>
                <a:cxn ang="0">
                  <a:pos x="30" y="46"/>
                </a:cxn>
                <a:cxn ang="0">
                  <a:pos x="28" y="66"/>
                </a:cxn>
                <a:cxn ang="0">
                  <a:pos x="12" y="102"/>
                </a:cxn>
                <a:cxn ang="0">
                  <a:pos x="0" y="112"/>
                </a:cxn>
                <a:cxn ang="0">
                  <a:pos x="0" y="144"/>
                </a:cxn>
                <a:cxn ang="0">
                  <a:pos x="38" y="160"/>
                </a:cxn>
                <a:cxn ang="0">
                  <a:pos x="28" y="190"/>
                </a:cxn>
                <a:cxn ang="0">
                  <a:pos x="30" y="210"/>
                </a:cxn>
                <a:cxn ang="0">
                  <a:pos x="56" y="230"/>
                </a:cxn>
                <a:cxn ang="0">
                  <a:pos x="86" y="214"/>
                </a:cxn>
                <a:cxn ang="0">
                  <a:pos x="102" y="244"/>
                </a:cxn>
                <a:cxn ang="0">
                  <a:pos x="118" y="256"/>
                </a:cxn>
                <a:cxn ang="0">
                  <a:pos x="150" y="252"/>
                </a:cxn>
                <a:cxn ang="0">
                  <a:pos x="160" y="218"/>
                </a:cxn>
                <a:cxn ang="0">
                  <a:pos x="194" y="230"/>
                </a:cxn>
                <a:cxn ang="0">
                  <a:pos x="210" y="226"/>
                </a:cxn>
                <a:cxn ang="0">
                  <a:pos x="230" y="202"/>
                </a:cxn>
                <a:cxn ang="0">
                  <a:pos x="214" y="170"/>
                </a:cxn>
                <a:cxn ang="0">
                  <a:pos x="248" y="152"/>
                </a:cxn>
                <a:cxn ang="0">
                  <a:pos x="256" y="118"/>
                </a:cxn>
                <a:cxn ang="0">
                  <a:pos x="248" y="104"/>
                </a:cxn>
                <a:cxn ang="0">
                  <a:pos x="208" y="148"/>
                </a:cxn>
                <a:cxn ang="0">
                  <a:pos x="200" y="162"/>
                </a:cxn>
                <a:cxn ang="0">
                  <a:pos x="200" y="214"/>
                </a:cxn>
                <a:cxn ang="0">
                  <a:pos x="170" y="198"/>
                </a:cxn>
                <a:cxn ang="0">
                  <a:pos x="154" y="204"/>
                </a:cxn>
                <a:cxn ang="0">
                  <a:pos x="138" y="240"/>
                </a:cxn>
                <a:cxn ang="0">
                  <a:pos x="108" y="208"/>
                </a:cxn>
                <a:cxn ang="0">
                  <a:pos x="94" y="200"/>
                </a:cxn>
                <a:cxn ang="0">
                  <a:pos x="78" y="202"/>
                </a:cxn>
                <a:cxn ang="0">
                  <a:pos x="54" y="178"/>
                </a:cxn>
                <a:cxn ang="0">
                  <a:pos x="52" y="154"/>
                </a:cxn>
                <a:cxn ang="0">
                  <a:pos x="16" y="138"/>
                </a:cxn>
                <a:cxn ang="0">
                  <a:pos x="48" y="108"/>
                </a:cxn>
                <a:cxn ang="0">
                  <a:pos x="56" y="94"/>
                </a:cxn>
                <a:cxn ang="0">
                  <a:pos x="56" y="42"/>
                </a:cxn>
                <a:cxn ang="0">
                  <a:pos x="86" y="58"/>
                </a:cxn>
                <a:cxn ang="0">
                  <a:pos x="102" y="52"/>
                </a:cxn>
                <a:cxn ang="0">
                  <a:pos x="118" y="16"/>
                </a:cxn>
                <a:cxn ang="0">
                  <a:pos x="148" y="48"/>
                </a:cxn>
                <a:cxn ang="0">
                  <a:pos x="162" y="56"/>
                </a:cxn>
                <a:cxn ang="0">
                  <a:pos x="178" y="54"/>
                </a:cxn>
                <a:cxn ang="0">
                  <a:pos x="202" y="78"/>
                </a:cxn>
                <a:cxn ang="0">
                  <a:pos x="204" y="102"/>
                </a:cxn>
                <a:cxn ang="0">
                  <a:pos x="240" y="118"/>
                </a:cxn>
              </a:cxnLst>
              <a:rect l="0" t="0" r="r" b="b"/>
              <a:pathLst>
                <a:path w="256" h="256">
                  <a:moveTo>
                    <a:pt x="244" y="102"/>
                  </a:moveTo>
                  <a:lnTo>
                    <a:pt x="218" y="96"/>
                  </a:lnTo>
                  <a:lnTo>
                    <a:pt x="218" y="96"/>
                  </a:lnTo>
                  <a:lnTo>
                    <a:pt x="214" y="86"/>
                  </a:lnTo>
                  <a:lnTo>
                    <a:pt x="228" y="66"/>
                  </a:lnTo>
                  <a:lnTo>
                    <a:pt x="228" y="66"/>
                  </a:lnTo>
                  <a:lnTo>
                    <a:pt x="230" y="60"/>
                  </a:lnTo>
                  <a:lnTo>
                    <a:pt x="230" y="54"/>
                  </a:lnTo>
                  <a:lnTo>
                    <a:pt x="230" y="50"/>
                  </a:lnTo>
                  <a:lnTo>
                    <a:pt x="226" y="46"/>
                  </a:lnTo>
                  <a:lnTo>
                    <a:pt x="210" y="30"/>
                  </a:lnTo>
                  <a:lnTo>
                    <a:pt x="210" y="30"/>
                  </a:lnTo>
                  <a:lnTo>
                    <a:pt x="206" y="26"/>
                  </a:lnTo>
                  <a:lnTo>
                    <a:pt x="200" y="26"/>
                  </a:lnTo>
                  <a:lnTo>
                    <a:pt x="200" y="26"/>
                  </a:lnTo>
                  <a:lnTo>
                    <a:pt x="194" y="26"/>
                  </a:lnTo>
                  <a:lnTo>
                    <a:pt x="190" y="28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0" y="38"/>
                  </a:lnTo>
                  <a:lnTo>
                    <a:pt x="154" y="12"/>
                  </a:lnTo>
                  <a:lnTo>
                    <a:pt x="154" y="12"/>
                  </a:lnTo>
                  <a:lnTo>
                    <a:pt x="152" y="8"/>
                  </a:lnTo>
                  <a:lnTo>
                    <a:pt x="150" y="4"/>
                  </a:lnTo>
                  <a:lnTo>
                    <a:pt x="144" y="0"/>
                  </a:lnTo>
                  <a:lnTo>
                    <a:pt x="13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2" y="0"/>
                  </a:lnTo>
                  <a:lnTo>
                    <a:pt x="106" y="4"/>
                  </a:lnTo>
                  <a:lnTo>
                    <a:pt x="104" y="8"/>
                  </a:lnTo>
                  <a:lnTo>
                    <a:pt x="102" y="12"/>
                  </a:lnTo>
                  <a:lnTo>
                    <a:pt x="96" y="38"/>
                  </a:lnTo>
                  <a:lnTo>
                    <a:pt x="96" y="38"/>
                  </a:lnTo>
                  <a:lnTo>
                    <a:pt x="8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2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0" y="26"/>
                  </a:lnTo>
                  <a:lnTo>
                    <a:pt x="46" y="30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26" y="50"/>
                  </a:lnTo>
                  <a:lnTo>
                    <a:pt x="26" y="54"/>
                  </a:lnTo>
                  <a:lnTo>
                    <a:pt x="26" y="60"/>
                  </a:lnTo>
                  <a:lnTo>
                    <a:pt x="28" y="66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38" y="96"/>
                  </a:lnTo>
                  <a:lnTo>
                    <a:pt x="12" y="102"/>
                  </a:lnTo>
                  <a:lnTo>
                    <a:pt x="12" y="102"/>
                  </a:lnTo>
                  <a:lnTo>
                    <a:pt x="8" y="104"/>
                  </a:lnTo>
                  <a:lnTo>
                    <a:pt x="4" y="106"/>
                  </a:lnTo>
                  <a:lnTo>
                    <a:pt x="0" y="112"/>
                  </a:lnTo>
                  <a:lnTo>
                    <a:pt x="0" y="118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44"/>
                  </a:lnTo>
                  <a:lnTo>
                    <a:pt x="4" y="150"/>
                  </a:lnTo>
                  <a:lnTo>
                    <a:pt x="8" y="152"/>
                  </a:lnTo>
                  <a:lnTo>
                    <a:pt x="12" y="154"/>
                  </a:lnTo>
                  <a:lnTo>
                    <a:pt x="38" y="160"/>
                  </a:lnTo>
                  <a:lnTo>
                    <a:pt x="38" y="160"/>
                  </a:lnTo>
                  <a:lnTo>
                    <a:pt x="42" y="170"/>
                  </a:lnTo>
                  <a:lnTo>
                    <a:pt x="28" y="190"/>
                  </a:lnTo>
                  <a:lnTo>
                    <a:pt x="28" y="190"/>
                  </a:lnTo>
                  <a:lnTo>
                    <a:pt x="26" y="196"/>
                  </a:lnTo>
                  <a:lnTo>
                    <a:pt x="26" y="202"/>
                  </a:lnTo>
                  <a:lnTo>
                    <a:pt x="26" y="206"/>
                  </a:lnTo>
                  <a:lnTo>
                    <a:pt x="30" y="210"/>
                  </a:lnTo>
                  <a:lnTo>
                    <a:pt x="46" y="226"/>
                  </a:lnTo>
                  <a:lnTo>
                    <a:pt x="46" y="226"/>
                  </a:lnTo>
                  <a:lnTo>
                    <a:pt x="50" y="230"/>
                  </a:lnTo>
                  <a:lnTo>
                    <a:pt x="56" y="230"/>
                  </a:lnTo>
                  <a:lnTo>
                    <a:pt x="56" y="230"/>
                  </a:lnTo>
                  <a:lnTo>
                    <a:pt x="62" y="230"/>
                  </a:lnTo>
                  <a:lnTo>
                    <a:pt x="66" y="228"/>
                  </a:lnTo>
                  <a:lnTo>
                    <a:pt x="86" y="214"/>
                  </a:lnTo>
                  <a:lnTo>
                    <a:pt x="86" y="214"/>
                  </a:lnTo>
                  <a:lnTo>
                    <a:pt x="96" y="218"/>
                  </a:lnTo>
                  <a:lnTo>
                    <a:pt x="102" y="244"/>
                  </a:lnTo>
                  <a:lnTo>
                    <a:pt x="102" y="244"/>
                  </a:lnTo>
                  <a:lnTo>
                    <a:pt x="104" y="248"/>
                  </a:lnTo>
                  <a:lnTo>
                    <a:pt x="106" y="252"/>
                  </a:lnTo>
                  <a:lnTo>
                    <a:pt x="112" y="256"/>
                  </a:lnTo>
                  <a:lnTo>
                    <a:pt x="118" y="256"/>
                  </a:lnTo>
                  <a:lnTo>
                    <a:pt x="138" y="256"/>
                  </a:lnTo>
                  <a:lnTo>
                    <a:pt x="138" y="256"/>
                  </a:lnTo>
                  <a:lnTo>
                    <a:pt x="144" y="256"/>
                  </a:lnTo>
                  <a:lnTo>
                    <a:pt x="150" y="252"/>
                  </a:lnTo>
                  <a:lnTo>
                    <a:pt x="152" y="248"/>
                  </a:lnTo>
                  <a:lnTo>
                    <a:pt x="154" y="244"/>
                  </a:lnTo>
                  <a:lnTo>
                    <a:pt x="160" y="218"/>
                  </a:lnTo>
                  <a:lnTo>
                    <a:pt x="160" y="218"/>
                  </a:lnTo>
                  <a:lnTo>
                    <a:pt x="170" y="214"/>
                  </a:lnTo>
                  <a:lnTo>
                    <a:pt x="190" y="228"/>
                  </a:lnTo>
                  <a:lnTo>
                    <a:pt x="190" y="228"/>
                  </a:lnTo>
                  <a:lnTo>
                    <a:pt x="194" y="230"/>
                  </a:lnTo>
                  <a:lnTo>
                    <a:pt x="200" y="230"/>
                  </a:lnTo>
                  <a:lnTo>
                    <a:pt x="200" y="230"/>
                  </a:lnTo>
                  <a:lnTo>
                    <a:pt x="206" y="230"/>
                  </a:lnTo>
                  <a:lnTo>
                    <a:pt x="210" y="226"/>
                  </a:lnTo>
                  <a:lnTo>
                    <a:pt x="226" y="210"/>
                  </a:lnTo>
                  <a:lnTo>
                    <a:pt x="226" y="210"/>
                  </a:lnTo>
                  <a:lnTo>
                    <a:pt x="230" y="206"/>
                  </a:lnTo>
                  <a:lnTo>
                    <a:pt x="230" y="202"/>
                  </a:lnTo>
                  <a:lnTo>
                    <a:pt x="230" y="196"/>
                  </a:lnTo>
                  <a:lnTo>
                    <a:pt x="228" y="190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18" y="160"/>
                  </a:lnTo>
                  <a:lnTo>
                    <a:pt x="244" y="154"/>
                  </a:lnTo>
                  <a:lnTo>
                    <a:pt x="244" y="154"/>
                  </a:lnTo>
                  <a:lnTo>
                    <a:pt x="248" y="152"/>
                  </a:lnTo>
                  <a:lnTo>
                    <a:pt x="252" y="150"/>
                  </a:lnTo>
                  <a:lnTo>
                    <a:pt x="256" y="144"/>
                  </a:lnTo>
                  <a:lnTo>
                    <a:pt x="256" y="138"/>
                  </a:lnTo>
                  <a:lnTo>
                    <a:pt x="256" y="118"/>
                  </a:lnTo>
                  <a:lnTo>
                    <a:pt x="256" y="118"/>
                  </a:lnTo>
                  <a:lnTo>
                    <a:pt x="256" y="112"/>
                  </a:lnTo>
                  <a:lnTo>
                    <a:pt x="252" y="106"/>
                  </a:lnTo>
                  <a:lnTo>
                    <a:pt x="248" y="104"/>
                  </a:lnTo>
                  <a:lnTo>
                    <a:pt x="244" y="102"/>
                  </a:lnTo>
                  <a:close/>
                  <a:moveTo>
                    <a:pt x="216" y="144"/>
                  </a:moveTo>
                  <a:lnTo>
                    <a:pt x="216" y="144"/>
                  </a:lnTo>
                  <a:lnTo>
                    <a:pt x="208" y="148"/>
                  </a:lnTo>
                  <a:lnTo>
                    <a:pt x="204" y="154"/>
                  </a:lnTo>
                  <a:lnTo>
                    <a:pt x="204" y="154"/>
                  </a:lnTo>
                  <a:lnTo>
                    <a:pt x="200" y="162"/>
                  </a:lnTo>
                  <a:lnTo>
                    <a:pt x="200" y="162"/>
                  </a:lnTo>
                  <a:lnTo>
                    <a:pt x="198" y="170"/>
                  </a:lnTo>
                  <a:lnTo>
                    <a:pt x="202" y="178"/>
                  </a:lnTo>
                  <a:lnTo>
                    <a:pt x="214" y="200"/>
                  </a:lnTo>
                  <a:lnTo>
                    <a:pt x="200" y="214"/>
                  </a:lnTo>
                  <a:lnTo>
                    <a:pt x="178" y="202"/>
                  </a:lnTo>
                  <a:lnTo>
                    <a:pt x="178" y="202"/>
                  </a:lnTo>
                  <a:lnTo>
                    <a:pt x="174" y="198"/>
                  </a:lnTo>
                  <a:lnTo>
                    <a:pt x="170" y="198"/>
                  </a:lnTo>
                  <a:lnTo>
                    <a:pt x="170" y="198"/>
                  </a:lnTo>
                  <a:lnTo>
                    <a:pt x="162" y="200"/>
                  </a:lnTo>
                  <a:lnTo>
                    <a:pt x="162" y="200"/>
                  </a:lnTo>
                  <a:lnTo>
                    <a:pt x="154" y="204"/>
                  </a:lnTo>
                  <a:lnTo>
                    <a:pt x="154" y="204"/>
                  </a:lnTo>
                  <a:lnTo>
                    <a:pt x="148" y="208"/>
                  </a:lnTo>
                  <a:lnTo>
                    <a:pt x="144" y="216"/>
                  </a:lnTo>
                  <a:lnTo>
                    <a:pt x="138" y="240"/>
                  </a:lnTo>
                  <a:lnTo>
                    <a:pt x="118" y="240"/>
                  </a:lnTo>
                  <a:lnTo>
                    <a:pt x="112" y="216"/>
                  </a:lnTo>
                  <a:lnTo>
                    <a:pt x="112" y="216"/>
                  </a:lnTo>
                  <a:lnTo>
                    <a:pt x="108" y="208"/>
                  </a:lnTo>
                  <a:lnTo>
                    <a:pt x="102" y="204"/>
                  </a:lnTo>
                  <a:lnTo>
                    <a:pt x="102" y="204"/>
                  </a:lnTo>
                  <a:lnTo>
                    <a:pt x="94" y="200"/>
                  </a:lnTo>
                  <a:lnTo>
                    <a:pt x="94" y="200"/>
                  </a:lnTo>
                  <a:lnTo>
                    <a:pt x="86" y="198"/>
                  </a:lnTo>
                  <a:lnTo>
                    <a:pt x="86" y="198"/>
                  </a:lnTo>
                  <a:lnTo>
                    <a:pt x="82" y="198"/>
                  </a:lnTo>
                  <a:lnTo>
                    <a:pt x="78" y="202"/>
                  </a:lnTo>
                  <a:lnTo>
                    <a:pt x="56" y="214"/>
                  </a:lnTo>
                  <a:lnTo>
                    <a:pt x="42" y="200"/>
                  </a:lnTo>
                  <a:lnTo>
                    <a:pt x="54" y="178"/>
                  </a:lnTo>
                  <a:lnTo>
                    <a:pt x="54" y="178"/>
                  </a:lnTo>
                  <a:lnTo>
                    <a:pt x="58" y="170"/>
                  </a:lnTo>
                  <a:lnTo>
                    <a:pt x="56" y="162"/>
                  </a:lnTo>
                  <a:lnTo>
                    <a:pt x="56" y="162"/>
                  </a:lnTo>
                  <a:lnTo>
                    <a:pt x="52" y="154"/>
                  </a:lnTo>
                  <a:lnTo>
                    <a:pt x="52" y="154"/>
                  </a:lnTo>
                  <a:lnTo>
                    <a:pt x="48" y="148"/>
                  </a:lnTo>
                  <a:lnTo>
                    <a:pt x="40" y="144"/>
                  </a:lnTo>
                  <a:lnTo>
                    <a:pt x="16" y="138"/>
                  </a:lnTo>
                  <a:lnTo>
                    <a:pt x="16" y="118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48" y="108"/>
                  </a:lnTo>
                  <a:lnTo>
                    <a:pt x="52" y="102"/>
                  </a:lnTo>
                  <a:lnTo>
                    <a:pt x="52" y="102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8" y="86"/>
                  </a:lnTo>
                  <a:lnTo>
                    <a:pt x="54" y="78"/>
                  </a:lnTo>
                  <a:lnTo>
                    <a:pt x="42" y="56"/>
                  </a:lnTo>
                  <a:lnTo>
                    <a:pt x="56" y="42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82" y="58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94" y="56"/>
                  </a:lnTo>
                  <a:lnTo>
                    <a:pt x="94" y="56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8" y="48"/>
                  </a:lnTo>
                  <a:lnTo>
                    <a:pt x="112" y="40"/>
                  </a:lnTo>
                  <a:lnTo>
                    <a:pt x="118" y="16"/>
                  </a:lnTo>
                  <a:lnTo>
                    <a:pt x="138" y="16"/>
                  </a:lnTo>
                  <a:lnTo>
                    <a:pt x="144" y="40"/>
                  </a:lnTo>
                  <a:lnTo>
                    <a:pt x="144" y="40"/>
                  </a:lnTo>
                  <a:lnTo>
                    <a:pt x="148" y="48"/>
                  </a:lnTo>
                  <a:lnTo>
                    <a:pt x="154" y="52"/>
                  </a:lnTo>
                  <a:lnTo>
                    <a:pt x="154" y="52"/>
                  </a:lnTo>
                  <a:lnTo>
                    <a:pt x="162" y="56"/>
                  </a:lnTo>
                  <a:lnTo>
                    <a:pt x="162" y="56"/>
                  </a:lnTo>
                  <a:lnTo>
                    <a:pt x="170" y="58"/>
                  </a:lnTo>
                  <a:lnTo>
                    <a:pt x="170" y="58"/>
                  </a:lnTo>
                  <a:lnTo>
                    <a:pt x="174" y="58"/>
                  </a:lnTo>
                  <a:lnTo>
                    <a:pt x="178" y="54"/>
                  </a:lnTo>
                  <a:lnTo>
                    <a:pt x="200" y="42"/>
                  </a:lnTo>
                  <a:lnTo>
                    <a:pt x="214" y="56"/>
                  </a:lnTo>
                  <a:lnTo>
                    <a:pt x="202" y="78"/>
                  </a:lnTo>
                  <a:lnTo>
                    <a:pt x="202" y="78"/>
                  </a:lnTo>
                  <a:lnTo>
                    <a:pt x="198" y="86"/>
                  </a:lnTo>
                  <a:lnTo>
                    <a:pt x="200" y="94"/>
                  </a:lnTo>
                  <a:lnTo>
                    <a:pt x="200" y="94"/>
                  </a:lnTo>
                  <a:lnTo>
                    <a:pt x="204" y="102"/>
                  </a:lnTo>
                  <a:lnTo>
                    <a:pt x="204" y="102"/>
                  </a:lnTo>
                  <a:lnTo>
                    <a:pt x="208" y="108"/>
                  </a:lnTo>
                  <a:lnTo>
                    <a:pt x="216" y="112"/>
                  </a:lnTo>
                  <a:lnTo>
                    <a:pt x="240" y="118"/>
                  </a:lnTo>
                  <a:lnTo>
                    <a:pt x="240" y="138"/>
                  </a:lnTo>
                  <a:lnTo>
                    <a:pt x="216" y="144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4400" dirty="0">
                <a:solidFill>
                  <a:schemeClr val="lt1"/>
                </a:solidFill>
              </a:endParaRPr>
            </a:p>
          </p:txBody>
        </p:sp>
        <p:sp>
          <p:nvSpPr>
            <p:cNvPr id="83" name="Freeform 109"/>
            <p:cNvSpPr>
              <a:spLocks noEditPoints="1"/>
            </p:cNvSpPr>
            <p:nvPr/>
          </p:nvSpPr>
          <p:spPr bwMode="auto">
            <a:xfrm>
              <a:off x="5942969" y="3730557"/>
              <a:ext cx="216837" cy="21683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34" y="4"/>
                </a:cxn>
                <a:cxn ang="0">
                  <a:pos x="16" y="16"/>
                </a:cxn>
                <a:cxn ang="0">
                  <a:pos x="4" y="34"/>
                </a:cxn>
                <a:cxn ang="0">
                  <a:pos x="0" y="56"/>
                </a:cxn>
                <a:cxn ang="0">
                  <a:pos x="2" y="68"/>
                </a:cxn>
                <a:cxn ang="0">
                  <a:pos x="10" y="88"/>
                </a:cxn>
                <a:cxn ang="0">
                  <a:pos x="24" y="102"/>
                </a:cxn>
                <a:cxn ang="0">
                  <a:pos x="44" y="110"/>
                </a:cxn>
                <a:cxn ang="0">
                  <a:pos x="56" y="112"/>
                </a:cxn>
                <a:cxn ang="0">
                  <a:pos x="78" y="108"/>
                </a:cxn>
                <a:cxn ang="0">
                  <a:pos x="96" y="96"/>
                </a:cxn>
                <a:cxn ang="0">
                  <a:pos x="108" y="78"/>
                </a:cxn>
                <a:cxn ang="0">
                  <a:pos x="112" y="56"/>
                </a:cxn>
                <a:cxn ang="0">
                  <a:pos x="110" y="44"/>
                </a:cxn>
                <a:cxn ang="0">
                  <a:pos x="102" y="24"/>
                </a:cxn>
                <a:cxn ang="0">
                  <a:pos x="88" y="10"/>
                </a:cxn>
                <a:cxn ang="0">
                  <a:pos x="68" y="2"/>
                </a:cxn>
                <a:cxn ang="0">
                  <a:pos x="56" y="104"/>
                </a:cxn>
                <a:cxn ang="0">
                  <a:pos x="46" y="104"/>
                </a:cxn>
                <a:cxn ang="0">
                  <a:pos x="28" y="96"/>
                </a:cxn>
                <a:cxn ang="0">
                  <a:pos x="16" y="84"/>
                </a:cxn>
                <a:cxn ang="0">
                  <a:pos x="8" y="66"/>
                </a:cxn>
                <a:cxn ang="0">
                  <a:pos x="8" y="56"/>
                </a:cxn>
                <a:cxn ang="0">
                  <a:pos x="10" y="36"/>
                </a:cxn>
                <a:cxn ang="0">
                  <a:pos x="22" y="22"/>
                </a:cxn>
                <a:cxn ang="0">
                  <a:pos x="36" y="10"/>
                </a:cxn>
                <a:cxn ang="0">
                  <a:pos x="56" y="6"/>
                </a:cxn>
                <a:cxn ang="0">
                  <a:pos x="66" y="8"/>
                </a:cxn>
                <a:cxn ang="0">
                  <a:pos x="84" y="16"/>
                </a:cxn>
                <a:cxn ang="0">
                  <a:pos x="96" y="28"/>
                </a:cxn>
                <a:cxn ang="0">
                  <a:pos x="104" y="46"/>
                </a:cxn>
                <a:cxn ang="0">
                  <a:pos x="106" y="56"/>
                </a:cxn>
                <a:cxn ang="0">
                  <a:pos x="102" y="76"/>
                </a:cxn>
                <a:cxn ang="0">
                  <a:pos x="90" y="90"/>
                </a:cxn>
                <a:cxn ang="0">
                  <a:pos x="76" y="102"/>
                </a:cxn>
                <a:cxn ang="0">
                  <a:pos x="56" y="104"/>
                </a:cxn>
              </a:cxnLst>
              <a:rect l="0" t="0" r="r" b="b"/>
              <a:pathLst>
                <a:path w="112" h="112">
                  <a:moveTo>
                    <a:pt x="56" y="0"/>
                  </a:moveTo>
                  <a:lnTo>
                    <a:pt x="56" y="0"/>
                  </a:lnTo>
                  <a:lnTo>
                    <a:pt x="44" y="2"/>
                  </a:lnTo>
                  <a:lnTo>
                    <a:pt x="34" y="4"/>
                  </a:lnTo>
                  <a:lnTo>
                    <a:pt x="24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68"/>
                  </a:lnTo>
                  <a:lnTo>
                    <a:pt x="4" y="78"/>
                  </a:lnTo>
                  <a:lnTo>
                    <a:pt x="10" y="88"/>
                  </a:lnTo>
                  <a:lnTo>
                    <a:pt x="16" y="96"/>
                  </a:lnTo>
                  <a:lnTo>
                    <a:pt x="24" y="102"/>
                  </a:lnTo>
                  <a:lnTo>
                    <a:pt x="34" y="108"/>
                  </a:lnTo>
                  <a:lnTo>
                    <a:pt x="44" y="110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68" y="110"/>
                  </a:lnTo>
                  <a:lnTo>
                    <a:pt x="78" y="108"/>
                  </a:lnTo>
                  <a:lnTo>
                    <a:pt x="88" y="102"/>
                  </a:lnTo>
                  <a:lnTo>
                    <a:pt x="96" y="96"/>
                  </a:lnTo>
                  <a:lnTo>
                    <a:pt x="102" y="88"/>
                  </a:lnTo>
                  <a:lnTo>
                    <a:pt x="108" y="78"/>
                  </a:lnTo>
                  <a:lnTo>
                    <a:pt x="110" y="68"/>
                  </a:lnTo>
                  <a:lnTo>
                    <a:pt x="112" y="56"/>
                  </a:lnTo>
                  <a:lnTo>
                    <a:pt x="112" y="56"/>
                  </a:lnTo>
                  <a:lnTo>
                    <a:pt x="110" y="44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6" y="16"/>
                  </a:lnTo>
                  <a:lnTo>
                    <a:pt x="88" y="10"/>
                  </a:lnTo>
                  <a:lnTo>
                    <a:pt x="78" y="4"/>
                  </a:lnTo>
                  <a:lnTo>
                    <a:pt x="68" y="2"/>
                  </a:lnTo>
                  <a:lnTo>
                    <a:pt x="56" y="0"/>
                  </a:lnTo>
                  <a:close/>
                  <a:moveTo>
                    <a:pt x="56" y="104"/>
                  </a:moveTo>
                  <a:lnTo>
                    <a:pt x="56" y="104"/>
                  </a:lnTo>
                  <a:lnTo>
                    <a:pt x="46" y="104"/>
                  </a:lnTo>
                  <a:lnTo>
                    <a:pt x="36" y="102"/>
                  </a:lnTo>
                  <a:lnTo>
                    <a:pt x="28" y="96"/>
                  </a:lnTo>
                  <a:lnTo>
                    <a:pt x="22" y="90"/>
                  </a:lnTo>
                  <a:lnTo>
                    <a:pt x="16" y="84"/>
                  </a:lnTo>
                  <a:lnTo>
                    <a:pt x="10" y="76"/>
                  </a:lnTo>
                  <a:lnTo>
                    <a:pt x="8" y="6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46"/>
                  </a:lnTo>
                  <a:lnTo>
                    <a:pt x="10" y="36"/>
                  </a:lnTo>
                  <a:lnTo>
                    <a:pt x="16" y="28"/>
                  </a:lnTo>
                  <a:lnTo>
                    <a:pt x="22" y="22"/>
                  </a:lnTo>
                  <a:lnTo>
                    <a:pt x="28" y="16"/>
                  </a:lnTo>
                  <a:lnTo>
                    <a:pt x="36" y="10"/>
                  </a:lnTo>
                  <a:lnTo>
                    <a:pt x="46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66" y="8"/>
                  </a:lnTo>
                  <a:lnTo>
                    <a:pt x="76" y="10"/>
                  </a:lnTo>
                  <a:lnTo>
                    <a:pt x="84" y="16"/>
                  </a:lnTo>
                  <a:lnTo>
                    <a:pt x="90" y="22"/>
                  </a:lnTo>
                  <a:lnTo>
                    <a:pt x="96" y="28"/>
                  </a:lnTo>
                  <a:lnTo>
                    <a:pt x="102" y="36"/>
                  </a:lnTo>
                  <a:lnTo>
                    <a:pt x="104" y="46"/>
                  </a:lnTo>
                  <a:lnTo>
                    <a:pt x="106" y="56"/>
                  </a:lnTo>
                  <a:lnTo>
                    <a:pt x="106" y="56"/>
                  </a:lnTo>
                  <a:lnTo>
                    <a:pt x="104" y="66"/>
                  </a:lnTo>
                  <a:lnTo>
                    <a:pt x="102" y="76"/>
                  </a:lnTo>
                  <a:lnTo>
                    <a:pt x="96" y="84"/>
                  </a:lnTo>
                  <a:lnTo>
                    <a:pt x="90" y="90"/>
                  </a:lnTo>
                  <a:lnTo>
                    <a:pt x="84" y="96"/>
                  </a:lnTo>
                  <a:lnTo>
                    <a:pt x="76" y="102"/>
                  </a:lnTo>
                  <a:lnTo>
                    <a:pt x="66" y="104"/>
                  </a:lnTo>
                  <a:lnTo>
                    <a:pt x="56" y="104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4400" dirty="0">
                <a:solidFill>
                  <a:schemeClr val="lt1"/>
                </a:solidFill>
              </a:endParaRPr>
            </a:p>
          </p:txBody>
        </p:sp>
        <p:sp>
          <p:nvSpPr>
            <p:cNvPr id="84" name="Freeform 112"/>
            <p:cNvSpPr>
              <a:spLocks noEditPoints="1"/>
            </p:cNvSpPr>
            <p:nvPr/>
          </p:nvSpPr>
          <p:spPr bwMode="auto">
            <a:xfrm>
              <a:off x="5989434" y="3777022"/>
              <a:ext cx="123907" cy="123907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26" y="0"/>
                </a:cxn>
                <a:cxn ang="0">
                  <a:pos x="20" y="2"/>
                </a:cxn>
                <a:cxn ang="0">
                  <a:pos x="10" y="10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2" y="44"/>
                </a:cxn>
                <a:cxn ang="0">
                  <a:pos x="10" y="54"/>
                </a:cxn>
                <a:cxn ang="0">
                  <a:pos x="20" y="62"/>
                </a:cxn>
                <a:cxn ang="0">
                  <a:pos x="26" y="64"/>
                </a:cxn>
                <a:cxn ang="0">
                  <a:pos x="32" y="64"/>
                </a:cxn>
                <a:cxn ang="0">
                  <a:pos x="32" y="64"/>
                </a:cxn>
                <a:cxn ang="0">
                  <a:pos x="38" y="64"/>
                </a:cxn>
                <a:cxn ang="0">
                  <a:pos x="44" y="62"/>
                </a:cxn>
                <a:cxn ang="0">
                  <a:pos x="54" y="54"/>
                </a:cxn>
                <a:cxn ang="0">
                  <a:pos x="62" y="44"/>
                </a:cxn>
                <a:cxn ang="0">
                  <a:pos x="64" y="38"/>
                </a:cxn>
                <a:cxn ang="0">
                  <a:pos x="64" y="32"/>
                </a:cxn>
                <a:cxn ang="0">
                  <a:pos x="64" y="32"/>
                </a:cxn>
                <a:cxn ang="0">
                  <a:pos x="64" y="26"/>
                </a:cxn>
                <a:cxn ang="0">
                  <a:pos x="62" y="20"/>
                </a:cxn>
                <a:cxn ang="0">
                  <a:pos x="54" y="10"/>
                </a:cxn>
                <a:cxn ang="0">
                  <a:pos x="44" y="2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32" y="56"/>
                </a:cxn>
                <a:cxn ang="0">
                  <a:pos x="32" y="56"/>
                </a:cxn>
                <a:cxn ang="0">
                  <a:pos x="22" y="54"/>
                </a:cxn>
                <a:cxn ang="0">
                  <a:pos x="16" y="48"/>
                </a:cxn>
                <a:cxn ang="0">
                  <a:pos x="10" y="4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10" y="22"/>
                </a:cxn>
                <a:cxn ang="0">
                  <a:pos x="16" y="16"/>
                </a:cxn>
                <a:cxn ang="0">
                  <a:pos x="22" y="10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42" y="10"/>
                </a:cxn>
                <a:cxn ang="0">
                  <a:pos x="48" y="16"/>
                </a:cxn>
                <a:cxn ang="0">
                  <a:pos x="54" y="22"/>
                </a:cxn>
                <a:cxn ang="0">
                  <a:pos x="56" y="32"/>
                </a:cxn>
                <a:cxn ang="0">
                  <a:pos x="56" y="32"/>
                </a:cxn>
                <a:cxn ang="0">
                  <a:pos x="54" y="42"/>
                </a:cxn>
                <a:cxn ang="0">
                  <a:pos x="48" y="48"/>
                </a:cxn>
                <a:cxn ang="0">
                  <a:pos x="42" y="54"/>
                </a:cxn>
                <a:cxn ang="0">
                  <a:pos x="32" y="56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0" y="10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10" y="54"/>
                  </a:lnTo>
                  <a:lnTo>
                    <a:pt x="20" y="62"/>
                  </a:lnTo>
                  <a:lnTo>
                    <a:pt x="2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8" y="64"/>
                  </a:lnTo>
                  <a:lnTo>
                    <a:pt x="44" y="62"/>
                  </a:lnTo>
                  <a:lnTo>
                    <a:pt x="54" y="54"/>
                  </a:lnTo>
                  <a:lnTo>
                    <a:pt x="62" y="44"/>
                  </a:lnTo>
                  <a:lnTo>
                    <a:pt x="64" y="38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26"/>
                  </a:lnTo>
                  <a:lnTo>
                    <a:pt x="62" y="20"/>
                  </a:lnTo>
                  <a:lnTo>
                    <a:pt x="54" y="10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close/>
                  <a:moveTo>
                    <a:pt x="32" y="56"/>
                  </a:moveTo>
                  <a:lnTo>
                    <a:pt x="32" y="56"/>
                  </a:lnTo>
                  <a:lnTo>
                    <a:pt x="22" y="54"/>
                  </a:lnTo>
                  <a:lnTo>
                    <a:pt x="16" y="48"/>
                  </a:lnTo>
                  <a:lnTo>
                    <a:pt x="10" y="4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22"/>
                  </a:lnTo>
                  <a:lnTo>
                    <a:pt x="16" y="16"/>
                  </a:lnTo>
                  <a:lnTo>
                    <a:pt x="22" y="10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42" y="10"/>
                  </a:lnTo>
                  <a:lnTo>
                    <a:pt x="48" y="16"/>
                  </a:lnTo>
                  <a:lnTo>
                    <a:pt x="54" y="22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4" y="42"/>
                  </a:lnTo>
                  <a:lnTo>
                    <a:pt x="48" y="48"/>
                  </a:lnTo>
                  <a:lnTo>
                    <a:pt x="42" y="54"/>
                  </a:lnTo>
                  <a:lnTo>
                    <a:pt x="32" y="56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4400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102182" y="3561254"/>
            <a:ext cx="495627" cy="495627"/>
            <a:chOff x="4102182" y="3561254"/>
            <a:chExt cx="495627" cy="495627"/>
          </a:xfrm>
        </p:grpSpPr>
        <p:sp>
          <p:nvSpPr>
            <p:cNvPr id="86" name="Freeform 115"/>
            <p:cNvSpPr>
              <a:spLocks noEditPoints="1"/>
            </p:cNvSpPr>
            <p:nvPr/>
          </p:nvSpPr>
          <p:spPr bwMode="auto">
            <a:xfrm>
              <a:off x="4102182" y="3561254"/>
              <a:ext cx="495627" cy="49562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22" y="8"/>
                </a:cxn>
                <a:cxn ang="0">
                  <a:pos x="92" y="28"/>
                </a:cxn>
                <a:cxn ang="0">
                  <a:pos x="72" y="58"/>
                </a:cxn>
                <a:cxn ang="0">
                  <a:pos x="64" y="96"/>
                </a:cxn>
                <a:cxn ang="0">
                  <a:pos x="64" y="108"/>
                </a:cxn>
                <a:cxn ang="0">
                  <a:pos x="70" y="130"/>
                </a:cxn>
                <a:cxn ang="0">
                  <a:pos x="8" y="208"/>
                </a:cxn>
                <a:cxn ang="0">
                  <a:pos x="8" y="208"/>
                </a:cxn>
                <a:cxn ang="0">
                  <a:pos x="0" y="228"/>
                </a:cxn>
                <a:cxn ang="0">
                  <a:pos x="2" y="238"/>
                </a:cxn>
                <a:cxn ang="0">
                  <a:pos x="18" y="254"/>
                </a:cxn>
                <a:cxn ang="0">
                  <a:pos x="28" y="256"/>
                </a:cxn>
                <a:cxn ang="0">
                  <a:pos x="48" y="248"/>
                </a:cxn>
                <a:cxn ang="0">
                  <a:pos x="116" y="180"/>
                </a:cxn>
                <a:cxn ang="0">
                  <a:pos x="126" y="186"/>
                </a:cxn>
                <a:cxn ang="0">
                  <a:pos x="148" y="192"/>
                </a:cxn>
                <a:cxn ang="0">
                  <a:pos x="160" y="192"/>
                </a:cxn>
                <a:cxn ang="0">
                  <a:pos x="198" y="184"/>
                </a:cxn>
                <a:cxn ang="0">
                  <a:pos x="228" y="164"/>
                </a:cxn>
                <a:cxn ang="0">
                  <a:pos x="248" y="134"/>
                </a:cxn>
                <a:cxn ang="0">
                  <a:pos x="256" y="96"/>
                </a:cxn>
                <a:cxn ang="0">
                  <a:pos x="254" y="76"/>
                </a:cxn>
                <a:cxn ang="0">
                  <a:pos x="240" y="42"/>
                </a:cxn>
                <a:cxn ang="0">
                  <a:pos x="214" y="16"/>
                </a:cxn>
                <a:cxn ang="0">
                  <a:pos x="180" y="2"/>
                </a:cxn>
                <a:cxn ang="0">
                  <a:pos x="38" y="238"/>
                </a:cxn>
                <a:cxn ang="0">
                  <a:pos x="34" y="240"/>
                </a:cxn>
                <a:cxn ang="0">
                  <a:pos x="28" y="242"/>
                </a:cxn>
                <a:cxn ang="0">
                  <a:pos x="18" y="238"/>
                </a:cxn>
                <a:cxn ang="0">
                  <a:pos x="14" y="228"/>
                </a:cxn>
                <a:cxn ang="0">
                  <a:pos x="16" y="222"/>
                </a:cxn>
                <a:cxn ang="0">
                  <a:pos x="18" y="218"/>
                </a:cxn>
                <a:cxn ang="0">
                  <a:pos x="82" y="154"/>
                </a:cxn>
                <a:cxn ang="0">
                  <a:pos x="102" y="174"/>
                </a:cxn>
                <a:cxn ang="0">
                  <a:pos x="160" y="176"/>
                </a:cxn>
                <a:cxn ang="0">
                  <a:pos x="144" y="174"/>
                </a:cxn>
                <a:cxn ang="0">
                  <a:pos x="116" y="162"/>
                </a:cxn>
                <a:cxn ang="0">
                  <a:pos x="94" y="140"/>
                </a:cxn>
                <a:cxn ang="0">
                  <a:pos x="82" y="112"/>
                </a:cxn>
                <a:cxn ang="0">
                  <a:pos x="80" y="96"/>
                </a:cxn>
                <a:cxn ang="0">
                  <a:pos x="86" y="64"/>
                </a:cxn>
                <a:cxn ang="0">
                  <a:pos x="104" y="40"/>
                </a:cxn>
                <a:cxn ang="0">
                  <a:pos x="128" y="22"/>
                </a:cxn>
                <a:cxn ang="0">
                  <a:pos x="160" y="16"/>
                </a:cxn>
                <a:cxn ang="0">
                  <a:pos x="176" y="18"/>
                </a:cxn>
                <a:cxn ang="0">
                  <a:pos x="204" y="30"/>
                </a:cxn>
                <a:cxn ang="0">
                  <a:pos x="226" y="52"/>
                </a:cxn>
                <a:cxn ang="0">
                  <a:pos x="238" y="80"/>
                </a:cxn>
                <a:cxn ang="0">
                  <a:pos x="240" y="96"/>
                </a:cxn>
                <a:cxn ang="0">
                  <a:pos x="234" y="128"/>
                </a:cxn>
                <a:cxn ang="0">
                  <a:pos x="216" y="152"/>
                </a:cxn>
                <a:cxn ang="0">
                  <a:pos x="192" y="170"/>
                </a:cxn>
                <a:cxn ang="0">
                  <a:pos x="160" y="176"/>
                </a:cxn>
              </a:cxnLst>
              <a:rect l="0" t="0" r="r" b="b"/>
              <a:pathLst>
                <a:path w="256" h="256">
                  <a:moveTo>
                    <a:pt x="160" y="0"/>
                  </a:moveTo>
                  <a:lnTo>
                    <a:pt x="160" y="0"/>
                  </a:lnTo>
                  <a:lnTo>
                    <a:pt x="140" y="2"/>
                  </a:lnTo>
                  <a:lnTo>
                    <a:pt x="122" y="8"/>
                  </a:lnTo>
                  <a:lnTo>
                    <a:pt x="106" y="16"/>
                  </a:lnTo>
                  <a:lnTo>
                    <a:pt x="92" y="28"/>
                  </a:lnTo>
                  <a:lnTo>
                    <a:pt x="80" y="42"/>
                  </a:lnTo>
                  <a:lnTo>
                    <a:pt x="72" y="58"/>
                  </a:lnTo>
                  <a:lnTo>
                    <a:pt x="66" y="76"/>
                  </a:lnTo>
                  <a:lnTo>
                    <a:pt x="64" y="96"/>
                  </a:lnTo>
                  <a:lnTo>
                    <a:pt x="64" y="96"/>
                  </a:lnTo>
                  <a:lnTo>
                    <a:pt x="64" y="108"/>
                  </a:lnTo>
                  <a:lnTo>
                    <a:pt x="66" y="120"/>
                  </a:lnTo>
                  <a:lnTo>
                    <a:pt x="70" y="130"/>
                  </a:lnTo>
                  <a:lnTo>
                    <a:pt x="76" y="140"/>
                  </a:lnTo>
                  <a:lnTo>
                    <a:pt x="8" y="208"/>
                  </a:lnTo>
                  <a:lnTo>
                    <a:pt x="8" y="208"/>
                  </a:lnTo>
                  <a:lnTo>
                    <a:pt x="8" y="208"/>
                  </a:lnTo>
                  <a:lnTo>
                    <a:pt x="2" y="216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2" y="238"/>
                  </a:lnTo>
                  <a:lnTo>
                    <a:pt x="8" y="248"/>
                  </a:lnTo>
                  <a:lnTo>
                    <a:pt x="18" y="254"/>
                  </a:lnTo>
                  <a:lnTo>
                    <a:pt x="28" y="256"/>
                  </a:lnTo>
                  <a:lnTo>
                    <a:pt x="28" y="256"/>
                  </a:lnTo>
                  <a:lnTo>
                    <a:pt x="40" y="254"/>
                  </a:lnTo>
                  <a:lnTo>
                    <a:pt x="48" y="248"/>
                  </a:lnTo>
                  <a:lnTo>
                    <a:pt x="48" y="248"/>
                  </a:lnTo>
                  <a:lnTo>
                    <a:pt x="116" y="180"/>
                  </a:lnTo>
                  <a:lnTo>
                    <a:pt x="116" y="180"/>
                  </a:lnTo>
                  <a:lnTo>
                    <a:pt x="126" y="186"/>
                  </a:lnTo>
                  <a:lnTo>
                    <a:pt x="136" y="190"/>
                  </a:lnTo>
                  <a:lnTo>
                    <a:pt x="148" y="192"/>
                  </a:lnTo>
                  <a:lnTo>
                    <a:pt x="160" y="192"/>
                  </a:lnTo>
                  <a:lnTo>
                    <a:pt x="160" y="192"/>
                  </a:lnTo>
                  <a:lnTo>
                    <a:pt x="180" y="190"/>
                  </a:lnTo>
                  <a:lnTo>
                    <a:pt x="198" y="184"/>
                  </a:lnTo>
                  <a:lnTo>
                    <a:pt x="214" y="176"/>
                  </a:lnTo>
                  <a:lnTo>
                    <a:pt x="228" y="164"/>
                  </a:lnTo>
                  <a:lnTo>
                    <a:pt x="240" y="150"/>
                  </a:lnTo>
                  <a:lnTo>
                    <a:pt x="248" y="134"/>
                  </a:lnTo>
                  <a:lnTo>
                    <a:pt x="254" y="116"/>
                  </a:lnTo>
                  <a:lnTo>
                    <a:pt x="256" y="96"/>
                  </a:lnTo>
                  <a:lnTo>
                    <a:pt x="256" y="96"/>
                  </a:lnTo>
                  <a:lnTo>
                    <a:pt x="254" y="76"/>
                  </a:lnTo>
                  <a:lnTo>
                    <a:pt x="248" y="58"/>
                  </a:lnTo>
                  <a:lnTo>
                    <a:pt x="240" y="42"/>
                  </a:lnTo>
                  <a:lnTo>
                    <a:pt x="228" y="28"/>
                  </a:lnTo>
                  <a:lnTo>
                    <a:pt x="214" y="16"/>
                  </a:lnTo>
                  <a:lnTo>
                    <a:pt x="198" y="8"/>
                  </a:lnTo>
                  <a:lnTo>
                    <a:pt x="180" y="2"/>
                  </a:lnTo>
                  <a:lnTo>
                    <a:pt x="160" y="0"/>
                  </a:lnTo>
                  <a:close/>
                  <a:moveTo>
                    <a:pt x="38" y="238"/>
                  </a:moveTo>
                  <a:lnTo>
                    <a:pt x="38" y="238"/>
                  </a:lnTo>
                  <a:lnTo>
                    <a:pt x="34" y="240"/>
                  </a:lnTo>
                  <a:lnTo>
                    <a:pt x="28" y="242"/>
                  </a:lnTo>
                  <a:lnTo>
                    <a:pt x="28" y="242"/>
                  </a:lnTo>
                  <a:lnTo>
                    <a:pt x="22" y="240"/>
                  </a:lnTo>
                  <a:lnTo>
                    <a:pt x="18" y="238"/>
                  </a:lnTo>
                  <a:lnTo>
                    <a:pt x="16" y="234"/>
                  </a:lnTo>
                  <a:lnTo>
                    <a:pt x="14" y="228"/>
                  </a:lnTo>
                  <a:lnTo>
                    <a:pt x="14" y="228"/>
                  </a:lnTo>
                  <a:lnTo>
                    <a:pt x="16" y="222"/>
                  </a:lnTo>
                  <a:lnTo>
                    <a:pt x="18" y="218"/>
                  </a:lnTo>
                  <a:lnTo>
                    <a:pt x="18" y="218"/>
                  </a:lnTo>
                  <a:lnTo>
                    <a:pt x="82" y="154"/>
                  </a:lnTo>
                  <a:lnTo>
                    <a:pt x="82" y="154"/>
                  </a:lnTo>
                  <a:lnTo>
                    <a:pt x="92" y="164"/>
                  </a:lnTo>
                  <a:lnTo>
                    <a:pt x="102" y="174"/>
                  </a:lnTo>
                  <a:lnTo>
                    <a:pt x="38" y="238"/>
                  </a:lnTo>
                  <a:close/>
                  <a:moveTo>
                    <a:pt x="160" y="176"/>
                  </a:moveTo>
                  <a:lnTo>
                    <a:pt x="160" y="176"/>
                  </a:lnTo>
                  <a:lnTo>
                    <a:pt x="144" y="174"/>
                  </a:lnTo>
                  <a:lnTo>
                    <a:pt x="128" y="170"/>
                  </a:lnTo>
                  <a:lnTo>
                    <a:pt x="116" y="162"/>
                  </a:lnTo>
                  <a:lnTo>
                    <a:pt x="104" y="152"/>
                  </a:lnTo>
                  <a:lnTo>
                    <a:pt x="94" y="140"/>
                  </a:lnTo>
                  <a:lnTo>
                    <a:pt x="86" y="128"/>
                  </a:lnTo>
                  <a:lnTo>
                    <a:pt x="82" y="112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2" y="80"/>
                  </a:lnTo>
                  <a:lnTo>
                    <a:pt x="86" y="64"/>
                  </a:lnTo>
                  <a:lnTo>
                    <a:pt x="94" y="52"/>
                  </a:lnTo>
                  <a:lnTo>
                    <a:pt x="104" y="40"/>
                  </a:lnTo>
                  <a:lnTo>
                    <a:pt x="116" y="30"/>
                  </a:lnTo>
                  <a:lnTo>
                    <a:pt x="128" y="22"/>
                  </a:lnTo>
                  <a:lnTo>
                    <a:pt x="144" y="18"/>
                  </a:lnTo>
                  <a:lnTo>
                    <a:pt x="160" y="16"/>
                  </a:lnTo>
                  <a:lnTo>
                    <a:pt x="160" y="16"/>
                  </a:lnTo>
                  <a:lnTo>
                    <a:pt x="176" y="18"/>
                  </a:lnTo>
                  <a:lnTo>
                    <a:pt x="192" y="22"/>
                  </a:lnTo>
                  <a:lnTo>
                    <a:pt x="204" y="30"/>
                  </a:lnTo>
                  <a:lnTo>
                    <a:pt x="216" y="40"/>
                  </a:lnTo>
                  <a:lnTo>
                    <a:pt x="226" y="52"/>
                  </a:lnTo>
                  <a:lnTo>
                    <a:pt x="234" y="64"/>
                  </a:lnTo>
                  <a:lnTo>
                    <a:pt x="238" y="80"/>
                  </a:lnTo>
                  <a:lnTo>
                    <a:pt x="240" y="96"/>
                  </a:lnTo>
                  <a:lnTo>
                    <a:pt x="240" y="96"/>
                  </a:lnTo>
                  <a:lnTo>
                    <a:pt x="238" y="112"/>
                  </a:lnTo>
                  <a:lnTo>
                    <a:pt x="234" y="128"/>
                  </a:lnTo>
                  <a:lnTo>
                    <a:pt x="226" y="140"/>
                  </a:lnTo>
                  <a:lnTo>
                    <a:pt x="216" y="152"/>
                  </a:lnTo>
                  <a:lnTo>
                    <a:pt x="204" y="162"/>
                  </a:lnTo>
                  <a:lnTo>
                    <a:pt x="192" y="170"/>
                  </a:lnTo>
                  <a:lnTo>
                    <a:pt x="176" y="174"/>
                  </a:lnTo>
                  <a:lnTo>
                    <a:pt x="160" y="176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4400" dirty="0">
                <a:solidFill>
                  <a:schemeClr val="lt1"/>
                </a:solidFill>
              </a:endParaRPr>
            </a:p>
          </p:txBody>
        </p:sp>
        <p:sp>
          <p:nvSpPr>
            <p:cNvPr id="87" name="Freeform 119"/>
            <p:cNvSpPr/>
            <p:nvPr/>
          </p:nvSpPr>
          <p:spPr bwMode="auto">
            <a:xfrm>
              <a:off x="4303530" y="3638696"/>
              <a:ext cx="116163" cy="11616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0"/>
                </a:cxn>
                <a:cxn ang="0">
                  <a:pos x="44" y="2"/>
                </a:cxn>
                <a:cxn ang="0">
                  <a:pos x="34" y="4"/>
                </a:cxn>
                <a:cxn ang="0">
                  <a:pos x="24" y="10"/>
                </a:cxn>
                <a:cxn ang="0">
                  <a:pos x="16" y="16"/>
                </a:cxn>
                <a:cxn ang="0">
                  <a:pos x="10" y="24"/>
                </a:cxn>
                <a:cxn ang="0">
                  <a:pos x="4" y="34"/>
                </a:cxn>
                <a:cxn ang="0">
                  <a:pos x="2" y="4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2" y="58"/>
                </a:cxn>
                <a:cxn ang="0">
                  <a:pos x="4" y="60"/>
                </a:cxn>
                <a:cxn ang="0">
                  <a:pos x="4" y="60"/>
                </a:cxn>
                <a:cxn ang="0">
                  <a:pos x="6" y="58"/>
                </a:cxn>
                <a:cxn ang="0">
                  <a:pos x="8" y="56"/>
                </a:cxn>
                <a:cxn ang="0">
                  <a:pos x="8" y="56"/>
                </a:cxn>
                <a:cxn ang="0">
                  <a:pos x="8" y="46"/>
                </a:cxn>
                <a:cxn ang="0">
                  <a:pos x="12" y="38"/>
                </a:cxn>
                <a:cxn ang="0">
                  <a:pos x="16" y="30"/>
                </a:cxn>
                <a:cxn ang="0">
                  <a:pos x="22" y="22"/>
                </a:cxn>
                <a:cxn ang="0">
                  <a:pos x="30" y="16"/>
                </a:cxn>
                <a:cxn ang="0">
                  <a:pos x="38" y="12"/>
                </a:cxn>
                <a:cxn ang="0">
                  <a:pos x="46" y="8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58" y="6"/>
                </a:cxn>
                <a:cxn ang="0">
                  <a:pos x="60" y="4"/>
                </a:cxn>
                <a:cxn ang="0">
                  <a:pos x="60" y="4"/>
                </a:cxn>
                <a:cxn ang="0">
                  <a:pos x="58" y="2"/>
                </a:cxn>
                <a:cxn ang="0">
                  <a:pos x="56" y="0"/>
                </a:cxn>
              </a:cxnLst>
              <a:rect l="0" t="0" r="r" b="b"/>
              <a:pathLst>
                <a:path w="60" h="60">
                  <a:moveTo>
                    <a:pt x="56" y="0"/>
                  </a:moveTo>
                  <a:lnTo>
                    <a:pt x="56" y="0"/>
                  </a:lnTo>
                  <a:lnTo>
                    <a:pt x="44" y="2"/>
                  </a:lnTo>
                  <a:lnTo>
                    <a:pt x="34" y="4"/>
                  </a:lnTo>
                  <a:lnTo>
                    <a:pt x="24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6" y="58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46"/>
                  </a:lnTo>
                  <a:lnTo>
                    <a:pt x="12" y="38"/>
                  </a:lnTo>
                  <a:lnTo>
                    <a:pt x="16" y="30"/>
                  </a:lnTo>
                  <a:lnTo>
                    <a:pt x="22" y="22"/>
                  </a:lnTo>
                  <a:lnTo>
                    <a:pt x="30" y="16"/>
                  </a:lnTo>
                  <a:lnTo>
                    <a:pt x="38" y="12"/>
                  </a:lnTo>
                  <a:lnTo>
                    <a:pt x="4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8" y="6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8" y="2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4400" dirty="0">
                <a:solidFill>
                  <a:schemeClr val="lt1"/>
                </a:solidFill>
              </a:endParaRPr>
            </a:p>
          </p:txBody>
        </p:sp>
        <p:sp>
          <p:nvSpPr>
            <p:cNvPr id="88" name="Freeform 120"/>
            <p:cNvSpPr/>
            <p:nvPr/>
          </p:nvSpPr>
          <p:spPr bwMode="auto">
            <a:xfrm>
              <a:off x="4303530" y="3638696"/>
              <a:ext cx="116163" cy="11616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0"/>
                </a:cxn>
                <a:cxn ang="0">
                  <a:pos x="44" y="2"/>
                </a:cxn>
                <a:cxn ang="0">
                  <a:pos x="34" y="4"/>
                </a:cxn>
                <a:cxn ang="0">
                  <a:pos x="24" y="10"/>
                </a:cxn>
                <a:cxn ang="0">
                  <a:pos x="16" y="16"/>
                </a:cxn>
                <a:cxn ang="0">
                  <a:pos x="10" y="24"/>
                </a:cxn>
                <a:cxn ang="0">
                  <a:pos x="4" y="34"/>
                </a:cxn>
                <a:cxn ang="0">
                  <a:pos x="2" y="4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2" y="58"/>
                </a:cxn>
                <a:cxn ang="0">
                  <a:pos x="4" y="60"/>
                </a:cxn>
                <a:cxn ang="0">
                  <a:pos x="4" y="60"/>
                </a:cxn>
                <a:cxn ang="0">
                  <a:pos x="6" y="58"/>
                </a:cxn>
                <a:cxn ang="0">
                  <a:pos x="8" y="56"/>
                </a:cxn>
                <a:cxn ang="0">
                  <a:pos x="8" y="56"/>
                </a:cxn>
                <a:cxn ang="0">
                  <a:pos x="8" y="46"/>
                </a:cxn>
                <a:cxn ang="0">
                  <a:pos x="12" y="38"/>
                </a:cxn>
                <a:cxn ang="0">
                  <a:pos x="16" y="30"/>
                </a:cxn>
                <a:cxn ang="0">
                  <a:pos x="22" y="22"/>
                </a:cxn>
                <a:cxn ang="0">
                  <a:pos x="30" y="16"/>
                </a:cxn>
                <a:cxn ang="0">
                  <a:pos x="38" y="12"/>
                </a:cxn>
                <a:cxn ang="0">
                  <a:pos x="46" y="8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58" y="6"/>
                </a:cxn>
                <a:cxn ang="0">
                  <a:pos x="60" y="4"/>
                </a:cxn>
                <a:cxn ang="0">
                  <a:pos x="60" y="4"/>
                </a:cxn>
                <a:cxn ang="0">
                  <a:pos x="58" y="2"/>
                </a:cxn>
                <a:cxn ang="0">
                  <a:pos x="56" y="0"/>
                </a:cxn>
              </a:cxnLst>
              <a:rect l="0" t="0" r="r" b="b"/>
              <a:pathLst>
                <a:path w="60" h="60">
                  <a:moveTo>
                    <a:pt x="56" y="0"/>
                  </a:moveTo>
                  <a:lnTo>
                    <a:pt x="56" y="0"/>
                  </a:lnTo>
                  <a:lnTo>
                    <a:pt x="44" y="2"/>
                  </a:lnTo>
                  <a:lnTo>
                    <a:pt x="34" y="4"/>
                  </a:lnTo>
                  <a:lnTo>
                    <a:pt x="24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6" y="58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46"/>
                  </a:lnTo>
                  <a:lnTo>
                    <a:pt x="12" y="38"/>
                  </a:lnTo>
                  <a:lnTo>
                    <a:pt x="16" y="30"/>
                  </a:lnTo>
                  <a:lnTo>
                    <a:pt x="22" y="22"/>
                  </a:lnTo>
                  <a:lnTo>
                    <a:pt x="30" y="16"/>
                  </a:lnTo>
                  <a:lnTo>
                    <a:pt x="38" y="12"/>
                  </a:lnTo>
                  <a:lnTo>
                    <a:pt x="4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8" y="6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8" y="2"/>
                  </a:lnTo>
                  <a:lnTo>
                    <a:pt x="56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4400" dirty="0">
                <a:solidFill>
                  <a:schemeClr val="lt1"/>
                </a:solidFill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1631097" y="3988299"/>
            <a:ext cx="50878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Start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9972946" y="4165145"/>
            <a:ext cx="50878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Finish</a:t>
            </a:r>
          </a:p>
        </p:txBody>
      </p:sp>
      <p:sp>
        <p:nvSpPr>
          <p:cNvPr id="4" name="Oval 3"/>
          <p:cNvSpPr/>
          <p:nvPr/>
        </p:nvSpPr>
        <p:spPr>
          <a:xfrm>
            <a:off x="1831967" y="3877857"/>
            <a:ext cx="94069" cy="940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0" dirty="0">
              <a:latin typeface="微软雅黑" panose="020B0503020204020204" pitchFamily="34" charset="-122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10180306" y="4051978"/>
            <a:ext cx="94069" cy="940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0" dirty="0">
              <a:latin typeface="微软雅黑" panose="020B0503020204020204" pitchFamily="34" charset="-122"/>
            </a:endParaRPr>
          </a:p>
        </p:txBody>
      </p:sp>
      <p:sp>
        <p:nvSpPr>
          <p:cNvPr id="41" name="TextBox 101"/>
          <p:cNvSpPr txBox="1"/>
          <p:nvPr/>
        </p:nvSpPr>
        <p:spPr>
          <a:xfrm>
            <a:off x="5405455" y="1933432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2" name="Rectangle 102"/>
          <p:cNvSpPr/>
          <p:nvPr/>
        </p:nvSpPr>
        <p:spPr>
          <a:xfrm>
            <a:off x="4856467" y="2215075"/>
            <a:ext cx="25124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1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" name="TextBox 101"/>
          <p:cNvSpPr txBox="1"/>
          <p:nvPr/>
        </p:nvSpPr>
        <p:spPr>
          <a:xfrm>
            <a:off x="2009782" y="1933432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4" name="Rectangle 102"/>
          <p:cNvSpPr/>
          <p:nvPr/>
        </p:nvSpPr>
        <p:spPr>
          <a:xfrm>
            <a:off x="1460794" y="2215075"/>
            <a:ext cx="25124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1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" name="TextBox 101"/>
          <p:cNvSpPr txBox="1"/>
          <p:nvPr/>
        </p:nvSpPr>
        <p:spPr>
          <a:xfrm>
            <a:off x="8805346" y="1930063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6" name="Rectangle 102"/>
          <p:cNvSpPr/>
          <p:nvPr/>
        </p:nvSpPr>
        <p:spPr>
          <a:xfrm>
            <a:off x="8256358" y="2211706"/>
            <a:ext cx="25124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1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TextBox 101"/>
          <p:cNvSpPr txBox="1"/>
          <p:nvPr/>
        </p:nvSpPr>
        <p:spPr>
          <a:xfrm>
            <a:off x="7044544" y="5011741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8" name="Rectangle 102"/>
          <p:cNvSpPr/>
          <p:nvPr/>
        </p:nvSpPr>
        <p:spPr>
          <a:xfrm>
            <a:off x="6495556" y="5293384"/>
            <a:ext cx="25124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1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TextBox 101"/>
          <p:cNvSpPr txBox="1"/>
          <p:nvPr/>
        </p:nvSpPr>
        <p:spPr>
          <a:xfrm>
            <a:off x="3617663" y="5011741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50" name="Rectangle 102"/>
          <p:cNvSpPr/>
          <p:nvPr/>
        </p:nvSpPr>
        <p:spPr>
          <a:xfrm>
            <a:off x="3068675" y="5293384"/>
            <a:ext cx="25124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1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209154" y="370813"/>
            <a:ext cx="34963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单击添加您的标题</a:t>
            </a:r>
            <a:endParaRPr lang="en-US" altLang="zh-CN" sz="2600" b="1" spc="180" dirty="0">
              <a:solidFill>
                <a:srgbClr val="FFFFFF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ent Arrow 5"/>
          <p:cNvSpPr/>
          <p:nvPr/>
        </p:nvSpPr>
        <p:spPr bwMode="auto">
          <a:xfrm rot="2700000">
            <a:off x="4815103" y="1953796"/>
            <a:ext cx="287181" cy="1581865"/>
          </a:xfrm>
          <a:prstGeom prst="bentArrow">
            <a:avLst>
              <a:gd name="adj1" fmla="val 13663"/>
              <a:gd name="adj2" fmla="val 25006"/>
              <a:gd name="adj3" fmla="val 43568"/>
              <a:gd name="adj4" fmla="val 0"/>
            </a:avLst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7" name="Rectangle 6"/>
          <p:cNvSpPr/>
          <p:nvPr/>
        </p:nvSpPr>
        <p:spPr bwMode="auto">
          <a:xfrm rot="2700000" flipV="1">
            <a:off x="4284316" y="3284752"/>
            <a:ext cx="287181" cy="39546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9" name="Bent Arrow 8"/>
          <p:cNvSpPr/>
          <p:nvPr/>
        </p:nvSpPr>
        <p:spPr bwMode="auto">
          <a:xfrm rot="18900000">
            <a:off x="4794293" y="4226208"/>
            <a:ext cx="287180" cy="1581865"/>
          </a:xfrm>
          <a:prstGeom prst="bentArrow">
            <a:avLst>
              <a:gd name="adj1" fmla="val 13663"/>
              <a:gd name="adj2" fmla="val 25006"/>
              <a:gd name="adj3" fmla="val 43568"/>
              <a:gd name="adj4" fmla="val 0"/>
            </a:avLst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 rot="18900000" flipV="1">
            <a:off x="5354090" y="5528155"/>
            <a:ext cx="287180" cy="39546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12" name="Bent Arrow 11"/>
          <p:cNvSpPr/>
          <p:nvPr/>
        </p:nvSpPr>
        <p:spPr bwMode="auto">
          <a:xfrm rot="18900000" flipH="1" flipV="1">
            <a:off x="7076755" y="1943745"/>
            <a:ext cx="287180" cy="1581865"/>
          </a:xfrm>
          <a:prstGeom prst="bentArrow">
            <a:avLst>
              <a:gd name="adj1" fmla="val 13663"/>
              <a:gd name="adj2" fmla="val 25006"/>
              <a:gd name="adj3" fmla="val 43568"/>
              <a:gd name="adj4" fmla="val 0"/>
            </a:avLst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 rot="18900000" flipH="1">
            <a:off x="6516958" y="2184117"/>
            <a:ext cx="287180" cy="39546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15" name="Bent Arrow 14"/>
          <p:cNvSpPr/>
          <p:nvPr/>
        </p:nvSpPr>
        <p:spPr bwMode="auto">
          <a:xfrm rot="2700000" flipH="1" flipV="1">
            <a:off x="7108326" y="4247017"/>
            <a:ext cx="287181" cy="1581865"/>
          </a:xfrm>
          <a:prstGeom prst="bentArrow">
            <a:avLst>
              <a:gd name="adj1" fmla="val 13663"/>
              <a:gd name="adj2" fmla="val 25006"/>
              <a:gd name="adj3" fmla="val 43568"/>
              <a:gd name="adj4" fmla="val 0"/>
            </a:avLst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 rot="2700000" flipH="1">
            <a:off x="7639113" y="4458380"/>
            <a:ext cx="287181" cy="39546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61" name="Text Placeholder 2"/>
          <p:cNvSpPr txBox="1"/>
          <p:nvPr/>
        </p:nvSpPr>
        <p:spPr>
          <a:xfrm>
            <a:off x="8202351" y="2181659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274579" y="2506370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4" name="Text Placeholder 2"/>
          <p:cNvSpPr txBox="1"/>
          <p:nvPr/>
        </p:nvSpPr>
        <p:spPr>
          <a:xfrm>
            <a:off x="8202351" y="4478551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274579" y="4803262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7" name="Text Placeholder 2"/>
          <p:cNvSpPr txBox="1"/>
          <p:nvPr/>
        </p:nvSpPr>
        <p:spPr>
          <a:xfrm>
            <a:off x="1161086" y="4478552"/>
            <a:ext cx="2832909" cy="3247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161086" y="4803262"/>
            <a:ext cx="27560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0" name="Text Placeholder 2"/>
          <p:cNvSpPr txBox="1"/>
          <p:nvPr/>
        </p:nvSpPr>
        <p:spPr>
          <a:xfrm>
            <a:off x="1567504" y="2181660"/>
            <a:ext cx="2426491" cy="3247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161086" y="2506370"/>
            <a:ext cx="27560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 rot="18900000" flipV="1">
            <a:off x="6450061" y="3180390"/>
            <a:ext cx="1421902" cy="1421902"/>
          </a:xfrm>
          <a:prstGeom prst="roundRect">
            <a:avLst>
              <a:gd name="adj" fmla="val 9646"/>
            </a:avLst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856478" y="3630380"/>
            <a:ext cx="587072" cy="568375"/>
            <a:chOff x="2339975" y="3200401"/>
            <a:chExt cx="249238" cy="241301"/>
          </a:xfrm>
          <a:solidFill>
            <a:schemeClr val="bg1"/>
          </a:solidFill>
        </p:grpSpPr>
        <p:sp>
          <p:nvSpPr>
            <p:cNvPr id="36" name="Rectangle 18"/>
            <p:cNvSpPr>
              <a:spLocks noChangeArrowheads="1"/>
            </p:cNvSpPr>
            <p:nvPr/>
          </p:nvSpPr>
          <p:spPr bwMode="auto">
            <a:xfrm>
              <a:off x="2428875" y="3297238"/>
              <a:ext cx="2857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7" name="Rectangle 19"/>
            <p:cNvSpPr>
              <a:spLocks noChangeArrowheads="1"/>
            </p:cNvSpPr>
            <p:nvPr/>
          </p:nvSpPr>
          <p:spPr bwMode="auto">
            <a:xfrm>
              <a:off x="2473325" y="3297238"/>
              <a:ext cx="2857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8" name="Rectangle 20"/>
            <p:cNvSpPr>
              <a:spLocks noChangeArrowheads="1"/>
            </p:cNvSpPr>
            <p:nvPr/>
          </p:nvSpPr>
          <p:spPr bwMode="auto">
            <a:xfrm>
              <a:off x="2516188" y="3297238"/>
              <a:ext cx="2857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9" name="Rectangle 21"/>
            <p:cNvSpPr>
              <a:spLocks noChangeArrowheads="1"/>
            </p:cNvSpPr>
            <p:nvPr/>
          </p:nvSpPr>
          <p:spPr bwMode="auto">
            <a:xfrm>
              <a:off x="2428875" y="3338513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0" name="Rectangle 22"/>
            <p:cNvSpPr>
              <a:spLocks noChangeArrowheads="1"/>
            </p:cNvSpPr>
            <p:nvPr/>
          </p:nvSpPr>
          <p:spPr bwMode="auto">
            <a:xfrm>
              <a:off x="2473325" y="3338513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1" name="Rectangle 23"/>
            <p:cNvSpPr>
              <a:spLocks noChangeArrowheads="1"/>
            </p:cNvSpPr>
            <p:nvPr/>
          </p:nvSpPr>
          <p:spPr bwMode="auto">
            <a:xfrm>
              <a:off x="2516188" y="3338513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7" name="Rectangle 24"/>
            <p:cNvSpPr>
              <a:spLocks noChangeArrowheads="1"/>
            </p:cNvSpPr>
            <p:nvPr/>
          </p:nvSpPr>
          <p:spPr bwMode="auto">
            <a:xfrm>
              <a:off x="2428875" y="3378201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8" name="Rectangle 25"/>
            <p:cNvSpPr>
              <a:spLocks noChangeArrowheads="1"/>
            </p:cNvSpPr>
            <p:nvPr/>
          </p:nvSpPr>
          <p:spPr bwMode="auto">
            <a:xfrm>
              <a:off x="2386013" y="3338513"/>
              <a:ext cx="25400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9" name="Rectangle 26"/>
            <p:cNvSpPr>
              <a:spLocks noChangeArrowheads="1"/>
            </p:cNvSpPr>
            <p:nvPr/>
          </p:nvSpPr>
          <p:spPr bwMode="auto">
            <a:xfrm>
              <a:off x="2386013" y="3378201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0" name="Rectangle 27"/>
            <p:cNvSpPr>
              <a:spLocks noChangeArrowheads="1"/>
            </p:cNvSpPr>
            <p:nvPr/>
          </p:nvSpPr>
          <p:spPr bwMode="auto">
            <a:xfrm>
              <a:off x="2473325" y="3378201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1" name="Rectangle 28"/>
            <p:cNvSpPr>
              <a:spLocks noChangeArrowheads="1"/>
            </p:cNvSpPr>
            <p:nvPr/>
          </p:nvSpPr>
          <p:spPr bwMode="auto">
            <a:xfrm>
              <a:off x="2516188" y="3378201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2" name="Freeform 29"/>
            <p:cNvSpPr>
              <a:spLocks noEditPoints="1"/>
            </p:cNvSpPr>
            <p:nvPr/>
          </p:nvSpPr>
          <p:spPr bwMode="auto">
            <a:xfrm>
              <a:off x="2339975" y="3217864"/>
              <a:ext cx="249238" cy="223838"/>
            </a:xfrm>
            <a:custGeom>
              <a:avLst/>
              <a:gdLst>
                <a:gd name="T0" fmla="*/ 157 w 157"/>
                <a:gd name="T1" fmla="*/ 0 h 141"/>
                <a:gd name="T2" fmla="*/ 135 w 157"/>
                <a:gd name="T3" fmla="*/ 0 h 141"/>
                <a:gd name="T4" fmla="*/ 135 w 157"/>
                <a:gd name="T5" fmla="*/ 15 h 141"/>
                <a:gd name="T6" fmla="*/ 114 w 157"/>
                <a:gd name="T7" fmla="*/ 15 h 141"/>
                <a:gd name="T8" fmla="*/ 114 w 157"/>
                <a:gd name="T9" fmla="*/ 0 h 141"/>
                <a:gd name="T10" fmla="*/ 47 w 157"/>
                <a:gd name="T11" fmla="*/ 0 h 141"/>
                <a:gd name="T12" fmla="*/ 47 w 157"/>
                <a:gd name="T13" fmla="*/ 15 h 141"/>
                <a:gd name="T14" fmla="*/ 25 w 157"/>
                <a:gd name="T15" fmla="*/ 15 h 141"/>
                <a:gd name="T16" fmla="*/ 25 w 157"/>
                <a:gd name="T17" fmla="*/ 0 h 141"/>
                <a:gd name="T18" fmla="*/ 0 w 157"/>
                <a:gd name="T19" fmla="*/ 0 h 141"/>
                <a:gd name="T20" fmla="*/ 0 w 157"/>
                <a:gd name="T21" fmla="*/ 141 h 141"/>
                <a:gd name="T22" fmla="*/ 12 w 157"/>
                <a:gd name="T23" fmla="*/ 141 h 141"/>
                <a:gd name="T24" fmla="*/ 146 w 157"/>
                <a:gd name="T25" fmla="*/ 141 h 141"/>
                <a:gd name="T26" fmla="*/ 157 w 157"/>
                <a:gd name="T27" fmla="*/ 141 h 141"/>
                <a:gd name="T28" fmla="*/ 157 w 157"/>
                <a:gd name="T29" fmla="*/ 0 h 141"/>
                <a:gd name="T30" fmla="*/ 146 w 157"/>
                <a:gd name="T31" fmla="*/ 129 h 141"/>
                <a:gd name="T32" fmla="*/ 12 w 157"/>
                <a:gd name="T33" fmla="*/ 129 h 141"/>
                <a:gd name="T34" fmla="*/ 12 w 157"/>
                <a:gd name="T35" fmla="*/ 40 h 141"/>
                <a:gd name="T36" fmla="*/ 146 w 157"/>
                <a:gd name="T37" fmla="*/ 40 h 141"/>
                <a:gd name="T38" fmla="*/ 146 w 157"/>
                <a:gd name="T39" fmla="*/ 12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7" h="141">
                  <a:moveTo>
                    <a:pt x="157" y="0"/>
                  </a:moveTo>
                  <a:lnTo>
                    <a:pt x="135" y="0"/>
                  </a:lnTo>
                  <a:lnTo>
                    <a:pt x="135" y="15"/>
                  </a:lnTo>
                  <a:lnTo>
                    <a:pt x="114" y="15"/>
                  </a:lnTo>
                  <a:lnTo>
                    <a:pt x="114" y="0"/>
                  </a:lnTo>
                  <a:lnTo>
                    <a:pt x="47" y="0"/>
                  </a:lnTo>
                  <a:lnTo>
                    <a:pt x="47" y="15"/>
                  </a:lnTo>
                  <a:lnTo>
                    <a:pt x="25" y="1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12" y="141"/>
                  </a:lnTo>
                  <a:lnTo>
                    <a:pt x="146" y="141"/>
                  </a:lnTo>
                  <a:lnTo>
                    <a:pt x="157" y="141"/>
                  </a:lnTo>
                  <a:lnTo>
                    <a:pt x="157" y="0"/>
                  </a:lnTo>
                  <a:close/>
                  <a:moveTo>
                    <a:pt x="146" y="129"/>
                  </a:moveTo>
                  <a:lnTo>
                    <a:pt x="12" y="129"/>
                  </a:lnTo>
                  <a:lnTo>
                    <a:pt x="12" y="40"/>
                  </a:lnTo>
                  <a:lnTo>
                    <a:pt x="146" y="40"/>
                  </a:lnTo>
                  <a:lnTo>
                    <a:pt x="146" y="1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3" name="Rectangle 30"/>
            <p:cNvSpPr>
              <a:spLocks noChangeArrowheads="1"/>
            </p:cNvSpPr>
            <p:nvPr/>
          </p:nvSpPr>
          <p:spPr bwMode="auto">
            <a:xfrm>
              <a:off x="2387600" y="3200401"/>
              <a:ext cx="20638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4" name="Rectangle 31"/>
            <p:cNvSpPr>
              <a:spLocks noChangeArrowheads="1"/>
            </p:cNvSpPr>
            <p:nvPr/>
          </p:nvSpPr>
          <p:spPr bwMode="auto">
            <a:xfrm>
              <a:off x="2525713" y="3200401"/>
              <a:ext cx="23813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8" name="Rounded Rectangle 17"/>
          <p:cNvSpPr/>
          <p:nvPr/>
        </p:nvSpPr>
        <p:spPr bwMode="auto">
          <a:xfrm rot="18900000" flipV="1">
            <a:off x="5394353" y="4236098"/>
            <a:ext cx="1421902" cy="1421902"/>
          </a:xfrm>
          <a:prstGeom prst="roundRect">
            <a:avLst>
              <a:gd name="adj" fmla="val 9646"/>
            </a:avLst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55" name="Shape 719"/>
          <p:cNvSpPr/>
          <p:nvPr/>
        </p:nvSpPr>
        <p:spPr>
          <a:xfrm>
            <a:off x="5824054" y="4678297"/>
            <a:ext cx="562288" cy="483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2" h="21446" extrusionOk="0">
                <a:moveTo>
                  <a:pt x="9262" y="7207"/>
                </a:moveTo>
                <a:lnTo>
                  <a:pt x="14475" y="11108"/>
                </a:lnTo>
                <a:cubicBezTo>
                  <a:pt x="14915" y="11436"/>
                  <a:pt x="15500" y="11301"/>
                  <a:pt x="15796" y="10800"/>
                </a:cubicBezTo>
                <a:lnTo>
                  <a:pt x="21160" y="1771"/>
                </a:lnTo>
                <a:cubicBezTo>
                  <a:pt x="21464" y="1257"/>
                  <a:pt x="21354" y="555"/>
                  <a:pt x="20913" y="200"/>
                </a:cubicBezTo>
                <a:cubicBezTo>
                  <a:pt x="20472" y="-154"/>
                  <a:pt x="19869" y="-26"/>
                  <a:pt x="19564" y="487"/>
                </a:cubicBezTo>
                <a:lnTo>
                  <a:pt x="14734" y="8618"/>
                </a:lnTo>
                <a:lnTo>
                  <a:pt x="9490" y="4694"/>
                </a:lnTo>
                <a:cubicBezTo>
                  <a:pt x="9273" y="4532"/>
                  <a:pt x="9010" y="4478"/>
                  <a:pt x="8757" y="4541"/>
                </a:cubicBezTo>
                <a:cubicBezTo>
                  <a:pt x="8505" y="4607"/>
                  <a:pt x="8285" y="4785"/>
                  <a:pt x="8147" y="5039"/>
                </a:cubicBezTo>
                <a:lnTo>
                  <a:pt x="152" y="19712"/>
                </a:lnTo>
                <a:cubicBezTo>
                  <a:pt x="-136" y="20237"/>
                  <a:pt x="-2" y="20936"/>
                  <a:pt x="450" y="21269"/>
                </a:cubicBezTo>
                <a:cubicBezTo>
                  <a:pt x="611" y="21389"/>
                  <a:pt x="791" y="21446"/>
                  <a:pt x="969" y="21446"/>
                </a:cubicBezTo>
                <a:cubicBezTo>
                  <a:pt x="1290" y="21446"/>
                  <a:pt x="1604" y="21260"/>
                  <a:pt x="1788" y="20921"/>
                </a:cubicBezTo>
                <a:cubicBezTo>
                  <a:pt x="1788" y="20921"/>
                  <a:pt x="9262" y="7207"/>
                  <a:pt x="9262" y="7207"/>
                </a:cubicBezTo>
                <a:close/>
                <a:moveTo>
                  <a:pt x="19712" y="12707"/>
                </a:moveTo>
                <a:lnTo>
                  <a:pt x="14952" y="17715"/>
                </a:lnTo>
                <a:lnTo>
                  <a:pt x="9355" y="12653"/>
                </a:lnTo>
                <a:cubicBezTo>
                  <a:pt x="9249" y="12556"/>
                  <a:pt x="9125" y="12487"/>
                  <a:pt x="8994" y="12450"/>
                </a:cubicBezTo>
                <a:lnTo>
                  <a:pt x="8249" y="12234"/>
                </a:lnTo>
                <a:lnTo>
                  <a:pt x="7154" y="14242"/>
                </a:lnTo>
                <a:lnTo>
                  <a:pt x="8327" y="14582"/>
                </a:lnTo>
                <a:lnTo>
                  <a:pt x="14404" y="20078"/>
                </a:lnTo>
                <a:cubicBezTo>
                  <a:pt x="14580" y="20237"/>
                  <a:pt x="14789" y="20317"/>
                  <a:pt x="14999" y="20317"/>
                </a:cubicBezTo>
                <a:cubicBezTo>
                  <a:pt x="15232" y="20317"/>
                  <a:pt x="15466" y="20218"/>
                  <a:pt x="15650" y="20026"/>
                </a:cubicBezTo>
                <a:lnTo>
                  <a:pt x="21012" y="14382"/>
                </a:lnTo>
                <a:cubicBezTo>
                  <a:pt x="21410" y="13963"/>
                  <a:pt x="21441" y="13250"/>
                  <a:pt x="21081" y="12788"/>
                </a:cubicBezTo>
                <a:cubicBezTo>
                  <a:pt x="20722" y="12325"/>
                  <a:pt x="20109" y="12289"/>
                  <a:pt x="19712" y="12707"/>
                </a:cubicBezTo>
                <a:close/>
                <a:moveTo>
                  <a:pt x="735" y="12382"/>
                </a:moveTo>
                <a:lnTo>
                  <a:pt x="2190" y="12804"/>
                </a:lnTo>
                <a:lnTo>
                  <a:pt x="3284" y="10795"/>
                </a:lnTo>
                <a:lnTo>
                  <a:pt x="1204" y="10192"/>
                </a:lnTo>
                <a:cubicBezTo>
                  <a:pt x="683" y="10040"/>
                  <a:pt x="158" y="10410"/>
                  <a:pt x="28" y="11015"/>
                </a:cubicBezTo>
                <a:cubicBezTo>
                  <a:pt x="-100" y="11620"/>
                  <a:pt x="216" y="12231"/>
                  <a:pt x="735" y="12382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l"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/>
          </a:p>
        </p:txBody>
      </p:sp>
      <p:sp>
        <p:nvSpPr>
          <p:cNvPr id="24" name="Rounded Rectangle 23"/>
          <p:cNvSpPr/>
          <p:nvPr/>
        </p:nvSpPr>
        <p:spPr bwMode="auto">
          <a:xfrm rot="18900000" flipV="1">
            <a:off x="4338645" y="3180390"/>
            <a:ext cx="1421902" cy="1421902"/>
          </a:xfrm>
          <a:prstGeom prst="roundRect">
            <a:avLst>
              <a:gd name="adj" fmla="val 9646"/>
            </a:avLst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56" name="Shape 2102"/>
          <p:cNvSpPr/>
          <p:nvPr/>
        </p:nvSpPr>
        <p:spPr>
          <a:xfrm>
            <a:off x="4695322" y="3609157"/>
            <a:ext cx="689410" cy="551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43" y="10800"/>
                </a:moveTo>
                <a:cubicBezTo>
                  <a:pt x="17065" y="10800"/>
                  <a:pt x="16800" y="11898"/>
                  <a:pt x="16709" y="12419"/>
                </a:cubicBezTo>
                <a:cubicBezTo>
                  <a:pt x="16115" y="15817"/>
                  <a:pt x="13696" y="18359"/>
                  <a:pt x="10800" y="18359"/>
                </a:cubicBezTo>
                <a:cubicBezTo>
                  <a:pt x="9130" y="18359"/>
                  <a:pt x="7618" y="17514"/>
                  <a:pt x="6524" y="16146"/>
                </a:cubicBezTo>
                <a:cubicBezTo>
                  <a:pt x="6018" y="15513"/>
                  <a:pt x="5198" y="15513"/>
                  <a:pt x="4691" y="16146"/>
                </a:cubicBezTo>
                <a:cubicBezTo>
                  <a:pt x="4185" y="16779"/>
                  <a:pt x="4185" y="17804"/>
                  <a:pt x="4691" y="18437"/>
                </a:cubicBezTo>
                <a:cubicBezTo>
                  <a:pt x="6255" y="20391"/>
                  <a:pt x="8415" y="21600"/>
                  <a:pt x="10800" y="21600"/>
                </a:cubicBezTo>
                <a:cubicBezTo>
                  <a:pt x="14669" y="21600"/>
                  <a:pt x="17943" y="18421"/>
                  <a:pt x="19043" y="14039"/>
                </a:cubicBezTo>
                <a:lnTo>
                  <a:pt x="21600" y="14039"/>
                </a:lnTo>
                <a:lnTo>
                  <a:pt x="21600" y="10800"/>
                </a:lnTo>
                <a:cubicBezTo>
                  <a:pt x="21600" y="10800"/>
                  <a:pt x="18143" y="10800"/>
                  <a:pt x="18143" y="10800"/>
                </a:cubicBezTo>
                <a:close/>
                <a:moveTo>
                  <a:pt x="4891" y="9180"/>
                </a:moveTo>
                <a:cubicBezTo>
                  <a:pt x="5484" y="5783"/>
                  <a:pt x="7904" y="3240"/>
                  <a:pt x="10800" y="3240"/>
                </a:cubicBezTo>
                <a:cubicBezTo>
                  <a:pt x="12470" y="3240"/>
                  <a:pt x="13982" y="4086"/>
                  <a:pt x="15076" y="5454"/>
                </a:cubicBezTo>
                <a:cubicBezTo>
                  <a:pt x="15582" y="6086"/>
                  <a:pt x="16404" y="6086"/>
                  <a:pt x="16909" y="5454"/>
                </a:cubicBezTo>
                <a:cubicBezTo>
                  <a:pt x="17415" y="4821"/>
                  <a:pt x="17415" y="3796"/>
                  <a:pt x="16909" y="3163"/>
                </a:cubicBezTo>
                <a:cubicBezTo>
                  <a:pt x="15346" y="1209"/>
                  <a:pt x="13186" y="0"/>
                  <a:pt x="10800" y="0"/>
                </a:cubicBezTo>
                <a:cubicBezTo>
                  <a:pt x="6931" y="0"/>
                  <a:pt x="3658" y="3178"/>
                  <a:pt x="2557" y="7560"/>
                </a:cubicBezTo>
                <a:lnTo>
                  <a:pt x="0" y="7560"/>
                </a:lnTo>
                <a:lnTo>
                  <a:pt x="0" y="10800"/>
                </a:lnTo>
                <a:lnTo>
                  <a:pt x="3457" y="10800"/>
                </a:lnTo>
                <a:cubicBezTo>
                  <a:pt x="4535" y="10800"/>
                  <a:pt x="4800" y="9702"/>
                  <a:pt x="4891" y="9180"/>
                </a:cubicBezTo>
                <a:close/>
                <a:moveTo>
                  <a:pt x="7343" y="10800"/>
                </a:moveTo>
                <a:cubicBezTo>
                  <a:pt x="7343" y="13185"/>
                  <a:pt x="8891" y="15120"/>
                  <a:pt x="10800" y="15120"/>
                </a:cubicBezTo>
                <a:cubicBezTo>
                  <a:pt x="12709" y="15120"/>
                  <a:pt x="14255" y="13185"/>
                  <a:pt x="14255" y="10800"/>
                </a:cubicBezTo>
                <a:cubicBezTo>
                  <a:pt x="14255" y="8415"/>
                  <a:pt x="12709" y="6480"/>
                  <a:pt x="10800" y="6480"/>
                </a:cubicBezTo>
                <a:cubicBezTo>
                  <a:pt x="8891" y="6480"/>
                  <a:pt x="7343" y="8415"/>
                  <a:pt x="7343" y="1080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7" name="Rounded Rectangle 26"/>
          <p:cNvSpPr/>
          <p:nvPr/>
        </p:nvSpPr>
        <p:spPr bwMode="auto">
          <a:xfrm rot="18900000" flipV="1">
            <a:off x="5394353" y="2124681"/>
            <a:ext cx="1421902" cy="1421902"/>
          </a:xfrm>
          <a:prstGeom prst="roundRect">
            <a:avLst>
              <a:gd name="adj" fmla="val 9646"/>
            </a:avLst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57" name="Freeform 56"/>
          <p:cNvSpPr/>
          <p:nvPr/>
        </p:nvSpPr>
        <p:spPr bwMode="auto">
          <a:xfrm>
            <a:off x="5825206" y="2600225"/>
            <a:ext cx="636427" cy="519433"/>
          </a:xfrm>
          <a:custGeom>
            <a:avLst/>
            <a:gdLst>
              <a:gd name="T0" fmla="*/ 307 w 382"/>
              <a:gd name="T1" fmla="*/ 135 h 312"/>
              <a:gd name="T2" fmla="*/ 362 w 382"/>
              <a:gd name="T3" fmla="*/ 71 h 312"/>
              <a:gd name="T4" fmla="*/ 238 w 382"/>
              <a:gd name="T5" fmla="*/ 25 h 312"/>
              <a:gd name="T6" fmla="*/ 229 w 382"/>
              <a:gd name="T7" fmla="*/ 19 h 312"/>
              <a:gd name="T8" fmla="*/ 229 w 382"/>
              <a:gd name="T9" fmla="*/ 134 h 312"/>
              <a:gd name="T10" fmla="*/ 180 w 382"/>
              <a:gd name="T11" fmla="*/ 214 h 312"/>
              <a:gd name="T12" fmla="*/ 86 w 382"/>
              <a:gd name="T13" fmla="*/ 189 h 312"/>
              <a:gd name="T14" fmla="*/ 129 w 382"/>
              <a:gd name="T15" fmla="*/ 97 h 312"/>
              <a:gd name="T16" fmla="*/ 190 w 382"/>
              <a:gd name="T17" fmla="*/ 93 h 312"/>
              <a:gd name="T18" fmla="*/ 190 w 382"/>
              <a:gd name="T19" fmla="*/ 4 h 312"/>
              <a:gd name="T20" fmla="*/ 154 w 382"/>
              <a:gd name="T21" fmla="*/ 0 h 312"/>
              <a:gd name="T22" fmla="*/ 0 w 382"/>
              <a:gd name="T23" fmla="*/ 156 h 312"/>
              <a:gd name="T24" fmla="*/ 154 w 382"/>
              <a:gd name="T25" fmla="*/ 312 h 312"/>
              <a:gd name="T26" fmla="*/ 308 w 382"/>
              <a:gd name="T27" fmla="*/ 156 h 312"/>
              <a:gd name="T28" fmla="*/ 307 w 382"/>
              <a:gd name="T29" fmla="*/ 135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82" h="312">
                <a:moveTo>
                  <a:pt x="307" y="135"/>
                </a:moveTo>
                <a:cubicBezTo>
                  <a:pt x="354" y="122"/>
                  <a:pt x="382" y="72"/>
                  <a:pt x="362" y="71"/>
                </a:cubicBezTo>
                <a:cubicBezTo>
                  <a:pt x="311" y="68"/>
                  <a:pt x="267" y="43"/>
                  <a:pt x="238" y="25"/>
                </a:cubicBezTo>
                <a:cubicBezTo>
                  <a:pt x="235" y="23"/>
                  <a:pt x="232" y="21"/>
                  <a:pt x="229" y="19"/>
                </a:cubicBezTo>
                <a:cubicBezTo>
                  <a:pt x="229" y="134"/>
                  <a:pt x="229" y="134"/>
                  <a:pt x="229" y="134"/>
                </a:cubicBezTo>
                <a:cubicBezTo>
                  <a:pt x="229" y="172"/>
                  <a:pt x="206" y="202"/>
                  <a:pt x="180" y="214"/>
                </a:cubicBezTo>
                <a:cubicBezTo>
                  <a:pt x="142" y="233"/>
                  <a:pt x="100" y="221"/>
                  <a:pt x="86" y="189"/>
                </a:cubicBezTo>
                <a:cubicBezTo>
                  <a:pt x="72" y="157"/>
                  <a:pt x="91" y="116"/>
                  <a:pt x="129" y="97"/>
                </a:cubicBezTo>
                <a:cubicBezTo>
                  <a:pt x="150" y="87"/>
                  <a:pt x="172" y="86"/>
                  <a:pt x="190" y="93"/>
                </a:cubicBezTo>
                <a:cubicBezTo>
                  <a:pt x="190" y="4"/>
                  <a:pt x="190" y="4"/>
                  <a:pt x="190" y="4"/>
                </a:cubicBezTo>
                <a:cubicBezTo>
                  <a:pt x="178" y="1"/>
                  <a:pt x="166" y="0"/>
                  <a:pt x="154" y="0"/>
                </a:cubicBezTo>
                <a:cubicBezTo>
                  <a:pt x="69" y="0"/>
                  <a:pt x="0" y="70"/>
                  <a:pt x="0" y="156"/>
                </a:cubicBezTo>
                <a:cubicBezTo>
                  <a:pt x="0" y="242"/>
                  <a:pt x="69" y="312"/>
                  <a:pt x="154" y="312"/>
                </a:cubicBezTo>
                <a:cubicBezTo>
                  <a:pt x="239" y="312"/>
                  <a:pt x="308" y="242"/>
                  <a:pt x="308" y="156"/>
                </a:cubicBezTo>
                <a:cubicBezTo>
                  <a:pt x="308" y="149"/>
                  <a:pt x="308" y="142"/>
                  <a:pt x="307" y="1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209154" y="370813"/>
            <a:ext cx="34963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单击添加您的标题</a:t>
            </a:r>
            <a:endParaRPr lang="en-US" altLang="zh-CN" sz="2600" b="1" spc="180" dirty="0">
              <a:solidFill>
                <a:srgbClr val="FFFFFF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/>
          <p:nvPr/>
        </p:nvSpPr>
        <p:spPr bwMode="auto">
          <a:xfrm>
            <a:off x="5733232" y="3755296"/>
            <a:ext cx="2152040" cy="1781715"/>
          </a:xfrm>
          <a:custGeom>
            <a:avLst/>
            <a:gdLst/>
            <a:ahLst/>
            <a:cxnLst>
              <a:cxn ang="0">
                <a:pos x="74" y="156"/>
              </a:cxn>
              <a:cxn ang="0">
                <a:pos x="185" y="110"/>
              </a:cxn>
              <a:cxn ang="0">
                <a:pos x="232" y="0"/>
              </a:cxn>
              <a:cxn ang="0">
                <a:pos x="274" y="0"/>
              </a:cxn>
              <a:cxn ang="0">
                <a:pos x="274" y="1"/>
              </a:cxn>
              <a:cxn ang="0">
                <a:pos x="262" y="30"/>
              </a:cxn>
              <a:cxn ang="0">
                <a:pos x="274" y="58"/>
              </a:cxn>
              <a:cxn ang="0">
                <a:pos x="302" y="70"/>
              </a:cxn>
              <a:cxn ang="0">
                <a:pos x="331" y="58"/>
              </a:cxn>
              <a:cxn ang="0">
                <a:pos x="343" y="30"/>
              </a:cxn>
              <a:cxn ang="0">
                <a:pos x="331" y="1"/>
              </a:cxn>
              <a:cxn ang="0">
                <a:pos x="330" y="0"/>
              </a:cxn>
              <a:cxn ang="0">
                <a:pos x="388" y="0"/>
              </a:cxn>
              <a:cxn ang="0">
                <a:pos x="387" y="32"/>
              </a:cxn>
              <a:cxn ang="0">
                <a:pos x="449" y="66"/>
              </a:cxn>
              <a:cxn ang="0">
                <a:pos x="435" y="121"/>
              </a:cxn>
              <a:cxn ang="0">
                <a:pos x="362" y="125"/>
              </a:cxn>
              <a:cxn ang="0">
                <a:pos x="328" y="183"/>
              </a:cxn>
              <a:cxn ang="0">
                <a:pos x="365" y="243"/>
              </a:cxn>
              <a:cxn ang="0">
                <a:pos x="344" y="266"/>
              </a:cxn>
              <a:cxn ang="0">
                <a:pos x="321" y="287"/>
              </a:cxn>
              <a:cxn ang="0">
                <a:pos x="260" y="251"/>
              </a:cxn>
              <a:cxn ang="0">
                <a:pos x="202" y="285"/>
              </a:cxn>
              <a:cxn ang="0">
                <a:pos x="202" y="356"/>
              </a:cxn>
              <a:cxn ang="0">
                <a:pos x="144" y="371"/>
              </a:cxn>
              <a:cxn ang="0">
                <a:pos x="108" y="309"/>
              </a:cxn>
              <a:cxn ang="0">
                <a:pos x="76" y="311"/>
              </a:cxn>
              <a:cxn ang="0">
                <a:pos x="74" y="311"/>
              </a:cxn>
              <a:cxn ang="0">
                <a:pos x="74" y="248"/>
              </a:cxn>
              <a:cxn ang="0">
                <a:pos x="69" y="254"/>
              </a:cxn>
              <a:cxn ang="0">
                <a:pos x="40" y="266"/>
              </a:cxn>
              <a:cxn ang="0">
                <a:pos x="11" y="254"/>
              </a:cxn>
              <a:cxn ang="0">
                <a:pos x="0" y="226"/>
              </a:cxn>
              <a:cxn ang="0">
                <a:pos x="11" y="197"/>
              </a:cxn>
              <a:cxn ang="0">
                <a:pos x="40" y="185"/>
              </a:cxn>
              <a:cxn ang="0">
                <a:pos x="69" y="197"/>
              </a:cxn>
              <a:cxn ang="0">
                <a:pos x="74" y="203"/>
              </a:cxn>
              <a:cxn ang="0">
                <a:pos x="74" y="156"/>
              </a:cxn>
            </a:cxnLst>
            <a:rect l="0" t="0" r="r" b="b"/>
            <a:pathLst>
              <a:path w="449" h="371">
                <a:moveTo>
                  <a:pt x="74" y="156"/>
                </a:moveTo>
                <a:cubicBezTo>
                  <a:pt x="117" y="156"/>
                  <a:pt x="155" y="141"/>
                  <a:pt x="185" y="110"/>
                </a:cubicBezTo>
                <a:cubicBezTo>
                  <a:pt x="216" y="80"/>
                  <a:pt x="231" y="43"/>
                  <a:pt x="232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74" y="0"/>
                  <a:pt x="274" y="1"/>
                  <a:pt x="274" y="1"/>
                </a:cubicBezTo>
                <a:cubicBezTo>
                  <a:pt x="266" y="9"/>
                  <a:pt x="262" y="19"/>
                  <a:pt x="262" y="30"/>
                </a:cubicBezTo>
                <a:cubicBezTo>
                  <a:pt x="262" y="41"/>
                  <a:pt x="266" y="51"/>
                  <a:pt x="274" y="58"/>
                </a:cubicBezTo>
                <a:cubicBezTo>
                  <a:pt x="282" y="66"/>
                  <a:pt x="291" y="70"/>
                  <a:pt x="302" y="70"/>
                </a:cubicBezTo>
                <a:cubicBezTo>
                  <a:pt x="314" y="70"/>
                  <a:pt x="323" y="66"/>
                  <a:pt x="331" y="58"/>
                </a:cubicBezTo>
                <a:cubicBezTo>
                  <a:pt x="339" y="51"/>
                  <a:pt x="343" y="41"/>
                  <a:pt x="343" y="30"/>
                </a:cubicBezTo>
                <a:cubicBezTo>
                  <a:pt x="343" y="19"/>
                  <a:pt x="339" y="9"/>
                  <a:pt x="331" y="1"/>
                </a:cubicBezTo>
                <a:cubicBezTo>
                  <a:pt x="331" y="1"/>
                  <a:pt x="330" y="0"/>
                  <a:pt x="330" y="0"/>
                </a:cubicBezTo>
                <a:cubicBezTo>
                  <a:pt x="388" y="0"/>
                  <a:pt x="388" y="0"/>
                  <a:pt x="388" y="0"/>
                </a:cubicBezTo>
                <a:cubicBezTo>
                  <a:pt x="388" y="11"/>
                  <a:pt x="388" y="22"/>
                  <a:pt x="387" y="32"/>
                </a:cubicBezTo>
                <a:cubicBezTo>
                  <a:pt x="449" y="66"/>
                  <a:pt x="449" y="66"/>
                  <a:pt x="449" y="66"/>
                </a:cubicBezTo>
                <a:cubicBezTo>
                  <a:pt x="446" y="85"/>
                  <a:pt x="441" y="103"/>
                  <a:pt x="435" y="121"/>
                </a:cubicBezTo>
                <a:cubicBezTo>
                  <a:pt x="362" y="125"/>
                  <a:pt x="362" y="125"/>
                  <a:pt x="362" y="125"/>
                </a:cubicBezTo>
                <a:cubicBezTo>
                  <a:pt x="353" y="145"/>
                  <a:pt x="342" y="164"/>
                  <a:pt x="328" y="183"/>
                </a:cubicBezTo>
                <a:cubicBezTo>
                  <a:pt x="365" y="243"/>
                  <a:pt x="365" y="243"/>
                  <a:pt x="365" y="243"/>
                </a:cubicBezTo>
                <a:cubicBezTo>
                  <a:pt x="358" y="251"/>
                  <a:pt x="351" y="258"/>
                  <a:pt x="344" y="266"/>
                </a:cubicBezTo>
                <a:cubicBezTo>
                  <a:pt x="336" y="273"/>
                  <a:pt x="329" y="280"/>
                  <a:pt x="321" y="287"/>
                </a:cubicBezTo>
                <a:cubicBezTo>
                  <a:pt x="260" y="251"/>
                  <a:pt x="260" y="251"/>
                  <a:pt x="260" y="251"/>
                </a:cubicBezTo>
                <a:cubicBezTo>
                  <a:pt x="241" y="265"/>
                  <a:pt x="222" y="276"/>
                  <a:pt x="202" y="285"/>
                </a:cubicBezTo>
                <a:cubicBezTo>
                  <a:pt x="202" y="356"/>
                  <a:pt x="202" y="356"/>
                  <a:pt x="202" y="356"/>
                </a:cubicBezTo>
                <a:cubicBezTo>
                  <a:pt x="183" y="363"/>
                  <a:pt x="164" y="368"/>
                  <a:pt x="144" y="371"/>
                </a:cubicBezTo>
                <a:cubicBezTo>
                  <a:pt x="108" y="309"/>
                  <a:pt x="108" y="309"/>
                  <a:pt x="108" y="309"/>
                </a:cubicBezTo>
                <a:cubicBezTo>
                  <a:pt x="97" y="310"/>
                  <a:pt x="86" y="311"/>
                  <a:pt x="76" y="311"/>
                </a:cubicBezTo>
                <a:cubicBezTo>
                  <a:pt x="75" y="311"/>
                  <a:pt x="75" y="311"/>
                  <a:pt x="74" y="311"/>
                </a:cubicBezTo>
                <a:cubicBezTo>
                  <a:pt x="74" y="248"/>
                  <a:pt x="74" y="248"/>
                  <a:pt x="74" y="248"/>
                </a:cubicBezTo>
                <a:cubicBezTo>
                  <a:pt x="73" y="250"/>
                  <a:pt x="71" y="252"/>
                  <a:pt x="69" y="254"/>
                </a:cubicBezTo>
                <a:cubicBezTo>
                  <a:pt x="61" y="262"/>
                  <a:pt x="51" y="266"/>
                  <a:pt x="40" y="266"/>
                </a:cubicBezTo>
                <a:cubicBezTo>
                  <a:pt x="29" y="266"/>
                  <a:pt x="19" y="262"/>
                  <a:pt x="11" y="254"/>
                </a:cubicBezTo>
                <a:cubicBezTo>
                  <a:pt x="4" y="247"/>
                  <a:pt x="0" y="237"/>
                  <a:pt x="0" y="226"/>
                </a:cubicBezTo>
                <a:cubicBezTo>
                  <a:pt x="0" y="215"/>
                  <a:pt x="4" y="205"/>
                  <a:pt x="11" y="197"/>
                </a:cubicBezTo>
                <a:cubicBezTo>
                  <a:pt x="19" y="189"/>
                  <a:pt x="29" y="185"/>
                  <a:pt x="40" y="185"/>
                </a:cubicBezTo>
                <a:cubicBezTo>
                  <a:pt x="51" y="185"/>
                  <a:pt x="61" y="189"/>
                  <a:pt x="69" y="197"/>
                </a:cubicBezTo>
                <a:cubicBezTo>
                  <a:pt x="71" y="199"/>
                  <a:pt x="73" y="201"/>
                  <a:pt x="74" y="203"/>
                </a:cubicBezTo>
                <a:lnTo>
                  <a:pt x="74" y="156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23" name="Shape 162"/>
          <p:cNvSpPr/>
          <p:nvPr/>
        </p:nvSpPr>
        <p:spPr>
          <a:xfrm>
            <a:off x="6606871" y="4357177"/>
            <a:ext cx="438961" cy="3858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071" y="8035"/>
                </a:moveTo>
                <a:lnTo>
                  <a:pt x="11327" y="9235"/>
                </a:lnTo>
                <a:lnTo>
                  <a:pt x="14583" y="4904"/>
                </a:lnTo>
                <a:lnTo>
                  <a:pt x="15088" y="4330"/>
                </a:lnTo>
                <a:lnTo>
                  <a:pt x="17289" y="6157"/>
                </a:lnTo>
                <a:lnTo>
                  <a:pt x="17289" y="3078"/>
                </a:lnTo>
                <a:lnTo>
                  <a:pt x="17289" y="0"/>
                </a:lnTo>
                <a:lnTo>
                  <a:pt x="14583" y="626"/>
                </a:lnTo>
                <a:lnTo>
                  <a:pt x="11878" y="1200"/>
                </a:lnTo>
                <a:lnTo>
                  <a:pt x="14033" y="3704"/>
                </a:lnTo>
                <a:lnTo>
                  <a:pt x="10777" y="7409"/>
                </a:lnTo>
                <a:lnTo>
                  <a:pt x="7567" y="6157"/>
                </a:lnTo>
                <a:lnTo>
                  <a:pt x="5411" y="10487"/>
                </a:lnTo>
                <a:lnTo>
                  <a:pt x="2155" y="9235"/>
                </a:lnTo>
                <a:lnTo>
                  <a:pt x="550" y="14817"/>
                </a:lnTo>
                <a:lnTo>
                  <a:pt x="0" y="16017"/>
                </a:lnTo>
                <a:lnTo>
                  <a:pt x="1055" y="16643"/>
                </a:lnTo>
                <a:lnTo>
                  <a:pt x="2706" y="11113"/>
                </a:lnTo>
                <a:lnTo>
                  <a:pt x="5916" y="12313"/>
                </a:lnTo>
                <a:lnTo>
                  <a:pt x="8071" y="8035"/>
                </a:lnTo>
                <a:lnTo>
                  <a:pt x="8071" y="8035"/>
                </a:lnTo>
                <a:close/>
                <a:moveTo>
                  <a:pt x="6466" y="21600"/>
                </a:moveTo>
                <a:lnTo>
                  <a:pt x="6466" y="16643"/>
                </a:lnTo>
                <a:lnTo>
                  <a:pt x="3761" y="16643"/>
                </a:lnTo>
                <a:lnTo>
                  <a:pt x="3761" y="21600"/>
                </a:lnTo>
                <a:lnTo>
                  <a:pt x="6466" y="21600"/>
                </a:lnTo>
                <a:lnTo>
                  <a:pt x="6466" y="21600"/>
                </a:lnTo>
                <a:close/>
                <a:moveTo>
                  <a:pt x="10227" y="21600"/>
                </a:moveTo>
                <a:lnTo>
                  <a:pt x="7567" y="21600"/>
                </a:lnTo>
                <a:lnTo>
                  <a:pt x="7567" y="14817"/>
                </a:lnTo>
                <a:lnTo>
                  <a:pt x="10227" y="14817"/>
                </a:lnTo>
                <a:lnTo>
                  <a:pt x="10227" y="21600"/>
                </a:lnTo>
                <a:lnTo>
                  <a:pt x="10227" y="21600"/>
                </a:lnTo>
                <a:close/>
                <a:moveTo>
                  <a:pt x="14033" y="21600"/>
                </a:moveTo>
                <a:lnTo>
                  <a:pt x="11327" y="21600"/>
                </a:lnTo>
                <a:lnTo>
                  <a:pt x="11327" y="12313"/>
                </a:lnTo>
                <a:lnTo>
                  <a:pt x="14033" y="12313"/>
                </a:lnTo>
                <a:lnTo>
                  <a:pt x="14033" y="21600"/>
                </a:lnTo>
                <a:lnTo>
                  <a:pt x="14033" y="21600"/>
                </a:lnTo>
                <a:close/>
                <a:moveTo>
                  <a:pt x="17794" y="21600"/>
                </a:moveTo>
                <a:lnTo>
                  <a:pt x="15088" y="21600"/>
                </a:lnTo>
                <a:lnTo>
                  <a:pt x="15088" y="9861"/>
                </a:lnTo>
                <a:lnTo>
                  <a:pt x="17794" y="9861"/>
                </a:lnTo>
                <a:lnTo>
                  <a:pt x="17794" y="21600"/>
                </a:lnTo>
                <a:lnTo>
                  <a:pt x="17794" y="21600"/>
                </a:lnTo>
                <a:close/>
                <a:moveTo>
                  <a:pt x="18894" y="6783"/>
                </a:moveTo>
                <a:lnTo>
                  <a:pt x="18894" y="21600"/>
                </a:lnTo>
                <a:lnTo>
                  <a:pt x="21600" y="21600"/>
                </a:lnTo>
                <a:lnTo>
                  <a:pt x="21600" y="6783"/>
                </a:lnTo>
                <a:lnTo>
                  <a:pt x="18894" y="6783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 algn="l">
              <a:spcBef>
                <a:spcPts val="1000"/>
              </a:spcBef>
              <a:defRPr sz="2000">
                <a:solidFill>
                  <a:srgbClr val="53585F"/>
                </a:solidFill>
                <a:latin typeface="Aller Light"/>
                <a:ea typeface="Aller Light"/>
                <a:cs typeface="Aller Light"/>
                <a:sym typeface="Aller Light"/>
              </a:defRPr>
            </a:pPr>
            <a:endParaRPr/>
          </a:p>
        </p:txBody>
      </p:sp>
      <p:sp>
        <p:nvSpPr>
          <p:cNvPr id="3" name="Freeform 10"/>
          <p:cNvSpPr/>
          <p:nvPr/>
        </p:nvSpPr>
        <p:spPr bwMode="auto">
          <a:xfrm>
            <a:off x="6088440" y="1950908"/>
            <a:ext cx="1791162" cy="2140703"/>
          </a:xfrm>
          <a:custGeom>
            <a:avLst/>
            <a:gdLst/>
            <a:ahLst/>
            <a:cxnLst>
              <a:cxn ang="0">
                <a:pos x="314" y="376"/>
              </a:cxn>
              <a:cxn ang="0">
                <a:pos x="256" y="376"/>
              </a:cxn>
              <a:cxn ang="0">
                <a:pos x="257" y="377"/>
              </a:cxn>
              <a:cxn ang="0">
                <a:pos x="269" y="406"/>
              </a:cxn>
              <a:cxn ang="0">
                <a:pos x="257" y="434"/>
              </a:cxn>
              <a:cxn ang="0">
                <a:pos x="228" y="446"/>
              </a:cxn>
              <a:cxn ang="0">
                <a:pos x="200" y="434"/>
              </a:cxn>
              <a:cxn ang="0">
                <a:pos x="188" y="406"/>
              </a:cxn>
              <a:cxn ang="0">
                <a:pos x="200" y="377"/>
              </a:cxn>
              <a:cxn ang="0">
                <a:pos x="200" y="376"/>
              </a:cxn>
              <a:cxn ang="0">
                <a:pos x="158" y="376"/>
              </a:cxn>
              <a:cxn ang="0">
                <a:pos x="158" y="374"/>
              </a:cxn>
              <a:cxn ang="0">
                <a:pos x="111" y="263"/>
              </a:cxn>
              <a:cxn ang="0">
                <a:pos x="0" y="216"/>
              </a:cxn>
              <a:cxn ang="0">
                <a:pos x="0" y="171"/>
              </a:cxn>
              <a:cxn ang="0">
                <a:pos x="3" y="175"/>
              </a:cxn>
              <a:cxn ang="0">
                <a:pos x="32" y="187"/>
              </a:cxn>
              <a:cxn ang="0">
                <a:pos x="61" y="175"/>
              </a:cxn>
              <a:cxn ang="0">
                <a:pos x="73" y="146"/>
              </a:cxn>
              <a:cxn ang="0">
                <a:pos x="61" y="118"/>
              </a:cxn>
              <a:cxn ang="0">
                <a:pos x="32" y="106"/>
              </a:cxn>
              <a:cxn ang="0">
                <a:pos x="3" y="118"/>
              </a:cxn>
              <a:cxn ang="0">
                <a:pos x="0" y="122"/>
              </a:cxn>
              <a:cxn ang="0">
                <a:pos x="0" y="61"/>
              </a:cxn>
              <a:cxn ang="0">
                <a:pos x="2" y="61"/>
              </a:cxn>
              <a:cxn ang="0">
                <a:pos x="32" y="62"/>
              </a:cxn>
              <a:cxn ang="0">
                <a:pos x="67" y="0"/>
              </a:cxn>
              <a:cxn ang="0">
                <a:pos x="126" y="15"/>
              </a:cxn>
              <a:cxn ang="0">
                <a:pos x="126" y="86"/>
              </a:cxn>
              <a:cxn ang="0">
                <a:pos x="186" y="120"/>
              </a:cxn>
              <a:cxn ang="0">
                <a:pos x="246" y="84"/>
              </a:cxn>
              <a:cxn ang="0">
                <a:pos x="270" y="106"/>
              </a:cxn>
              <a:cxn ang="0">
                <a:pos x="288" y="126"/>
              </a:cxn>
              <a:cxn ang="0">
                <a:pos x="252" y="186"/>
              </a:cxn>
              <a:cxn ang="0">
                <a:pos x="288" y="244"/>
              </a:cxn>
              <a:cxn ang="0">
                <a:pos x="359" y="244"/>
              </a:cxn>
              <a:cxn ang="0">
                <a:pos x="374" y="301"/>
              </a:cxn>
              <a:cxn ang="0">
                <a:pos x="313" y="341"/>
              </a:cxn>
              <a:cxn ang="0">
                <a:pos x="314" y="374"/>
              </a:cxn>
              <a:cxn ang="0">
                <a:pos x="314" y="376"/>
              </a:cxn>
            </a:cxnLst>
            <a:rect l="0" t="0" r="r" b="b"/>
            <a:pathLst>
              <a:path w="374" h="446">
                <a:moveTo>
                  <a:pt x="314" y="376"/>
                </a:moveTo>
                <a:cubicBezTo>
                  <a:pt x="256" y="376"/>
                  <a:pt x="256" y="376"/>
                  <a:pt x="256" y="376"/>
                </a:cubicBezTo>
                <a:cubicBezTo>
                  <a:pt x="256" y="376"/>
                  <a:pt x="257" y="377"/>
                  <a:pt x="257" y="377"/>
                </a:cubicBezTo>
                <a:cubicBezTo>
                  <a:pt x="265" y="385"/>
                  <a:pt x="269" y="395"/>
                  <a:pt x="269" y="406"/>
                </a:cubicBezTo>
                <a:cubicBezTo>
                  <a:pt x="269" y="417"/>
                  <a:pt x="265" y="427"/>
                  <a:pt x="257" y="434"/>
                </a:cubicBezTo>
                <a:cubicBezTo>
                  <a:pt x="249" y="442"/>
                  <a:pt x="240" y="446"/>
                  <a:pt x="228" y="446"/>
                </a:cubicBezTo>
                <a:cubicBezTo>
                  <a:pt x="217" y="446"/>
                  <a:pt x="208" y="442"/>
                  <a:pt x="200" y="434"/>
                </a:cubicBezTo>
                <a:cubicBezTo>
                  <a:pt x="192" y="427"/>
                  <a:pt x="188" y="417"/>
                  <a:pt x="188" y="406"/>
                </a:cubicBezTo>
                <a:cubicBezTo>
                  <a:pt x="188" y="395"/>
                  <a:pt x="192" y="385"/>
                  <a:pt x="200" y="377"/>
                </a:cubicBezTo>
                <a:cubicBezTo>
                  <a:pt x="200" y="377"/>
                  <a:pt x="200" y="376"/>
                  <a:pt x="200" y="376"/>
                </a:cubicBezTo>
                <a:cubicBezTo>
                  <a:pt x="158" y="376"/>
                  <a:pt x="158" y="376"/>
                  <a:pt x="158" y="376"/>
                </a:cubicBezTo>
                <a:cubicBezTo>
                  <a:pt x="158" y="376"/>
                  <a:pt x="158" y="375"/>
                  <a:pt x="158" y="374"/>
                </a:cubicBezTo>
                <a:cubicBezTo>
                  <a:pt x="158" y="331"/>
                  <a:pt x="142" y="293"/>
                  <a:pt x="111" y="263"/>
                </a:cubicBezTo>
                <a:cubicBezTo>
                  <a:pt x="81" y="232"/>
                  <a:pt x="43" y="216"/>
                  <a:pt x="0" y="216"/>
                </a:cubicBezTo>
                <a:cubicBezTo>
                  <a:pt x="0" y="171"/>
                  <a:pt x="0" y="171"/>
                  <a:pt x="0" y="171"/>
                </a:cubicBezTo>
                <a:cubicBezTo>
                  <a:pt x="1" y="173"/>
                  <a:pt x="2" y="174"/>
                  <a:pt x="3" y="175"/>
                </a:cubicBezTo>
                <a:cubicBezTo>
                  <a:pt x="11" y="183"/>
                  <a:pt x="21" y="187"/>
                  <a:pt x="32" y="187"/>
                </a:cubicBezTo>
                <a:cubicBezTo>
                  <a:pt x="43" y="187"/>
                  <a:pt x="53" y="183"/>
                  <a:pt x="61" y="175"/>
                </a:cubicBezTo>
                <a:cubicBezTo>
                  <a:pt x="69" y="167"/>
                  <a:pt x="73" y="158"/>
                  <a:pt x="73" y="146"/>
                </a:cubicBezTo>
                <a:cubicBezTo>
                  <a:pt x="73" y="135"/>
                  <a:pt x="69" y="126"/>
                  <a:pt x="61" y="118"/>
                </a:cubicBezTo>
                <a:cubicBezTo>
                  <a:pt x="53" y="110"/>
                  <a:pt x="43" y="106"/>
                  <a:pt x="32" y="106"/>
                </a:cubicBezTo>
                <a:cubicBezTo>
                  <a:pt x="21" y="106"/>
                  <a:pt x="11" y="110"/>
                  <a:pt x="3" y="118"/>
                </a:cubicBezTo>
                <a:cubicBezTo>
                  <a:pt x="2" y="119"/>
                  <a:pt x="1" y="120"/>
                  <a:pt x="0" y="122"/>
                </a:cubicBezTo>
                <a:cubicBezTo>
                  <a:pt x="0" y="61"/>
                  <a:pt x="0" y="61"/>
                  <a:pt x="0" y="61"/>
                </a:cubicBezTo>
                <a:cubicBezTo>
                  <a:pt x="1" y="61"/>
                  <a:pt x="1" y="61"/>
                  <a:pt x="2" y="61"/>
                </a:cubicBezTo>
                <a:cubicBezTo>
                  <a:pt x="12" y="61"/>
                  <a:pt x="22" y="61"/>
                  <a:pt x="32" y="62"/>
                </a:cubicBezTo>
                <a:cubicBezTo>
                  <a:pt x="67" y="0"/>
                  <a:pt x="67" y="0"/>
                  <a:pt x="67" y="0"/>
                </a:cubicBezTo>
                <a:cubicBezTo>
                  <a:pt x="87" y="4"/>
                  <a:pt x="107" y="8"/>
                  <a:pt x="126" y="15"/>
                </a:cubicBezTo>
                <a:cubicBezTo>
                  <a:pt x="126" y="86"/>
                  <a:pt x="126" y="86"/>
                  <a:pt x="126" y="86"/>
                </a:cubicBezTo>
                <a:cubicBezTo>
                  <a:pt x="147" y="95"/>
                  <a:pt x="167" y="106"/>
                  <a:pt x="186" y="120"/>
                </a:cubicBezTo>
                <a:cubicBezTo>
                  <a:pt x="246" y="84"/>
                  <a:pt x="246" y="84"/>
                  <a:pt x="246" y="84"/>
                </a:cubicBezTo>
                <a:cubicBezTo>
                  <a:pt x="254" y="91"/>
                  <a:pt x="262" y="98"/>
                  <a:pt x="270" y="106"/>
                </a:cubicBezTo>
                <a:cubicBezTo>
                  <a:pt x="276" y="113"/>
                  <a:pt x="282" y="119"/>
                  <a:pt x="288" y="126"/>
                </a:cubicBezTo>
                <a:cubicBezTo>
                  <a:pt x="252" y="186"/>
                  <a:pt x="252" y="186"/>
                  <a:pt x="252" y="186"/>
                </a:cubicBezTo>
                <a:cubicBezTo>
                  <a:pt x="266" y="204"/>
                  <a:pt x="278" y="224"/>
                  <a:pt x="288" y="244"/>
                </a:cubicBezTo>
                <a:cubicBezTo>
                  <a:pt x="359" y="244"/>
                  <a:pt x="359" y="244"/>
                  <a:pt x="359" y="244"/>
                </a:cubicBezTo>
                <a:cubicBezTo>
                  <a:pt x="365" y="263"/>
                  <a:pt x="370" y="282"/>
                  <a:pt x="374" y="301"/>
                </a:cubicBezTo>
                <a:cubicBezTo>
                  <a:pt x="313" y="341"/>
                  <a:pt x="313" y="341"/>
                  <a:pt x="313" y="341"/>
                </a:cubicBezTo>
                <a:cubicBezTo>
                  <a:pt x="314" y="352"/>
                  <a:pt x="314" y="363"/>
                  <a:pt x="314" y="374"/>
                </a:cubicBezTo>
                <a:cubicBezTo>
                  <a:pt x="314" y="375"/>
                  <a:pt x="314" y="375"/>
                  <a:pt x="314" y="376"/>
                </a:cubicBez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24" name="Freeform 61"/>
          <p:cNvSpPr>
            <a:spLocks noEditPoints="1"/>
          </p:cNvSpPr>
          <p:nvPr/>
        </p:nvSpPr>
        <p:spPr bwMode="auto">
          <a:xfrm>
            <a:off x="6739204" y="2855936"/>
            <a:ext cx="489633" cy="384294"/>
          </a:xfrm>
          <a:custGeom>
            <a:avLst/>
            <a:gdLst>
              <a:gd name="T0" fmla="*/ 50 w 106"/>
              <a:gd name="T1" fmla="*/ 11 h 83"/>
              <a:gd name="T2" fmla="*/ 51 w 106"/>
              <a:gd name="T3" fmla="*/ 11 h 83"/>
              <a:gd name="T4" fmla="*/ 51 w 106"/>
              <a:gd name="T5" fmla="*/ 43 h 83"/>
              <a:gd name="T6" fmla="*/ 19 w 106"/>
              <a:gd name="T7" fmla="*/ 27 h 83"/>
              <a:gd name="T8" fmla="*/ 19 w 106"/>
              <a:gd name="T9" fmla="*/ 26 h 83"/>
              <a:gd name="T10" fmla="*/ 55 w 106"/>
              <a:gd name="T11" fmla="*/ 42 h 83"/>
              <a:gd name="T12" fmla="*/ 56 w 106"/>
              <a:gd name="T13" fmla="*/ 43 h 83"/>
              <a:gd name="T14" fmla="*/ 87 w 106"/>
              <a:gd name="T15" fmla="*/ 27 h 83"/>
              <a:gd name="T16" fmla="*/ 56 w 106"/>
              <a:gd name="T17" fmla="*/ 11 h 83"/>
              <a:gd name="T18" fmla="*/ 55 w 106"/>
              <a:gd name="T19" fmla="*/ 11 h 83"/>
              <a:gd name="T20" fmla="*/ 15 w 106"/>
              <a:gd name="T21" fmla="*/ 29 h 83"/>
              <a:gd name="T22" fmla="*/ 1 w 106"/>
              <a:gd name="T23" fmla="*/ 35 h 83"/>
              <a:gd name="T24" fmla="*/ 1 w 106"/>
              <a:gd name="T25" fmla="*/ 37 h 83"/>
              <a:gd name="T26" fmla="*/ 34 w 106"/>
              <a:gd name="T27" fmla="*/ 53 h 83"/>
              <a:gd name="T28" fmla="*/ 48 w 106"/>
              <a:gd name="T29" fmla="*/ 46 h 83"/>
              <a:gd name="T30" fmla="*/ 105 w 106"/>
              <a:gd name="T31" fmla="*/ 16 h 83"/>
              <a:gd name="T32" fmla="*/ 105 w 106"/>
              <a:gd name="T33" fmla="*/ 18 h 83"/>
              <a:gd name="T34" fmla="*/ 91 w 106"/>
              <a:gd name="T35" fmla="*/ 25 h 83"/>
              <a:gd name="T36" fmla="*/ 58 w 106"/>
              <a:gd name="T37" fmla="*/ 8 h 83"/>
              <a:gd name="T38" fmla="*/ 72 w 106"/>
              <a:gd name="T39" fmla="*/ 0 h 83"/>
              <a:gd name="T40" fmla="*/ 105 w 106"/>
              <a:gd name="T41" fmla="*/ 16 h 83"/>
              <a:gd name="T42" fmla="*/ 106 w 106"/>
              <a:gd name="T43" fmla="*/ 36 h 83"/>
              <a:gd name="T44" fmla="*/ 72 w 106"/>
              <a:gd name="T45" fmla="*/ 53 h 83"/>
              <a:gd name="T46" fmla="*/ 58 w 106"/>
              <a:gd name="T47" fmla="*/ 47 h 83"/>
              <a:gd name="T48" fmla="*/ 58 w 106"/>
              <a:gd name="T49" fmla="*/ 45 h 83"/>
              <a:gd name="T50" fmla="*/ 92 w 106"/>
              <a:gd name="T51" fmla="*/ 29 h 83"/>
              <a:gd name="T52" fmla="*/ 48 w 106"/>
              <a:gd name="T53" fmla="*/ 7 h 83"/>
              <a:gd name="T54" fmla="*/ 33 w 106"/>
              <a:gd name="T55" fmla="*/ 0 h 83"/>
              <a:gd name="T56" fmla="*/ 0 w 106"/>
              <a:gd name="T57" fmla="*/ 17 h 83"/>
              <a:gd name="T58" fmla="*/ 14 w 106"/>
              <a:gd name="T59" fmla="*/ 25 h 83"/>
              <a:gd name="T60" fmla="*/ 48 w 106"/>
              <a:gd name="T61" fmla="*/ 9 h 83"/>
              <a:gd name="T62" fmla="*/ 48 w 106"/>
              <a:gd name="T63" fmla="*/ 7 h 83"/>
              <a:gd name="T64" fmla="*/ 55 w 106"/>
              <a:gd name="T65" fmla="*/ 82 h 83"/>
              <a:gd name="T66" fmla="*/ 56 w 106"/>
              <a:gd name="T67" fmla="*/ 83 h 83"/>
              <a:gd name="T68" fmla="*/ 90 w 106"/>
              <a:gd name="T69" fmla="*/ 65 h 83"/>
              <a:gd name="T70" fmla="*/ 89 w 106"/>
              <a:gd name="T71" fmla="*/ 49 h 83"/>
              <a:gd name="T72" fmla="*/ 73 w 106"/>
              <a:gd name="T73" fmla="*/ 57 h 83"/>
              <a:gd name="T74" fmla="*/ 72 w 106"/>
              <a:gd name="T75" fmla="*/ 57 h 83"/>
              <a:gd name="T76" fmla="*/ 56 w 106"/>
              <a:gd name="T77" fmla="*/ 49 h 83"/>
              <a:gd name="T78" fmla="*/ 55 w 106"/>
              <a:gd name="T79" fmla="*/ 50 h 83"/>
              <a:gd name="T80" fmla="*/ 17 w 106"/>
              <a:gd name="T81" fmla="*/ 49 h 83"/>
              <a:gd name="T82" fmla="*/ 33 w 106"/>
              <a:gd name="T83" fmla="*/ 57 h 83"/>
              <a:gd name="T84" fmla="*/ 50 w 106"/>
              <a:gd name="T85" fmla="*/ 49 h 83"/>
              <a:gd name="T86" fmla="*/ 51 w 106"/>
              <a:gd name="T87" fmla="*/ 50 h 83"/>
              <a:gd name="T88" fmla="*/ 51 w 106"/>
              <a:gd name="T89" fmla="*/ 83 h 83"/>
              <a:gd name="T90" fmla="*/ 17 w 106"/>
              <a:gd name="T91" fmla="*/ 66 h 83"/>
              <a:gd name="T92" fmla="*/ 16 w 106"/>
              <a:gd name="T93" fmla="*/ 5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6" h="83">
                <a:moveTo>
                  <a:pt x="19" y="26"/>
                </a:moveTo>
                <a:cubicBezTo>
                  <a:pt x="50" y="11"/>
                  <a:pt x="50" y="11"/>
                  <a:pt x="50" y="11"/>
                </a:cubicBezTo>
                <a:cubicBezTo>
                  <a:pt x="50" y="11"/>
                  <a:pt x="51" y="11"/>
                  <a:pt x="51" y="11"/>
                </a:cubicBezTo>
                <a:cubicBezTo>
                  <a:pt x="51" y="11"/>
                  <a:pt x="51" y="11"/>
                  <a:pt x="51" y="11"/>
                </a:cubicBezTo>
                <a:cubicBezTo>
                  <a:pt x="51" y="42"/>
                  <a:pt x="51" y="42"/>
                  <a:pt x="51" y="42"/>
                </a:cubicBezTo>
                <a:cubicBezTo>
                  <a:pt x="51" y="42"/>
                  <a:pt x="51" y="43"/>
                  <a:pt x="51" y="43"/>
                </a:cubicBezTo>
                <a:cubicBezTo>
                  <a:pt x="51" y="43"/>
                  <a:pt x="50" y="43"/>
                  <a:pt x="50" y="43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6"/>
                  <a:pt x="19" y="26"/>
                  <a:pt x="19" y="26"/>
                </a:cubicBezTo>
                <a:close/>
                <a:moveTo>
                  <a:pt x="55" y="11"/>
                </a:moveTo>
                <a:cubicBezTo>
                  <a:pt x="55" y="42"/>
                  <a:pt x="55" y="42"/>
                  <a:pt x="55" y="42"/>
                </a:cubicBezTo>
                <a:cubicBezTo>
                  <a:pt x="55" y="42"/>
                  <a:pt x="55" y="43"/>
                  <a:pt x="55" y="43"/>
                </a:cubicBezTo>
                <a:cubicBezTo>
                  <a:pt x="55" y="43"/>
                  <a:pt x="56" y="43"/>
                  <a:pt x="56" y="43"/>
                </a:cubicBezTo>
                <a:cubicBezTo>
                  <a:pt x="87" y="27"/>
                  <a:pt x="87" y="27"/>
                  <a:pt x="87" y="27"/>
                </a:cubicBezTo>
                <a:cubicBezTo>
                  <a:pt x="87" y="27"/>
                  <a:pt x="87" y="27"/>
                  <a:pt x="87" y="27"/>
                </a:cubicBezTo>
                <a:cubicBezTo>
                  <a:pt x="87" y="26"/>
                  <a:pt x="87" y="26"/>
                  <a:pt x="87" y="26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lose/>
                <a:moveTo>
                  <a:pt x="48" y="45"/>
                </a:move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4" y="29"/>
                </a:cubicBezTo>
                <a:cubicBezTo>
                  <a:pt x="1" y="35"/>
                  <a:pt x="1" y="35"/>
                  <a:pt x="1" y="35"/>
                </a:cubicBezTo>
                <a:cubicBezTo>
                  <a:pt x="1" y="36"/>
                  <a:pt x="0" y="36"/>
                  <a:pt x="0" y="36"/>
                </a:cubicBezTo>
                <a:cubicBezTo>
                  <a:pt x="0" y="37"/>
                  <a:pt x="1" y="37"/>
                  <a:pt x="1" y="37"/>
                </a:cubicBezTo>
                <a:cubicBezTo>
                  <a:pt x="33" y="53"/>
                  <a:pt x="33" y="53"/>
                  <a:pt x="33" y="53"/>
                </a:cubicBezTo>
                <a:cubicBezTo>
                  <a:pt x="34" y="54"/>
                  <a:pt x="34" y="54"/>
                  <a:pt x="34" y="53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47"/>
                  <a:pt x="48" y="46"/>
                  <a:pt x="48" y="46"/>
                </a:cubicBezTo>
                <a:cubicBezTo>
                  <a:pt x="48" y="45"/>
                  <a:pt x="48" y="45"/>
                  <a:pt x="48" y="45"/>
                </a:cubicBezTo>
                <a:close/>
                <a:moveTo>
                  <a:pt x="105" y="16"/>
                </a:moveTo>
                <a:cubicBezTo>
                  <a:pt x="105" y="17"/>
                  <a:pt x="106" y="17"/>
                  <a:pt x="106" y="17"/>
                </a:cubicBezTo>
                <a:cubicBezTo>
                  <a:pt x="106" y="18"/>
                  <a:pt x="105" y="18"/>
                  <a:pt x="105" y="18"/>
                </a:cubicBezTo>
                <a:cubicBezTo>
                  <a:pt x="92" y="25"/>
                  <a:pt x="92" y="25"/>
                  <a:pt x="92" y="25"/>
                </a:cubicBezTo>
                <a:cubicBezTo>
                  <a:pt x="91" y="25"/>
                  <a:pt x="91" y="25"/>
                  <a:pt x="91" y="25"/>
                </a:cubicBezTo>
                <a:cubicBezTo>
                  <a:pt x="58" y="9"/>
                  <a:pt x="58" y="9"/>
                  <a:pt x="58" y="9"/>
                </a:cubicBezTo>
                <a:cubicBezTo>
                  <a:pt x="58" y="8"/>
                  <a:pt x="58" y="8"/>
                  <a:pt x="58" y="8"/>
                </a:cubicBezTo>
                <a:cubicBezTo>
                  <a:pt x="58" y="7"/>
                  <a:pt x="58" y="7"/>
                  <a:pt x="58" y="7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105" y="16"/>
                  <a:pt x="105" y="16"/>
                  <a:pt x="105" y="16"/>
                </a:cubicBezTo>
                <a:close/>
                <a:moveTo>
                  <a:pt x="105" y="35"/>
                </a:moveTo>
                <a:cubicBezTo>
                  <a:pt x="105" y="36"/>
                  <a:pt x="106" y="36"/>
                  <a:pt x="106" y="36"/>
                </a:cubicBezTo>
                <a:cubicBezTo>
                  <a:pt x="106" y="37"/>
                  <a:pt x="105" y="37"/>
                  <a:pt x="105" y="37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4"/>
                  <a:pt x="72" y="54"/>
                  <a:pt x="72" y="53"/>
                </a:cubicBezTo>
                <a:cubicBezTo>
                  <a:pt x="58" y="47"/>
                  <a:pt x="58" y="47"/>
                  <a:pt x="58" y="47"/>
                </a:cubicBezTo>
                <a:cubicBezTo>
                  <a:pt x="58" y="47"/>
                  <a:pt x="58" y="46"/>
                  <a:pt x="58" y="46"/>
                </a:cubicBezTo>
                <a:cubicBezTo>
                  <a:pt x="58" y="45"/>
                  <a:pt x="58" y="45"/>
                  <a:pt x="58" y="45"/>
                </a:cubicBezTo>
                <a:cubicBezTo>
                  <a:pt x="91" y="29"/>
                  <a:pt x="91" y="29"/>
                  <a:pt x="91" y="29"/>
                </a:cubicBezTo>
                <a:cubicBezTo>
                  <a:pt x="91" y="29"/>
                  <a:pt x="91" y="29"/>
                  <a:pt x="92" y="29"/>
                </a:cubicBezTo>
                <a:cubicBezTo>
                  <a:pt x="105" y="35"/>
                  <a:pt x="105" y="35"/>
                  <a:pt x="105" y="35"/>
                </a:cubicBezTo>
                <a:close/>
                <a:moveTo>
                  <a:pt x="48" y="7"/>
                </a:moveTo>
                <a:cubicBezTo>
                  <a:pt x="34" y="0"/>
                  <a:pt x="34" y="0"/>
                  <a:pt x="34" y="0"/>
                </a:cubicBezTo>
                <a:cubicBezTo>
                  <a:pt x="34" y="0"/>
                  <a:pt x="34" y="0"/>
                  <a:pt x="33" y="0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7"/>
                  <a:pt x="0" y="17"/>
                  <a:pt x="0" y="17"/>
                </a:cubicBezTo>
                <a:cubicBezTo>
                  <a:pt x="0" y="18"/>
                  <a:pt x="1" y="18"/>
                  <a:pt x="1" y="18"/>
                </a:cubicBezTo>
                <a:cubicBezTo>
                  <a:pt x="14" y="25"/>
                  <a:pt x="14" y="25"/>
                  <a:pt x="14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7"/>
                  <a:pt x="48" y="7"/>
                  <a:pt x="48" y="7"/>
                </a:cubicBezTo>
                <a:close/>
                <a:moveTo>
                  <a:pt x="55" y="50"/>
                </a:moveTo>
                <a:cubicBezTo>
                  <a:pt x="55" y="82"/>
                  <a:pt x="55" y="82"/>
                  <a:pt x="55" y="82"/>
                </a:cubicBezTo>
                <a:cubicBezTo>
                  <a:pt x="55" y="82"/>
                  <a:pt x="55" y="83"/>
                  <a:pt x="55" y="83"/>
                </a:cubicBezTo>
                <a:cubicBezTo>
                  <a:pt x="55" y="83"/>
                  <a:pt x="56" y="83"/>
                  <a:pt x="56" y="83"/>
                </a:cubicBezTo>
                <a:cubicBezTo>
                  <a:pt x="89" y="66"/>
                  <a:pt x="89" y="66"/>
                  <a:pt x="89" y="66"/>
                </a:cubicBezTo>
                <a:cubicBezTo>
                  <a:pt x="89" y="66"/>
                  <a:pt x="90" y="66"/>
                  <a:pt x="90" y="65"/>
                </a:cubicBezTo>
                <a:cubicBezTo>
                  <a:pt x="90" y="50"/>
                  <a:pt x="90" y="50"/>
                  <a:pt x="90" y="50"/>
                </a:cubicBezTo>
                <a:cubicBezTo>
                  <a:pt x="90" y="50"/>
                  <a:pt x="89" y="49"/>
                  <a:pt x="89" y="49"/>
                </a:cubicBezTo>
                <a:cubicBezTo>
                  <a:pt x="89" y="49"/>
                  <a:pt x="89" y="49"/>
                  <a:pt x="88" y="49"/>
                </a:cubicBezTo>
                <a:cubicBezTo>
                  <a:pt x="73" y="57"/>
                  <a:pt x="73" y="57"/>
                  <a:pt x="73" y="57"/>
                </a:cubicBezTo>
                <a:cubicBezTo>
                  <a:pt x="72" y="57"/>
                  <a:pt x="72" y="57"/>
                  <a:pt x="72" y="57"/>
                </a:cubicBezTo>
                <a:cubicBezTo>
                  <a:pt x="72" y="57"/>
                  <a:pt x="72" y="57"/>
                  <a:pt x="72" y="57"/>
                </a:cubicBezTo>
                <a:cubicBezTo>
                  <a:pt x="71" y="57"/>
                  <a:pt x="71" y="57"/>
                  <a:pt x="71" y="57"/>
                </a:cubicBezTo>
                <a:cubicBezTo>
                  <a:pt x="56" y="49"/>
                  <a:pt x="56" y="49"/>
                  <a:pt x="56" y="49"/>
                </a:cubicBezTo>
                <a:cubicBezTo>
                  <a:pt x="56" y="49"/>
                  <a:pt x="55" y="49"/>
                  <a:pt x="55" y="49"/>
                </a:cubicBezTo>
                <a:cubicBezTo>
                  <a:pt x="55" y="49"/>
                  <a:pt x="55" y="50"/>
                  <a:pt x="55" y="50"/>
                </a:cubicBezTo>
                <a:close/>
                <a:moveTo>
                  <a:pt x="16" y="50"/>
                </a:moveTo>
                <a:cubicBezTo>
                  <a:pt x="16" y="50"/>
                  <a:pt x="17" y="49"/>
                  <a:pt x="17" y="49"/>
                </a:cubicBezTo>
                <a:cubicBezTo>
                  <a:pt x="17" y="49"/>
                  <a:pt x="17" y="49"/>
                  <a:pt x="18" y="49"/>
                </a:cubicBezTo>
                <a:cubicBezTo>
                  <a:pt x="33" y="57"/>
                  <a:pt x="33" y="57"/>
                  <a:pt x="33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50" y="49"/>
                  <a:pt x="50" y="49"/>
                  <a:pt x="50" y="49"/>
                </a:cubicBezTo>
                <a:cubicBezTo>
                  <a:pt x="50" y="49"/>
                  <a:pt x="51" y="49"/>
                  <a:pt x="51" y="49"/>
                </a:cubicBezTo>
                <a:cubicBezTo>
                  <a:pt x="51" y="49"/>
                  <a:pt x="51" y="50"/>
                  <a:pt x="51" y="50"/>
                </a:cubicBezTo>
                <a:cubicBezTo>
                  <a:pt x="51" y="82"/>
                  <a:pt x="51" y="82"/>
                  <a:pt x="51" y="82"/>
                </a:cubicBezTo>
                <a:cubicBezTo>
                  <a:pt x="51" y="82"/>
                  <a:pt x="51" y="83"/>
                  <a:pt x="51" y="83"/>
                </a:cubicBezTo>
                <a:cubicBezTo>
                  <a:pt x="51" y="83"/>
                  <a:pt x="50" y="83"/>
                  <a:pt x="50" y="83"/>
                </a:cubicBezTo>
                <a:cubicBezTo>
                  <a:pt x="17" y="66"/>
                  <a:pt x="17" y="66"/>
                  <a:pt x="17" y="66"/>
                </a:cubicBezTo>
                <a:cubicBezTo>
                  <a:pt x="17" y="66"/>
                  <a:pt x="16" y="66"/>
                  <a:pt x="16" y="65"/>
                </a:cubicBezTo>
                <a:lnTo>
                  <a:pt x="16" y="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5" name="Freeform 12"/>
          <p:cNvSpPr/>
          <p:nvPr/>
        </p:nvSpPr>
        <p:spPr bwMode="auto">
          <a:xfrm>
            <a:off x="4306727" y="3390639"/>
            <a:ext cx="1781716" cy="2140703"/>
          </a:xfrm>
          <a:custGeom>
            <a:avLst/>
            <a:gdLst/>
            <a:ahLst/>
            <a:cxnLst>
              <a:cxn ang="0">
                <a:pos x="372" y="232"/>
              </a:cxn>
              <a:cxn ang="0">
                <a:pos x="372" y="279"/>
              </a:cxn>
              <a:cxn ang="0">
                <a:pos x="367" y="273"/>
              </a:cxn>
              <a:cxn ang="0">
                <a:pos x="338" y="261"/>
              </a:cxn>
              <a:cxn ang="0">
                <a:pos x="309" y="273"/>
              </a:cxn>
              <a:cxn ang="0">
                <a:pos x="298" y="302"/>
              </a:cxn>
              <a:cxn ang="0">
                <a:pos x="309" y="330"/>
              </a:cxn>
              <a:cxn ang="0">
                <a:pos x="338" y="342"/>
              </a:cxn>
              <a:cxn ang="0">
                <a:pos x="367" y="330"/>
              </a:cxn>
              <a:cxn ang="0">
                <a:pos x="372" y="324"/>
              </a:cxn>
              <a:cxn ang="0">
                <a:pos x="372" y="387"/>
              </a:cxn>
              <a:cxn ang="0">
                <a:pos x="340" y="385"/>
              </a:cxn>
              <a:cxn ang="0">
                <a:pos x="302" y="446"/>
              </a:cxn>
              <a:cxn ang="0">
                <a:pos x="242" y="430"/>
              </a:cxn>
              <a:cxn ang="0">
                <a:pos x="247" y="361"/>
              </a:cxn>
              <a:cxn ang="0">
                <a:pos x="184" y="323"/>
              </a:cxn>
              <a:cxn ang="0">
                <a:pos x="129" y="363"/>
              </a:cxn>
              <a:cxn ang="0">
                <a:pos x="106" y="342"/>
              </a:cxn>
              <a:cxn ang="0">
                <a:pos x="82" y="316"/>
              </a:cxn>
              <a:cxn ang="0">
                <a:pos x="118" y="254"/>
              </a:cxn>
              <a:cxn ang="0">
                <a:pos x="86" y="199"/>
              </a:cxn>
              <a:cxn ang="0">
                <a:pos x="15" y="199"/>
              </a:cxn>
              <a:cxn ang="0">
                <a:pos x="0" y="141"/>
              </a:cxn>
              <a:cxn ang="0">
                <a:pos x="62" y="104"/>
              </a:cxn>
              <a:cxn ang="0">
                <a:pos x="61" y="84"/>
              </a:cxn>
              <a:cxn ang="0">
                <a:pos x="61" y="76"/>
              </a:cxn>
              <a:cxn ang="0">
                <a:pos x="118" y="76"/>
              </a:cxn>
              <a:cxn ang="0">
                <a:pos x="109" y="69"/>
              </a:cxn>
              <a:cxn ang="0">
                <a:pos x="97" y="41"/>
              </a:cxn>
              <a:cxn ang="0">
                <a:pos x="109" y="12"/>
              </a:cxn>
              <a:cxn ang="0">
                <a:pos x="138" y="0"/>
              </a:cxn>
              <a:cxn ang="0">
                <a:pos x="167" y="12"/>
              </a:cxn>
              <a:cxn ang="0">
                <a:pos x="179" y="41"/>
              </a:cxn>
              <a:cxn ang="0">
                <a:pos x="167" y="69"/>
              </a:cxn>
              <a:cxn ang="0">
                <a:pos x="158" y="76"/>
              </a:cxn>
              <a:cxn ang="0">
                <a:pos x="214" y="76"/>
              </a:cxn>
              <a:cxn ang="0">
                <a:pos x="260" y="186"/>
              </a:cxn>
              <a:cxn ang="0">
                <a:pos x="372" y="232"/>
              </a:cxn>
              <a:cxn ang="0">
                <a:pos x="372" y="232"/>
              </a:cxn>
            </a:cxnLst>
            <a:rect l="0" t="0" r="r" b="b"/>
            <a:pathLst>
              <a:path w="372" h="446">
                <a:moveTo>
                  <a:pt x="372" y="232"/>
                </a:moveTo>
                <a:cubicBezTo>
                  <a:pt x="372" y="279"/>
                  <a:pt x="372" y="279"/>
                  <a:pt x="372" y="279"/>
                </a:cubicBezTo>
                <a:cubicBezTo>
                  <a:pt x="371" y="277"/>
                  <a:pt x="369" y="275"/>
                  <a:pt x="367" y="273"/>
                </a:cubicBezTo>
                <a:cubicBezTo>
                  <a:pt x="359" y="265"/>
                  <a:pt x="349" y="261"/>
                  <a:pt x="338" y="261"/>
                </a:cubicBezTo>
                <a:cubicBezTo>
                  <a:pt x="327" y="261"/>
                  <a:pt x="317" y="265"/>
                  <a:pt x="309" y="273"/>
                </a:cubicBezTo>
                <a:cubicBezTo>
                  <a:pt x="302" y="281"/>
                  <a:pt x="298" y="291"/>
                  <a:pt x="298" y="302"/>
                </a:cubicBezTo>
                <a:cubicBezTo>
                  <a:pt x="298" y="313"/>
                  <a:pt x="302" y="323"/>
                  <a:pt x="309" y="330"/>
                </a:cubicBezTo>
                <a:cubicBezTo>
                  <a:pt x="317" y="338"/>
                  <a:pt x="327" y="342"/>
                  <a:pt x="338" y="342"/>
                </a:cubicBezTo>
                <a:cubicBezTo>
                  <a:pt x="349" y="342"/>
                  <a:pt x="359" y="338"/>
                  <a:pt x="367" y="330"/>
                </a:cubicBezTo>
                <a:cubicBezTo>
                  <a:pt x="369" y="328"/>
                  <a:pt x="371" y="326"/>
                  <a:pt x="372" y="324"/>
                </a:cubicBezTo>
                <a:cubicBezTo>
                  <a:pt x="372" y="387"/>
                  <a:pt x="372" y="387"/>
                  <a:pt x="372" y="387"/>
                </a:cubicBezTo>
                <a:cubicBezTo>
                  <a:pt x="361" y="387"/>
                  <a:pt x="351" y="386"/>
                  <a:pt x="340" y="385"/>
                </a:cubicBezTo>
                <a:cubicBezTo>
                  <a:pt x="302" y="446"/>
                  <a:pt x="302" y="446"/>
                  <a:pt x="302" y="446"/>
                </a:cubicBezTo>
                <a:cubicBezTo>
                  <a:pt x="281" y="443"/>
                  <a:pt x="261" y="437"/>
                  <a:pt x="242" y="430"/>
                </a:cubicBezTo>
                <a:cubicBezTo>
                  <a:pt x="247" y="361"/>
                  <a:pt x="247" y="361"/>
                  <a:pt x="247" y="361"/>
                </a:cubicBezTo>
                <a:cubicBezTo>
                  <a:pt x="225" y="351"/>
                  <a:pt x="204" y="338"/>
                  <a:pt x="184" y="323"/>
                </a:cubicBezTo>
                <a:cubicBezTo>
                  <a:pt x="129" y="363"/>
                  <a:pt x="129" y="363"/>
                  <a:pt x="129" y="363"/>
                </a:cubicBezTo>
                <a:cubicBezTo>
                  <a:pt x="121" y="356"/>
                  <a:pt x="113" y="349"/>
                  <a:pt x="106" y="342"/>
                </a:cubicBezTo>
                <a:cubicBezTo>
                  <a:pt x="97" y="333"/>
                  <a:pt x="89" y="325"/>
                  <a:pt x="82" y="316"/>
                </a:cubicBezTo>
                <a:cubicBezTo>
                  <a:pt x="118" y="254"/>
                  <a:pt x="118" y="254"/>
                  <a:pt x="118" y="254"/>
                </a:cubicBezTo>
                <a:cubicBezTo>
                  <a:pt x="105" y="237"/>
                  <a:pt x="95" y="219"/>
                  <a:pt x="86" y="199"/>
                </a:cubicBezTo>
                <a:cubicBezTo>
                  <a:pt x="15" y="199"/>
                  <a:pt x="15" y="199"/>
                  <a:pt x="15" y="199"/>
                </a:cubicBezTo>
                <a:cubicBezTo>
                  <a:pt x="8" y="180"/>
                  <a:pt x="4" y="161"/>
                  <a:pt x="0" y="141"/>
                </a:cubicBezTo>
                <a:cubicBezTo>
                  <a:pt x="62" y="104"/>
                  <a:pt x="62" y="104"/>
                  <a:pt x="62" y="104"/>
                </a:cubicBezTo>
                <a:cubicBezTo>
                  <a:pt x="62" y="98"/>
                  <a:pt x="61" y="91"/>
                  <a:pt x="61" y="84"/>
                </a:cubicBezTo>
                <a:cubicBezTo>
                  <a:pt x="61" y="82"/>
                  <a:pt x="61" y="79"/>
                  <a:pt x="61" y="76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15" y="74"/>
                  <a:pt x="112" y="72"/>
                  <a:pt x="109" y="69"/>
                </a:cubicBezTo>
                <a:cubicBezTo>
                  <a:pt x="101" y="61"/>
                  <a:pt x="97" y="52"/>
                  <a:pt x="97" y="41"/>
                </a:cubicBezTo>
                <a:cubicBezTo>
                  <a:pt x="97" y="29"/>
                  <a:pt x="101" y="20"/>
                  <a:pt x="109" y="12"/>
                </a:cubicBezTo>
                <a:cubicBezTo>
                  <a:pt x="117" y="4"/>
                  <a:pt x="127" y="0"/>
                  <a:pt x="138" y="0"/>
                </a:cubicBezTo>
                <a:cubicBezTo>
                  <a:pt x="149" y="0"/>
                  <a:pt x="159" y="4"/>
                  <a:pt x="167" y="12"/>
                </a:cubicBezTo>
                <a:cubicBezTo>
                  <a:pt x="175" y="20"/>
                  <a:pt x="179" y="29"/>
                  <a:pt x="179" y="41"/>
                </a:cubicBezTo>
                <a:cubicBezTo>
                  <a:pt x="179" y="52"/>
                  <a:pt x="175" y="61"/>
                  <a:pt x="167" y="69"/>
                </a:cubicBezTo>
                <a:cubicBezTo>
                  <a:pt x="164" y="72"/>
                  <a:pt x="161" y="74"/>
                  <a:pt x="158" y="76"/>
                </a:cubicBezTo>
                <a:cubicBezTo>
                  <a:pt x="214" y="76"/>
                  <a:pt x="214" y="76"/>
                  <a:pt x="214" y="76"/>
                </a:cubicBezTo>
                <a:cubicBezTo>
                  <a:pt x="214" y="119"/>
                  <a:pt x="229" y="156"/>
                  <a:pt x="260" y="186"/>
                </a:cubicBezTo>
                <a:cubicBezTo>
                  <a:pt x="291" y="217"/>
                  <a:pt x="328" y="232"/>
                  <a:pt x="372" y="232"/>
                </a:cubicBezTo>
                <a:cubicBezTo>
                  <a:pt x="372" y="232"/>
                  <a:pt x="372" y="232"/>
                  <a:pt x="372" y="232"/>
                </a:cubicBez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25" name="Shape 2102"/>
          <p:cNvSpPr/>
          <p:nvPr/>
        </p:nvSpPr>
        <p:spPr>
          <a:xfrm>
            <a:off x="4990352" y="4319111"/>
            <a:ext cx="483666" cy="3869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43" y="10800"/>
                </a:moveTo>
                <a:cubicBezTo>
                  <a:pt x="17065" y="10800"/>
                  <a:pt x="16800" y="11898"/>
                  <a:pt x="16709" y="12419"/>
                </a:cubicBezTo>
                <a:cubicBezTo>
                  <a:pt x="16115" y="15817"/>
                  <a:pt x="13696" y="18359"/>
                  <a:pt x="10800" y="18359"/>
                </a:cubicBezTo>
                <a:cubicBezTo>
                  <a:pt x="9130" y="18359"/>
                  <a:pt x="7618" y="17514"/>
                  <a:pt x="6524" y="16146"/>
                </a:cubicBezTo>
                <a:cubicBezTo>
                  <a:pt x="6018" y="15513"/>
                  <a:pt x="5198" y="15513"/>
                  <a:pt x="4691" y="16146"/>
                </a:cubicBezTo>
                <a:cubicBezTo>
                  <a:pt x="4185" y="16779"/>
                  <a:pt x="4185" y="17804"/>
                  <a:pt x="4691" y="18437"/>
                </a:cubicBezTo>
                <a:cubicBezTo>
                  <a:pt x="6255" y="20391"/>
                  <a:pt x="8415" y="21600"/>
                  <a:pt x="10800" y="21600"/>
                </a:cubicBezTo>
                <a:cubicBezTo>
                  <a:pt x="14669" y="21600"/>
                  <a:pt x="17943" y="18421"/>
                  <a:pt x="19043" y="14039"/>
                </a:cubicBezTo>
                <a:lnTo>
                  <a:pt x="21600" y="14039"/>
                </a:lnTo>
                <a:lnTo>
                  <a:pt x="21600" y="10800"/>
                </a:lnTo>
                <a:cubicBezTo>
                  <a:pt x="21600" y="10800"/>
                  <a:pt x="18143" y="10800"/>
                  <a:pt x="18143" y="10800"/>
                </a:cubicBezTo>
                <a:close/>
                <a:moveTo>
                  <a:pt x="4891" y="9180"/>
                </a:moveTo>
                <a:cubicBezTo>
                  <a:pt x="5484" y="5783"/>
                  <a:pt x="7904" y="3240"/>
                  <a:pt x="10800" y="3240"/>
                </a:cubicBezTo>
                <a:cubicBezTo>
                  <a:pt x="12470" y="3240"/>
                  <a:pt x="13982" y="4086"/>
                  <a:pt x="15076" y="5454"/>
                </a:cubicBezTo>
                <a:cubicBezTo>
                  <a:pt x="15582" y="6086"/>
                  <a:pt x="16404" y="6086"/>
                  <a:pt x="16909" y="5454"/>
                </a:cubicBezTo>
                <a:cubicBezTo>
                  <a:pt x="17415" y="4821"/>
                  <a:pt x="17415" y="3796"/>
                  <a:pt x="16909" y="3163"/>
                </a:cubicBezTo>
                <a:cubicBezTo>
                  <a:pt x="15346" y="1209"/>
                  <a:pt x="13186" y="0"/>
                  <a:pt x="10800" y="0"/>
                </a:cubicBezTo>
                <a:cubicBezTo>
                  <a:pt x="6931" y="0"/>
                  <a:pt x="3658" y="3178"/>
                  <a:pt x="2557" y="7560"/>
                </a:cubicBezTo>
                <a:lnTo>
                  <a:pt x="0" y="7560"/>
                </a:lnTo>
                <a:lnTo>
                  <a:pt x="0" y="10800"/>
                </a:lnTo>
                <a:lnTo>
                  <a:pt x="3457" y="10800"/>
                </a:lnTo>
                <a:cubicBezTo>
                  <a:pt x="4535" y="10800"/>
                  <a:pt x="4800" y="9702"/>
                  <a:pt x="4891" y="9180"/>
                </a:cubicBezTo>
                <a:close/>
                <a:moveTo>
                  <a:pt x="7343" y="10800"/>
                </a:moveTo>
                <a:cubicBezTo>
                  <a:pt x="7343" y="13185"/>
                  <a:pt x="8891" y="15120"/>
                  <a:pt x="10800" y="15120"/>
                </a:cubicBezTo>
                <a:cubicBezTo>
                  <a:pt x="12709" y="15120"/>
                  <a:pt x="14255" y="13185"/>
                  <a:pt x="14255" y="10800"/>
                </a:cubicBezTo>
                <a:cubicBezTo>
                  <a:pt x="14255" y="8415"/>
                  <a:pt x="12709" y="6480"/>
                  <a:pt x="10800" y="6480"/>
                </a:cubicBezTo>
                <a:cubicBezTo>
                  <a:pt x="8891" y="6480"/>
                  <a:pt x="7343" y="8415"/>
                  <a:pt x="7343" y="1080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" name="Freeform 9"/>
          <p:cNvSpPr/>
          <p:nvPr/>
        </p:nvSpPr>
        <p:spPr bwMode="auto">
          <a:xfrm>
            <a:off x="4306727" y="1956577"/>
            <a:ext cx="2131256" cy="1798719"/>
          </a:xfrm>
          <a:custGeom>
            <a:avLst/>
            <a:gdLst/>
            <a:ahLst/>
            <a:cxnLst>
              <a:cxn ang="0">
                <a:pos x="372" y="215"/>
              </a:cxn>
              <a:cxn ang="0">
                <a:pos x="372" y="215"/>
              </a:cxn>
              <a:cxn ang="0">
                <a:pos x="260" y="262"/>
              </a:cxn>
              <a:cxn ang="0">
                <a:pos x="214" y="373"/>
              </a:cxn>
              <a:cxn ang="0">
                <a:pos x="214" y="375"/>
              </a:cxn>
              <a:cxn ang="0">
                <a:pos x="158" y="375"/>
              </a:cxn>
              <a:cxn ang="0">
                <a:pos x="167" y="368"/>
              </a:cxn>
              <a:cxn ang="0">
                <a:pos x="179" y="340"/>
              </a:cxn>
              <a:cxn ang="0">
                <a:pos x="167" y="311"/>
              </a:cxn>
              <a:cxn ang="0">
                <a:pos x="138" y="299"/>
              </a:cxn>
              <a:cxn ang="0">
                <a:pos x="109" y="311"/>
              </a:cxn>
              <a:cxn ang="0">
                <a:pos x="97" y="340"/>
              </a:cxn>
              <a:cxn ang="0">
                <a:pos x="109" y="368"/>
              </a:cxn>
              <a:cxn ang="0">
                <a:pos x="118" y="375"/>
              </a:cxn>
              <a:cxn ang="0">
                <a:pos x="61" y="375"/>
              </a:cxn>
              <a:cxn ang="0">
                <a:pos x="61" y="373"/>
              </a:cxn>
              <a:cxn ang="0">
                <a:pos x="61" y="367"/>
              </a:cxn>
              <a:cxn ang="0">
                <a:pos x="62" y="342"/>
              </a:cxn>
              <a:cxn ang="0">
                <a:pos x="0" y="307"/>
              </a:cxn>
              <a:cxn ang="0">
                <a:pos x="17" y="243"/>
              </a:cxn>
              <a:cxn ang="0">
                <a:pos x="86" y="247"/>
              </a:cxn>
              <a:cxn ang="0">
                <a:pos x="119" y="191"/>
              </a:cxn>
              <a:cxn ang="0">
                <a:pos x="85" y="127"/>
              </a:cxn>
              <a:cxn ang="0">
                <a:pos x="106" y="105"/>
              </a:cxn>
              <a:cxn ang="0">
                <a:pos x="128" y="84"/>
              </a:cxn>
              <a:cxn ang="0">
                <a:pos x="188" y="120"/>
              </a:cxn>
              <a:cxn ang="0">
                <a:pos x="243" y="88"/>
              </a:cxn>
              <a:cxn ang="0">
                <a:pos x="243" y="16"/>
              </a:cxn>
              <a:cxn ang="0">
                <a:pos x="303" y="0"/>
              </a:cxn>
              <a:cxn ang="0">
                <a:pos x="339" y="62"/>
              </a:cxn>
              <a:cxn ang="0">
                <a:pos x="372" y="60"/>
              </a:cxn>
              <a:cxn ang="0">
                <a:pos x="372" y="121"/>
              </a:cxn>
              <a:cxn ang="0">
                <a:pos x="375" y="117"/>
              </a:cxn>
              <a:cxn ang="0">
                <a:pos x="404" y="105"/>
              </a:cxn>
              <a:cxn ang="0">
                <a:pos x="433" y="117"/>
              </a:cxn>
              <a:cxn ang="0">
                <a:pos x="445" y="145"/>
              </a:cxn>
              <a:cxn ang="0">
                <a:pos x="433" y="174"/>
              </a:cxn>
              <a:cxn ang="0">
                <a:pos x="404" y="186"/>
              </a:cxn>
              <a:cxn ang="0">
                <a:pos x="375" y="174"/>
              </a:cxn>
              <a:cxn ang="0">
                <a:pos x="372" y="170"/>
              </a:cxn>
              <a:cxn ang="0">
                <a:pos x="372" y="215"/>
              </a:cxn>
            </a:cxnLst>
            <a:rect l="0" t="0" r="r" b="b"/>
            <a:pathLst>
              <a:path w="445" h="375">
                <a:moveTo>
                  <a:pt x="372" y="215"/>
                </a:moveTo>
                <a:cubicBezTo>
                  <a:pt x="372" y="215"/>
                  <a:pt x="372" y="215"/>
                  <a:pt x="372" y="215"/>
                </a:cubicBezTo>
                <a:cubicBezTo>
                  <a:pt x="328" y="215"/>
                  <a:pt x="291" y="231"/>
                  <a:pt x="260" y="262"/>
                </a:cubicBezTo>
                <a:cubicBezTo>
                  <a:pt x="229" y="292"/>
                  <a:pt x="214" y="330"/>
                  <a:pt x="214" y="373"/>
                </a:cubicBezTo>
                <a:cubicBezTo>
                  <a:pt x="214" y="374"/>
                  <a:pt x="214" y="375"/>
                  <a:pt x="214" y="375"/>
                </a:cubicBezTo>
                <a:cubicBezTo>
                  <a:pt x="158" y="375"/>
                  <a:pt x="158" y="375"/>
                  <a:pt x="158" y="375"/>
                </a:cubicBezTo>
                <a:cubicBezTo>
                  <a:pt x="161" y="373"/>
                  <a:pt x="164" y="371"/>
                  <a:pt x="167" y="368"/>
                </a:cubicBezTo>
                <a:cubicBezTo>
                  <a:pt x="175" y="360"/>
                  <a:pt x="179" y="351"/>
                  <a:pt x="179" y="340"/>
                </a:cubicBezTo>
                <a:cubicBezTo>
                  <a:pt x="179" y="328"/>
                  <a:pt x="175" y="319"/>
                  <a:pt x="167" y="311"/>
                </a:cubicBezTo>
                <a:cubicBezTo>
                  <a:pt x="159" y="303"/>
                  <a:pt x="149" y="299"/>
                  <a:pt x="138" y="299"/>
                </a:cubicBezTo>
                <a:cubicBezTo>
                  <a:pt x="127" y="299"/>
                  <a:pt x="117" y="303"/>
                  <a:pt x="109" y="311"/>
                </a:cubicBezTo>
                <a:cubicBezTo>
                  <a:pt x="101" y="319"/>
                  <a:pt x="97" y="328"/>
                  <a:pt x="97" y="340"/>
                </a:cubicBezTo>
                <a:cubicBezTo>
                  <a:pt x="97" y="351"/>
                  <a:pt x="101" y="360"/>
                  <a:pt x="109" y="368"/>
                </a:cubicBezTo>
                <a:cubicBezTo>
                  <a:pt x="112" y="371"/>
                  <a:pt x="115" y="373"/>
                  <a:pt x="118" y="375"/>
                </a:cubicBezTo>
                <a:cubicBezTo>
                  <a:pt x="61" y="375"/>
                  <a:pt x="61" y="375"/>
                  <a:pt x="61" y="375"/>
                </a:cubicBezTo>
                <a:cubicBezTo>
                  <a:pt x="61" y="374"/>
                  <a:pt x="61" y="374"/>
                  <a:pt x="61" y="373"/>
                </a:cubicBezTo>
                <a:cubicBezTo>
                  <a:pt x="61" y="371"/>
                  <a:pt x="61" y="369"/>
                  <a:pt x="61" y="367"/>
                </a:cubicBezTo>
                <a:cubicBezTo>
                  <a:pt x="61" y="359"/>
                  <a:pt x="62" y="350"/>
                  <a:pt x="62" y="342"/>
                </a:cubicBezTo>
                <a:cubicBezTo>
                  <a:pt x="0" y="307"/>
                  <a:pt x="0" y="307"/>
                  <a:pt x="0" y="307"/>
                </a:cubicBezTo>
                <a:cubicBezTo>
                  <a:pt x="4" y="285"/>
                  <a:pt x="9" y="263"/>
                  <a:pt x="17" y="243"/>
                </a:cubicBezTo>
                <a:cubicBezTo>
                  <a:pt x="86" y="247"/>
                  <a:pt x="86" y="247"/>
                  <a:pt x="86" y="247"/>
                </a:cubicBezTo>
                <a:cubicBezTo>
                  <a:pt x="95" y="227"/>
                  <a:pt x="106" y="209"/>
                  <a:pt x="119" y="191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92" y="120"/>
                  <a:pt x="99" y="112"/>
                  <a:pt x="106" y="105"/>
                </a:cubicBezTo>
                <a:cubicBezTo>
                  <a:pt x="113" y="98"/>
                  <a:pt x="120" y="91"/>
                  <a:pt x="128" y="84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206" y="107"/>
                  <a:pt x="224" y="96"/>
                  <a:pt x="243" y="88"/>
                </a:cubicBezTo>
                <a:cubicBezTo>
                  <a:pt x="243" y="16"/>
                  <a:pt x="243" y="16"/>
                  <a:pt x="243" y="16"/>
                </a:cubicBezTo>
                <a:cubicBezTo>
                  <a:pt x="262" y="9"/>
                  <a:pt x="283" y="4"/>
                  <a:pt x="303" y="0"/>
                </a:cubicBezTo>
                <a:cubicBezTo>
                  <a:pt x="339" y="62"/>
                  <a:pt x="339" y="62"/>
                  <a:pt x="339" y="62"/>
                </a:cubicBezTo>
                <a:cubicBezTo>
                  <a:pt x="350" y="61"/>
                  <a:pt x="361" y="60"/>
                  <a:pt x="372" y="60"/>
                </a:cubicBezTo>
                <a:cubicBezTo>
                  <a:pt x="372" y="121"/>
                  <a:pt x="372" y="121"/>
                  <a:pt x="372" y="121"/>
                </a:cubicBezTo>
                <a:cubicBezTo>
                  <a:pt x="373" y="119"/>
                  <a:pt x="374" y="118"/>
                  <a:pt x="375" y="117"/>
                </a:cubicBezTo>
                <a:cubicBezTo>
                  <a:pt x="383" y="109"/>
                  <a:pt x="393" y="105"/>
                  <a:pt x="404" y="105"/>
                </a:cubicBezTo>
                <a:cubicBezTo>
                  <a:pt x="415" y="105"/>
                  <a:pt x="425" y="109"/>
                  <a:pt x="433" y="117"/>
                </a:cubicBezTo>
                <a:cubicBezTo>
                  <a:pt x="441" y="125"/>
                  <a:pt x="445" y="134"/>
                  <a:pt x="445" y="145"/>
                </a:cubicBezTo>
                <a:cubicBezTo>
                  <a:pt x="445" y="157"/>
                  <a:pt x="441" y="166"/>
                  <a:pt x="433" y="174"/>
                </a:cubicBezTo>
                <a:cubicBezTo>
                  <a:pt x="425" y="182"/>
                  <a:pt x="415" y="186"/>
                  <a:pt x="404" y="186"/>
                </a:cubicBezTo>
                <a:cubicBezTo>
                  <a:pt x="393" y="186"/>
                  <a:pt x="383" y="182"/>
                  <a:pt x="375" y="174"/>
                </a:cubicBezTo>
                <a:cubicBezTo>
                  <a:pt x="374" y="173"/>
                  <a:pt x="373" y="172"/>
                  <a:pt x="372" y="170"/>
                </a:cubicBezTo>
                <a:lnTo>
                  <a:pt x="372" y="21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32" name="Shape 719"/>
          <p:cNvSpPr/>
          <p:nvPr/>
        </p:nvSpPr>
        <p:spPr>
          <a:xfrm>
            <a:off x="5026851" y="2741929"/>
            <a:ext cx="469542" cy="403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2" h="21446" extrusionOk="0">
                <a:moveTo>
                  <a:pt x="9262" y="7207"/>
                </a:moveTo>
                <a:lnTo>
                  <a:pt x="14475" y="11108"/>
                </a:lnTo>
                <a:cubicBezTo>
                  <a:pt x="14915" y="11436"/>
                  <a:pt x="15500" y="11301"/>
                  <a:pt x="15796" y="10800"/>
                </a:cubicBezTo>
                <a:lnTo>
                  <a:pt x="21160" y="1771"/>
                </a:lnTo>
                <a:cubicBezTo>
                  <a:pt x="21464" y="1257"/>
                  <a:pt x="21354" y="555"/>
                  <a:pt x="20913" y="200"/>
                </a:cubicBezTo>
                <a:cubicBezTo>
                  <a:pt x="20472" y="-154"/>
                  <a:pt x="19869" y="-26"/>
                  <a:pt x="19564" y="487"/>
                </a:cubicBezTo>
                <a:lnTo>
                  <a:pt x="14734" y="8618"/>
                </a:lnTo>
                <a:lnTo>
                  <a:pt x="9490" y="4694"/>
                </a:lnTo>
                <a:cubicBezTo>
                  <a:pt x="9273" y="4532"/>
                  <a:pt x="9010" y="4478"/>
                  <a:pt x="8757" y="4541"/>
                </a:cubicBezTo>
                <a:cubicBezTo>
                  <a:pt x="8505" y="4607"/>
                  <a:pt x="8285" y="4785"/>
                  <a:pt x="8147" y="5039"/>
                </a:cubicBezTo>
                <a:lnTo>
                  <a:pt x="152" y="19712"/>
                </a:lnTo>
                <a:cubicBezTo>
                  <a:pt x="-136" y="20237"/>
                  <a:pt x="-2" y="20936"/>
                  <a:pt x="450" y="21269"/>
                </a:cubicBezTo>
                <a:cubicBezTo>
                  <a:pt x="611" y="21389"/>
                  <a:pt x="791" y="21446"/>
                  <a:pt x="969" y="21446"/>
                </a:cubicBezTo>
                <a:cubicBezTo>
                  <a:pt x="1290" y="21446"/>
                  <a:pt x="1604" y="21260"/>
                  <a:pt x="1788" y="20921"/>
                </a:cubicBezTo>
                <a:cubicBezTo>
                  <a:pt x="1788" y="20921"/>
                  <a:pt x="9262" y="7207"/>
                  <a:pt x="9262" y="7207"/>
                </a:cubicBezTo>
                <a:close/>
                <a:moveTo>
                  <a:pt x="19712" y="12707"/>
                </a:moveTo>
                <a:lnTo>
                  <a:pt x="14952" y="17715"/>
                </a:lnTo>
                <a:lnTo>
                  <a:pt x="9355" y="12653"/>
                </a:lnTo>
                <a:cubicBezTo>
                  <a:pt x="9249" y="12556"/>
                  <a:pt x="9125" y="12487"/>
                  <a:pt x="8994" y="12450"/>
                </a:cubicBezTo>
                <a:lnTo>
                  <a:pt x="8249" y="12234"/>
                </a:lnTo>
                <a:lnTo>
                  <a:pt x="7154" y="14242"/>
                </a:lnTo>
                <a:lnTo>
                  <a:pt x="8327" y="14582"/>
                </a:lnTo>
                <a:lnTo>
                  <a:pt x="14404" y="20078"/>
                </a:lnTo>
                <a:cubicBezTo>
                  <a:pt x="14580" y="20237"/>
                  <a:pt x="14789" y="20317"/>
                  <a:pt x="14999" y="20317"/>
                </a:cubicBezTo>
                <a:cubicBezTo>
                  <a:pt x="15232" y="20317"/>
                  <a:pt x="15466" y="20218"/>
                  <a:pt x="15650" y="20026"/>
                </a:cubicBezTo>
                <a:lnTo>
                  <a:pt x="21012" y="14382"/>
                </a:lnTo>
                <a:cubicBezTo>
                  <a:pt x="21410" y="13963"/>
                  <a:pt x="21441" y="13250"/>
                  <a:pt x="21081" y="12788"/>
                </a:cubicBezTo>
                <a:cubicBezTo>
                  <a:pt x="20722" y="12325"/>
                  <a:pt x="20109" y="12289"/>
                  <a:pt x="19712" y="12707"/>
                </a:cubicBezTo>
                <a:close/>
                <a:moveTo>
                  <a:pt x="735" y="12382"/>
                </a:moveTo>
                <a:lnTo>
                  <a:pt x="2190" y="12804"/>
                </a:lnTo>
                <a:lnTo>
                  <a:pt x="3284" y="10795"/>
                </a:lnTo>
                <a:lnTo>
                  <a:pt x="1204" y="10192"/>
                </a:lnTo>
                <a:cubicBezTo>
                  <a:pt x="683" y="10040"/>
                  <a:pt x="158" y="10410"/>
                  <a:pt x="28" y="11015"/>
                </a:cubicBezTo>
                <a:cubicBezTo>
                  <a:pt x="-100" y="11620"/>
                  <a:pt x="216" y="12231"/>
                  <a:pt x="735" y="12382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l"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/>
          </a:p>
        </p:txBody>
      </p:sp>
      <p:sp>
        <p:nvSpPr>
          <p:cNvPr id="27" name="Text Placeholder 2"/>
          <p:cNvSpPr txBox="1"/>
          <p:nvPr/>
        </p:nvSpPr>
        <p:spPr>
          <a:xfrm>
            <a:off x="8236612" y="2667558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TextBox 37"/>
          <p:cNvSpPr txBox="1"/>
          <p:nvPr/>
        </p:nvSpPr>
        <p:spPr>
          <a:xfrm>
            <a:off x="8312080" y="3006831"/>
            <a:ext cx="24977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Text Placeholder 2"/>
          <p:cNvSpPr txBox="1"/>
          <p:nvPr/>
        </p:nvSpPr>
        <p:spPr>
          <a:xfrm>
            <a:off x="1814477" y="2667558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30" name="TextBox 43"/>
          <p:cNvSpPr txBox="1"/>
          <p:nvPr/>
        </p:nvSpPr>
        <p:spPr>
          <a:xfrm>
            <a:off x="1239359" y="3006831"/>
            <a:ext cx="25083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Text Placeholder 2"/>
          <p:cNvSpPr txBox="1"/>
          <p:nvPr/>
        </p:nvSpPr>
        <p:spPr>
          <a:xfrm>
            <a:off x="8312080" y="4583288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33" name="TextBox 37"/>
          <p:cNvSpPr txBox="1"/>
          <p:nvPr/>
        </p:nvSpPr>
        <p:spPr>
          <a:xfrm>
            <a:off x="8387548" y="4922561"/>
            <a:ext cx="24977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1889945" y="4583288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TextBox 43"/>
          <p:cNvSpPr txBox="1"/>
          <p:nvPr/>
        </p:nvSpPr>
        <p:spPr>
          <a:xfrm>
            <a:off x="1314827" y="4922561"/>
            <a:ext cx="25083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209154" y="370813"/>
            <a:ext cx="34963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单击添加您的标题</a:t>
            </a:r>
            <a:endParaRPr lang="en-US" altLang="zh-CN" sz="2600" b="1" spc="180" dirty="0">
              <a:solidFill>
                <a:srgbClr val="FFFFFF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出自【趣你的PPT】(微信:qunideppt)：最优质的PPT资源库"/>
          <p:cNvSpPr/>
          <p:nvPr/>
        </p:nvSpPr>
        <p:spPr>
          <a:xfrm rot="16200000" flipH="1">
            <a:off x="6584874" y="1554481"/>
            <a:ext cx="1993782" cy="1993781"/>
          </a:xfrm>
          <a:custGeom>
            <a:avLst/>
            <a:gdLst>
              <a:gd name="connsiteX0" fmla="*/ 0 w 1701029"/>
              <a:gd name="connsiteY0" fmla="*/ 1701028 h 1701028"/>
              <a:gd name="connsiteX1" fmla="*/ 591471 w 1701029"/>
              <a:gd name="connsiteY1" fmla="*/ 1701028 h 1701028"/>
              <a:gd name="connsiteX2" fmla="*/ 599788 w 1701029"/>
              <a:gd name="connsiteY2" fmla="*/ 1604677 h 1701028"/>
              <a:gd name="connsiteX3" fmla="*/ 636580 w 1701029"/>
              <a:gd name="connsiteY3" fmla="*/ 1465242 h 1701028"/>
              <a:gd name="connsiteX4" fmla="*/ 770912 w 1701029"/>
              <a:gd name="connsiteY4" fmla="*/ 1217700 h 1701028"/>
              <a:gd name="connsiteX5" fmla="*/ 985253 w 1701029"/>
              <a:gd name="connsiteY5" fmla="*/ 1041103 h 1701028"/>
              <a:gd name="connsiteX6" fmla="*/ 1263737 w 1701029"/>
              <a:gd name="connsiteY6" fmla="*/ 973931 h 1701028"/>
              <a:gd name="connsiteX7" fmla="*/ 1668258 w 1701029"/>
              <a:gd name="connsiteY7" fmla="*/ 1129407 h 1701028"/>
              <a:gd name="connsiteX8" fmla="*/ 1701029 w 1701029"/>
              <a:gd name="connsiteY8" fmla="*/ 1158547 h 1701028"/>
              <a:gd name="connsiteX9" fmla="*/ 1701029 w 1701029"/>
              <a:gd name="connsiteY9" fmla="*/ 0 h 1701028"/>
              <a:gd name="connsiteX10" fmla="*/ 1567916 w 1701029"/>
              <a:gd name="connsiteY10" fmla="*/ 6722 h 1701028"/>
              <a:gd name="connsiteX11" fmla="*/ 6721 w 1701029"/>
              <a:gd name="connsiteY11" fmla="*/ 1567917 h 1701028"/>
              <a:gd name="connsiteX12" fmla="*/ 0 w 1701029"/>
              <a:gd name="connsiteY12" fmla="*/ 1701028 h 170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1029" h="1701028">
                <a:moveTo>
                  <a:pt x="0" y="1701028"/>
                </a:moveTo>
                <a:lnTo>
                  <a:pt x="591471" y="1701028"/>
                </a:lnTo>
                <a:lnTo>
                  <a:pt x="599788" y="1604677"/>
                </a:lnTo>
                <a:cubicBezTo>
                  <a:pt x="607964" y="1557759"/>
                  <a:pt x="620228" y="1511281"/>
                  <a:pt x="636580" y="1465242"/>
                </a:cubicBezTo>
                <a:cubicBezTo>
                  <a:pt x="669284" y="1373175"/>
                  <a:pt x="714057" y="1290657"/>
                  <a:pt x="770912" y="1217700"/>
                </a:cubicBezTo>
                <a:cubicBezTo>
                  <a:pt x="827765" y="1144754"/>
                  <a:pt x="899209" y="1085876"/>
                  <a:pt x="985253" y="1041103"/>
                </a:cubicBezTo>
                <a:cubicBezTo>
                  <a:pt x="1071285" y="996317"/>
                  <a:pt x="1164109" y="973931"/>
                  <a:pt x="1263737" y="973931"/>
                </a:cubicBezTo>
                <a:cubicBezTo>
                  <a:pt x="1419709" y="973931"/>
                  <a:pt x="1554550" y="1025757"/>
                  <a:pt x="1668258" y="1129407"/>
                </a:cubicBezTo>
                <a:lnTo>
                  <a:pt x="1701029" y="1158547"/>
                </a:lnTo>
                <a:lnTo>
                  <a:pt x="1701029" y="0"/>
                </a:lnTo>
                <a:lnTo>
                  <a:pt x="1567916" y="6722"/>
                </a:lnTo>
                <a:cubicBezTo>
                  <a:pt x="744743" y="90320"/>
                  <a:pt x="90319" y="744743"/>
                  <a:pt x="6721" y="1567917"/>
                </a:cubicBezTo>
                <a:lnTo>
                  <a:pt x="0" y="1701028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16" name="出自【趣你的PPT】(微信:qunideppt)：最优质的PPT资源库"/>
          <p:cNvSpPr/>
          <p:nvPr/>
        </p:nvSpPr>
        <p:spPr>
          <a:xfrm rot="16200000" flipH="1">
            <a:off x="8685831" y="1554482"/>
            <a:ext cx="1993782" cy="1993780"/>
          </a:xfrm>
          <a:custGeom>
            <a:avLst/>
            <a:gdLst>
              <a:gd name="connsiteX0" fmla="*/ 0 w 1701029"/>
              <a:gd name="connsiteY0" fmla="*/ 0 h 1701027"/>
              <a:gd name="connsiteX1" fmla="*/ 6721 w 1701029"/>
              <a:gd name="connsiteY1" fmla="*/ 133111 h 1701027"/>
              <a:gd name="connsiteX2" fmla="*/ 1567916 w 1701029"/>
              <a:gd name="connsiteY2" fmla="*/ 1694306 h 1701027"/>
              <a:gd name="connsiteX3" fmla="*/ 1701029 w 1701029"/>
              <a:gd name="connsiteY3" fmla="*/ 1701027 h 1701027"/>
              <a:gd name="connsiteX4" fmla="*/ 1701029 w 1701029"/>
              <a:gd name="connsiteY4" fmla="*/ 542485 h 1701027"/>
              <a:gd name="connsiteX5" fmla="*/ 1668258 w 1701029"/>
              <a:gd name="connsiteY5" fmla="*/ 571623 h 1701027"/>
              <a:gd name="connsiteX6" fmla="*/ 1263737 w 1701029"/>
              <a:gd name="connsiteY6" fmla="*/ 727099 h 1701027"/>
              <a:gd name="connsiteX7" fmla="*/ 985253 w 1701029"/>
              <a:gd name="connsiteY7" fmla="*/ 659927 h 1701027"/>
              <a:gd name="connsiteX8" fmla="*/ 770912 w 1701029"/>
              <a:gd name="connsiteY8" fmla="*/ 483331 h 1701027"/>
              <a:gd name="connsiteX9" fmla="*/ 636580 w 1701029"/>
              <a:gd name="connsiteY9" fmla="*/ 235788 h 1701027"/>
              <a:gd name="connsiteX10" fmla="*/ 599788 w 1701029"/>
              <a:gd name="connsiteY10" fmla="*/ 96356 h 1701027"/>
              <a:gd name="connsiteX11" fmla="*/ 591470 w 1701029"/>
              <a:gd name="connsiteY11" fmla="*/ 0 h 1701027"/>
              <a:gd name="connsiteX12" fmla="*/ 0 w 1701029"/>
              <a:gd name="connsiteY12" fmla="*/ 0 h 170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1029" h="1701027">
                <a:moveTo>
                  <a:pt x="0" y="0"/>
                </a:moveTo>
                <a:lnTo>
                  <a:pt x="6721" y="133111"/>
                </a:lnTo>
                <a:cubicBezTo>
                  <a:pt x="90319" y="956285"/>
                  <a:pt x="744743" y="1610708"/>
                  <a:pt x="1567916" y="1694306"/>
                </a:cubicBezTo>
                <a:lnTo>
                  <a:pt x="1701029" y="1701027"/>
                </a:lnTo>
                <a:lnTo>
                  <a:pt x="1701029" y="542485"/>
                </a:lnTo>
                <a:lnTo>
                  <a:pt x="1668258" y="571623"/>
                </a:lnTo>
                <a:cubicBezTo>
                  <a:pt x="1554550" y="675274"/>
                  <a:pt x="1419709" y="727099"/>
                  <a:pt x="1263737" y="727099"/>
                </a:cubicBezTo>
                <a:cubicBezTo>
                  <a:pt x="1164109" y="727099"/>
                  <a:pt x="1071285" y="704712"/>
                  <a:pt x="985253" y="659927"/>
                </a:cubicBezTo>
                <a:cubicBezTo>
                  <a:pt x="899209" y="615153"/>
                  <a:pt x="827765" y="556277"/>
                  <a:pt x="770912" y="483331"/>
                </a:cubicBezTo>
                <a:cubicBezTo>
                  <a:pt x="714057" y="410372"/>
                  <a:pt x="669284" y="327855"/>
                  <a:pt x="636580" y="235788"/>
                </a:cubicBezTo>
                <a:cubicBezTo>
                  <a:pt x="620228" y="189749"/>
                  <a:pt x="607964" y="143272"/>
                  <a:pt x="599788" y="96356"/>
                </a:cubicBezTo>
                <a:lnTo>
                  <a:pt x="59147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17" name="出自【趣你的PPT】(微信:qunideppt)：最优质的PPT资源库"/>
          <p:cNvSpPr/>
          <p:nvPr/>
        </p:nvSpPr>
        <p:spPr>
          <a:xfrm rot="16200000" flipH="1">
            <a:off x="6584875" y="3655438"/>
            <a:ext cx="1993779" cy="1993781"/>
          </a:xfrm>
          <a:custGeom>
            <a:avLst/>
            <a:gdLst>
              <a:gd name="connsiteX0" fmla="*/ 0 w 1701026"/>
              <a:gd name="connsiteY0" fmla="*/ 0 h 1701028"/>
              <a:gd name="connsiteX1" fmla="*/ 0 w 1701026"/>
              <a:gd name="connsiteY1" fmla="*/ 1236031 h 1701028"/>
              <a:gd name="connsiteX2" fmla="*/ 7104 w 1701026"/>
              <a:gd name="connsiteY2" fmla="*/ 1241849 h 1701028"/>
              <a:gd name="connsiteX3" fmla="*/ 151256 w 1701026"/>
              <a:gd name="connsiteY3" fmla="*/ 1331668 h 1701028"/>
              <a:gd name="connsiteX4" fmla="*/ 313512 w 1701026"/>
              <a:gd name="connsiteY4" fmla="*/ 1382984 h 1701028"/>
              <a:gd name="connsiteX5" fmla="*/ 437289 w 1701026"/>
              <a:gd name="connsiteY5" fmla="*/ 1312038 h 1701028"/>
              <a:gd name="connsiteX6" fmla="*/ 533888 w 1701026"/>
              <a:gd name="connsiteY6" fmla="*/ 1349771 h 1701028"/>
              <a:gd name="connsiteX7" fmla="*/ 630487 w 1701026"/>
              <a:gd name="connsiteY7" fmla="*/ 1312038 h 1701028"/>
              <a:gd name="connsiteX8" fmla="*/ 752750 w 1701026"/>
              <a:gd name="connsiteY8" fmla="*/ 1379967 h 1701028"/>
              <a:gd name="connsiteX9" fmla="*/ 823696 w 1701026"/>
              <a:gd name="connsiteY9" fmla="*/ 1360338 h 1701028"/>
              <a:gd name="connsiteX10" fmla="*/ 930860 w 1701026"/>
              <a:gd name="connsiteY10" fmla="*/ 1407891 h 1701028"/>
              <a:gd name="connsiteX11" fmla="*/ 968594 w 1701026"/>
              <a:gd name="connsiteY11" fmla="*/ 1524864 h 1701028"/>
              <a:gd name="connsiteX12" fmla="*/ 1074256 w 1701026"/>
              <a:gd name="connsiteY12" fmla="*/ 1615429 h 1701028"/>
              <a:gd name="connsiteX13" fmla="*/ 1103690 w 1701026"/>
              <a:gd name="connsiteY13" fmla="*/ 1678447 h 1701028"/>
              <a:gd name="connsiteX14" fmla="*/ 1106934 w 1701026"/>
              <a:gd name="connsiteY14" fmla="*/ 1701028 h 1701028"/>
              <a:gd name="connsiteX15" fmla="*/ 1701026 w 1701026"/>
              <a:gd name="connsiteY15" fmla="*/ 1701028 h 1701028"/>
              <a:gd name="connsiteX16" fmla="*/ 1694305 w 1701026"/>
              <a:gd name="connsiteY16" fmla="*/ 1567917 h 1701028"/>
              <a:gd name="connsiteX17" fmla="*/ 133110 w 1701026"/>
              <a:gd name="connsiteY17" fmla="*/ 6722 h 1701028"/>
              <a:gd name="connsiteX18" fmla="*/ 0 w 1701026"/>
              <a:gd name="connsiteY18" fmla="*/ 0 h 170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01026" h="1701028">
                <a:moveTo>
                  <a:pt x="0" y="0"/>
                </a:moveTo>
                <a:lnTo>
                  <a:pt x="0" y="1236031"/>
                </a:lnTo>
                <a:lnTo>
                  <a:pt x="7104" y="1241849"/>
                </a:lnTo>
                <a:cubicBezTo>
                  <a:pt x="45346" y="1271537"/>
                  <a:pt x="93397" y="1301472"/>
                  <a:pt x="151256" y="1331668"/>
                </a:cubicBezTo>
                <a:cubicBezTo>
                  <a:pt x="209117" y="1361852"/>
                  <a:pt x="263202" y="1378961"/>
                  <a:pt x="313512" y="1382984"/>
                </a:cubicBezTo>
                <a:cubicBezTo>
                  <a:pt x="341685" y="1335690"/>
                  <a:pt x="382944" y="1312038"/>
                  <a:pt x="437289" y="1312038"/>
                </a:cubicBezTo>
                <a:cubicBezTo>
                  <a:pt x="474514" y="1312038"/>
                  <a:pt x="506722" y="1324616"/>
                  <a:pt x="533888" y="1349771"/>
                </a:cubicBezTo>
                <a:cubicBezTo>
                  <a:pt x="561056" y="1324616"/>
                  <a:pt x="593263" y="1312038"/>
                  <a:pt x="630487" y="1312038"/>
                </a:cubicBezTo>
                <a:cubicBezTo>
                  <a:pt x="682821" y="1312038"/>
                  <a:pt x="723571" y="1334685"/>
                  <a:pt x="752750" y="1379967"/>
                </a:cubicBezTo>
                <a:cubicBezTo>
                  <a:pt x="775894" y="1366881"/>
                  <a:pt x="799546" y="1360338"/>
                  <a:pt x="823696" y="1360338"/>
                </a:cubicBezTo>
                <a:cubicBezTo>
                  <a:pt x="869983" y="1360338"/>
                  <a:pt x="905705" y="1376192"/>
                  <a:pt x="930860" y="1407891"/>
                </a:cubicBezTo>
                <a:cubicBezTo>
                  <a:pt x="956015" y="1439590"/>
                  <a:pt x="968594" y="1478577"/>
                  <a:pt x="968594" y="1524864"/>
                </a:cubicBezTo>
                <a:cubicBezTo>
                  <a:pt x="1012870" y="1544991"/>
                  <a:pt x="1048095" y="1575176"/>
                  <a:pt x="1074256" y="1615429"/>
                </a:cubicBezTo>
                <a:cubicBezTo>
                  <a:pt x="1087336" y="1635555"/>
                  <a:pt x="1097148" y="1656560"/>
                  <a:pt x="1103690" y="1678447"/>
                </a:cubicBezTo>
                <a:lnTo>
                  <a:pt x="1106934" y="1701028"/>
                </a:lnTo>
                <a:lnTo>
                  <a:pt x="1701026" y="1701028"/>
                </a:lnTo>
                <a:lnTo>
                  <a:pt x="1694305" y="1567917"/>
                </a:lnTo>
                <a:cubicBezTo>
                  <a:pt x="1610707" y="744743"/>
                  <a:pt x="956284" y="90320"/>
                  <a:pt x="133110" y="6722"/>
                </a:cubicBez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18" name="出自【趣你的PPT】(微信:qunideppt)：最优质的PPT资源库"/>
          <p:cNvSpPr/>
          <p:nvPr/>
        </p:nvSpPr>
        <p:spPr>
          <a:xfrm rot="16200000" flipH="1">
            <a:off x="8685832" y="3655439"/>
            <a:ext cx="1993779" cy="1993780"/>
          </a:xfrm>
          <a:custGeom>
            <a:avLst/>
            <a:gdLst>
              <a:gd name="connsiteX0" fmla="*/ 0 w 1701026"/>
              <a:gd name="connsiteY0" fmla="*/ 464999 h 1701027"/>
              <a:gd name="connsiteX1" fmla="*/ 0 w 1701026"/>
              <a:gd name="connsiteY1" fmla="*/ 1701027 h 1701027"/>
              <a:gd name="connsiteX2" fmla="*/ 133110 w 1701026"/>
              <a:gd name="connsiteY2" fmla="*/ 1694306 h 1701027"/>
              <a:gd name="connsiteX3" fmla="*/ 1694305 w 1701026"/>
              <a:gd name="connsiteY3" fmla="*/ 133111 h 1701027"/>
              <a:gd name="connsiteX4" fmla="*/ 1701026 w 1701026"/>
              <a:gd name="connsiteY4" fmla="*/ 0 h 1701027"/>
              <a:gd name="connsiteX5" fmla="*/ 1106935 w 1701026"/>
              <a:gd name="connsiteY5" fmla="*/ 0 h 1701027"/>
              <a:gd name="connsiteX6" fmla="*/ 1103690 w 1701026"/>
              <a:gd name="connsiteY6" fmla="*/ 22585 h 1701027"/>
              <a:gd name="connsiteX7" fmla="*/ 1074256 w 1701026"/>
              <a:gd name="connsiteY7" fmla="*/ 85602 h 1701027"/>
              <a:gd name="connsiteX8" fmla="*/ 968594 w 1701026"/>
              <a:gd name="connsiteY8" fmla="*/ 176165 h 1701027"/>
              <a:gd name="connsiteX9" fmla="*/ 930860 w 1701026"/>
              <a:gd name="connsiteY9" fmla="*/ 293139 h 1701027"/>
              <a:gd name="connsiteX10" fmla="*/ 823696 w 1701026"/>
              <a:gd name="connsiteY10" fmla="*/ 340693 h 1701027"/>
              <a:gd name="connsiteX11" fmla="*/ 752750 w 1701026"/>
              <a:gd name="connsiteY11" fmla="*/ 321063 h 1701027"/>
              <a:gd name="connsiteX12" fmla="*/ 630487 w 1701026"/>
              <a:gd name="connsiteY12" fmla="*/ 388992 h 1701027"/>
              <a:gd name="connsiteX13" fmla="*/ 533888 w 1701026"/>
              <a:gd name="connsiteY13" fmla="*/ 351259 h 1701027"/>
              <a:gd name="connsiteX14" fmla="*/ 437289 w 1701026"/>
              <a:gd name="connsiteY14" fmla="*/ 388992 h 1701027"/>
              <a:gd name="connsiteX15" fmla="*/ 313512 w 1701026"/>
              <a:gd name="connsiteY15" fmla="*/ 318046 h 1701027"/>
              <a:gd name="connsiteX16" fmla="*/ 151256 w 1701026"/>
              <a:gd name="connsiteY16" fmla="*/ 369363 h 1701027"/>
              <a:gd name="connsiteX17" fmla="*/ 7104 w 1701026"/>
              <a:gd name="connsiteY17" fmla="*/ 459181 h 1701027"/>
              <a:gd name="connsiteX18" fmla="*/ 0 w 1701026"/>
              <a:gd name="connsiteY18" fmla="*/ 464999 h 170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01026" h="1701027">
                <a:moveTo>
                  <a:pt x="0" y="464999"/>
                </a:moveTo>
                <a:lnTo>
                  <a:pt x="0" y="1701027"/>
                </a:lnTo>
                <a:lnTo>
                  <a:pt x="133110" y="1694306"/>
                </a:lnTo>
                <a:cubicBezTo>
                  <a:pt x="956284" y="1610708"/>
                  <a:pt x="1610707" y="956285"/>
                  <a:pt x="1694305" y="133111"/>
                </a:cubicBezTo>
                <a:lnTo>
                  <a:pt x="1701026" y="0"/>
                </a:lnTo>
                <a:lnTo>
                  <a:pt x="1106935" y="0"/>
                </a:lnTo>
                <a:lnTo>
                  <a:pt x="1103690" y="22585"/>
                </a:lnTo>
                <a:cubicBezTo>
                  <a:pt x="1097148" y="44470"/>
                  <a:pt x="1087336" y="65475"/>
                  <a:pt x="1074256" y="85602"/>
                </a:cubicBezTo>
                <a:cubicBezTo>
                  <a:pt x="1048095" y="125855"/>
                  <a:pt x="1012870" y="156039"/>
                  <a:pt x="968594" y="176165"/>
                </a:cubicBezTo>
                <a:cubicBezTo>
                  <a:pt x="968594" y="222454"/>
                  <a:pt x="956015" y="261440"/>
                  <a:pt x="930860" y="293139"/>
                </a:cubicBezTo>
                <a:cubicBezTo>
                  <a:pt x="905705" y="324837"/>
                  <a:pt x="869983" y="340693"/>
                  <a:pt x="823696" y="340693"/>
                </a:cubicBezTo>
                <a:cubicBezTo>
                  <a:pt x="799546" y="340693"/>
                  <a:pt x="775894" y="334150"/>
                  <a:pt x="752750" y="321063"/>
                </a:cubicBezTo>
                <a:cubicBezTo>
                  <a:pt x="723571" y="366345"/>
                  <a:pt x="682821" y="388992"/>
                  <a:pt x="630487" y="388992"/>
                </a:cubicBezTo>
                <a:cubicBezTo>
                  <a:pt x="593263" y="388992"/>
                  <a:pt x="561056" y="376415"/>
                  <a:pt x="533888" y="351259"/>
                </a:cubicBezTo>
                <a:cubicBezTo>
                  <a:pt x="506722" y="376415"/>
                  <a:pt x="474514" y="388992"/>
                  <a:pt x="437289" y="388992"/>
                </a:cubicBezTo>
                <a:cubicBezTo>
                  <a:pt x="382944" y="388992"/>
                  <a:pt x="341685" y="365339"/>
                  <a:pt x="313512" y="318046"/>
                </a:cubicBezTo>
                <a:cubicBezTo>
                  <a:pt x="263202" y="322068"/>
                  <a:pt x="209117" y="339179"/>
                  <a:pt x="151256" y="369363"/>
                </a:cubicBezTo>
                <a:cubicBezTo>
                  <a:pt x="93397" y="399559"/>
                  <a:pt x="45346" y="429494"/>
                  <a:pt x="7104" y="459181"/>
                </a:cubicBezTo>
                <a:lnTo>
                  <a:pt x="0" y="464999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9" name="出自【趣你的PPT】(微信:qunideppt)：最优质的PPT资源库"/>
          <p:cNvSpPr txBox="1"/>
          <p:nvPr/>
        </p:nvSpPr>
        <p:spPr>
          <a:xfrm>
            <a:off x="6979131" y="2938934"/>
            <a:ext cx="651643" cy="551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24" name="出自【趣你的PPT】(微信:qunideppt)：最优质的PPT资源库"/>
          <p:cNvSpPr txBox="1"/>
          <p:nvPr/>
        </p:nvSpPr>
        <p:spPr>
          <a:xfrm>
            <a:off x="9612556" y="2938933"/>
            <a:ext cx="651643" cy="551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25" name="出自【趣你的PPT】(微信:qunideppt)：最优质的PPT资源库"/>
          <p:cNvSpPr txBox="1"/>
          <p:nvPr/>
        </p:nvSpPr>
        <p:spPr>
          <a:xfrm>
            <a:off x="6979131" y="3655438"/>
            <a:ext cx="651643" cy="551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26" name="出自【趣你的PPT】(微信:qunideppt)：最优质的PPT资源库"/>
          <p:cNvSpPr txBox="1"/>
          <p:nvPr/>
        </p:nvSpPr>
        <p:spPr>
          <a:xfrm>
            <a:off x="9612556" y="3655438"/>
            <a:ext cx="651643" cy="551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36" name="出自【趣你的PPT】(微信:qunideppt)：最优质的PPT资源库"/>
          <p:cNvSpPr txBox="1"/>
          <p:nvPr/>
        </p:nvSpPr>
        <p:spPr>
          <a:xfrm>
            <a:off x="7985132" y="3458646"/>
            <a:ext cx="1294225" cy="30380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121666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关键词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7" name="出自【趣你的PPT】(微信:qunideppt)：最优质的PPT资源库"/>
          <p:cNvSpPr/>
          <p:nvPr/>
        </p:nvSpPr>
        <p:spPr bwMode="auto">
          <a:xfrm>
            <a:off x="1512387" y="1701678"/>
            <a:ext cx="541791" cy="541859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40" name="出自【趣你的PPT】(微信:qunideppt)：最优质的PPT资源库"/>
          <p:cNvSpPr txBox="1"/>
          <p:nvPr/>
        </p:nvSpPr>
        <p:spPr>
          <a:xfrm>
            <a:off x="2183085" y="1554479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41" name="出自【趣你的PPT】(微信:qunideppt)：最优质的PPT资源库"/>
          <p:cNvSpPr txBox="1"/>
          <p:nvPr/>
        </p:nvSpPr>
        <p:spPr>
          <a:xfrm>
            <a:off x="2295983" y="1915713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38" name="出自【趣你的PPT】(微信:qunideppt)：最优质的PPT资源库"/>
          <p:cNvSpPr/>
          <p:nvPr/>
        </p:nvSpPr>
        <p:spPr bwMode="auto">
          <a:xfrm>
            <a:off x="1512387" y="2740740"/>
            <a:ext cx="541791" cy="541859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42" name="出自【趣你的PPT】(微信:qunideppt)：最优质的PPT资源库"/>
          <p:cNvSpPr txBox="1"/>
          <p:nvPr/>
        </p:nvSpPr>
        <p:spPr>
          <a:xfrm>
            <a:off x="2183085" y="2593542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43" name="出自【趣你的PPT】(微信:qunideppt)：最优质的PPT资源库"/>
          <p:cNvSpPr txBox="1"/>
          <p:nvPr/>
        </p:nvSpPr>
        <p:spPr>
          <a:xfrm>
            <a:off x="2295983" y="2954776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39" name="出自【趣你的PPT】(微信:qunideppt)：最优质的PPT资源库"/>
          <p:cNvSpPr/>
          <p:nvPr/>
        </p:nvSpPr>
        <p:spPr bwMode="auto">
          <a:xfrm>
            <a:off x="1512387" y="3884704"/>
            <a:ext cx="541791" cy="541859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44" name="出自【趣你的PPT】(微信:qunideppt)：最优质的PPT资源库"/>
          <p:cNvSpPr txBox="1"/>
          <p:nvPr/>
        </p:nvSpPr>
        <p:spPr>
          <a:xfrm>
            <a:off x="2183085" y="3737505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45" name="出自【趣你的PPT】(微信:qunideppt)：最优质的PPT资源库"/>
          <p:cNvSpPr txBox="1"/>
          <p:nvPr/>
        </p:nvSpPr>
        <p:spPr>
          <a:xfrm>
            <a:off x="2295983" y="4098739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  <a:buSzPct val="25000"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46" name="出自【趣你的PPT】(微信:qunideppt)：最优质的PPT资源库"/>
          <p:cNvSpPr/>
          <p:nvPr/>
        </p:nvSpPr>
        <p:spPr bwMode="auto">
          <a:xfrm>
            <a:off x="1512387" y="4901832"/>
            <a:ext cx="541791" cy="541859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47" name="出自【趣你的PPT】(微信:qunideppt)：最优质的PPT资源库"/>
          <p:cNvSpPr txBox="1"/>
          <p:nvPr/>
        </p:nvSpPr>
        <p:spPr>
          <a:xfrm>
            <a:off x="2183085" y="4754633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48" name="出自【趣你的PPT】(微信:qunideppt)：最优质的PPT资源库"/>
          <p:cNvSpPr txBox="1"/>
          <p:nvPr/>
        </p:nvSpPr>
        <p:spPr>
          <a:xfrm>
            <a:off x="2295983" y="5115868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209154" y="370813"/>
            <a:ext cx="34963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单击添加您的标题</a:t>
            </a:r>
            <a:endParaRPr lang="en-US" altLang="zh-CN" sz="2600" b="1" spc="180" dirty="0">
              <a:solidFill>
                <a:srgbClr val="FFFFFF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  <p:sp>
        <p:nvSpPr>
          <p:cNvPr id="27" name="TextBox 39"/>
          <p:cNvSpPr txBox="1"/>
          <p:nvPr/>
        </p:nvSpPr>
        <p:spPr>
          <a:xfrm>
            <a:off x="1613691" y="1838715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01</a:t>
            </a:r>
          </a:p>
        </p:txBody>
      </p:sp>
      <p:sp>
        <p:nvSpPr>
          <p:cNvPr id="28" name="TextBox 39"/>
          <p:cNvSpPr txBox="1"/>
          <p:nvPr/>
        </p:nvSpPr>
        <p:spPr>
          <a:xfrm>
            <a:off x="1607084" y="2864502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02</a:t>
            </a:r>
          </a:p>
        </p:txBody>
      </p:sp>
      <p:sp>
        <p:nvSpPr>
          <p:cNvPr id="29" name="TextBox 39"/>
          <p:cNvSpPr txBox="1"/>
          <p:nvPr/>
        </p:nvSpPr>
        <p:spPr>
          <a:xfrm>
            <a:off x="1598401" y="4001744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03</a:t>
            </a:r>
          </a:p>
        </p:txBody>
      </p:sp>
      <p:sp>
        <p:nvSpPr>
          <p:cNvPr id="30" name="TextBox 39"/>
          <p:cNvSpPr txBox="1"/>
          <p:nvPr/>
        </p:nvSpPr>
        <p:spPr>
          <a:xfrm>
            <a:off x="1607084" y="5045601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993856" y="1334958"/>
            <a:ext cx="4204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993856" y="2167444"/>
            <a:ext cx="4204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儿童教育</a:t>
            </a:r>
            <a:r>
              <a:rPr lang="en-US" altLang="zh-CN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幼教课件</a:t>
            </a:r>
            <a:r>
              <a:rPr lang="en-US" altLang="zh-CN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家长会</a:t>
            </a:r>
            <a:r>
              <a:rPr lang="en-US" altLang="zh-CN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主题班会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993856" y="811738"/>
            <a:ext cx="4204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第三部分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任意多边形: 形状 39"/>
          <p:cNvSpPr/>
          <p:nvPr/>
        </p:nvSpPr>
        <p:spPr>
          <a:xfrm rot="12950044">
            <a:off x="4282458" y="1936673"/>
            <a:ext cx="3547110" cy="3547110"/>
          </a:xfrm>
          <a:custGeom>
            <a:avLst/>
            <a:gdLst>
              <a:gd name="connsiteX0" fmla="*/ 86804 w 3547110"/>
              <a:gd name="connsiteY0" fmla="*/ 1225496 h 3547110"/>
              <a:gd name="connsiteX1" fmla="*/ 1773555 w 3547110"/>
              <a:gd name="connsiteY1" fmla="*/ 0 h 3547110"/>
              <a:gd name="connsiteX2" fmla="*/ 1773555 w 3547110"/>
              <a:gd name="connsiteY2" fmla="*/ 1773555 h 3547110"/>
              <a:gd name="connsiteX3" fmla="*/ 86804 w 3547110"/>
              <a:gd name="connsiteY3" fmla="*/ 1225496 h 3547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7110" h="3547110">
                <a:moveTo>
                  <a:pt x="86804" y="1225496"/>
                </a:moveTo>
                <a:cubicBezTo>
                  <a:pt x="324237" y="494751"/>
                  <a:pt x="1005204" y="0"/>
                  <a:pt x="1773555" y="0"/>
                </a:cubicBezTo>
                <a:lnTo>
                  <a:pt x="1773555" y="1773555"/>
                </a:lnTo>
                <a:lnTo>
                  <a:pt x="86804" y="1225496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41" name="任意多边形: 形状 40"/>
          <p:cNvSpPr/>
          <p:nvPr/>
        </p:nvSpPr>
        <p:spPr>
          <a:xfrm>
            <a:off x="4409934" y="1751901"/>
            <a:ext cx="3547110" cy="3547110"/>
          </a:xfrm>
          <a:custGeom>
            <a:avLst/>
            <a:gdLst>
              <a:gd name="connsiteX0" fmla="*/ 1773555 w 3547110"/>
              <a:gd name="connsiteY0" fmla="*/ 0 h 3547110"/>
              <a:gd name="connsiteX1" fmla="*/ 3460306 w 3547110"/>
              <a:gd name="connsiteY1" fmla="*/ 1225496 h 3547110"/>
              <a:gd name="connsiteX2" fmla="*/ 1773555 w 3547110"/>
              <a:gd name="connsiteY2" fmla="*/ 1773555 h 3547110"/>
              <a:gd name="connsiteX3" fmla="*/ 1773555 w 3547110"/>
              <a:gd name="connsiteY3" fmla="*/ 0 h 3547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7110" h="3547110">
                <a:moveTo>
                  <a:pt x="1773555" y="0"/>
                </a:moveTo>
                <a:cubicBezTo>
                  <a:pt x="2541906" y="0"/>
                  <a:pt x="3222873" y="494752"/>
                  <a:pt x="3460306" y="1225496"/>
                </a:cubicBezTo>
                <a:lnTo>
                  <a:pt x="1773555" y="1773555"/>
                </a:lnTo>
                <a:lnTo>
                  <a:pt x="1773555" y="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42" name="任意多边形: 形状 41"/>
          <p:cNvSpPr/>
          <p:nvPr/>
        </p:nvSpPr>
        <p:spPr>
          <a:xfrm>
            <a:off x="4285785" y="1922922"/>
            <a:ext cx="3547110" cy="3547110"/>
          </a:xfrm>
          <a:custGeom>
            <a:avLst/>
            <a:gdLst>
              <a:gd name="connsiteX0" fmla="*/ 3460306 w 3547110"/>
              <a:gd name="connsiteY0" fmla="*/ 1225496 h 3547110"/>
              <a:gd name="connsiteX1" fmla="*/ 2816024 w 3547110"/>
              <a:gd name="connsiteY1" fmla="*/ 3208391 h 3547110"/>
              <a:gd name="connsiteX2" fmla="*/ 1773555 w 3547110"/>
              <a:gd name="connsiteY2" fmla="*/ 1773555 h 3547110"/>
              <a:gd name="connsiteX3" fmla="*/ 3460306 w 3547110"/>
              <a:gd name="connsiteY3" fmla="*/ 1225496 h 3547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7110" h="3547110">
                <a:moveTo>
                  <a:pt x="3460306" y="1225496"/>
                </a:moveTo>
                <a:cubicBezTo>
                  <a:pt x="3697739" y="1956241"/>
                  <a:pt x="3437633" y="2756766"/>
                  <a:pt x="2816024" y="3208391"/>
                </a:cubicBezTo>
                <a:lnTo>
                  <a:pt x="1773555" y="1773555"/>
                </a:lnTo>
                <a:lnTo>
                  <a:pt x="3460306" y="1225496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43" name="任意多边形: 形状 42"/>
          <p:cNvSpPr/>
          <p:nvPr/>
        </p:nvSpPr>
        <p:spPr>
          <a:xfrm>
            <a:off x="4285785" y="1922922"/>
            <a:ext cx="3547110" cy="3547110"/>
          </a:xfrm>
          <a:custGeom>
            <a:avLst/>
            <a:gdLst>
              <a:gd name="connsiteX0" fmla="*/ 731086 w 3547110"/>
              <a:gd name="connsiteY0" fmla="*/ 3208391 h 3547110"/>
              <a:gd name="connsiteX1" fmla="*/ 86804 w 3547110"/>
              <a:gd name="connsiteY1" fmla="*/ 1225496 h 3547110"/>
              <a:gd name="connsiteX2" fmla="*/ 1773555 w 3547110"/>
              <a:gd name="connsiteY2" fmla="*/ 1773555 h 3547110"/>
              <a:gd name="connsiteX3" fmla="*/ 731086 w 3547110"/>
              <a:gd name="connsiteY3" fmla="*/ 3208391 h 3547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7110" h="3547110">
                <a:moveTo>
                  <a:pt x="731086" y="3208391"/>
                </a:moveTo>
                <a:cubicBezTo>
                  <a:pt x="109477" y="2756766"/>
                  <a:pt x="-150629" y="1956241"/>
                  <a:pt x="86804" y="1225496"/>
                </a:cubicBezTo>
                <a:lnTo>
                  <a:pt x="1773555" y="1773555"/>
                </a:lnTo>
                <a:lnTo>
                  <a:pt x="731086" y="3208391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44" name="任意多边形: 形状 43"/>
          <p:cNvSpPr/>
          <p:nvPr/>
        </p:nvSpPr>
        <p:spPr>
          <a:xfrm>
            <a:off x="4285785" y="1922922"/>
            <a:ext cx="3547110" cy="3547110"/>
          </a:xfrm>
          <a:custGeom>
            <a:avLst/>
            <a:gdLst>
              <a:gd name="connsiteX0" fmla="*/ 86804 w 3547110"/>
              <a:gd name="connsiteY0" fmla="*/ 1225496 h 3547110"/>
              <a:gd name="connsiteX1" fmla="*/ 1773555 w 3547110"/>
              <a:gd name="connsiteY1" fmla="*/ 0 h 3547110"/>
              <a:gd name="connsiteX2" fmla="*/ 1773555 w 3547110"/>
              <a:gd name="connsiteY2" fmla="*/ 1773555 h 3547110"/>
              <a:gd name="connsiteX3" fmla="*/ 86804 w 3547110"/>
              <a:gd name="connsiteY3" fmla="*/ 1225496 h 3547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7110" h="3547110">
                <a:moveTo>
                  <a:pt x="86804" y="1225496"/>
                </a:moveTo>
                <a:cubicBezTo>
                  <a:pt x="324237" y="494751"/>
                  <a:pt x="1005204" y="0"/>
                  <a:pt x="1773555" y="0"/>
                </a:cubicBezTo>
                <a:lnTo>
                  <a:pt x="1773555" y="1773555"/>
                </a:lnTo>
                <a:lnTo>
                  <a:pt x="86804" y="1225496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4400" kern="1200"/>
          </a:p>
        </p:txBody>
      </p:sp>
      <p:sp>
        <p:nvSpPr>
          <p:cNvPr id="107" name="Oval 106"/>
          <p:cNvSpPr/>
          <p:nvPr/>
        </p:nvSpPr>
        <p:spPr>
          <a:xfrm>
            <a:off x="8272154" y="4053311"/>
            <a:ext cx="585787" cy="585787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109" name="Text Placeholder 2"/>
          <p:cNvSpPr txBox="1"/>
          <p:nvPr/>
        </p:nvSpPr>
        <p:spPr>
          <a:xfrm>
            <a:off x="8932057" y="3950467"/>
            <a:ext cx="2433815" cy="3781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007525" y="4289741"/>
            <a:ext cx="235834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3341057" y="4599796"/>
            <a:ext cx="585787" cy="585787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101" name="Text Placeholder 2"/>
          <p:cNvSpPr txBox="1"/>
          <p:nvPr/>
        </p:nvSpPr>
        <p:spPr>
          <a:xfrm>
            <a:off x="827323" y="4490609"/>
            <a:ext cx="2427694" cy="33368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27323" y="4829882"/>
            <a:ext cx="232428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3341057" y="3413670"/>
            <a:ext cx="585787" cy="585787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96" name="Text Placeholder 2"/>
          <p:cNvSpPr txBox="1"/>
          <p:nvPr/>
        </p:nvSpPr>
        <p:spPr>
          <a:xfrm>
            <a:off x="970427" y="3304483"/>
            <a:ext cx="228459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27323" y="3643756"/>
            <a:ext cx="232428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3341057" y="2249785"/>
            <a:ext cx="585787" cy="585787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91" name="Text Placeholder 2"/>
          <p:cNvSpPr txBox="1"/>
          <p:nvPr/>
        </p:nvSpPr>
        <p:spPr>
          <a:xfrm>
            <a:off x="970427" y="2140597"/>
            <a:ext cx="2284590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27323" y="2439231"/>
            <a:ext cx="232428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8272154" y="2754056"/>
            <a:ext cx="585787" cy="585787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104" name="Text Placeholder 2"/>
          <p:cNvSpPr txBox="1"/>
          <p:nvPr/>
        </p:nvSpPr>
        <p:spPr>
          <a:xfrm>
            <a:off x="8932057" y="2651212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9007525" y="2990486"/>
            <a:ext cx="235834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1" name="Freeform 11"/>
          <p:cNvSpPr>
            <a:spLocks noEditPoints="1"/>
          </p:cNvSpPr>
          <p:nvPr/>
        </p:nvSpPr>
        <p:spPr bwMode="auto">
          <a:xfrm>
            <a:off x="6509589" y="2388670"/>
            <a:ext cx="582728" cy="517750"/>
          </a:xfrm>
          <a:custGeom>
            <a:avLst/>
            <a:gdLst>
              <a:gd name="T0" fmla="*/ 133 w 134"/>
              <a:gd name="T1" fmla="*/ 16 h 119"/>
              <a:gd name="T2" fmla="*/ 121 w 134"/>
              <a:gd name="T3" fmla="*/ 5 h 119"/>
              <a:gd name="T4" fmla="*/ 115 w 134"/>
              <a:gd name="T5" fmla="*/ 5 h 119"/>
              <a:gd name="T6" fmla="*/ 114 w 134"/>
              <a:gd name="T7" fmla="*/ 8 h 119"/>
              <a:gd name="T8" fmla="*/ 111 w 134"/>
              <a:gd name="T9" fmla="*/ 9 h 119"/>
              <a:gd name="T10" fmla="*/ 111 w 134"/>
              <a:gd name="T11" fmla="*/ 9 h 119"/>
              <a:gd name="T12" fmla="*/ 81 w 134"/>
              <a:gd name="T13" fmla="*/ 39 h 119"/>
              <a:gd name="T14" fmla="*/ 79 w 134"/>
              <a:gd name="T15" fmla="*/ 47 h 119"/>
              <a:gd name="T16" fmla="*/ 82 w 134"/>
              <a:gd name="T17" fmla="*/ 50 h 119"/>
              <a:gd name="T18" fmla="*/ 82 w 134"/>
              <a:gd name="T19" fmla="*/ 50 h 119"/>
              <a:gd name="T20" fmla="*/ 83 w 134"/>
              <a:gd name="T21" fmla="*/ 51 h 119"/>
              <a:gd name="T22" fmla="*/ 76 w 134"/>
              <a:gd name="T23" fmla="*/ 57 h 119"/>
              <a:gd name="T24" fmla="*/ 54 w 134"/>
              <a:gd name="T25" fmla="*/ 35 h 119"/>
              <a:gd name="T26" fmla="*/ 47 w 134"/>
              <a:gd name="T27" fmla="*/ 10 h 119"/>
              <a:gd name="T28" fmla="*/ 21 w 134"/>
              <a:gd name="T29" fmla="*/ 3 h 119"/>
              <a:gd name="T30" fmla="*/ 36 w 134"/>
              <a:gd name="T31" fmla="*/ 18 h 119"/>
              <a:gd name="T32" fmla="*/ 32 w 134"/>
              <a:gd name="T33" fmla="*/ 32 h 119"/>
              <a:gd name="T34" fmla="*/ 18 w 134"/>
              <a:gd name="T35" fmla="*/ 36 h 119"/>
              <a:gd name="T36" fmla="*/ 3 w 134"/>
              <a:gd name="T37" fmla="*/ 21 h 119"/>
              <a:gd name="T38" fmla="*/ 10 w 134"/>
              <a:gd name="T39" fmla="*/ 47 h 119"/>
              <a:gd name="T40" fmla="*/ 36 w 134"/>
              <a:gd name="T41" fmla="*/ 53 h 119"/>
              <a:gd name="T42" fmla="*/ 37 w 134"/>
              <a:gd name="T43" fmla="*/ 53 h 119"/>
              <a:gd name="T44" fmla="*/ 58 w 134"/>
              <a:gd name="T45" fmla="*/ 75 h 119"/>
              <a:gd name="T46" fmla="*/ 38 w 134"/>
              <a:gd name="T47" fmla="*/ 96 h 119"/>
              <a:gd name="T48" fmla="*/ 36 w 134"/>
              <a:gd name="T49" fmla="*/ 95 h 119"/>
              <a:gd name="T50" fmla="*/ 31 w 134"/>
              <a:gd name="T51" fmla="*/ 99 h 119"/>
              <a:gd name="T52" fmla="*/ 21 w 134"/>
              <a:gd name="T53" fmla="*/ 115 h 119"/>
              <a:gd name="T54" fmla="*/ 23 w 134"/>
              <a:gd name="T55" fmla="*/ 117 h 119"/>
              <a:gd name="T56" fmla="*/ 39 w 134"/>
              <a:gd name="T57" fmla="*/ 107 h 119"/>
              <a:gd name="T58" fmla="*/ 43 w 134"/>
              <a:gd name="T59" fmla="*/ 101 h 119"/>
              <a:gd name="T60" fmla="*/ 42 w 134"/>
              <a:gd name="T61" fmla="*/ 100 h 119"/>
              <a:gd name="T62" fmla="*/ 63 w 134"/>
              <a:gd name="T63" fmla="*/ 80 h 119"/>
              <a:gd name="T64" fmla="*/ 98 w 134"/>
              <a:gd name="T65" fmla="*/ 115 h 119"/>
              <a:gd name="T66" fmla="*/ 107 w 134"/>
              <a:gd name="T67" fmla="*/ 119 h 119"/>
              <a:gd name="T68" fmla="*/ 116 w 134"/>
              <a:gd name="T69" fmla="*/ 115 h 119"/>
              <a:gd name="T70" fmla="*/ 116 w 134"/>
              <a:gd name="T71" fmla="*/ 97 h 119"/>
              <a:gd name="T72" fmla="*/ 81 w 134"/>
              <a:gd name="T73" fmla="*/ 62 h 119"/>
              <a:gd name="T74" fmla="*/ 87 w 134"/>
              <a:gd name="T75" fmla="*/ 56 h 119"/>
              <a:gd name="T76" fmla="*/ 90 w 134"/>
              <a:gd name="T77" fmla="*/ 59 h 119"/>
              <a:gd name="T78" fmla="*/ 98 w 134"/>
              <a:gd name="T79" fmla="*/ 57 h 119"/>
              <a:gd name="T80" fmla="*/ 128 w 134"/>
              <a:gd name="T81" fmla="*/ 26 h 119"/>
              <a:gd name="T82" fmla="*/ 128 w 134"/>
              <a:gd name="T83" fmla="*/ 26 h 119"/>
              <a:gd name="T84" fmla="*/ 128 w 134"/>
              <a:gd name="T85" fmla="*/ 26 h 119"/>
              <a:gd name="T86" fmla="*/ 129 w 134"/>
              <a:gd name="T87" fmla="*/ 23 h 119"/>
              <a:gd name="T88" fmla="*/ 133 w 134"/>
              <a:gd name="T89" fmla="*/ 22 h 119"/>
              <a:gd name="T90" fmla="*/ 133 w 134"/>
              <a:gd name="T91" fmla="*/ 16 h 119"/>
              <a:gd name="T92" fmla="*/ 108 w 134"/>
              <a:gd name="T93" fmla="*/ 103 h 119"/>
              <a:gd name="T94" fmla="*/ 113 w 134"/>
              <a:gd name="T95" fmla="*/ 108 h 119"/>
              <a:gd name="T96" fmla="*/ 108 w 134"/>
              <a:gd name="T97" fmla="*/ 113 h 119"/>
              <a:gd name="T98" fmla="*/ 103 w 134"/>
              <a:gd name="T99" fmla="*/ 108 h 119"/>
              <a:gd name="T100" fmla="*/ 108 w 134"/>
              <a:gd name="T101" fmla="*/ 103 h 119"/>
              <a:gd name="T102" fmla="*/ 91 w 134"/>
              <a:gd name="T103" fmla="*/ 41 h 119"/>
              <a:gd name="T104" fmla="*/ 89 w 134"/>
              <a:gd name="T105" fmla="*/ 39 h 119"/>
              <a:gd name="T106" fmla="*/ 112 w 134"/>
              <a:gd name="T107" fmla="*/ 17 h 119"/>
              <a:gd name="T108" fmla="*/ 114 w 134"/>
              <a:gd name="T109" fmla="*/ 19 h 119"/>
              <a:gd name="T110" fmla="*/ 91 w 134"/>
              <a:gd name="T111" fmla="*/ 41 h 119"/>
              <a:gd name="T112" fmla="*/ 98 w 134"/>
              <a:gd name="T113" fmla="*/ 48 h 119"/>
              <a:gd name="T114" fmla="*/ 96 w 134"/>
              <a:gd name="T115" fmla="*/ 47 h 119"/>
              <a:gd name="T116" fmla="*/ 119 w 134"/>
              <a:gd name="T117" fmla="*/ 24 h 119"/>
              <a:gd name="T118" fmla="*/ 121 w 134"/>
              <a:gd name="T119" fmla="*/ 26 h 119"/>
              <a:gd name="T120" fmla="*/ 98 w 134"/>
              <a:gd name="T121" fmla="*/ 4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4" h="119">
                <a:moveTo>
                  <a:pt x="133" y="16"/>
                </a:moveTo>
                <a:cubicBezTo>
                  <a:pt x="121" y="5"/>
                  <a:pt x="121" y="5"/>
                  <a:pt x="121" y="5"/>
                </a:cubicBezTo>
                <a:cubicBezTo>
                  <a:pt x="119" y="3"/>
                  <a:pt x="117" y="3"/>
                  <a:pt x="115" y="5"/>
                </a:cubicBezTo>
                <a:cubicBezTo>
                  <a:pt x="114" y="6"/>
                  <a:pt x="114" y="7"/>
                  <a:pt x="114" y="8"/>
                </a:cubicBezTo>
                <a:cubicBezTo>
                  <a:pt x="113" y="8"/>
                  <a:pt x="112" y="8"/>
                  <a:pt x="111" y="9"/>
                </a:cubicBezTo>
                <a:cubicBezTo>
                  <a:pt x="111" y="9"/>
                  <a:pt x="111" y="9"/>
                  <a:pt x="111" y="9"/>
                </a:cubicBezTo>
                <a:cubicBezTo>
                  <a:pt x="81" y="39"/>
                  <a:pt x="81" y="39"/>
                  <a:pt x="81" y="39"/>
                </a:cubicBezTo>
                <a:cubicBezTo>
                  <a:pt x="81" y="42"/>
                  <a:pt x="80" y="45"/>
                  <a:pt x="79" y="47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3" y="51"/>
                  <a:pt x="83" y="51"/>
                  <a:pt x="83" y="51"/>
                </a:cubicBezTo>
                <a:cubicBezTo>
                  <a:pt x="76" y="57"/>
                  <a:pt x="76" y="57"/>
                  <a:pt x="76" y="57"/>
                </a:cubicBezTo>
                <a:cubicBezTo>
                  <a:pt x="54" y="35"/>
                  <a:pt x="54" y="35"/>
                  <a:pt x="54" y="35"/>
                </a:cubicBezTo>
                <a:cubicBezTo>
                  <a:pt x="56" y="26"/>
                  <a:pt x="54" y="17"/>
                  <a:pt x="47" y="10"/>
                </a:cubicBezTo>
                <a:cubicBezTo>
                  <a:pt x="40" y="3"/>
                  <a:pt x="30" y="0"/>
                  <a:pt x="21" y="3"/>
                </a:cubicBezTo>
                <a:cubicBezTo>
                  <a:pt x="36" y="18"/>
                  <a:pt x="36" y="18"/>
                  <a:pt x="36" y="18"/>
                </a:cubicBezTo>
                <a:cubicBezTo>
                  <a:pt x="32" y="32"/>
                  <a:pt x="32" y="32"/>
                  <a:pt x="32" y="32"/>
                </a:cubicBezTo>
                <a:cubicBezTo>
                  <a:pt x="18" y="36"/>
                  <a:pt x="18" y="36"/>
                  <a:pt x="18" y="36"/>
                </a:cubicBezTo>
                <a:cubicBezTo>
                  <a:pt x="3" y="21"/>
                  <a:pt x="3" y="21"/>
                  <a:pt x="3" y="21"/>
                </a:cubicBezTo>
                <a:cubicBezTo>
                  <a:pt x="0" y="30"/>
                  <a:pt x="3" y="40"/>
                  <a:pt x="10" y="47"/>
                </a:cubicBezTo>
                <a:cubicBezTo>
                  <a:pt x="17" y="54"/>
                  <a:pt x="27" y="56"/>
                  <a:pt x="36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58" y="75"/>
                  <a:pt x="58" y="75"/>
                  <a:pt x="58" y="75"/>
                </a:cubicBezTo>
                <a:cubicBezTo>
                  <a:pt x="38" y="96"/>
                  <a:pt x="38" y="96"/>
                  <a:pt x="38" y="96"/>
                </a:cubicBezTo>
                <a:cubicBezTo>
                  <a:pt x="36" y="95"/>
                  <a:pt x="36" y="95"/>
                  <a:pt x="36" y="95"/>
                </a:cubicBezTo>
                <a:cubicBezTo>
                  <a:pt x="31" y="99"/>
                  <a:pt x="31" y="99"/>
                  <a:pt x="31" y="99"/>
                </a:cubicBezTo>
                <a:cubicBezTo>
                  <a:pt x="21" y="115"/>
                  <a:pt x="21" y="115"/>
                  <a:pt x="21" y="115"/>
                </a:cubicBezTo>
                <a:cubicBezTo>
                  <a:pt x="23" y="117"/>
                  <a:pt x="23" y="117"/>
                  <a:pt x="23" y="117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63" y="80"/>
                  <a:pt x="63" y="80"/>
                  <a:pt x="63" y="80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01" y="117"/>
                  <a:pt x="104" y="119"/>
                  <a:pt x="107" y="119"/>
                </a:cubicBezTo>
                <a:cubicBezTo>
                  <a:pt x="110" y="119"/>
                  <a:pt x="113" y="117"/>
                  <a:pt x="116" y="115"/>
                </a:cubicBezTo>
                <a:cubicBezTo>
                  <a:pt x="121" y="110"/>
                  <a:pt x="121" y="102"/>
                  <a:pt x="116" y="97"/>
                </a:cubicBezTo>
                <a:cubicBezTo>
                  <a:pt x="81" y="62"/>
                  <a:pt x="81" y="62"/>
                  <a:pt x="81" y="62"/>
                </a:cubicBezTo>
                <a:cubicBezTo>
                  <a:pt x="87" y="56"/>
                  <a:pt x="87" y="56"/>
                  <a:pt x="87" y="56"/>
                </a:cubicBezTo>
                <a:cubicBezTo>
                  <a:pt x="90" y="59"/>
                  <a:pt x="90" y="59"/>
                  <a:pt x="90" y="59"/>
                </a:cubicBezTo>
                <a:cubicBezTo>
                  <a:pt x="92" y="57"/>
                  <a:pt x="95" y="56"/>
                  <a:pt x="98" y="57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9" y="25"/>
                  <a:pt x="129" y="24"/>
                  <a:pt x="129" y="23"/>
                </a:cubicBezTo>
                <a:cubicBezTo>
                  <a:pt x="130" y="24"/>
                  <a:pt x="132" y="23"/>
                  <a:pt x="133" y="22"/>
                </a:cubicBezTo>
                <a:cubicBezTo>
                  <a:pt x="134" y="21"/>
                  <a:pt x="134" y="18"/>
                  <a:pt x="133" y="16"/>
                </a:cubicBezTo>
                <a:close/>
                <a:moveTo>
                  <a:pt x="108" y="103"/>
                </a:moveTo>
                <a:cubicBezTo>
                  <a:pt x="111" y="103"/>
                  <a:pt x="113" y="106"/>
                  <a:pt x="113" y="108"/>
                </a:cubicBezTo>
                <a:cubicBezTo>
                  <a:pt x="113" y="111"/>
                  <a:pt x="111" y="113"/>
                  <a:pt x="108" y="113"/>
                </a:cubicBezTo>
                <a:cubicBezTo>
                  <a:pt x="105" y="113"/>
                  <a:pt x="103" y="111"/>
                  <a:pt x="103" y="108"/>
                </a:cubicBezTo>
                <a:cubicBezTo>
                  <a:pt x="103" y="106"/>
                  <a:pt x="105" y="103"/>
                  <a:pt x="108" y="103"/>
                </a:cubicBezTo>
                <a:close/>
                <a:moveTo>
                  <a:pt x="91" y="41"/>
                </a:moveTo>
                <a:cubicBezTo>
                  <a:pt x="89" y="39"/>
                  <a:pt x="89" y="39"/>
                  <a:pt x="89" y="39"/>
                </a:cubicBezTo>
                <a:cubicBezTo>
                  <a:pt x="112" y="17"/>
                  <a:pt x="112" y="17"/>
                  <a:pt x="112" y="17"/>
                </a:cubicBezTo>
                <a:cubicBezTo>
                  <a:pt x="114" y="19"/>
                  <a:pt x="114" y="19"/>
                  <a:pt x="114" y="19"/>
                </a:cubicBezTo>
                <a:lnTo>
                  <a:pt x="91" y="41"/>
                </a:lnTo>
                <a:close/>
                <a:moveTo>
                  <a:pt x="98" y="48"/>
                </a:moveTo>
                <a:cubicBezTo>
                  <a:pt x="96" y="47"/>
                  <a:pt x="96" y="47"/>
                  <a:pt x="96" y="47"/>
                </a:cubicBezTo>
                <a:cubicBezTo>
                  <a:pt x="119" y="24"/>
                  <a:pt x="119" y="24"/>
                  <a:pt x="119" y="24"/>
                </a:cubicBezTo>
                <a:cubicBezTo>
                  <a:pt x="121" y="26"/>
                  <a:pt x="121" y="26"/>
                  <a:pt x="121" y="26"/>
                </a:cubicBezTo>
                <a:lnTo>
                  <a:pt x="98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12" name="Freeform 5"/>
          <p:cNvSpPr>
            <a:spLocks noEditPoints="1"/>
          </p:cNvSpPr>
          <p:nvPr/>
        </p:nvSpPr>
        <p:spPr bwMode="auto">
          <a:xfrm>
            <a:off x="6818829" y="3851108"/>
            <a:ext cx="553484" cy="436598"/>
          </a:xfrm>
          <a:custGeom>
            <a:avLst/>
            <a:gdLst>
              <a:gd name="T0" fmla="*/ 410 w 411"/>
              <a:gd name="T1" fmla="*/ 309 h 324"/>
              <a:gd name="T2" fmla="*/ 410 w 411"/>
              <a:gd name="T3" fmla="*/ 46 h 324"/>
              <a:gd name="T4" fmla="*/ 395 w 411"/>
              <a:gd name="T5" fmla="*/ 32 h 324"/>
              <a:gd name="T6" fmla="*/ 210 w 411"/>
              <a:gd name="T7" fmla="*/ 32 h 324"/>
              <a:gd name="T8" fmla="*/ 200 w 411"/>
              <a:gd name="T9" fmla="*/ 17 h 324"/>
              <a:gd name="T10" fmla="*/ 200 w 411"/>
              <a:gd name="T11" fmla="*/ 15 h 324"/>
              <a:gd name="T12" fmla="*/ 184 w 411"/>
              <a:gd name="T13" fmla="*/ 0 h 324"/>
              <a:gd name="T14" fmla="*/ 86 w 411"/>
              <a:gd name="T15" fmla="*/ 0 h 324"/>
              <a:gd name="T16" fmla="*/ 70 w 411"/>
              <a:gd name="T17" fmla="*/ 15 h 324"/>
              <a:gd name="T18" fmla="*/ 70 w 411"/>
              <a:gd name="T19" fmla="*/ 17 h 324"/>
              <a:gd name="T20" fmla="*/ 60 w 411"/>
              <a:gd name="T21" fmla="*/ 32 h 324"/>
              <a:gd name="T22" fmla="*/ 60 w 411"/>
              <a:gd name="T23" fmla="*/ 32 h 324"/>
              <a:gd name="T24" fmla="*/ 46 w 411"/>
              <a:gd name="T25" fmla="*/ 46 h 324"/>
              <a:gd name="T26" fmla="*/ 46 w 411"/>
              <a:gd name="T27" fmla="*/ 122 h 324"/>
              <a:gd name="T28" fmla="*/ 14 w 411"/>
              <a:gd name="T29" fmla="*/ 122 h 324"/>
              <a:gd name="T30" fmla="*/ 5 w 411"/>
              <a:gd name="T31" fmla="*/ 138 h 324"/>
              <a:gd name="T32" fmla="*/ 38 w 411"/>
              <a:gd name="T33" fmla="*/ 309 h 324"/>
              <a:gd name="T34" fmla="*/ 53 w 411"/>
              <a:gd name="T35" fmla="*/ 324 h 324"/>
              <a:gd name="T36" fmla="*/ 403 w 411"/>
              <a:gd name="T37" fmla="*/ 324 h 324"/>
              <a:gd name="T38" fmla="*/ 410 w 411"/>
              <a:gd name="T39" fmla="*/ 309 h 324"/>
              <a:gd name="T40" fmla="*/ 392 w 411"/>
              <a:gd name="T41" fmla="*/ 144 h 324"/>
              <a:gd name="T42" fmla="*/ 392 w 411"/>
              <a:gd name="T43" fmla="*/ 316 h 324"/>
              <a:gd name="T44" fmla="*/ 359 w 411"/>
              <a:gd name="T45" fmla="*/ 132 h 324"/>
              <a:gd name="T46" fmla="*/ 345 w 411"/>
              <a:gd name="T47" fmla="*/ 123 h 324"/>
              <a:gd name="T48" fmla="*/ 64 w 411"/>
              <a:gd name="T49" fmla="*/ 123 h 324"/>
              <a:gd name="T50" fmla="*/ 64 w 411"/>
              <a:gd name="T51" fmla="*/ 64 h 324"/>
              <a:gd name="T52" fmla="*/ 392 w 411"/>
              <a:gd name="T53" fmla="*/ 64 h 324"/>
              <a:gd name="T54" fmla="*/ 392 w 411"/>
              <a:gd name="T55" fmla="*/ 144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11" h="324">
                <a:moveTo>
                  <a:pt x="410" y="309"/>
                </a:moveTo>
                <a:cubicBezTo>
                  <a:pt x="410" y="46"/>
                  <a:pt x="410" y="46"/>
                  <a:pt x="410" y="46"/>
                </a:cubicBezTo>
                <a:cubicBezTo>
                  <a:pt x="410" y="38"/>
                  <a:pt x="403" y="32"/>
                  <a:pt x="395" y="32"/>
                </a:cubicBezTo>
                <a:cubicBezTo>
                  <a:pt x="210" y="32"/>
                  <a:pt x="210" y="32"/>
                  <a:pt x="210" y="32"/>
                </a:cubicBezTo>
                <a:cubicBezTo>
                  <a:pt x="204" y="32"/>
                  <a:pt x="200" y="21"/>
                  <a:pt x="200" y="17"/>
                </a:cubicBezTo>
                <a:cubicBezTo>
                  <a:pt x="200" y="15"/>
                  <a:pt x="200" y="15"/>
                  <a:pt x="200" y="15"/>
                </a:cubicBezTo>
                <a:cubicBezTo>
                  <a:pt x="200" y="7"/>
                  <a:pt x="193" y="0"/>
                  <a:pt x="184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77" y="0"/>
                  <a:pt x="70" y="7"/>
                  <a:pt x="70" y="15"/>
                </a:cubicBezTo>
                <a:cubicBezTo>
                  <a:pt x="70" y="17"/>
                  <a:pt x="70" y="17"/>
                  <a:pt x="70" y="17"/>
                </a:cubicBezTo>
                <a:cubicBezTo>
                  <a:pt x="70" y="21"/>
                  <a:pt x="66" y="32"/>
                  <a:pt x="60" y="32"/>
                </a:cubicBezTo>
                <a:cubicBezTo>
                  <a:pt x="60" y="32"/>
                  <a:pt x="60" y="32"/>
                  <a:pt x="60" y="32"/>
                </a:cubicBezTo>
                <a:cubicBezTo>
                  <a:pt x="52" y="32"/>
                  <a:pt x="46" y="38"/>
                  <a:pt x="46" y="46"/>
                </a:cubicBezTo>
                <a:cubicBezTo>
                  <a:pt x="46" y="122"/>
                  <a:pt x="46" y="122"/>
                  <a:pt x="46" y="122"/>
                </a:cubicBezTo>
                <a:cubicBezTo>
                  <a:pt x="14" y="122"/>
                  <a:pt x="14" y="122"/>
                  <a:pt x="14" y="122"/>
                </a:cubicBezTo>
                <a:cubicBezTo>
                  <a:pt x="14" y="122"/>
                  <a:pt x="0" y="122"/>
                  <a:pt x="5" y="138"/>
                </a:cubicBezTo>
                <a:cubicBezTo>
                  <a:pt x="38" y="309"/>
                  <a:pt x="38" y="309"/>
                  <a:pt x="38" y="309"/>
                </a:cubicBezTo>
                <a:cubicBezTo>
                  <a:pt x="38" y="317"/>
                  <a:pt x="44" y="324"/>
                  <a:pt x="53" y="324"/>
                </a:cubicBezTo>
                <a:cubicBezTo>
                  <a:pt x="403" y="324"/>
                  <a:pt x="403" y="324"/>
                  <a:pt x="403" y="324"/>
                </a:cubicBezTo>
                <a:cubicBezTo>
                  <a:pt x="411" y="324"/>
                  <a:pt x="410" y="309"/>
                  <a:pt x="410" y="309"/>
                </a:cubicBezTo>
                <a:close/>
                <a:moveTo>
                  <a:pt x="392" y="144"/>
                </a:moveTo>
                <a:cubicBezTo>
                  <a:pt x="392" y="316"/>
                  <a:pt x="392" y="316"/>
                  <a:pt x="392" y="316"/>
                </a:cubicBezTo>
                <a:cubicBezTo>
                  <a:pt x="359" y="132"/>
                  <a:pt x="359" y="132"/>
                  <a:pt x="359" y="132"/>
                </a:cubicBezTo>
                <a:cubicBezTo>
                  <a:pt x="356" y="122"/>
                  <a:pt x="345" y="123"/>
                  <a:pt x="345" y="123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4" y="64"/>
                  <a:pt x="64" y="64"/>
                  <a:pt x="64" y="64"/>
                </a:cubicBezTo>
                <a:cubicBezTo>
                  <a:pt x="392" y="64"/>
                  <a:pt x="392" y="64"/>
                  <a:pt x="392" y="64"/>
                </a:cubicBezTo>
                <a:lnTo>
                  <a:pt x="392" y="1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5151907" y="2549064"/>
            <a:ext cx="614678" cy="524726"/>
            <a:chOff x="3440113" y="1050925"/>
            <a:chExt cx="390525" cy="333376"/>
          </a:xfrm>
          <a:solidFill>
            <a:schemeClr val="bg1"/>
          </a:solidFill>
        </p:grpSpPr>
        <p:sp>
          <p:nvSpPr>
            <p:cNvPr id="117" name="Freeform 8"/>
            <p:cNvSpPr/>
            <p:nvPr/>
          </p:nvSpPr>
          <p:spPr bwMode="auto">
            <a:xfrm>
              <a:off x="3563938" y="1244600"/>
              <a:ext cx="69850" cy="71438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118" name="Rectangle 9"/>
            <p:cNvSpPr>
              <a:spLocks noChangeArrowheads="1"/>
            </p:cNvSpPr>
            <p:nvPr/>
          </p:nvSpPr>
          <p:spPr bwMode="auto">
            <a:xfrm>
              <a:off x="3633788" y="12842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119" name="Freeform 10"/>
            <p:cNvSpPr/>
            <p:nvPr/>
          </p:nvSpPr>
          <p:spPr bwMode="auto">
            <a:xfrm>
              <a:off x="3605213" y="1074738"/>
              <a:ext cx="176213" cy="176213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120" name="Freeform 11"/>
            <p:cNvSpPr/>
            <p:nvPr/>
          </p:nvSpPr>
          <p:spPr bwMode="auto">
            <a:xfrm>
              <a:off x="3629025" y="1098550"/>
              <a:ext cx="177800" cy="177800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121" name="Freeform 12"/>
            <p:cNvSpPr/>
            <p:nvPr/>
          </p:nvSpPr>
          <p:spPr bwMode="auto">
            <a:xfrm>
              <a:off x="3775075" y="1050925"/>
              <a:ext cx="55563" cy="52388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122" name="Freeform 13"/>
            <p:cNvSpPr/>
            <p:nvPr/>
          </p:nvSpPr>
          <p:spPr bwMode="auto">
            <a:xfrm>
              <a:off x="3440113" y="1058863"/>
              <a:ext cx="327025" cy="325438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884748" y="4524835"/>
            <a:ext cx="439203" cy="581802"/>
            <a:chOff x="8235951" y="2905126"/>
            <a:chExt cx="244475" cy="323850"/>
          </a:xfrm>
          <a:solidFill>
            <a:schemeClr val="bg1"/>
          </a:solidFill>
        </p:grpSpPr>
        <p:sp>
          <p:nvSpPr>
            <p:cNvPr id="124" name="Freeform 121"/>
            <p:cNvSpPr/>
            <p:nvPr/>
          </p:nvSpPr>
          <p:spPr bwMode="auto">
            <a:xfrm>
              <a:off x="8291513" y="3022601"/>
              <a:ext cx="131763" cy="11113"/>
            </a:xfrm>
            <a:custGeom>
              <a:avLst/>
              <a:gdLst>
                <a:gd name="T0" fmla="*/ 33 w 35"/>
                <a:gd name="T1" fmla="*/ 0 h 3"/>
                <a:gd name="T2" fmla="*/ 1 w 35"/>
                <a:gd name="T3" fmla="*/ 0 h 3"/>
                <a:gd name="T4" fmla="*/ 0 w 35"/>
                <a:gd name="T5" fmla="*/ 1 h 3"/>
                <a:gd name="T6" fmla="*/ 1 w 35"/>
                <a:gd name="T7" fmla="*/ 3 h 3"/>
                <a:gd name="T8" fmla="*/ 33 w 35"/>
                <a:gd name="T9" fmla="*/ 3 h 3"/>
                <a:gd name="T10" fmla="*/ 35 w 35"/>
                <a:gd name="T11" fmla="*/ 1 h 3"/>
                <a:gd name="T12" fmla="*/ 33 w 3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">
                  <a:moveTo>
                    <a:pt x="3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4" y="3"/>
                    <a:pt x="35" y="2"/>
                    <a:pt x="35" y="1"/>
                  </a:cubicBezTo>
                  <a:cubicBezTo>
                    <a:pt x="35" y="0"/>
                    <a:pt x="34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25" name="Freeform 122"/>
            <p:cNvSpPr/>
            <p:nvPr/>
          </p:nvSpPr>
          <p:spPr bwMode="auto">
            <a:xfrm>
              <a:off x="8291513" y="3060701"/>
              <a:ext cx="131763" cy="11113"/>
            </a:xfrm>
            <a:custGeom>
              <a:avLst/>
              <a:gdLst>
                <a:gd name="T0" fmla="*/ 33 w 35"/>
                <a:gd name="T1" fmla="*/ 0 h 3"/>
                <a:gd name="T2" fmla="*/ 1 w 35"/>
                <a:gd name="T3" fmla="*/ 0 h 3"/>
                <a:gd name="T4" fmla="*/ 0 w 35"/>
                <a:gd name="T5" fmla="*/ 1 h 3"/>
                <a:gd name="T6" fmla="*/ 1 w 35"/>
                <a:gd name="T7" fmla="*/ 3 h 3"/>
                <a:gd name="T8" fmla="*/ 33 w 35"/>
                <a:gd name="T9" fmla="*/ 3 h 3"/>
                <a:gd name="T10" fmla="*/ 35 w 35"/>
                <a:gd name="T11" fmla="*/ 1 h 3"/>
                <a:gd name="T12" fmla="*/ 33 w 3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">
                  <a:moveTo>
                    <a:pt x="3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4" y="3"/>
                    <a:pt x="35" y="2"/>
                    <a:pt x="35" y="1"/>
                  </a:cubicBezTo>
                  <a:cubicBezTo>
                    <a:pt x="35" y="0"/>
                    <a:pt x="34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26" name="Freeform 123"/>
            <p:cNvSpPr/>
            <p:nvPr/>
          </p:nvSpPr>
          <p:spPr bwMode="auto">
            <a:xfrm>
              <a:off x="8291513" y="3094038"/>
              <a:ext cx="131763" cy="14288"/>
            </a:xfrm>
            <a:custGeom>
              <a:avLst/>
              <a:gdLst>
                <a:gd name="T0" fmla="*/ 33 w 35"/>
                <a:gd name="T1" fmla="*/ 0 h 4"/>
                <a:gd name="T2" fmla="*/ 1 w 35"/>
                <a:gd name="T3" fmla="*/ 0 h 4"/>
                <a:gd name="T4" fmla="*/ 0 w 35"/>
                <a:gd name="T5" fmla="*/ 2 h 4"/>
                <a:gd name="T6" fmla="*/ 1 w 35"/>
                <a:gd name="T7" fmla="*/ 4 h 4"/>
                <a:gd name="T8" fmla="*/ 33 w 35"/>
                <a:gd name="T9" fmla="*/ 4 h 4"/>
                <a:gd name="T10" fmla="*/ 35 w 35"/>
                <a:gd name="T11" fmla="*/ 2 h 4"/>
                <a:gd name="T12" fmla="*/ 33 w 3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">
                  <a:moveTo>
                    <a:pt x="3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4"/>
                    <a:pt x="35" y="3"/>
                    <a:pt x="35" y="2"/>
                  </a:cubicBezTo>
                  <a:cubicBezTo>
                    <a:pt x="35" y="1"/>
                    <a:pt x="34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27" name="Freeform 124"/>
            <p:cNvSpPr/>
            <p:nvPr/>
          </p:nvSpPr>
          <p:spPr bwMode="auto">
            <a:xfrm>
              <a:off x="8291513" y="3132138"/>
              <a:ext cx="131763" cy="14288"/>
            </a:xfrm>
            <a:custGeom>
              <a:avLst/>
              <a:gdLst>
                <a:gd name="T0" fmla="*/ 33 w 35"/>
                <a:gd name="T1" fmla="*/ 0 h 4"/>
                <a:gd name="T2" fmla="*/ 1 w 35"/>
                <a:gd name="T3" fmla="*/ 0 h 4"/>
                <a:gd name="T4" fmla="*/ 0 w 35"/>
                <a:gd name="T5" fmla="*/ 2 h 4"/>
                <a:gd name="T6" fmla="*/ 1 w 35"/>
                <a:gd name="T7" fmla="*/ 4 h 4"/>
                <a:gd name="T8" fmla="*/ 33 w 35"/>
                <a:gd name="T9" fmla="*/ 4 h 4"/>
                <a:gd name="T10" fmla="*/ 35 w 35"/>
                <a:gd name="T11" fmla="*/ 2 h 4"/>
                <a:gd name="T12" fmla="*/ 33 w 3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">
                  <a:moveTo>
                    <a:pt x="3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4"/>
                    <a:pt x="35" y="3"/>
                    <a:pt x="35" y="2"/>
                  </a:cubicBezTo>
                  <a:cubicBezTo>
                    <a:pt x="35" y="1"/>
                    <a:pt x="34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28" name="Freeform 125"/>
            <p:cNvSpPr/>
            <p:nvPr/>
          </p:nvSpPr>
          <p:spPr bwMode="auto">
            <a:xfrm>
              <a:off x="8235951" y="2916238"/>
              <a:ext cx="244475" cy="312738"/>
            </a:xfrm>
            <a:custGeom>
              <a:avLst/>
              <a:gdLst>
                <a:gd name="T0" fmla="*/ 60 w 65"/>
                <a:gd name="T1" fmla="*/ 0 h 83"/>
                <a:gd name="T2" fmla="*/ 46 w 65"/>
                <a:gd name="T3" fmla="*/ 0 h 83"/>
                <a:gd name="T4" fmla="*/ 46 w 65"/>
                <a:gd name="T5" fmla="*/ 8 h 83"/>
                <a:gd name="T6" fmla="*/ 57 w 65"/>
                <a:gd name="T7" fmla="*/ 8 h 83"/>
                <a:gd name="T8" fmla="*/ 57 w 65"/>
                <a:gd name="T9" fmla="*/ 14 h 83"/>
                <a:gd name="T10" fmla="*/ 57 w 65"/>
                <a:gd name="T11" fmla="*/ 75 h 83"/>
                <a:gd name="T12" fmla="*/ 8 w 65"/>
                <a:gd name="T13" fmla="*/ 75 h 83"/>
                <a:gd name="T14" fmla="*/ 8 w 65"/>
                <a:gd name="T15" fmla="*/ 8 h 83"/>
                <a:gd name="T16" fmla="*/ 19 w 65"/>
                <a:gd name="T17" fmla="*/ 8 h 83"/>
                <a:gd name="T18" fmla="*/ 19 w 65"/>
                <a:gd name="T19" fmla="*/ 0 h 83"/>
                <a:gd name="T20" fmla="*/ 5 w 65"/>
                <a:gd name="T21" fmla="*/ 0 h 83"/>
                <a:gd name="T22" fmla="*/ 0 w 65"/>
                <a:gd name="T23" fmla="*/ 4 h 83"/>
                <a:gd name="T24" fmla="*/ 0 w 65"/>
                <a:gd name="T25" fmla="*/ 79 h 83"/>
                <a:gd name="T26" fmla="*/ 5 w 65"/>
                <a:gd name="T27" fmla="*/ 83 h 83"/>
                <a:gd name="T28" fmla="*/ 60 w 65"/>
                <a:gd name="T29" fmla="*/ 83 h 83"/>
                <a:gd name="T30" fmla="*/ 65 w 65"/>
                <a:gd name="T31" fmla="*/ 79 h 83"/>
                <a:gd name="T32" fmla="*/ 65 w 65"/>
                <a:gd name="T33" fmla="*/ 4 h 83"/>
                <a:gd name="T34" fmla="*/ 60 w 65"/>
                <a:gd name="T3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83">
                  <a:moveTo>
                    <a:pt x="60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1"/>
                    <a:pt x="2" y="83"/>
                    <a:pt x="5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3" y="83"/>
                    <a:pt x="65" y="81"/>
                    <a:pt x="65" y="79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2"/>
                    <a:pt x="63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29" name="Freeform 126"/>
            <p:cNvSpPr/>
            <p:nvPr/>
          </p:nvSpPr>
          <p:spPr bwMode="auto">
            <a:xfrm>
              <a:off x="8329613" y="2924176"/>
              <a:ext cx="55563" cy="22225"/>
            </a:xfrm>
            <a:custGeom>
              <a:avLst/>
              <a:gdLst>
                <a:gd name="T0" fmla="*/ 15 w 15"/>
                <a:gd name="T1" fmla="*/ 1 h 6"/>
                <a:gd name="T2" fmla="*/ 15 w 15"/>
                <a:gd name="T3" fmla="*/ 0 h 6"/>
                <a:gd name="T4" fmla="*/ 14 w 15"/>
                <a:gd name="T5" fmla="*/ 0 h 6"/>
                <a:gd name="T6" fmla="*/ 1 w 15"/>
                <a:gd name="T7" fmla="*/ 0 h 6"/>
                <a:gd name="T8" fmla="*/ 0 w 15"/>
                <a:gd name="T9" fmla="*/ 0 h 6"/>
                <a:gd name="T10" fmla="*/ 0 w 15"/>
                <a:gd name="T11" fmla="*/ 1 h 6"/>
                <a:gd name="T12" fmla="*/ 0 w 15"/>
                <a:gd name="T13" fmla="*/ 6 h 6"/>
                <a:gd name="T14" fmla="*/ 15 w 15"/>
                <a:gd name="T15" fmla="*/ 6 h 6"/>
                <a:gd name="T16" fmla="*/ 15 w 15"/>
                <a:gd name="T1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6">
                  <a:moveTo>
                    <a:pt x="15" y="1"/>
                  </a:moveTo>
                  <a:cubicBezTo>
                    <a:pt x="15" y="1"/>
                    <a:pt x="15" y="0"/>
                    <a:pt x="15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5" y="6"/>
                    <a:pt x="15" y="6"/>
                    <a:pt x="15" y="6"/>
                  </a:cubicBezTo>
                  <a:lnTo>
                    <a:pt x="15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30" name="Freeform 127"/>
            <p:cNvSpPr>
              <a:spLocks noEditPoints="1"/>
            </p:cNvSpPr>
            <p:nvPr/>
          </p:nvSpPr>
          <p:spPr bwMode="auto">
            <a:xfrm>
              <a:off x="8310563" y="2905126"/>
              <a:ext cx="93663" cy="60325"/>
            </a:xfrm>
            <a:custGeom>
              <a:avLst/>
              <a:gdLst>
                <a:gd name="T0" fmla="*/ 4 w 25"/>
                <a:gd name="T1" fmla="*/ 16 h 16"/>
                <a:gd name="T2" fmla="*/ 21 w 25"/>
                <a:gd name="T3" fmla="*/ 16 h 16"/>
                <a:gd name="T4" fmla="*/ 24 w 25"/>
                <a:gd name="T5" fmla="*/ 15 h 16"/>
                <a:gd name="T6" fmla="*/ 25 w 25"/>
                <a:gd name="T7" fmla="*/ 13 h 16"/>
                <a:gd name="T8" fmla="*/ 25 w 25"/>
                <a:gd name="T9" fmla="*/ 2 h 16"/>
                <a:gd name="T10" fmla="*/ 24 w 25"/>
                <a:gd name="T11" fmla="*/ 1 h 16"/>
                <a:gd name="T12" fmla="*/ 21 w 25"/>
                <a:gd name="T13" fmla="*/ 0 h 16"/>
                <a:gd name="T14" fmla="*/ 4 w 25"/>
                <a:gd name="T15" fmla="*/ 0 h 16"/>
                <a:gd name="T16" fmla="*/ 1 w 25"/>
                <a:gd name="T17" fmla="*/ 1 h 16"/>
                <a:gd name="T18" fmla="*/ 0 w 25"/>
                <a:gd name="T19" fmla="*/ 2 h 16"/>
                <a:gd name="T20" fmla="*/ 0 w 25"/>
                <a:gd name="T21" fmla="*/ 13 h 16"/>
                <a:gd name="T22" fmla="*/ 1 w 25"/>
                <a:gd name="T23" fmla="*/ 15 h 16"/>
                <a:gd name="T24" fmla="*/ 4 w 25"/>
                <a:gd name="T25" fmla="*/ 16 h 16"/>
                <a:gd name="T26" fmla="*/ 3 w 25"/>
                <a:gd name="T27" fmla="*/ 6 h 16"/>
                <a:gd name="T28" fmla="*/ 4 w 25"/>
                <a:gd name="T29" fmla="*/ 4 h 16"/>
                <a:gd name="T30" fmla="*/ 4 w 25"/>
                <a:gd name="T31" fmla="*/ 4 h 16"/>
                <a:gd name="T32" fmla="*/ 6 w 25"/>
                <a:gd name="T33" fmla="*/ 3 h 16"/>
                <a:gd name="T34" fmla="*/ 19 w 25"/>
                <a:gd name="T35" fmla="*/ 3 h 16"/>
                <a:gd name="T36" fmla="*/ 21 w 25"/>
                <a:gd name="T37" fmla="*/ 4 h 16"/>
                <a:gd name="T38" fmla="*/ 21 w 25"/>
                <a:gd name="T39" fmla="*/ 4 h 16"/>
                <a:gd name="T40" fmla="*/ 22 w 25"/>
                <a:gd name="T41" fmla="*/ 6 h 16"/>
                <a:gd name="T42" fmla="*/ 22 w 25"/>
                <a:gd name="T43" fmla="*/ 9 h 16"/>
                <a:gd name="T44" fmla="*/ 21 w 25"/>
                <a:gd name="T45" fmla="*/ 11 h 16"/>
                <a:gd name="T46" fmla="*/ 19 w 25"/>
                <a:gd name="T47" fmla="*/ 12 h 16"/>
                <a:gd name="T48" fmla="*/ 6 w 25"/>
                <a:gd name="T49" fmla="*/ 12 h 16"/>
                <a:gd name="T50" fmla="*/ 4 w 25"/>
                <a:gd name="T51" fmla="*/ 11 h 16"/>
                <a:gd name="T52" fmla="*/ 3 w 25"/>
                <a:gd name="T53" fmla="*/ 9 h 16"/>
                <a:gd name="T54" fmla="*/ 3 w 25"/>
                <a:gd name="T55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" h="16">
                  <a:moveTo>
                    <a:pt x="4" y="16"/>
                  </a:moveTo>
                  <a:cubicBezTo>
                    <a:pt x="21" y="16"/>
                    <a:pt x="21" y="16"/>
                    <a:pt x="21" y="16"/>
                  </a:cubicBezTo>
                  <a:cubicBezTo>
                    <a:pt x="22" y="16"/>
                    <a:pt x="23" y="16"/>
                    <a:pt x="24" y="15"/>
                  </a:cubicBezTo>
                  <a:cubicBezTo>
                    <a:pt x="24" y="15"/>
                    <a:pt x="25" y="14"/>
                    <a:pt x="25" y="1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4" y="1"/>
                    <a:pt x="24" y="1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5"/>
                    <a:pt x="1" y="15"/>
                  </a:cubicBezTo>
                  <a:cubicBezTo>
                    <a:pt x="2" y="16"/>
                    <a:pt x="3" y="16"/>
                    <a:pt x="4" y="16"/>
                  </a:cubicBezTo>
                  <a:close/>
                  <a:moveTo>
                    <a:pt x="3" y="6"/>
                  </a:moveTo>
                  <a:cubicBezTo>
                    <a:pt x="3" y="5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3"/>
                    <a:pt x="6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2" y="5"/>
                    <a:pt x="22" y="6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10"/>
                    <a:pt x="21" y="11"/>
                    <a:pt x="21" y="11"/>
                  </a:cubicBezTo>
                  <a:cubicBezTo>
                    <a:pt x="20" y="12"/>
                    <a:pt x="20" y="12"/>
                    <a:pt x="19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2"/>
                    <a:pt x="5" y="12"/>
                    <a:pt x="4" y="11"/>
                  </a:cubicBezTo>
                  <a:cubicBezTo>
                    <a:pt x="4" y="11"/>
                    <a:pt x="3" y="10"/>
                    <a:pt x="3" y="9"/>
                  </a:cubicBezTo>
                  <a:lnTo>
                    <a:pt x="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31" name="Freeform 128"/>
            <p:cNvSpPr/>
            <p:nvPr/>
          </p:nvSpPr>
          <p:spPr bwMode="auto">
            <a:xfrm>
              <a:off x="8291513" y="3165476"/>
              <a:ext cx="131763" cy="11113"/>
            </a:xfrm>
            <a:custGeom>
              <a:avLst/>
              <a:gdLst>
                <a:gd name="T0" fmla="*/ 33 w 35"/>
                <a:gd name="T1" fmla="*/ 0 h 3"/>
                <a:gd name="T2" fmla="*/ 1 w 35"/>
                <a:gd name="T3" fmla="*/ 0 h 3"/>
                <a:gd name="T4" fmla="*/ 0 w 35"/>
                <a:gd name="T5" fmla="*/ 2 h 3"/>
                <a:gd name="T6" fmla="*/ 1 w 35"/>
                <a:gd name="T7" fmla="*/ 3 h 3"/>
                <a:gd name="T8" fmla="*/ 33 w 35"/>
                <a:gd name="T9" fmla="*/ 3 h 3"/>
                <a:gd name="T10" fmla="*/ 35 w 35"/>
                <a:gd name="T11" fmla="*/ 2 h 3"/>
                <a:gd name="T12" fmla="*/ 33 w 3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">
                  <a:moveTo>
                    <a:pt x="3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4" y="3"/>
                    <a:pt x="35" y="3"/>
                    <a:pt x="35" y="2"/>
                  </a:cubicBezTo>
                  <a:cubicBezTo>
                    <a:pt x="35" y="1"/>
                    <a:pt x="34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4715225" y="3719957"/>
            <a:ext cx="607504" cy="608640"/>
            <a:chOff x="4160838" y="-23813"/>
            <a:chExt cx="849313" cy="850901"/>
          </a:xfrm>
          <a:solidFill>
            <a:schemeClr val="bg1"/>
          </a:solidFill>
        </p:grpSpPr>
        <p:sp>
          <p:nvSpPr>
            <p:cNvPr id="133" name="Freeform 59"/>
            <p:cNvSpPr>
              <a:spLocks noEditPoints="1"/>
            </p:cNvSpPr>
            <p:nvPr/>
          </p:nvSpPr>
          <p:spPr bwMode="auto">
            <a:xfrm>
              <a:off x="4424363" y="-23813"/>
              <a:ext cx="585788" cy="581025"/>
            </a:xfrm>
            <a:custGeom>
              <a:avLst/>
              <a:gdLst>
                <a:gd name="T0" fmla="*/ 140 w 170"/>
                <a:gd name="T1" fmla="*/ 30 h 170"/>
                <a:gd name="T2" fmla="*/ 30 w 170"/>
                <a:gd name="T3" fmla="*/ 30 h 170"/>
                <a:gd name="T4" fmla="*/ 25 w 170"/>
                <a:gd name="T5" fmla="*/ 134 h 170"/>
                <a:gd name="T6" fmla="*/ 25 w 170"/>
                <a:gd name="T7" fmla="*/ 135 h 170"/>
                <a:gd name="T8" fmla="*/ 37 w 170"/>
                <a:gd name="T9" fmla="*/ 146 h 170"/>
                <a:gd name="T10" fmla="*/ 140 w 170"/>
                <a:gd name="T11" fmla="*/ 140 h 170"/>
                <a:gd name="T12" fmla="*/ 140 w 170"/>
                <a:gd name="T13" fmla="*/ 30 h 170"/>
                <a:gd name="T14" fmla="*/ 126 w 170"/>
                <a:gd name="T15" fmla="*/ 126 h 170"/>
                <a:gd name="T16" fmla="*/ 44 w 170"/>
                <a:gd name="T17" fmla="*/ 126 h 170"/>
                <a:gd name="T18" fmla="*/ 44 w 170"/>
                <a:gd name="T19" fmla="*/ 44 h 170"/>
                <a:gd name="T20" fmla="*/ 126 w 170"/>
                <a:gd name="T21" fmla="*/ 44 h 170"/>
                <a:gd name="T22" fmla="*/ 126 w 170"/>
                <a:gd name="T23" fmla="*/ 12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" h="170">
                  <a:moveTo>
                    <a:pt x="140" y="30"/>
                  </a:moveTo>
                  <a:cubicBezTo>
                    <a:pt x="110" y="0"/>
                    <a:pt x="61" y="0"/>
                    <a:pt x="30" y="30"/>
                  </a:cubicBezTo>
                  <a:cubicBezTo>
                    <a:pt x="1" y="58"/>
                    <a:pt x="0" y="104"/>
                    <a:pt x="25" y="134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30" y="141"/>
                    <a:pt x="32" y="143"/>
                    <a:pt x="37" y="146"/>
                  </a:cubicBezTo>
                  <a:cubicBezTo>
                    <a:pt x="67" y="170"/>
                    <a:pt x="112" y="168"/>
                    <a:pt x="140" y="140"/>
                  </a:cubicBezTo>
                  <a:cubicBezTo>
                    <a:pt x="170" y="110"/>
                    <a:pt x="170" y="61"/>
                    <a:pt x="140" y="30"/>
                  </a:cubicBezTo>
                  <a:close/>
                  <a:moveTo>
                    <a:pt x="126" y="126"/>
                  </a:moveTo>
                  <a:cubicBezTo>
                    <a:pt x="103" y="149"/>
                    <a:pt x="66" y="149"/>
                    <a:pt x="44" y="126"/>
                  </a:cubicBezTo>
                  <a:cubicBezTo>
                    <a:pt x="21" y="103"/>
                    <a:pt x="21" y="66"/>
                    <a:pt x="44" y="44"/>
                  </a:cubicBezTo>
                  <a:cubicBezTo>
                    <a:pt x="67" y="21"/>
                    <a:pt x="104" y="21"/>
                    <a:pt x="126" y="44"/>
                  </a:cubicBezTo>
                  <a:cubicBezTo>
                    <a:pt x="149" y="67"/>
                    <a:pt x="149" y="104"/>
                    <a:pt x="126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134" name="Freeform 60"/>
            <p:cNvSpPr/>
            <p:nvPr/>
          </p:nvSpPr>
          <p:spPr bwMode="auto">
            <a:xfrm>
              <a:off x="4160838" y="465138"/>
              <a:ext cx="358775" cy="361950"/>
            </a:xfrm>
            <a:custGeom>
              <a:avLst/>
              <a:gdLst>
                <a:gd name="T0" fmla="*/ 0 w 226"/>
                <a:gd name="T1" fmla="*/ 183 h 228"/>
                <a:gd name="T2" fmla="*/ 44 w 226"/>
                <a:gd name="T3" fmla="*/ 228 h 228"/>
                <a:gd name="T4" fmla="*/ 226 w 226"/>
                <a:gd name="T5" fmla="*/ 30 h 228"/>
                <a:gd name="T6" fmla="*/ 196 w 226"/>
                <a:gd name="T7" fmla="*/ 0 h 228"/>
                <a:gd name="T8" fmla="*/ 0 w 226"/>
                <a:gd name="T9" fmla="*/ 18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28">
                  <a:moveTo>
                    <a:pt x="0" y="183"/>
                  </a:moveTo>
                  <a:lnTo>
                    <a:pt x="44" y="228"/>
                  </a:lnTo>
                  <a:lnTo>
                    <a:pt x="226" y="30"/>
                  </a:lnTo>
                  <a:lnTo>
                    <a:pt x="196" y="0"/>
                  </a:lnTo>
                  <a:lnTo>
                    <a:pt x="0" y="1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135" name="Freeform 61"/>
            <p:cNvSpPr/>
            <p:nvPr/>
          </p:nvSpPr>
          <p:spPr bwMode="auto">
            <a:xfrm>
              <a:off x="4730751" y="163513"/>
              <a:ext cx="223838" cy="266700"/>
            </a:xfrm>
            <a:custGeom>
              <a:avLst/>
              <a:gdLst>
                <a:gd name="T0" fmla="*/ 34 w 65"/>
                <a:gd name="T1" fmla="*/ 0 h 78"/>
                <a:gd name="T2" fmla="*/ 0 w 65"/>
                <a:gd name="T3" fmla="*/ 74 h 78"/>
                <a:gd name="T4" fmla="*/ 12 w 65"/>
                <a:gd name="T5" fmla="*/ 78 h 78"/>
                <a:gd name="T6" fmla="*/ 34 w 65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78">
                  <a:moveTo>
                    <a:pt x="34" y="0"/>
                  </a:moveTo>
                  <a:cubicBezTo>
                    <a:pt x="45" y="57"/>
                    <a:pt x="0" y="74"/>
                    <a:pt x="0" y="7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65" y="45"/>
                    <a:pt x="34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713053" y="-451413"/>
            <a:ext cx="960699" cy="4514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1209154" y="370813"/>
            <a:ext cx="34963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单击添加您的标题</a:t>
            </a:r>
            <a:endParaRPr lang="en-US" altLang="zh-CN" sz="2600" b="1" spc="180" dirty="0">
              <a:solidFill>
                <a:srgbClr val="FFFFFF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  <p:sp>
        <p:nvSpPr>
          <p:cNvPr id="53" name="TextBox 39"/>
          <p:cNvSpPr txBox="1"/>
          <p:nvPr/>
        </p:nvSpPr>
        <p:spPr>
          <a:xfrm>
            <a:off x="3458301" y="2406125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01</a:t>
            </a:r>
          </a:p>
        </p:txBody>
      </p:sp>
      <p:sp>
        <p:nvSpPr>
          <p:cNvPr id="54" name="TextBox 39"/>
          <p:cNvSpPr txBox="1"/>
          <p:nvPr/>
        </p:nvSpPr>
        <p:spPr>
          <a:xfrm>
            <a:off x="3446820" y="3566068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02</a:t>
            </a:r>
          </a:p>
        </p:txBody>
      </p:sp>
      <p:sp>
        <p:nvSpPr>
          <p:cNvPr id="55" name="TextBox 39"/>
          <p:cNvSpPr txBox="1"/>
          <p:nvPr/>
        </p:nvSpPr>
        <p:spPr>
          <a:xfrm>
            <a:off x="3446820" y="4755846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03</a:t>
            </a:r>
          </a:p>
        </p:txBody>
      </p:sp>
      <p:sp>
        <p:nvSpPr>
          <p:cNvPr id="56" name="TextBox 39"/>
          <p:cNvSpPr txBox="1"/>
          <p:nvPr/>
        </p:nvSpPr>
        <p:spPr>
          <a:xfrm>
            <a:off x="8377917" y="2907488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04</a:t>
            </a:r>
          </a:p>
        </p:txBody>
      </p:sp>
      <p:sp>
        <p:nvSpPr>
          <p:cNvPr id="57" name="TextBox 39"/>
          <p:cNvSpPr txBox="1"/>
          <p:nvPr/>
        </p:nvSpPr>
        <p:spPr>
          <a:xfrm>
            <a:off x="8395507" y="4215762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28"/>
          <p:cNvSpPr/>
          <p:nvPr/>
        </p:nvSpPr>
        <p:spPr bwMode="auto">
          <a:xfrm>
            <a:off x="6856115" y="2914246"/>
            <a:ext cx="639249" cy="929328"/>
          </a:xfrm>
          <a:custGeom>
            <a:avLst/>
            <a:gdLst>
              <a:gd name="T0" fmla="*/ 476 w 476"/>
              <a:gd name="T1" fmla="*/ 0 h 692"/>
              <a:gd name="T2" fmla="*/ 0 w 476"/>
              <a:gd name="T3" fmla="*/ 559 h 692"/>
              <a:gd name="T4" fmla="*/ 78 w 476"/>
              <a:gd name="T5" fmla="*/ 692 h 692"/>
              <a:gd name="T6" fmla="*/ 476 w 476"/>
              <a:gd name="T7" fmla="*/ 0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6" h="692">
                <a:moveTo>
                  <a:pt x="476" y="0"/>
                </a:moveTo>
                <a:lnTo>
                  <a:pt x="0" y="559"/>
                </a:lnTo>
                <a:lnTo>
                  <a:pt x="78" y="692"/>
                </a:lnTo>
                <a:lnTo>
                  <a:pt x="47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6528433" y="4412990"/>
            <a:ext cx="102065" cy="181300"/>
          </a:xfrm>
          <a:custGeom>
            <a:avLst/>
            <a:gdLst>
              <a:gd name="T0" fmla="*/ 76 w 76"/>
              <a:gd name="T1" fmla="*/ 0 h 135"/>
              <a:gd name="T2" fmla="*/ 0 w 76"/>
              <a:gd name="T3" fmla="*/ 135 h 135"/>
              <a:gd name="T4" fmla="*/ 76 w 76"/>
              <a:gd name="T5" fmla="*/ 0 h 135"/>
              <a:gd name="T6" fmla="*/ 76 w 76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" h="135">
                <a:moveTo>
                  <a:pt x="76" y="0"/>
                </a:moveTo>
                <a:lnTo>
                  <a:pt x="0" y="135"/>
                </a:lnTo>
                <a:lnTo>
                  <a:pt x="76" y="0"/>
                </a:lnTo>
                <a:lnTo>
                  <a:pt x="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6528433" y="4412990"/>
            <a:ext cx="102065" cy="181300"/>
          </a:xfrm>
          <a:custGeom>
            <a:avLst/>
            <a:gdLst>
              <a:gd name="T0" fmla="*/ 76 w 76"/>
              <a:gd name="T1" fmla="*/ 0 h 135"/>
              <a:gd name="T2" fmla="*/ 0 w 76"/>
              <a:gd name="T3" fmla="*/ 135 h 135"/>
              <a:gd name="T4" fmla="*/ 76 w 76"/>
              <a:gd name="T5" fmla="*/ 0 h 135"/>
              <a:gd name="T6" fmla="*/ 76 w 76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" h="135">
                <a:moveTo>
                  <a:pt x="76" y="0"/>
                </a:moveTo>
                <a:lnTo>
                  <a:pt x="0" y="135"/>
                </a:lnTo>
                <a:lnTo>
                  <a:pt x="76" y="0"/>
                </a:lnTo>
                <a:lnTo>
                  <a:pt x="76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6528433" y="4412990"/>
            <a:ext cx="1071682" cy="181300"/>
          </a:xfrm>
          <a:custGeom>
            <a:avLst/>
            <a:gdLst>
              <a:gd name="T0" fmla="*/ 76 w 798"/>
              <a:gd name="T1" fmla="*/ 0 h 135"/>
              <a:gd name="T2" fmla="*/ 0 w 798"/>
              <a:gd name="T3" fmla="*/ 135 h 135"/>
              <a:gd name="T4" fmla="*/ 798 w 798"/>
              <a:gd name="T5" fmla="*/ 135 h 135"/>
              <a:gd name="T6" fmla="*/ 76 w 79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8" h="135">
                <a:moveTo>
                  <a:pt x="76" y="0"/>
                </a:moveTo>
                <a:lnTo>
                  <a:pt x="0" y="135"/>
                </a:lnTo>
                <a:lnTo>
                  <a:pt x="798" y="135"/>
                </a:lnTo>
                <a:lnTo>
                  <a:pt x="7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5663567" y="4594289"/>
            <a:ext cx="206816" cy="0"/>
          </a:xfrm>
          <a:custGeom>
            <a:avLst/>
            <a:gdLst>
              <a:gd name="T0" fmla="*/ 154 w 154"/>
              <a:gd name="T1" fmla="*/ 0 w 154"/>
              <a:gd name="T2" fmla="*/ 154 w 154"/>
              <a:gd name="T3" fmla="*/ 154 w 15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54">
                <a:moveTo>
                  <a:pt x="154" y="0"/>
                </a:moveTo>
                <a:lnTo>
                  <a:pt x="0" y="0"/>
                </a:lnTo>
                <a:lnTo>
                  <a:pt x="154" y="0"/>
                </a:lnTo>
                <a:lnTo>
                  <a:pt x="154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5663567" y="4594289"/>
            <a:ext cx="206816" cy="0"/>
          </a:xfrm>
          <a:custGeom>
            <a:avLst/>
            <a:gdLst>
              <a:gd name="T0" fmla="*/ 154 w 154"/>
              <a:gd name="T1" fmla="*/ 0 w 154"/>
              <a:gd name="T2" fmla="*/ 154 w 154"/>
              <a:gd name="T3" fmla="*/ 154 w 15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54">
                <a:moveTo>
                  <a:pt x="154" y="0"/>
                </a:moveTo>
                <a:lnTo>
                  <a:pt x="0" y="0"/>
                </a:lnTo>
                <a:lnTo>
                  <a:pt x="154" y="0"/>
                </a:lnTo>
                <a:lnTo>
                  <a:pt x="15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5663567" y="4594289"/>
            <a:ext cx="534498" cy="927986"/>
          </a:xfrm>
          <a:custGeom>
            <a:avLst/>
            <a:gdLst>
              <a:gd name="T0" fmla="*/ 0 w 398"/>
              <a:gd name="T1" fmla="*/ 0 h 691"/>
              <a:gd name="T2" fmla="*/ 5 w 398"/>
              <a:gd name="T3" fmla="*/ 7 h 691"/>
              <a:gd name="T4" fmla="*/ 398 w 398"/>
              <a:gd name="T5" fmla="*/ 691 h 691"/>
              <a:gd name="T6" fmla="*/ 154 w 398"/>
              <a:gd name="T7" fmla="*/ 0 h 691"/>
              <a:gd name="T8" fmla="*/ 0 w 398"/>
              <a:gd name="T9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" h="691">
                <a:moveTo>
                  <a:pt x="0" y="0"/>
                </a:moveTo>
                <a:lnTo>
                  <a:pt x="5" y="7"/>
                </a:lnTo>
                <a:lnTo>
                  <a:pt x="398" y="691"/>
                </a:lnTo>
                <a:lnTo>
                  <a:pt x="15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4693950" y="3843574"/>
            <a:ext cx="639249" cy="927986"/>
          </a:xfrm>
          <a:custGeom>
            <a:avLst/>
            <a:gdLst>
              <a:gd name="T0" fmla="*/ 400 w 476"/>
              <a:gd name="T1" fmla="*/ 0 h 691"/>
              <a:gd name="T2" fmla="*/ 0 w 476"/>
              <a:gd name="T3" fmla="*/ 691 h 691"/>
              <a:gd name="T4" fmla="*/ 400 w 476"/>
              <a:gd name="T5" fmla="*/ 0 h 691"/>
              <a:gd name="T6" fmla="*/ 476 w 476"/>
              <a:gd name="T7" fmla="*/ 132 h 691"/>
              <a:gd name="T8" fmla="*/ 476 w 476"/>
              <a:gd name="T9" fmla="*/ 132 h 691"/>
              <a:gd name="T10" fmla="*/ 400 w 476"/>
              <a:gd name="T11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6" h="691">
                <a:moveTo>
                  <a:pt x="400" y="0"/>
                </a:moveTo>
                <a:lnTo>
                  <a:pt x="0" y="691"/>
                </a:lnTo>
                <a:lnTo>
                  <a:pt x="400" y="0"/>
                </a:lnTo>
                <a:lnTo>
                  <a:pt x="476" y="132"/>
                </a:lnTo>
                <a:lnTo>
                  <a:pt x="476" y="132"/>
                </a:lnTo>
                <a:lnTo>
                  <a:pt x="40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4693950" y="3843574"/>
            <a:ext cx="639249" cy="927986"/>
          </a:xfrm>
          <a:custGeom>
            <a:avLst/>
            <a:gdLst>
              <a:gd name="T0" fmla="*/ 400 w 476"/>
              <a:gd name="T1" fmla="*/ 0 h 691"/>
              <a:gd name="T2" fmla="*/ 0 w 476"/>
              <a:gd name="T3" fmla="*/ 691 h 691"/>
              <a:gd name="T4" fmla="*/ 400 w 476"/>
              <a:gd name="T5" fmla="*/ 0 h 691"/>
              <a:gd name="T6" fmla="*/ 476 w 476"/>
              <a:gd name="T7" fmla="*/ 132 h 691"/>
              <a:gd name="T8" fmla="*/ 476 w 476"/>
              <a:gd name="T9" fmla="*/ 132 h 691"/>
              <a:gd name="T10" fmla="*/ 400 w 476"/>
              <a:gd name="T11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6" h="691">
                <a:moveTo>
                  <a:pt x="400" y="0"/>
                </a:moveTo>
                <a:lnTo>
                  <a:pt x="0" y="691"/>
                </a:lnTo>
                <a:lnTo>
                  <a:pt x="400" y="0"/>
                </a:lnTo>
                <a:lnTo>
                  <a:pt x="476" y="132"/>
                </a:lnTo>
                <a:lnTo>
                  <a:pt x="476" y="132"/>
                </a:lnTo>
                <a:lnTo>
                  <a:pt x="4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4693950" y="3843574"/>
            <a:ext cx="639249" cy="927986"/>
          </a:xfrm>
          <a:custGeom>
            <a:avLst/>
            <a:gdLst>
              <a:gd name="T0" fmla="*/ 400 w 476"/>
              <a:gd name="T1" fmla="*/ 0 h 691"/>
              <a:gd name="T2" fmla="*/ 0 w 476"/>
              <a:gd name="T3" fmla="*/ 691 h 691"/>
              <a:gd name="T4" fmla="*/ 476 w 476"/>
              <a:gd name="T5" fmla="*/ 132 h 691"/>
              <a:gd name="T6" fmla="*/ 400 w 476"/>
              <a:gd name="T7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6" h="691">
                <a:moveTo>
                  <a:pt x="400" y="0"/>
                </a:moveTo>
                <a:lnTo>
                  <a:pt x="0" y="691"/>
                </a:lnTo>
                <a:lnTo>
                  <a:pt x="476" y="132"/>
                </a:lnTo>
                <a:lnTo>
                  <a:pt x="4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5558816" y="3095545"/>
            <a:ext cx="104751" cy="178614"/>
          </a:xfrm>
          <a:custGeom>
            <a:avLst/>
            <a:gdLst>
              <a:gd name="T0" fmla="*/ 78 w 78"/>
              <a:gd name="T1" fmla="*/ 0 h 133"/>
              <a:gd name="T2" fmla="*/ 0 w 78"/>
              <a:gd name="T3" fmla="*/ 133 h 133"/>
              <a:gd name="T4" fmla="*/ 0 w 78"/>
              <a:gd name="T5" fmla="*/ 133 h 133"/>
              <a:gd name="T6" fmla="*/ 78 w 78"/>
              <a:gd name="T7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33">
                <a:moveTo>
                  <a:pt x="78" y="0"/>
                </a:moveTo>
                <a:lnTo>
                  <a:pt x="0" y="133"/>
                </a:lnTo>
                <a:lnTo>
                  <a:pt x="0" y="133"/>
                </a:lnTo>
                <a:lnTo>
                  <a:pt x="78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5558816" y="3095545"/>
            <a:ext cx="104751" cy="178614"/>
          </a:xfrm>
          <a:custGeom>
            <a:avLst/>
            <a:gdLst>
              <a:gd name="T0" fmla="*/ 78 w 78"/>
              <a:gd name="T1" fmla="*/ 0 h 133"/>
              <a:gd name="T2" fmla="*/ 0 w 78"/>
              <a:gd name="T3" fmla="*/ 133 h 133"/>
              <a:gd name="T4" fmla="*/ 0 w 78"/>
              <a:gd name="T5" fmla="*/ 133 h 133"/>
              <a:gd name="T6" fmla="*/ 78 w 78"/>
              <a:gd name="T7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33">
                <a:moveTo>
                  <a:pt x="78" y="0"/>
                </a:moveTo>
                <a:lnTo>
                  <a:pt x="0" y="133"/>
                </a:lnTo>
                <a:lnTo>
                  <a:pt x="0" y="133"/>
                </a:lnTo>
                <a:lnTo>
                  <a:pt x="7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4589199" y="3095545"/>
            <a:ext cx="1074368" cy="178614"/>
          </a:xfrm>
          <a:custGeom>
            <a:avLst/>
            <a:gdLst>
              <a:gd name="T0" fmla="*/ 800 w 800"/>
              <a:gd name="T1" fmla="*/ 0 h 133"/>
              <a:gd name="T2" fmla="*/ 0 w 800"/>
              <a:gd name="T3" fmla="*/ 0 h 133"/>
              <a:gd name="T4" fmla="*/ 722 w 800"/>
              <a:gd name="T5" fmla="*/ 133 h 133"/>
              <a:gd name="T6" fmla="*/ 800 w 800"/>
              <a:gd name="T7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0" h="133">
                <a:moveTo>
                  <a:pt x="800" y="0"/>
                </a:moveTo>
                <a:lnTo>
                  <a:pt x="0" y="0"/>
                </a:lnTo>
                <a:lnTo>
                  <a:pt x="722" y="133"/>
                </a:lnTo>
                <a:lnTo>
                  <a:pt x="8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6321617" y="3095545"/>
            <a:ext cx="206816" cy="0"/>
          </a:xfrm>
          <a:custGeom>
            <a:avLst/>
            <a:gdLst>
              <a:gd name="T0" fmla="*/ 0 w 154"/>
              <a:gd name="T1" fmla="*/ 0 w 154"/>
              <a:gd name="T2" fmla="*/ 154 w 154"/>
              <a:gd name="T3" fmla="*/ 0 w 15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54">
                <a:moveTo>
                  <a:pt x="0" y="0"/>
                </a:moveTo>
                <a:lnTo>
                  <a:pt x="0" y="0"/>
                </a:lnTo>
                <a:lnTo>
                  <a:pt x="154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6321617" y="3095545"/>
            <a:ext cx="206816" cy="0"/>
          </a:xfrm>
          <a:custGeom>
            <a:avLst/>
            <a:gdLst>
              <a:gd name="T0" fmla="*/ 0 w 154"/>
              <a:gd name="T1" fmla="*/ 0 w 154"/>
              <a:gd name="T2" fmla="*/ 154 w 154"/>
              <a:gd name="T3" fmla="*/ 0 w 15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54">
                <a:moveTo>
                  <a:pt x="0" y="0"/>
                </a:moveTo>
                <a:lnTo>
                  <a:pt x="0" y="0"/>
                </a:lnTo>
                <a:lnTo>
                  <a:pt x="15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5991249" y="2167560"/>
            <a:ext cx="537184" cy="927986"/>
          </a:xfrm>
          <a:custGeom>
            <a:avLst/>
            <a:gdLst>
              <a:gd name="T0" fmla="*/ 0 w 400"/>
              <a:gd name="T1" fmla="*/ 0 h 691"/>
              <a:gd name="T2" fmla="*/ 246 w 400"/>
              <a:gd name="T3" fmla="*/ 691 h 691"/>
              <a:gd name="T4" fmla="*/ 400 w 400"/>
              <a:gd name="T5" fmla="*/ 691 h 691"/>
              <a:gd name="T6" fmla="*/ 182 w 400"/>
              <a:gd name="T7" fmla="*/ 315 h 691"/>
              <a:gd name="T8" fmla="*/ 0 w 400"/>
              <a:gd name="T9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0" h="691">
                <a:moveTo>
                  <a:pt x="0" y="0"/>
                </a:moveTo>
                <a:lnTo>
                  <a:pt x="246" y="691"/>
                </a:lnTo>
                <a:lnTo>
                  <a:pt x="400" y="691"/>
                </a:lnTo>
                <a:lnTo>
                  <a:pt x="182" y="31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949950" y="3095545"/>
            <a:ext cx="1713617" cy="2152765"/>
            <a:chOff x="3949950" y="3095545"/>
            <a:chExt cx="1713617" cy="2152765"/>
          </a:xfrm>
        </p:grpSpPr>
        <p:sp>
          <p:nvSpPr>
            <p:cNvPr id="76" name="Freeform 75"/>
            <p:cNvSpPr/>
            <p:nvPr/>
          </p:nvSpPr>
          <p:spPr bwMode="auto">
            <a:xfrm>
              <a:off x="3949950" y="3095545"/>
              <a:ext cx="1713617" cy="2152765"/>
            </a:xfrm>
            <a:custGeom>
              <a:avLst/>
              <a:gdLst>
                <a:gd name="T0" fmla="*/ 201 w 539"/>
                <a:gd name="T1" fmla="*/ 0 h 677"/>
                <a:gd name="T2" fmla="*/ 73 w 539"/>
                <a:gd name="T3" fmla="*/ 77 h 677"/>
                <a:gd name="T4" fmla="*/ 22 w 539"/>
                <a:gd name="T5" fmla="*/ 166 h 677"/>
                <a:gd name="T6" fmla="*/ 22 w 539"/>
                <a:gd name="T7" fmla="*/ 304 h 677"/>
                <a:gd name="T8" fmla="*/ 237 w 539"/>
                <a:gd name="T9" fmla="*/ 677 h 677"/>
                <a:gd name="T10" fmla="*/ 234 w 539"/>
                <a:gd name="T11" fmla="*/ 527 h 677"/>
                <a:gd name="T12" fmla="*/ 539 w 539"/>
                <a:gd name="T13" fmla="*/ 0 h 677"/>
                <a:gd name="T14" fmla="*/ 201 w 539"/>
                <a:gd name="T15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9" h="677">
                  <a:moveTo>
                    <a:pt x="201" y="0"/>
                  </a:moveTo>
                  <a:cubicBezTo>
                    <a:pt x="150" y="2"/>
                    <a:pt x="101" y="29"/>
                    <a:pt x="73" y="77"/>
                  </a:cubicBezTo>
                  <a:cubicBezTo>
                    <a:pt x="22" y="166"/>
                    <a:pt x="22" y="166"/>
                    <a:pt x="22" y="166"/>
                  </a:cubicBezTo>
                  <a:cubicBezTo>
                    <a:pt x="0" y="204"/>
                    <a:pt x="0" y="266"/>
                    <a:pt x="22" y="304"/>
                  </a:cubicBezTo>
                  <a:cubicBezTo>
                    <a:pt x="237" y="677"/>
                    <a:pt x="237" y="677"/>
                    <a:pt x="237" y="677"/>
                  </a:cubicBezTo>
                  <a:cubicBezTo>
                    <a:pt x="209" y="629"/>
                    <a:pt x="210" y="573"/>
                    <a:pt x="234" y="527"/>
                  </a:cubicBezTo>
                  <a:cubicBezTo>
                    <a:pt x="539" y="0"/>
                    <a:pt x="539" y="0"/>
                    <a:pt x="539" y="0"/>
                  </a:cubicBezTo>
                  <a:cubicBezTo>
                    <a:pt x="201" y="0"/>
                    <a:pt x="201" y="0"/>
                    <a:pt x="201" y="0"/>
                  </a:cubicBezTo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4589199" y="3095545"/>
              <a:ext cx="1074368" cy="178614"/>
            </a:xfrm>
            <a:custGeom>
              <a:avLst/>
              <a:gdLst>
                <a:gd name="T0" fmla="*/ 800 w 800"/>
                <a:gd name="T1" fmla="*/ 0 h 133"/>
                <a:gd name="T2" fmla="*/ 0 w 800"/>
                <a:gd name="T3" fmla="*/ 0 h 133"/>
                <a:gd name="T4" fmla="*/ 722 w 800"/>
                <a:gd name="T5" fmla="*/ 133 h 133"/>
                <a:gd name="T6" fmla="*/ 800 w 800"/>
                <a:gd name="T7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0" h="133">
                  <a:moveTo>
                    <a:pt x="800" y="0"/>
                  </a:moveTo>
                  <a:lnTo>
                    <a:pt x="0" y="0"/>
                  </a:lnTo>
                  <a:lnTo>
                    <a:pt x="722" y="133"/>
                  </a:lnTo>
                  <a:lnTo>
                    <a:pt x="800" y="0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182282" y="1935228"/>
            <a:ext cx="2346151" cy="1404736"/>
            <a:chOff x="4182282" y="1935228"/>
            <a:chExt cx="2346151" cy="1404736"/>
          </a:xfrm>
        </p:grpSpPr>
        <p:sp>
          <p:nvSpPr>
            <p:cNvPr id="74" name="Freeform 73"/>
            <p:cNvSpPr/>
            <p:nvPr/>
          </p:nvSpPr>
          <p:spPr bwMode="auto">
            <a:xfrm>
              <a:off x="4182282" y="1935228"/>
              <a:ext cx="2346151" cy="1404736"/>
            </a:xfrm>
            <a:custGeom>
              <a:avLst/>
              <a:gdLst>
                <a:gd name="T0" fmla="*/ 569 w 738"/>
                <a:gd name="T1" fmla="*/ 73 h 442"/>
                <a:gd name="T2" fmla="*/ 438 w 738"/>
                <a:gd name="T3" fmla="*/ 0 h 442"/>
                <a:gd name="T4" fmla="*/ 335 w 738"/>
                <a:gd name="T5" fmla="*/ 0 h 442"/>
                <a:gd name="T6" fmla="*/ 215 w 738"/>
                <a:gd name="T7" fmla="*/ 69 h 442"/>
                <a:gd name="T8" fmla="*/ 0 w 738"/>
                <a:gd name="T9" fmla="*/ 442 h 442"/>
                <a:gd name="T10" fmla="*/ 128 w 738"/>
                <a:gd name="T11" fmla="*/ 365 h 442"/>
                <a:gd name="T12" fmla="*/ 738 w 738"/>
                <a:gd name="T13" fmla="*/ 365 h 442"/>
                <a:gd name="T14" fmla="*/ 569 w 738"/>
                <a:gd name="T15" fmla="*/ 73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8" h="442">
                  <a:moveTo>
                    <a:pt x="569" y="73"/>
                  </a:moveTo>
                  <a:cubicBezTo>
                    <a:pt x="542" y="29"/>
                    <a:pt x="493" y="0"/>
                    <a:pt x="438" y="0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291" y="0"/>
                    <a:pt x="237" y="31"/>
                    <a:pt x="215" y="69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28" y="394"/>
                    <a:pt x="77" y="367"/>
                    <a:pt x="128" y="365"/>
                  </a:cubicBezTo>
                  <a:cubicBezTo>
                    <a:pt x="738" y="365"/>
                    <a:pt x="738" y="365"/>
                    <a:pt x="738" y="365"/>
                  </a:cubicBezTo>
                  <a:cubicBezTo>
                    <a:pt x="569" y="73"/>
                    <a:pt x="569" y="73"/>
                    <a:pt x="569" y="73"/>
                  </a:cubicBezTo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5991249" y="2167560"/>
              <a:ext cx="537184" cy="927986"/>
            </a:xfrm>
            <a:custGeom>
              <a:avLst/>
              <a:gdLst>
                <a:gd name="T0" fmla="*/ 0 w 400"/>
                <a:gd name="T1" fmla="*/ 0 h 691"/>
                <a:gd name="T2" fmla="*/ 246 w 400"/>
                <a:gd name="T3" fmla="*/ 691 h 691"/>
                <a:gd name="T4" fmla="*/ 400 w 400"/>
                <a:gd name="T5" fmla="*/ 691 h 691"/>
                <a:gd name="T6" fmla="*/ 182 w 400"/>
                <a:gd name="T7" fmla="*/ 315 h 691"/>
                <a:gd name="T8" fmla="*/ 0 w 400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691">
                  <a:moveTo>
                    <a:pt x="0" y="0"/>
                  </a:moveTo>
                  <a:lnTo>
                    <a:pt x="246" y="691"/>
                  </a:lnTo>
                  <a:lnTo>
                    <a:pt x="400" y="691"/>
                  </a:lnTo>
                  <a:lnTo>
                    <a:pt x="182" y="3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663567" y="4345842"/>
            <a:ext cx="2346151" cy="1406079"/>
            <a:chOff x="5663567" y="4345842"/>
            <a:chExt cx="2346151" cy="1406079"/>
          </a:xfrm>
        </p:grpSpPr>
        <p:sp>
          <p:nvSpPr>
            <p:cNvPr id="70" name="Freeform 69"/>
            <p:cNvSpPr/>
            <p:nvPr/>
          </p:nvSpPr>
          <p:spPr bwMode="auto">
            <a:xfrm>
              <a:off x="5663567" y="4345842"/>
              <a:ext cx="2346151" cy="1406079"/>
            </a:xfrm>
            <a:custGeom>
              <a:avLst/>
              <a:gdLst>
                <a:gd name="T0" fmla="*/ 168 w 738"/>
                <a:gd name="T1" fmla="*/ 370 h 442"/>
                <a:gd name="T2" fmla="*/ 300 w 738"/>
                <a:gd name="T3" fmla="*/ 442 h 442"/>
                <a:gd name="T4" fmla="*/ 402 w 738"/>
                <a:gd name="T5" fmla="*/ 442 h 442"/>
                <a:gd name="T6" fmla="*/ 522 w 738"/>
                <a:gd name="T7" fmla="*/ 373 h 442"/>
                <a:gd name="T8" fmla="*/ 738 w 738"/>
                <a:gd name="T9" fmla="*/ 0 h 442"/>
                <a:gd name="T10" fmla="*/ 609 w 738"/>
                <a:gd name="T11" fmla="*/ 78 h 442"/>
                <a:gd name="T12" fmla="*/ 0 w 738"/>
                <a:gd name="T13" fmla="*/ 78 h 442"/>
                <a:gd name="T14" fmla="*/ 168 w 738"/>
                <a:gd name="T15" fmla="*/ 37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8" h="442">
                  <a:moveTo>
                    <a:pt x="168" y="370"/>
                  </a:moveTo>
                  <a:cubicBezTo>
                    <a:pt x="196" y="413"/>
                    <a:pt x="244" y="442"/>
                    <a:pt x="300" y="442"/>
                  </a:cubicBezTo>
                  <a:cubicBezTo>
                    <a:pt x="402" y="442"/>
                    <a:pt x="402" y="442"/>
                    <a:pt x="402" y="442"/>
                  </a:cubicBezTo>
                  <a:cubicBezTo>
                    <a:pt x="446" y="442"/>
                    <a:pt x="500" y="411"/>
                    <a:pt x="522" y="373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10" y="48"/>
                    <a:pt x="661" y="76"/>
                    <a:pt x="609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68" y="370"/>
                    <a:pt x="168" y="370"/>
                    <a:pt x="168" y="370"/>
                  </a:cubicBezTo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 bwMode="auto">
            <a:xfrm>
              <a:off x="5663567" y="4594289"/>
              <a:ext cx="534498" cy="927986"/>
            </a:xfrm>
            <a:custGeom>
              <a:avLst/>
              <a:gdLst>
                <a:gd name="T0" fmla="*/ 0 w 398"/>
                <a:gd name="T1" fmla="*/ 0 h 691"/>
                <a:gd name="T2" fmla="*/ 5 w 398"/>
                <a:gd name="T3" fmla="*/ 7 h 691"/>
                <a:gd name="T4" fmla="*/ 398 w 398"/>
                <a:gd name="T5" fmla="*/ 691 h 691"/>
                <a:gd name="T6" fmla="*/ 154 w 398"/>
                <a:gd name="T7" fmla="*/ 0 h 691"/>
                <a:gd name="T8" fmla="*/ 0 w 398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" h="691">
                  <a:moveTo>
                    <a:pt x="0" y="0"/>
                  </a:moveTo>
                  <a:lnTo>
                    <a:pt x="5" y="7"/>
                  </a:lnTo>
                  <a:lnTo>
                    <a:pt x="398" y="691"/>
                  </a:lnTo>
                  <a:lnTo>
                    <a:pt x="15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674717" y="4979124"/>
            <a:ext cx="362796" cy="338611"/>
            <a:chOff x="4418013" y="3475038"/>
            <a:chExt cx="285750" cy="266701"/>
          </a:xfrm>
          <a:solidFill>
            <a:srgbClr val="FFFFFF"/>
          </a:solidFill>
        </p:grpSpPr>
        <p:sp>
          <p:nvSpPr>
            <p:cNvPr id="68" name="Freeform 105"/>
            <p:cNvSpPr/>
            <p:nvPr/>
          </p:nvSpPr>
          <p:spPr bwMode="auto">
            <a:xfrm>
              <a:off x="4418013" y="3651251"/>
              <a:ext cx="98425" cy="90488"/>
            </a:xfrm>
            <a:custGeom>
              <a:avLst/>
              <a:gdLst>
                <a:gd name="T0" fmla="*/ 22 w 26"/>
                <a:gd name="T1" fmla="*/ 1 h 24"/>
                <a:gd name="T2" fmla="*/ 20 w 26"/>
                <a:gd name="T3" fmla="*/ 1 h 24"/>
                <a:gd name="T4" fmla="*/ 0 w 26"/>
                <a:gd name="T5" fmla="*/ 20 h 24"/>
                <a:gd name="T6" fmla="*/ 0 w 26"/>
                <a:gd name="T7" fmla="*/ 22 h 24"/>
                <a:gd name="T8" fmla="*/ 1 w 26"/>
                <a:gd name="T9" fmla="*/ 23 h 24"/>
                <a:gd name="T10" fmla="*/ 5 w 26"/>
                <a:gd name="T11" fmla="*/ 24 h 24"/>
                <a:gd name="T12" fmla="*/ 7 w 26"/>
                <a:gd name="T13" fmla="*/ 24 h 24"/>
                <a:gd name="T14" fmla="*/ 25 w 26"/>
                <a:gd name="T15" fmla="*/ 6 h 24"/>
                <a:gd name="T16" fmla="*/ 25 w 26"/>
                <a:gd name="T17" fmla="*/ 3 h 24"/>
                <a:gd name="T18" fmla="*/ 22 w 26"/>
                <a:gd name="T1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4">
                  <a:moveTo>
                    <a:pt x="22" y="1"/>
                  </a:moveTo>
                  <a:cubicBezTo>
                    <a:pt x="22" y="0"/>
                    <a:pt x="21" y="0"/>
                    <a:pt x="20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0" y="22"/>
                    <a:pt x="1" y="23"/>
                    <a:pt x="1" y="23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6" y="24"/>
                    <a:pt x="7" y="24"/>
                    <a:pt x="7" y="24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5"/>
                    <a:pt x="26" y="4"/>
                    <a:pt x="25" y="3"/>
                  </a:cubicBezTo>
                  <a:lnTo>
                    <a:pt x="2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69" name="Freeform 106"/>
            <p:cNvSpPr>
              <a:spLocks noEditPoints="1"/>
            </p:cNvSpPr>
            <p:nvPr/>
          </p:nvSpPr>
          <p:spPr bwMode="auto">
            <a:xfrm>
              <a:off x="4456113" y="3475038"/>
              <a:ext cx="247650" cy="236538"/>
            </a:xfrm>
            <a:custGeom>
              <a:avLst/>
              <a:gdLst>
                <a:gd name="T0" fmla="*/ 45 w 66"/>
                <a:gd name="T1" fmla="*/ 1 h 63"/>
                <a:gd name="T2" fmla="*/ 45 w 66"/>
                <a:gd name="T3" fmla="*/ 0 h 63"/>
                <a:gd name="T4" fmla="*/ 45 w 66"/>
                <a:gd name="T5" fmla="*/ 1 h 63"/>
                <a:gd name="T6" fmla="*/ 40 w 66"/>
                <a:gd name="T7" fmla="*/ 1 h 63"/>
                <a:gd name="T8" fmla="*/ 39 w 66"/>
                <a:gd name="T9" fmla="*/ 2 h 63"/>
                <a:gd name="T10" fmla="*/ 37 w 66"/>
                <a:gd name="T11" fmla="*/ 6 h 63"/>
                <a:gd name="T12" fmla="*/ 38 w 66"/>
                <a:gd name="T13" fmla="*/ 9 h 63"/>
                <a:gd name="T14" fmla="*/ 36 w 66"/>
                <a:gd name="T15" fmla="*/ 16 h 63"/>
                <a:gd name="T16" fmla="*/ 21 w 66"/>
                <a:gd name="T17" fmla="*/ 26 h 63"/>
                <a:gd name="T18" fmla="*/ 5 w 66"/>
                <a:gd name="T19" fmla="*/ 26 h 63"/>
                <a:gd name="T20" fmla="*/ 5 w 66"/>
                <a:gd name="T21" fmla="*/ 26 h 63"/>
                <a:gd name="T22" fmla="*/ 5 w 66"/>
                <a:gd name="T23" fmla="*/ 26 h 63"/>
                <a:gd name="T24" fmla="*/ 0 w 66"/>
                <a:gd name="T25" fmla="*/ 29 h 63"/>
                <a:gd name="T26" fmla="*/ 0 w 66"/>
                <a:gd name="T27" fmla="*/ 30 h 63"/>
                <a:gd name="T28" fmla="*/ 0 w 66"/>
                <a:gd name="T29" fmla="*/ 32 h 63"/>
                <a:gd name="T30" fmla="*/ 31 w 66"/>
                <a:gd name="T31" fmla="*/ 62 h 63"/>
                <a:gd name="T32" fmla="*/ 32 w 66"/>
                <a:gd name="T33" fmla="*/ 63 h 63"/>
                <a:gd name="T34" fmla="*/ 33 w 66"/>
                <a:gd name="T35" fmla="*/ 62 h 63"/>
                <a:gd name="T36" fmla="*/ 37 w 66"/>
                <a:gd name="T37" fmla="*/ 42 h 63"/>
                <a:gd name="T38" fmla="*/ 46 w 66"/>
                <a:gd name="T39" fmla="*/ 27 h 63"/>
                <a:gd name="T40" fmla="*/ 54 w 66"/>
                <a:gd name="T41" fmla="*/ 25 h 63"/>
                <a:gd name="T42" fmla="*/ 56 w 66"/>
                <a:gd name="T43" fmla="*/ 25 h 63"/>
                <a:gd name="T44" fmla="*/ 61 w 66"/>
                <a:gd name="T45" fmla="*/ 23 h 63"/>
                <a:gd name="T46" fmla="*/ 61 w 66"/>
                <a:gd name="T47" fmla="*/ 23 h 63"/>
                <a:gd name="T48" fmla="*/ 45 w 66"/>
                <a:gd name="T49" fmla="*/ 1 h 63"/>
                <a:gd name="T50" fmla="*/ 54 w 66"/>
                <a:gd name="T51" fmla="*/ 9 h 63"/>
                <a:gd name="T52" fmla="*/ 52 w 66"/>
                <a:gd name="T53" fmla="*/ 8 h 63"/>
                <a:gd name="T54" fmla="*/ 54 w 66"/>
                <a:gd name="T55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6" h="63">
                  <a:moveTo>
                    <a:pt x="45" y="1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3" y="0"/>
                    <a:pt x="41" y="0"/>
                    <a:pt x="40" y="1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8" y="3"/>
                    <a:pt x="37" y="5"/>
                    <a:pt x="37" y="6"/>
                  </a:cubicBezTo>
                  <a:cubicBezTo>
                    <a:pt x="37" y="7"/>
                    <a:pt x="37" y="8"/>
                    <a:pt x="38" y="9"/>
                  </a:cubicBezTo>
                  <a:cubicBezTo>
                    <a:pt x="39" y="12"/>
                    <a:pt x="38" y="15"/>
                    <a:pt x="36" y="16"/>
                  </a:cubicBezTo>
                  <a:cubicBezTo>
                    <a:pt x="33" y="19"/>
                    <a:pt x="24" y="28"/>
                    <a:pt x="21" y="26"/>
                  </a:cubicBezTo>
                  <a:cubicBezTo>
                    <a:pt x="16" y="23"/>
                    <a:pt x="10" y="24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3" y="27"/>
                    <a:pt x="2" y="28"/>
                    <a:pt x="0" y="29"/>
                  </a:cubicBezTo>
                  <a:cubicBezTo>
                    <a:pt x="0" y="29"/>
                    <a:pt x="0" y="30"/>
                    <a:pt x="0" y="30"/>
                  </a:cubicBezTo>
                  <a:cubicBezTo>
                    <a:pt x="0" y="31"/>
                    <a:pt x="0" y="31"/>
                    <a:pt x="0" y="3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1" y="63"/>
                    <a:pt x="32" y="63"/>
                    <a:pt x="32" y="63"/>
                  </a:cubicBezTo>
                  <a:cubicBezTo>
                    <a:pt x="33" y="63"/>
                    <a:pt x="33" y="63"/>
                    <a:pt x="33" y="62"/>
                  </a:cubicBezTo>
                  <a:cubicBezTo>
                    <a:pt x="38" y="57"/>
                    <a:pt x="41" y="49"/>
                    <a:pt x="37" y="42"/>
                  </a:cubicBezTo>
                  <a:cubicBezTo>
                    <a:pt x="35" y="39"/>
                    <a:pt x="44" y="30"/>
                    <a:pt x="46" y="27"/>
                  </a:cubicBezTo>
                  <a:cubicBezTo>
                    <a:pt x="48" y="25"/>
                    <a:pt x="51" y="24"/>
                    <a:pt x="54" y="25"/>
                  </a:cubicBezTo>
                  <a:cubicBezTo>
                    <a:pt x="54" y="25"/>
                    <a:pt x="55" y="25"/>
                    <a:pt x="56" y="25"/>
                  </a:cubicBezTo>
                  <a:cubicBezTo>
                    <a:pt x="58" y="25"/>
                    <a:pt x="60" y="25"/>
                    <a:pt x="61" y="23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6" y="17"/>
                    <a:pt x="54" y="3"/>
                    <a:pt x="45" y="1"/>
                  </a:cubicBezTo>
                  <a:close/>
                  <a:moveTo>
                    <a:pt x="54" y="9"/>
                  </a:move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9"/>
                    <a:pt x="54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614716" y="3843574"/>
            <a:ext cx="2002354" cy="1908348"/>
            <a:chOff x="4614716" y="3843574"/>
            <a:chExt cx="2002354" cy="1908348"/>
          </a:xfrm>
        </p:grpSpPr>
        <p:grpSp>
          <p:nvGrpSpPr>
            <p:cNvPr id="62" name="Group 61"/>
            <p:cNvGrpSpPr/>
            <p:nvPr/>
          </p:nvGrpSpPr>
          <p:grpSpPr>
            <a:xfrm>
              <a:off x="4614716" y="3843574"/>
              <a:ext cx="2002354" cy="1908348"/>
              <a:chOff x="4614716" y="3843574"/>
              <a:chExt cx="2002354" cy="1908348"/>
            </a:xfrm>
          </p:grpSpPr>
          <p:sp>
            <p:nvSpPr>
              <p:cNvPr id="64" name="Freeform 63"/>
              <p:cNvSpPr/>
              <p:nvPr/>
            </p:nvSpPr>
            <p:spPr bwMode="auto">
              <a:xfrm>
                <a:off x="4614716" y="3843575"/>
                <a:ext cx="2002354" cy="1908347"/>
              </a:xfrm>
              <a:custGeom>
                <a:avLst/>
                <a:gdLst>
                  <a:gd name="T0" fmla="*/ 25 w 630"/>
                  <a:gd name="T1" fmla="*/ 292 h 600"/>
                  <a:gd name="T2" fmla="*/ 28 w 630"/>
                  <a:gd name="T3" fmla="*/ 442 h 600"/>
                  <a:gd name="T4" fmla="*/ 79 w 630"/>
                  <a:gd name="T5" fmla="*/ 531 h 600"/>
                  <a:gd name="T6" fmla="*/ 199 w 630"/>
                  <a:gd name="T7" fmla="*/ 600 h 600"/>
                  <a:gd name="T8" fmla="*/ 630 w 630"/>
                  <a:gd name="T9" fmla="*/ 600 h 600"/>
                  <a:gd name="T10" fmla="*/ 498 w 630"/>
                  <a:gd name="T11" fmla="*/ 528 h 600"/>
                  <a:gd name="T12" fmla="*/ 194 w 630"/>
                  <a:gd name="T13" fmla="*/ 0 h 600"/>
                  <a:gd name="T14" fmla="*/ 25 w 630"/>
                  <a:gd name="T15" fmla="*/ 292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0" h="600">
                    <a:moveTo>
                      <a:pt x="25" y="292"/>
                    </a:moveTo>
                    <a:cubicBezTo>
                      <a:pt x="1" y="338"/>
                      <a:pt x="0" y="394"/>
                      <a:pt x="28" y="442"/>
                    </a:cubicBezTo>
                    <a:cubicBezTo>
                      <a:pt x="79" y="531"/>
                      <a:pt x="79" y="531"/>
                      <a:pt x="79" y="531"/>
                    </a:cubicBezTo>
                    <a:cubicBezTo>
                      <a:pt x="101" y="569"/>
                      <a:pt x="155" y="600"/>
                      <a:pt x="199" y="600"/>
                    </a:cubicBezTo>
                    <a:cubicBezTo>
                      <a:pt x="630" y="600"/>
                      <a:pt x="630" y="600"/>
                      <a:pt x="630" y="600"/>
                    </a:cubicBezTo>
                    <a:cubicBezTo>
                      <a:pt x="574" y="600"/>
                      <a:pt x="526" y="571"/>
                      <a:pt x="498" y="528"/>
                    </a:cubicBezTo>
                    <a:cubicBezTo>
                      <a:pt x="194" y="0"/>
                      <a:pt x="194" y="0"/>
                      <a:pt x="194" y="0"/>
                    </a:cubicBezTo>
                    <a:cubicBezTo>
                      <a:pt x="25" y="292"/>
                      <a:pt x="25" y="292"/>
                      <a:pt x="25" y="292"/>
                    </a:cubicBezTo>
                  </a:path>
                </a:pathLst>
              </a:custGeom>
              <a:noFill/>
              <a:ln w="12700">
                <a:solidFill>
                  <a:srgbClr val="FFFF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3167" tIns="596392" rIns="1882220" bIns="2239042" numCol="1" spcCol="1270" anchor="ctr" anchorCtr="0">
                <a:noAutofit/>
              </a:bodyPr>
              <a:lstStyle/>
              <a:p>
                <a:pPr algn="ctr" defTabSz="1955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65" name="Freeform 64"/>
              <p:cNvSpPr/>
              <p:nvPr/>
            </p:nvSpPr>
            <p:spPr bwMode="auto">
              <a:xfrm>
                <a:off x="4693950" y="3843574"/>
                <a:ext cx="639249" cy="927986"/>
              </a:xfrm>
              <a:custGeom>
                <a:avLst/>
                <a:gdLst>
                  <a:gd name="T0" fmla="*/ 400 w 476"/>
                  <a:gd name="T1" fmla="*/ 0 h 691"/>
                  <a:gd name="T2" fmla="*/ 0 w 476"/>
                  <a:gd name="T3" fmla="*/ 691 h 691"/>
                  <a:gd name="T4" fmla="*/ 476 w 476"/>
                  <a:gd name="T5" fmla="*/ 132 h 691"/>
                  <a:gd name="T6" fmla="*/ 400 w 476"/>
                  <a:gd name="T7" fmla="*/ 0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6" h="691">
                    <a:moveTo>
                      <a:pt x="400" y="0"/>
                    </a:moveTo>
                    <a:lnTo>
                      <a:pt x="0" y="691"/>
                    </a:lnTo>
                    <a:lnTo>
                      <a:pt x="476" y="132"/>
                    </a:lnTo>
                    <a:lnTo>
                      <a:pt x="400" y="0"/>
                    </a:lnTo>
                    <a:close/>
                  </a:path>
                </a:pathLst>
              </a:custGeom>
              <a:noFill/>
              <a:ln w="12700">
                <a:solidFill>
                  <a:srgbClr val="FFFF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3167" tIns="596392" rIns="1882220" bIns="2239042" numCol="1" spcCol="1270" anchor="ctr" anchorCtr="0">
                <a:noAutofit/>
              </a:bodyPr>
              <a:lstStyle/>
              <a:p>
                <a:pPr algn="ctr" defTabSz="1955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400" dirty="0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63" name="Freeform 18"/>
            <p:cNvSpPr/>
            <p:nvPr/>
          </p:nvSpPr>
          <p:spPr bwMode="auto">
            <a:xfrm>
              <a:off x="5122816" y="4936315"/>
              <a:ext cx="413624" cy="413623"/>
            </a:xfrm>
            <a:custGeom>
              <a:avLst/>
              <a:gdLst>
                <a:gd name="T0" fmla="*/ 266 w 360"/>
                <a:gd name="T1" fmla="*/ 360 h 360"/>
                <a:gd name="T2" fmla="*/ 294 w 360"/>
                <a:gd name="T3" fmla="*/ 331 h 360"/>
                <a:gd name="T4" fmla="*/ 245 w 360"/>
                <a:gd name="T5" fmla="*/ 155 h 360"/>
                <a:gd name="T6" fmla="*/ 318 w 360"/>
                <a:gd name="T7" fmla="*/ 82 h 360"/>
                <a:gd name="T8" fmla="*/ 340 w 360"/>
                <a:gd name="T9" fmla="*/ 19 h 360"/>
                <a:gd name="T10" fmla="*/ 278 w 360"/>
                <a:gd name="T11" fmla="*/ 42 h 360"/>
                <a:gd name="T12" fmla="*/ 205 w 360"/>
                <a:gd name="T13" fmla="*/ 115 h 360"/>
                <a:gd name="T14" fmla="*/ 28 w 360"/>
                <a:gd name="T15" fmla="*/ 65 h 360"/>
                <a:gd name="T16" fmla="*/ 0 w 360"/>
                <a:gd name="T17" fmla="*/ 94 h 360"/>
                <a:gd name="T18" fmla="*/ 148 w 360"/>
                <a:gd name="T19" fmla="*/ 172 h 360"/>
                <a:gd name="T20" fmla="*/ 98 w 360"/>
                <a:gd name="T21" fmla="*/ 222 h 360"/>
                <a:gd name="T22" fmla="*/ 38 w 360"/>
                <a:gd name="T23" fmla="*/ 226 h 360"/>
                <a:gd name="T24" fmla="*/ 9 w 360"/>
                <a:gd name="T25" fmla="*/ 254 h 360"/>
                <a:gd name="T26" fmla="*/ 80 w 360"/>
                <a:gd name="T27" fmla="*/ 280 h 360"/>
                <a:gd name="T28" fmla="*/ 105 w 360"/>
                <a:gd name="T29" fmla="*/ 350 h 360"/>
                <a:gd name="T30" fmla="*/ 134 w 360"/>
                <a:gd name="T31" fmla="*/ 322 h 360"/>
                <a:gd name="T32" fmla="*/ 137 w 360"/>
                <a:gd name="T33" fmla="*/ 262 h 360"/>
                <a:gd name="T34" fmla="*/ 188 w 360"/>
                <a:gd name="T35" fmla="*/ 211 h 360"/>
                <a:gd name="T36" fmla="*/ 266 w 360"/>
                <a:gd name="T37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0" h="360">
                  <a:moveTo>
                    <a:pt x="266" y="360"/>
                  </a:moveTo>
                  <a:cubicBezTo>
                    <a:pt x="294" y="331"/>
                    <a:pt x="294" y="331"/>
                    <a:pt x="294" y="331"/>
                  </a:cubicBezTo>
                  <a:cubicBezTo>
                    <a:pt x="245" y="155"/>
                    <a:pt x="245" y="155"/>
                    <a:pt x="245" y="155"/>
                  </a:cubicBezTo>
                  <a:cubicBezTo>
                    <a:pt x="318" y="82"/>
                    <a:pt x="318" y="82"/>
                    <a:pt x="318" y="82"/>
                  </a:cubicBezTo>
                  <a:cubicBezTo>
                    <a:pt x="318" y="82"/>
                    <a:pt x="360" y="39"/>
                    <a:pt x="340" y="19"/>
                  </a:cubicBezTo>
                  <a:cubicBezTo>
                    <a:pt x="320" y="0"/>
                    <a:pt x="278" y="42"/>
                    <a:pt x="278" y="42"/>
                  </a:cubicBezTo>
                  <a:cubicBezTo>
                    <a:pt x="205" y="115"/>
                    <a:pt x="205" y="115"/>
                    <a:pt x="205" y="11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48" y="172"/>
                    <a:pt x="148" y="172"/>
                    <a:pt x="148" y="172"/>
                  </a:cubicBezTo>
                  <a:cubicBezTo>
                    <a:pt x="98" y="222"/>
                    <a:pt x="98" y="222"/>
                    <a:pt x="98" y="222"/>
                  </a:cubicBezTo>
                  <a:cubicBezTo>
                    <a:pt x="38" y="226"/>
                    <a:pt x="38" y="226"/>
                    <a:pt x="38" y="226"/>
                  </a:cubicBezTo>
                  <a:cubicBezTo>
                    <a:pt x="9" y="254"/>
                    <a:pt x="9" y="254"/>
                    <a:pt x="9" y="254"/>
                  </a:cubicBezTo>
                  <a:cubicBezTo>
                    <a:pt x="80" y="280"/>
                    <a:pt x="80" y="280"/>
                    <a:pt x="80" y="280"/>
                  </a:cubicBezTo>
                  <a:cubicBezTo>
                    <a:pt x="105" y="350"/>
                    <a:pt x="105" y="350"/>
                    <a:pt x="105" y="350"/>
                  </a:cubicBezTo>
                  <a:cubicBezTo>
                    <a:pt x="134" y="322"/>
                    <a:pt x="134" y="322"/>
                    <a:pt x="134" y="322"/>
                  </a:cubicBezTo>
                  <a:cubicBezTo>
                    <a:pt x="137" y="262"/>
                    <a:pt x="137" y="262"/>
                    <a:pt x="137" y="262"/>
                  </a:cubicBezTo>
                  <a:cubicBezTo>
                    <a:pt x="188" y="211"/>
                    <a:pt x="188" y="211"/>
                    <a:pt x="188" y="211"/>
                  </a:cubicBezTo>
                  <a:lnTo>
                    <a:pt x="266" y="360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574932" y="1935228"/>
            <a:ext cx="1999668" cy="1908347"/>
            <a:chOff x="5574932" y="1935228"/>
            <a:chExt cx="1999668" cy="1908347"/>
          </a:xfrm>
        </p:grpSpPr>
        <p:sp>
          <p:nvSpPr>
            <p:cNvPr id="60" name="Freeform 59"/>
            <p:cNvSpPr/>
            <p:nvPr/>
          </p:nvSpPr>
          <p:spPr bwMode="auto">
            <a:xfrm>
              <a:off x="5574932" y="1935228"/>
              <a:ext cx="1999668" cy="1908347"/>
            </a:xfrm>
            <a:custGeom>
              <a:avLst/>
              <a:gdLst>
                <a:gd name="T0" fmla="*/ 604 w 629"/>
                <a:gd name="T1" fmla="*/ 308 h 600"/>
                <a:gd name="T2" fmla="*/ 602 w 629"/>
                <a:gd name="T3" fmla="*/ 158 h 600"/>
                <a:gd name="T4" fmla="*/ 550 w 629"/>
                <a:gd name="T5" fmla="*/ 69 h 600"/>
                <a:gd name="T6" fmla="*/ 430 w 629"/>
                <a:gd name="T7" fmla="*/ 0 h 600"/>
                <a:gd name="T8" fmla="*/ 0 w 629"/>
                <a:gd name="T9" fmla="*/ 0 h 600"/>
                <a:gd name="T10" fmla="*/ 131 w 629"/>
                <a:gd name="T11" fmla="*/ 73 h 600"/>
                <a:gd name="T12" fmla="*/ 436 w 629"/>
                <a:gd name="T13" fmla="*/ 600 h 600"/>
                <a:gd name="T14" fmla="*/ 604 w 629"/>
                <a:gd name="T15" fmla="*/ 308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9" h="600">
                  <a:moveTo>
                    <a:pt x="604" y="308"/>
                  </a:moveTo>
                  <a:cubicBezTo>
                    <a:pt x="628" y="262"/>
                    <a:pt x="629" y="206"/>
                    <a:pt x="602" y="158"/>
                  </a:cubicBezTo>
                  <a:cubicBezTo>
                    <a:pt x="550" y="69"/>
                    <a:pt x="550" y="69"/>
                    <a:pt x="550" y="69"/>
                  </a:cubicBezTo>
                  <a:cubicBezTo>
                    <a:pt x="528" y="31"/>
                    <a:pt x="474" y="0"/>
                    <a:pt x="4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0"/>
                    <a:pt x="104" y="29"/>
                    <a:pt x="131" y="73"/>
                  </a:cubicBezTo>
                  <a:cubicBezTo>
                    <a:pt x="436" y="600"/>
                    <a:pt x="436" y="600"/>
                    <a:pt x="436" y="600"/>
                  </a:cubicBezTo>
                  <a:cubicBezTo>
                    <a:pt x="604" y="308"/>
                    <a:pt x="604" y="308"/>
                    <a:pt x="604" y="308"/>
                  </a:cubicBezTo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6856115" y="2914246"/>
              <a:ext cx="639249" cy="929328"/>
            </a:xfrm>
            <a:custGeom>
              <a:avLst/>
              <a:gdLst>
                <a:gd name="T0" fmla="*/ 476 w 476"/>
                <a:gd name="T1" fmla="*/ 0 h 692"/>
                <a:gd name="T2" fmla="*/ 0 w 476"/>
                <a:gd name="T3" fmla="*/ 559 h 692"/>
                <a:gd name="T4" fmla="*/ 78 w 476"/>
                <a:gd name="T5" fmla="*/ 692 h 692"/>
                <a:gd name="T6" fmla="*/ 476 w 476"/>
                <a:gd name="T7" fmla="*/ 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692">
                  <a:moveTo>
                    <a:pt x="476" y="0"/>
                  </a:moveTo>
                  <a:lnTo>
                    <a:pt x="0" y="559"/>
                  </a:lnTo>
                  <a:lnTo>
                    <a:pt x="78" y="692"/>
                  </a:lnTo>
                  <a:lnTo>
                    <a:pt x="476" y="0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528433" y="2437495"/>
            <a:ext cx="1713617" cy="2156795"/>
            <a:chOff x="6528433" y="2437495"/>
            <a:chExt cx="1713617" cy="2156795"/>
          </a:xfrm>
        </p:grpSpPr>
        <p:sp>
          <p:nvSpPr>
            <p:cNvPr id="54" name="Freeform 53"/>
            <p:cNvSpPr/>
            <p:nvPr/>
          </p:nvSpPr>
          <p:spPr bwMode="auto">
            <a:xfrm>
              <a:off x="6528433" y="2437495"/>
              <a:ext cx="1713617" cy="2156794"/>
            </a:xfrm>
            <a:custGeom>
              <a:avLst/>
              <a:gdLst>
                <a:gd name="T0" fmla="*/ 337 w 539"/>
                <a:gd name="T1" fmla="*/ 678 h 678"/>
                <a:gd name="T2" fmla="*/ 466 w 539"/>
                <a:gd name="T3" fmla="*/ 600 h 678"/>
                <a:gd name="T4" fmla="*/ 517 w 539"/>
                <a:gd name="T5" fmla="*/ 511 h 678"/>
                <a:gd name="T6" fmla="*/ 517 w 539"/>
                <a:gd name="T7" fmla="*/ 373 h 678"/>
                <a:gd name="T8" fmla="*/ 302 w 539"/>
                <a:gd name="T9" fmla="*/ 0 h 678"/>
                <a:gd name="T10" fmla="*/ 304 w 539"/>
                <a:gd name="T11" fmla="*/ 150 h 678"/>
                <a:gd name="T12" fmla="*/ 0 w 539"/>
                <a:gd name="T13" fmla="*/ 678 h 678"/>
                <a:gd name="T14" fmla="*/ 337 w 539"/>
                <a:gd name="T15" fmla="*/ 678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9" h="678">
                  <a:moveTo>
                    <a:pt x="337" y="678"/>
                  </a:moveTo>
                  <a:cubicBezTo>
                    <a:pt x="389" y="676"/>
                    <a:pt x="438" y="648"/>
                    <a:pt x="466" y="600"/>
                  </a:cubicBezTo>
                  <a:cubicBezTo>
                    <a:pt x="517" y="511"/>
                    <a:pt x="517" y="511"/>
                    <a:pt x="517" y="511"/>
                  </a:cubicBezTo>
                  <a:cubicBezTo>
                    <a:pt x="539" y="473"/>
                    <a:pt x="539" y="411"/>
                    <a:pt x="517" y="373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29" y="48"/>
                    <a:pt x="328" y="104"/>
                    <a:pt x="304" y="150"/>
                  </a:cubicBezTo>
                  <a:cubicBezTo>
                    <a:pt x="0" y="678"/>
                    <a:pt x="0" y="678"/>
                    <a:pt x="0" y="678"/>
                  </a:cubicBezTo>
                  <a:cubicBezTo>
                    <a:pt x="337" y="678"/>
                    <a:pt x="337" y="678"/>
                    <a:pt x="337" y="678"/>
                  </a:cubicBezTo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6528433" y="4412990"/>
              <a:ext cx="1071682" cy="181300"/>
            </a:xfrm>
            <a:custGeom>
              <a:avLst/>
              <a:gdLst>
                <a:gd name="T0" fmla="*/ 76 w 798"/>
                <a:gd name="T1" fmla="*/ 0 h 135"/>
                <a:gd name="T2" fmla="*/ 0 w 798"/>
                <a:gd name="T3" fmla="*/ 135 h 135"/>
                <a:gd name="T4" fmla="*/ 798 w 798"/>
                <a:gd name="T5" fmla="*/ 135 h 135"/>
                <a:gd name="T6" fmla="*/ 76 w 798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8" h="135">
                  <a:moveTo>
                    <a:pt x="76" y="0"/>
                  </a:moveTo>
                  <a:lnTo>
                    <a:pt x="0" y="135"/>
                  </a:lnTo>
                  <a:lnTo>
                    <a:pt x="798" y="135"/>
                  </a:lnTo>
                  <a:lnTo>
                    <a:pt x="76" y="0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</p:grpSp>
      <p:sp>
        <p:nvSpPr>
          <p:cNvPr id="83" name="Shape 222"/>
          <p:cNvSpPr/>
          <p:nvPr/>
        </p:nvSpPr>
        <p:spPr>
          <a:xfrm>
            <a:off x="4445538" y="3585006"/>
            <a:ext cx="328470" cy="412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5" h="21072" extrusionOk="0">
                <a:moveTo>
                  <a:pt x="17468" y="6506"/>
                </a:moveTo>
                <a:cubicBezTo>
                  <a:pt x="16410" y="7763"/>
                  <a:pt x="15333" y="6878"/>
                  <a:pt x="13824" y="5996"/>
                </a:cubicBezTo>
                <a:cubicBezTo>
                  <a:pt x="12317" y="5116"/>
                  <a:pt x="10950" y="4575"/>
                  <a:pt x="12006" y="3318"/>
                </a:cubicBezTo>
                <a:cubicBezTo>
                  <a:pt x="13062" y="2059"/>
                  <a:pt x="15140" y="1754"/>
                  <a:pt x="16648" y="2634"/>
                </a:cubicBezTo>
                <a:cubicBezTo>
                  <a:pt x="18155" y="3515"/>
                  <a:pt x="18522" y="5248"/>
                  <a:pt x="17468" y="6506"/>
                </a:cubicBezTo>
                <a:close/>
                <a:moveTo>
                  <a:pt x="20868" y="4865"/>
                </a:moveTo>
                <a:cubicBezTo>
                  <a:pt x="20191" y="1663"/>
                  <a:pt x="16530" y="-474"/>
                  <a:pt x="12691" y="90"/>
                </a:cubicBezTo>
                <a:cubicBezTo>
                  <a:pt x="8853" y="655"/>
                  <a:pt x="5613" y="3118"/>
                  <a:pt x="6290" y="6320"/>
                </a:cubicBezTo>
                <a:cubicBezTo>
                  <a:pt x="6436" y="7009"/>
                  <a:pt x="6840" y="8088"/>
                  <a:pt x="7318" y="8862"/>
                </a:cubicBezTo>
                <a:lnTo>
                  <a:pt x="346" y="17166"/>
                </a:lnTo>
                <a:cubicBezTo>
                  <a:pt x="90" y="17473"/>
                  <a:pt x="-56" y="18024"/>
                  <a:pt x="20" y="18392"/>
                </a:cubicBezTo>
                <a:lnTo>
                  <a:pt x="470" y="20511"/>
                </a:lnTo>
                <a:cubicBezTo>
                  <a:pt x="547" y="20879"/>
                  <a:pt x="971" y="21126"/>
                  <a:pt x="1412" y="21061"/>
                </a:cubicBezTo>
                <a:lnTo>
                  <a:pt x="3454" y="20761"/>
                </a:lnTo>
                <a:cubicBezTo>
                  <a:pt x="3895" y="20696"/>
                  <a:pt x="4457" y="20387"/>
                  <a:pt x="4700" y="20072"/>
                </a:cubicBezTo>
                <a:lnTo>
                  <a:pt x="7456" y="16513"/>
                </a:lnTo>
                <a:lnTo>
                  <a:pt x="7480" y="16490"/>
                </a:lnTo>
                <a:lnTo>
                  <a:pt x="9346" y="16216"/>
                </a:lnTo>
                <a:lnTo>
                  <a:pt x="12566" y="12046"/>
                </a:lnTo>
                <a:cubicBezTo>
                  <a:pt x="13623" y="12195"/>
                  <a:pt x="15142" y="12146"/>
                  <a:pt x="16039" y="12013"/>
                </a:cubicBezTo>
                <a:cubicBezTo>
                  <a:pt x="19878" y="11449"/>
                  <a:pt x="21544" y="8068"/>
                  <a:pt x="20868" y="4865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84" name="Group 83"/>
          <p:cNvGrpSpPr/>
          <p:nvPr/>
        </p:nvGrpSpPr>
        <p:grpSpPr>
          <a:xfrm>
            <a:off x="5051424" y="2328257"/>
            <a:ext cx="612143" cy="429803"/>
            <a:chOff x="7350125" y="1003300"/>
            <a:chExt cx="522288" cy="366713"/>
          </a:xfrm>
          <a:solidFill>
            <a:schemeClr val="bg1"/>
          </a:solidFill>
        </p:grpSpPr>
        <p:sp>
          <p:nvSpPr>
            <p:cNvPr id="85" name="Freeform 21"/>
            <p:cNvSpPr>
              <a:spLocks noEditPoints="1"/>
            </p:cNvSpPr>
            <p:nvPr/>
          </p:nvSpPr>
          <p:spPr bwMode="auto">
            <a:xfrm>
              <a:off x="7350125" y="1003300"/>
              <a:ext cx="373063" cy="366713"/>
            </a:xfrm>
            <a:custGeom>
              <a:avLst/>
              <a:gdLst>
                <a:gd name="T0" fmla="*/ 85 w 99"/>
                <a:gd name="T1" fmla="*/ 60 h 97"/>
                <a:gd name="T2" fmla="*/ 99 w 99"/>
                <a:gd name="T3" fmla="*/ 54 h 97"/>
                <a:gd name="T4" fmla="*/ 99 w 99"/>
                <a:gd name="T5" fmla="*/ 43 h 97"/>
                <a:gd name="T6" fmla="*/ 85 w 99"/>
                <a:gd name="T7" fmla="*/ 38 h 97"/>
                <a:gd name="T8" fmla="*/ 83 w 99"/>
                <a:gd name="T9" fmla="*/ 32 h 97"/>
                <a:gd name="T10" fmla="*/ 88 w 99"/>
                <a:gd name="T11" fmla="*/ 18 h 97"/>
                <a:gd name="T12" fmla="*/ 81 w 99"/>
                <a:gd name="T13" fmla="*/ 11 h 97"/>
                <a:gd name="T14" fmla="*/ 67 w 99"/>
                <a:gd name="T15" fmla="*/ 16 h 97"/>
                <a:gd name="T16" fmla="*/ 61 w 99"/>
                <a:gd name="T17" fmla="*/ 14 h 97"/>
                <a:gd name="T18" fmla="*/ 55 w 99"/>
                <a:gd name="T19" fmla="*/ 0 h 97"/>
                <a:gd name="T20" fmla="*/ 44 w 99"/>
                <a:gd name="T21" fmla="*/ 0 h 97"/>
                <a:gd name="T22" fmla="*/ 38 w 99"/>
                <a:gd name="T23" fmla="*/ 14 h 97"/>
                <a:gd name="T24" fmla="*/ 32 w 99"/>
                <a:gd name="T25" fmla="*/ 16 h 97"/>
                <a:gd name="T26" fmla="*/ 18 w 99"/>
                <a:gd name="T27" fmla="*/ 11 h 97"/>
                <a:gd name="T28" fmla="*/ 10 w 99"/>
                <a:gd name="T29" fmla="*/ 18 h 97"/>
                <a:gd name="T30" fmla="*/ 16 w 99"/>
                <a:gd name="T31" fmla="*/ 32 h 97"/>
                <a:gd name="T32" fmla="*/ 14 w 99"/>
                <a:gd name="T33" fmla="*/ 38 h 97"/>
                <a:gd name="T34" fmla="*/ 0 w 99"/>
                <a:gd name="T35" fmla="*/ 44 h 97"/>
                <a:gd name="T36" fmla="*/ 0 w 99"/>
                <a:gd name="T37" fmla="*/ 54 h 97"/>
                <a:gd name="T38" fmla="*/ 14 w 99"/>
                <a:gd name="T39" fmla="*/ 60 h 97"/>
                <a:gd name="T40" fmla="*/ 16 w 99"/>
                <a:gd name="T41" fmla="*/ 66 h 97"/>
                <a:gd name="T42" fmla="*/ 11 w 99"/>
                <a:gd name="T43" fmla="*/ 79 h 97"/>
                <a:gd name="T44" fmla="*/ 18 w 99"/>
                <a:gd name="T45" fmla="*/ 87 h 97"/>
                <a:gd name="T46" fmla="*/ 32 w 99"/>
                <a:gd name="T47" fmla="*/ 82 h 97"/>
                <a:gd name="T48" fmla="*/ 38 w 99"/>
                <a:gd name="T49" fmla="*/ 84 h 97"/>
                <a:gd name="T50" fmla="*/ 44 w 99"/>
                <a:gd name="T51" fmla="*/ 97 h 97"/>
                <a:gd name="T52" fmla="*/ 55 w 99"/>
                <a:gd name="T53" fmla="*/ 97 h 97"/>
                <a:gd name="T54" fmla="*/ 61 w 99"/>
                <a:gd name="T55" fmla="*/ 84 h 97"/>
                <a:gd name="T56" fmla="*/ 67 w 99"/>
                <a:gd name="T57" fmla="*/ 81 h 97"/>
                <a:gd name="T58" fmla="*/ 81 w 99"/>
                <a:gd name="T59" fmla="*/ 87 h 97"/>
                <a:gd name="T60" fmla="*/ 89 w 99"/>
                <a:gd name="T61" fmla="*/ 79 h 97"/>
                <a:gd name="T62" fmla="*/ 83 w 99"/>
                <a:gd name="T63" fmla="*/ 66 h 97"/>
                <a:gd name="T64" fmla="*/ 85 w 99"/>
                <a:gd name="T65" fmla="*/ 60 h 97"/>
                <a:gd name="T66" fmla="*/ 49 w 99"/>
                <a:gd name="T67" fmla="*/ 64 h 97"/>
                <a:gd name="T68" fmla="*/ 34 w 99"/>
                <a:gd name="T69" fmla="*/ 49 h 97"/>
                <a:gd name="T70" fmla="*/ 49 w 99"/>
                <a:gd name="T71" fmla="*/ 33 h 97"/>
                <a:gd name="T72" fmla="*/ 65 w 99"/>
                <a:gd name="T73" fmla="*/ 49 h 97"/>
                <a:gd name="T74" fmla="*/ 49 w 99"/>
                <a:gd name="T75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7">
                  <a:moveTo>
                    <a:pt x="85" y="60"/>
                  </a:moveTo>
                  <a:cubicBezTo>
                    <a:pt x="85" y="60"/>
                    <a:pt x="99" y="55"/>
                    <a:pt x="99" y="54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9" y="42"/>
                    <a:pt x="85" y="38"/>
                    <a:pt x="85" y="38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3" y="32"/>
                    <a:pt x="89" y="19"/>
                    <a:pt x="88" y="18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0"/>
                    <a:pt x="67" y="16"/>
                    <a:pt x="67" y="16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14"/>
                    <a:pt x="55" y="0"/>
                    <a:pt x="5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38" y="14"/>
                    <a:pt x="38" y="14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19" y="10"/>
                    <a:pt x="18" y="11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9"/>
                    <a:pt x="16" y="32"/>
                    <a:pt x="16" y="32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0" y="43"/>
                    <a:pt x="0" y="4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14" y="60"/>
                    <a:pt x="14" y="60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0" y="79"/>
                    <a:pt x="11" y="79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9" y="88"/>
                    <a:pt x="32" y="82"/>
                    <a:pt x="32" y="82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38" y="84"/>
                    <a:pt x="44" y="97"/>
                    <a:pt x="44" y="97"/>
                  </a:cubicBezTo>
                  <a:cubicBezTo>
                    <a:pt x="55" y="97"/>
                    <a:pt x="55" y="97"/>
                    <a:pt x="55" y="97"/>
                  </a:cubicBezTo>
                  <a:cubicBezTo>
                    <a:pt x="56" y="97"/>
                    <a:pt x="61" y="84"/>
                    <a:pt x="61" y="84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81"/>
                    <a:pt x="80" y="87"/>
                    <a:pt x="81" y="87"/>
                  </a:cubicBezTo>
                  <a:cubicBezTo>
                    <a:pt x="89" y="79"/>
                    <a:pt x="89" y="79"/>
                    <a:pt x="89" y="79"/>
                  </a:cubicBezTo>
                  <a:cubicBezTo>
                    <a:pt x="89" y="79"/>
                    <a:pt x="83" y="66"/>
                    <a:pt x="83" y="66"/>
                  </a:cubicBezTo>
                  <a:lnTo>
                    <a:pt x="85" y="60"/>
                  </a:lnTo>
                  <a:close/>
                  <a:moveTo>
                    <a:pt x="49" y="64"/>
                  </a:moveTo>
                  <a:cubicBezTo>
                    <a:pt x="41" y="64"/>
                    <a:pt x="34" y="57"/>
                    <a:pt x="34" y="49"/>
                  </a:cubicBezTo>
                  <a:cubicBezTo>
                    <a:pt x="34" y="40"/>
                    <a:pt x="41" y="33"/>
                    <a:pt x="49" y="33"/>
                  </a:cubicBezTo>
                  <a:cubicBezTo>
                    <a:pt x="58" y="33"/>
                    <a:pt x="65" y="40"/>
                    <a:pt x="65" y="49"/>
                  </a:cubicBezTo>
                  <a:cubicBezTo>
                    <a:pt x="65" y="57"/>
                    <a:pt x="58" y="64"/>
                    <a:pt x="49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86" name="Freeform 22"/>
            <p:cNvSpPr>
              <a:spLocks noEditPoints="1"/>
            </p:cNvSpPr>
            <p:nvPr/>
          </p:nvSpPr>
          <p:spPr bwMode="auto">
            <a:xfrm>
              <a:off x="7699375" y="1189038"/>
              <a:ext cx="173038" cy="176213"/>
            </a:xfrm>
            <a:custGeom>
              <a:avLst/>
              <a:gdLst>
                <a:gd name="T0" fmla="*/ 41 w 46"/>
                <a:gd name="T1" fmla="*/ 22 h 47"/>
                <a:gd name="T2" fmla="*/ 40 w 46"/>
                <a:gd name="T3" fmla="*/ 19 h 47"/>
                <a:gd name="T4" fmla="*/ 44 w 46"/>
                <a:gd name="T5" fmla="*/ 13 h 47"/>
                <a:gd name="T6" fmla="*/ 42 w 46"/>
                <a:gd name="T7" fmla="*/ 9 h 47"/>
                <a:gd name="T8" fmla="*/ 35 w 46"/>
                <a:gd name="T9" fmla="*/ 10 h 47"/>
                <a:gd name="T10" fmla="*/ 32 w 46"/>
                <a:gd name="T11" fmla="*/ 8 h 47"/>
                <a:gd name="T12" fmla="*/ 31 w 46"/>
                <a:gd name="T13" fmla="*/ 1 h 47"/>
                <a:gd name="T14" fmla="*/ 26 w 46"/>
                <a:gd name="T15" fmla="*/ 0 h 47"/>
                <a:gd name="T16" fmla="*/ 22 w 46"/>
                <a:gd name="T17" fmla="*/ 5 h 47"/>
                <a:gd name="T18" fmla="*/ 19 w 46"/>
                <a:gd name="T19" fmla="*/ 6 h 47"/>
                <a:gd name="T20" fmla="*/ 13 w 46"/>
                <a:gd name="T21" fmla="*/ 2 h 47"/>
                <a:gd name="T22" fmla="*/ 9 w 46"/>
                <a:gd name="T23" fmla="*/ 5 h 47"/>
                <a:gd name="T24" fmla="*/ 10 w 46"/>
                <a:gd name="T25" fmla="*/ 12 h 47"/>
                <a:gd name="T26" fmla="*/ 8 w 46"/>
                <a:gd name="T27" fmla="*/ 14 h 47"/>
                <a:gd name="T28" fmla="*/ 1 w 46"/>
                <a:gd name="T29" fmla="*/ 15 h 47"/>
                <a:gd name="T30" fmla="*/ 0 w 46"/>
                <a:gd name="T31" fmla="*/ 20 h 47"/>
                <a:gd name="T32" fmla="*/ 6 w 46"/>
                <a:gd name="T33" fmla="*/ 25 h 47"/>
                <a:gd name="T34" fmla="*/ 6 w 46"/>
                <a:gd name="T35" fmla="*/ 28 h 47"/>
                <a:gd name="T36" fmla="*/ 2 w 46"/>
                <a:gd name="T37" fmla="*/ 34 h 47"/>
                <a:gd name="T38" fmla="*/ 5 w 46"/>
                <a:gd name="T39" fmla="*/ 38 h 47"/>
                <a:gd name="T40" fmla="*/ 11 w 46"/>
                <a:gd name="T41" fmla="*/ 37 h 47"/>
                <a:gd name="T42" fmla="*/ 14 w 46"/>
                <a:gd name="T43" fmla="*/ 39 h 47"/>
                <a:gd name="T44" fmla="*/ 15 w 46"/>
                <a:gd name="T45" fmla="*/ 46 h 47"/>
                <a:gd name="T46" fmla="*/ 20 w 46"/>
                <a:gd name="T47" fmla="*/ 47 h 47"/>
                <a:gd name="T48" fmla="*/ 24 w 46"/>
                <a:gd name="T49" fmla="*/ 41 h 47"/>
                <a:gd name="T50" fmla="*/ 27 w 46"/>
                <a:gd name="T51" fmla="*/ 41 h 47"/>
                <a:gd name="T52" fmla="*/ 33 w 46"/>
                <a:gd name="T53" fmla="*/ 45 h 47"/>
                <a:gd name="T54" fmla="*/ 37 w 46"/>
                <a:gd name="T55" fmla="*/ 42 h 47"/>
                <a:gd name="T56" fmla="*/ 36 w 46"/>
                <a:gd name="T57" fmla="*/ 35 h 47"/>
                <a:gd name="T58" fmla="*/ 38 w 46"/>
                <a:gd name="T59" fmla="*/ 33 h 47"/>
                <a:gd name="T60" fmla="*/ 45 w 46"/>
                <a:gd name="T61" fmla="*/ 31 h 47"/>
                <a:gd name="T62" fmla="*/ 46 w 46"/>
                <a:gd name="T63" fmla="*/ 26 h 47"/>
                <a:gd name="T64" fmla="*/ 41 w 46"/>
                <a:gd name="T65" fmla="*/ 22 h 47"/>
                <a:gd name="T66" fmla="*/ 30 w 46"/>
                <a:gd name="T67" fmla="*/ 25 h 47"/>
                <a:gd name="T68" fmla="*/ 21 w 46"/>
                <a:gd name="T69" fmla="*/ 31 h 47"/>
                <a:gd name="T70" fmla="*/ 16 w 46"/>
                <a:gd name="T71" fmla="*/ 22 h 47"/>
                <a:gd name="T72" fmla="*/ 25 w 46"/>
                <a:gd name="T73" fmla="*/ 16 h 47"/>
                <a:gd name="T74" fmla="*/ 30 w 46"/>
                <a:gd name="T75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6" h="47">
                  <a:moveTo>
                    <a:pt x="41" y="22"/>
                  </a:moveTo>
                  <a:cubicBezTo>
                    <a:pt x="40" y="19"/>
                    <a:pt x="40" y="19"/>
                    <a:pt x="40" y="19"/>
                  </a:cubicBezTo>
                  <a:cubicBezTo>
                    <a:pt x="40" y="19"/>
                    <a:pt x="44" y="13"/>
                    <a:pt x="44" y="13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1" y="8"/>
                    <a:pt x="35" y="10"/>
                    <a:pt x="35" y="1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1"/>
                    <a:pt x="31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2" y="5"/>
                    <a:pt x="22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4" y="2"/>
                    <a:pt x="13" y="2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12"/>
                    <a:pt x="10" y="12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1" y="15"/>
                    <a:pt x="1" y="1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6" y="25"/>
                    <a:pt x="6" y="2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2" y="33"/>
                    <a:pt x="2" y="34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11" y="37"/>
                    <a:pt x="11" y="37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5" y="46"/>
                    <a:pt x="15" y="46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7"/>
                    <a:pt x="24" y="41"/>
                    <a:pt x="24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33" y="45"/>
                    <a:pt x="33" y="45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8" y="42"/>
                    <a:pt x="36" y="35"/>
                    <a:pt x="36" y="35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45" y="32"/>
                    <a:pt x="45" y="31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1" y="22"/>
                    <a:pt x="41" y="22"/>
                  </a:cubicBezTo>
                  <a:close/>
                  <a:moveTo>
                    <a:pt x="30" y="25"/>
                  </a:moveTo>
                  <a:cubicBezTo>
                    <a:pt x="29" y="29"/>
                    <a:pt x="25" y="32"/>
                    <a:pt x="21" y="31"/>
                  </a:cubicBezTo>
                  <a:cubicBezTo>
                    <a:pt x="17" y="30"/>
                    <a:pt x="15" y="26"/>
                    <a:pt x="16" y="22"/>
                  </a:cubicBezTo>
                  <a:cubicBezTo>
                    <a:pt x="17" y="18"/>
                    <a:pt x="21" y="15"/>
                    <a:pt x="25" y="16"/>
                  </a:cubicBezTo>
                  <a:cubicBezTo>
                    <a:pt x="29" y="17"/>
                    <a:pt x="31" y="21"/>
                    <a:pt x="3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87" name="Freeform 71"/>
          <p:cNvSpPr>
            <a:spLocks noEditPoints="1"/>
          </p:cNvSpPr>
          <p:nvPr/>
        </p:nvSpPr>
        <p:spPr bwMode="auto">
          <a:xfrm>
            <a:off x="6760765" y="2349305"/>
            <a:ext cx="252470" cy="383135"/>
          </a:xfrm>
          <a:custGeom>
            <a:avLst/>
            <a:gdLst>
              <a:gd name="T0" fmla="*/ 13 w 48"/>
              <a:gd name="T1" fmla="*/ 59 h 73"/>
              <a:gd name="T2" fmla="*/ 36 w 48"/>
              <a:gd name="T3" fmla="*/ 59 h 73"/>
              <a:gd name="T4" fmla="*/ 36 w 48"/>
              <a:gd name="T5" fmla="*/ 59 h 73"/>
              <a:gd name="T6" fmla="*/ 37 w 48"/>
              <a:gd name="T7" fmla="*/ 59 h 73"/>
              <a:gd name="T8" fmla="*/ 38 w 48"/>
              <a:gd name="T9" fmla="*/ 57 h 73"/>
              <a:gd name="T10" fmla="*/ 24 w 48"/>
              <a:gd name="T11" fmla="*/ 41 h 73"/>
              <a:gd name="T12" fmla="*/ 11 w 48"/>
              <a:gd name="T13" fmla="*/ 57 h 73"/>
              <a:gd name="T14" fmla="*/ 11 w 48"/>
              <a:gd name="T15" fmla="*/ 59 h 73"/>
              <a:gd name="T16" fmla="*/ 13 w 48"/>
              <a:gd name="T17" fmla="*/ 59 h 73"/>
              <a:gd name="T18" fmla="*/ 13 w 48"/>
              <a:gd name="T19" fmla="*/ 59 h 73"/>
              <a:gd name="T20" fmla="*/ 44 w 48"/>
              <a:gd name="T21" fmla="*/ 11 h 73"/>
              <a:gd name="T22" fmla="*/ 48 w 48"/>
              <a:gd name="T23" fmla="*/ 7 h 73"/>
              <a:gd name="T24" fmla="*/ 48 w 48"/>
              <a:gd name="T25" fmla="*/ 5 h 73"/>
              <a:gd name="T26" fmla="*/ 44 w 48"/>
              <a:gd name="T27" fmla="*/ 0 h 73"/>
              <a:gd name="T28" fmla="*/ 5 w 48"/>
              <a:gd name="T29" fmla="*/ 0 h 73"/>
              <a:gd name="T30" fmla="*/ 0 w 48"/>
              <a:gd name="T31" fmla="*/ 5 h 73"/>
              <a:gd name="T32" fmla="*/ 0 w 48"/>
              <a:gd name="T33" fmla="*/ 7 h 73"/>
              <a:gd name="T34" fmla="*/ 4 w 48"/>
              <a:gd name="T35" fmla="*/ 11 h 73"/>
              <a:gd name="T36" fmla="*/ 44 w 48"/>
              <a:gd name="T37" fmla="*/ 11 h 73"/>
              <a:gd name="T38" fmla="*/ 40 w 48"/>
              <a:gd name="T39" fmla="*/ 13 h 73"/>
              <a:gd name="T40" fmla="*/ 44 w 48"/>
              <a:gd name="T41" fmla="*/ 13 h 73"/>
              <a:gd name="T42" fmla="*/ 31 w 48"/>
              <a:gd name="T43" fmla="*/ 36 h 73"/>
              <a:gd name="T44" fmla="*/ 44 w 48"/>
              <a:gd name="T45" fmla="*/ 59 h 73"/>
              <a:gd name="T46" fmla="*/ 40 w 48"/>
              <a:gd name="T47" fmla="*/ 59 h 73"/>
              <a:gd name="T48" fmla="*/ 26 w 48"/>
              <a:gd name="T49" fmla="*/ 38 h 73"/>
              <a:gd name="T50" fmla="*/ 25 w 48"/>
              <a:gd name="T51" fmla="*/ 36 h 73"/>
              <a:gd name="T52" fmla="*/ 26 w 48"/>
              <a:gd name="T53" fmla="*/ 35 h 73"/>
              <a:gd name="T54" fmla="*/ 26 w 48"/>
              <a:gd name="T55" fmla="*/ 35 h 73"/>
              <a:gd name="T56" fmla="*/ 40 w 48"/>
              <a:gd name="T57" fmla="*/ 13 h 73"/>
              <a:gd name="T58" fmla="*/ 4 w 48"/>
              <a:gd name="T59" fmla="*/ 61 h 73"/>
              <a:gd name="T60" fmla="*/ 0 w 48"/>
              <a:gd name="T61" fmla="*/ 66 h 73"/>
              <a:gd name="T62" fmla="*/ 0 w 48"/>
              <a:gd name="T63" fmla="*/ 68 h 73"/>
              <a:gd name="T64" fmla="*/ 5 w 48"/>
              <a:gd name="T65" fmla="*/ 73 h 73"/>
              <a:gd name="T66" fmla="*/ 44 w 48"/>
              <a:gd name="T67" fmla="*/ 73 h 73"/>
              <a:gd name="T68" fmla="*/ 48 w 48"/>
              <a:gd name="T69" fmla="*/ 68 h 73"/>
              <a:gd name="T70" fmla="*/ 48 w 48"/>
              <a:gd name="T71" fmla="*/ 66 h 73"/>
              <a:gd name="T72" fmla="*/ 44 w 48"/>
              <a:gd name="T73" fmla="*/ 61 h 73"/>
              <a:gd name="T74" fmla="*/ 4 w 48"/>
              <a:gd name="T75" fmla="*/ 61 h 73"/>
              <a:gd name="T76" fmla="*/ 8 w 48"/>
              <a:gd name="T77" fmla="*/ 59 h 73"/>
              <a:gd name="T78" fmla="*/ 4 w 48"/>
              <a:gd name="T79" fmla="*/ 59 h 73"/>
              <a:gd name="T80" fmla="*/ 18 w 48"/>
              <a:gd name="T81" fmla="*/ 36 h 73"/>
              <a:gd name="T82" fmla="*/ 4 w 48"/>
              <a:gd name="T83" fmla="*/ 13 h 73"/>
              <a:gd name="T84" fmla="*/ 8 w 48"/>
              <a:gd name="T85" fmla="*/ 13 h 73"/>
              <a:gd name="T86" fmla="*/ 22 w 48"/>
              <a:gd name="T87" fmla="*/ 35 h 73"/>
              <a:gd name="T88" fmla="*/ 24 w 48"/>
              <a:gd name="T89" fmla="*/ 37 h 73"/>
              <a:gd name="T90" fmla="*/ 22 w 48"/>
              <a:gd name="T91" fmla="*/ 38 h 73"/>
              <a:gd name="T92" fmla="*/ 8 w 48"/>
              <a:gd name="T93" fmla="*/ 59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8" h="73">
                <a:moveTo>
                  <a:pt x="13" y="59"/>
                </a:moveTo>
                <a:cubicBezTo>
                  <a:pt x="36" y="59"/>
                  <a:pt x="36" y="59"/>
                  <a:pt x="36" y="59"/>
                </a:cubicBezTo>
                <a:cubicBezTo>
                  <a:pt x="36" y="59"/>
                  <a:pt x="36" y="59"/>
                  <a:pt x="36" y="59"/>
                </a:cubicBezTo>
                <a:cubicBezTo>
                  <a:pt x="36" y="59"/>
                  <a:pt x="37" y="59"/>
                  <a:pt x="37" y="59"/>
                </a:cubicBezTo>
                <a:cubicBezTo>
                  <a:pt x="38" y="58"/>
                  <a:pt x="38" y="57"/>
                  <a:pt x="38" y="57"/>
                </a:cubicBezTo>
                <a:cubicBezTo>
                  <a:pt x="36" y="49"/>
                  <a:pt x="31" y="41"/>
                  <a:pt x="24" y="41"/>
                </a:cubicBezTo>
                <a:cubicBezTo>
                  <a:pt x="17" y="41"/>
                  <a:pt x="12" y="49"/>
                  <a:pt x="11" y="57"/>
                </a:cubicBezTo>
                <a:cubicBezTo>
                  <a:pt x="11" y="57"/>
                  <a:pt x="11" y="58"/>
                  <a:pt x="11" y="59"/>
                </a:cubicBezTo>
                <a:cubicBezTo>
                  <a:pt x="12" y="59"/>
                  <a:pt x="12" y="59"/>
                  <a:pt x="13" y="59"/>
                </a:cubicBezTo>
                <a:cubicBezTo>
                  <a:pt x="13" y="59"/>
                  <a:pt x="13" y="59"/>
                  <a:pt x="13" y="59"/>
                </a:cubicBezTo>
                <a:close/>
                <a:moveTo>
                  <a:pt x="44" y="11"/>
                </a:moveTo>
                <a:cubicBezTo>
                  <a:pt x="47" y="11"/>
                  <a:pt x="48" y="9"/>
                  <a:pt x="48" y="7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0" y="7"/>
                  <a:pt x="0" y="7"/>
                </a:cubicBezTo>
                <a:cubicBezTo>
                  <a:pt x="0" y="9"/>
                  <a:pt x="2" y="11"/>
                  <a:pt x="4" y="11"/>
                </a:cubicBezTo>
                <a:cubicBezTo>
                  <a:pt x="44" y="11"/>
                  <a:pt x="44" y="11"/>
                  <a:pt x="44" y="11"/>
                </a:cubicBezTo>
                <a:close/>
                <a:moveTo>
                  <a:pt x="40" y="13"/>
                </a:moveTo>
                <a:cubicBezTo>
                  <a:pt x="44" y="13"/>
                  <a:pt x="44" y="13"/>
                  <a:pt x="44" y="13"/>
                </a:cubicBezTo>
                <a:cubicBezTo>
                  <a:pt x="43" y="22"/>
                  <a:pt x="39" y="31"/>
                  <a:pt x="31" y="36"/>
                </a:cubicBezTo>
                <a:cubicBezTo>
                  <a:pt x="39" y="42"/>
                  <a:pt x="43" y="50"/>
                  <a:pt x="44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39" y="51"/>
                  <a:pt x="35" y="41"/>
                  <a:pt x="26" y="38"/>
                </a:cubicBezTo>
                <a:cubicBezTo>
                  <a:pt x="25" y="38"/>
                  <a:pt x="25" y="37"/>
                  <a:pt x="25" y="36"/>
                </a:cubicBezTo>
                <a:cubicBezTo>
                  <a:pt x="25" y="35"/>
                  <a:pt x="26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34" y="32"/>
                  <a:pt x="39" y="21"/>
                  <a:pt x="40" y="13"/>
                </a:cubicBezTo>
                <a:close/>
                <a:moveTo>
                  <a:pt x="4" y="61"/>
                </a:moveTo>
                <a:cubicBezTo>
                  <a:pt x="2" y="62"/>
                  <a:pt x="0" y="64"/>
                  <a:pt x="0" y="66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0"/>
                  <a:pt x="2" y="73"/>
                  <a:pt x="5" y="73"/>
                </a:cubicBezTo>
                <a:cubicBezTo>
                  <a:pt x="44" y="73"/>
                  <a:pt x="44" y="73"/>
                  <a:pt x="44" y="73"/>
                </a:cubicBezTo>
                <a:cubicBezTo>
                  <a:pt x="46" y="73"/>
                  <a:pt x="48" y="70"/>
                  <a:pt x="48" y="6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4"/>
                  <a:pt x="47" y="62"/>
                  <a:pt x="44" y="61"/>
                </a:cubicBezTo>
                <a:cubicBezTo>
                  <a:pt x="4" y="61"/>
                  <a:pt x="4" y="61"/>
                  <a:pt x="4" y="61"/>
                </a:cubicBezTo>
                <a:close/>
                <a:moveTo>
                  <a:pt x="8" y="59"/>
                </a:moveTo>
                <a:cubicBezTo>
                  <a:pt x="4" y="59"/>
                  <a:pt x="4" y="59"/>
                  <a:pt x="4" y="59"/>
                </a:cubicBezTo>
                <a:cubicBezTo>
                  <a:pt x="5" y="50"/>
                  <a:pt x="10" y="42"/>
                  <a:pt x="18" y="36"/>
                </a:cubicBezTo>
                <a:cubicBezTo>
                  <a:pt x="10" y="31"/>
                  <a:pt x="5" y="22"/>
                  <a:pt x="4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9" y="21"/>
                  <a:pt x="14" y="32"/>
                  <a:pt x="22" y="35"/>
                </a:cubicBezTo>
                <a:cubicBezTo>
                  <a:pt x="23" y="35"/>
                  <a:pt x="24" y="36"/>
                  <a:pt x="24" y="37"/>
                </a:cubicBezTo>
                <a:cubicBezTo>
                  <a:pt x="23" y="38"/>
                  <a:pt x="23" y="38"/>
                  <a:pt x="22" y="38"/>
                </a:cubicBezTo>
                <a:cubicBezTo>
                  <a:pt x="14" y="41"/>
                  <a:pt x="9" y="51"/>
                  <a:pt x="8" y="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88" name="Shape 227"/>
          <p:cNvSpPr/>
          <p:nvPr/>
        </p:nvSpPr>
        <p:spPr>
          <a:xfrm>
            <a:off x="7351672" y="3651621"/>
            <a:ext cx="433011" cy="461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3" h="21260" extrusionOk="0">
                <a:moveTo>
                  <a:pt x="11752" y="11733"/>
                </a:moveTo>
                <a:lnTo>
                  <a:pt x="9401" y="11733"/>
                </a:lnTo>
                <a:lnTo>
                  <a:pt x="9401" y="5975"/>
                </a:lnTo>
                <a:lnTo>
                  <a:pt x="11752" y="5975"/>
                </a:lnTo>
                <a:cubicBezTo>
                  <a:pt x="11752" y="5975"/>
                  <a:pt x="11752" y="11733"/>
                  <a:pt x="11752" y="11733"/>
                </a:cubicBezTo>
                <a:close/>
                <a:moveTo>
                  <a:pt x="11752" y="15276"/>
                </a:moveTo>
                <a:lnTo>
                  <a:pt x="9401" y="15276"/>
                </a:lnTo>
                <a:lnTo>
                  <a:pt x="9401" y="12951"/>
                </a:lnTo>
                <a:lnTo>
                  <a:pt x="11752" y="12951"/>
                </a:lnTo>
                <a:cubicBezTo>
                  <a:pt x="11752" y="12951"/>
                  <a:pt x="11752" y="15276"/>
                  <a:pt x="11752" y="15276"/>
                </a:cubicBezTo>
                <a:close/>
                <a:moveTo>
                  <a:pt x="20789" y="13227"/>
                </a:moveTo>
                <a:lnTo>
                  <a:pt x="18761" y="11523"/>
                </a:lnTo>
                <a:cubicBezTo>
                  <a:pt x="18172" y="11029"/>
                  <a:pt x="18172" y="10223"/>
                  <a:pt x="18761" y="9729"/>
                </a:cubicBezTo>
                <a:lnTo>
                  <a:pt x="20789" y="8025"/>
                </a:lnTo>
                <a:cubicBezTo>
                  <a:pt x="21376" y="7532"/>
                  <a:pt x="21220" y="7072"/>
                  <a:pt x="20441" y="7001"/>
                </a:cubicBezTo>
                <a:lnTo>
                  <a:pt x="17751" y="6761"/>
                </a:lnTo>
                <a:cubicBezTo>
                  <a:pt x="16971" y="6692"/>
                  <a:pt x="16552" y="6061"/>
                  <a:pt x="16819" y="5360"/>
                </a:cubicBezTo>
                <a:lnTo>
                  <a:pt x="18247" y="1615"/>
                </a:lnTo>
                <a:cubicBezTo>
                  <a:pt x="18515" y="912"/>
                  <a:pt x="18188" y="656"/>
                  <a:pt x="17520" y="1047"/>
                </a:cubicBezTo>
                <a:lnTo>
                  <a:pt x="14346" y="2896"/>
                </a:lnTo>
                <a:cubicBezTo>
                  <a:pt x="13678" y="3285"/>
                  <a:pt x="12815" y="3072"/>
                  <a:pt x="12430" y="2423"/>
                </a:cubicBezTo>
                <a:lnTo>
                  <a:pt x="11279" y="489"/>
                </a:lnTo>
                <a:cubicBezTo>
                  <a:pt x="10893" y="-160"/>
                  <a:pt x="10255" y="-164"/>
                  <a:pt x="9860" y="481"/>
                </a:cubicBezTo>
                <a:lnTo>
                  <a:pt x="8793" y="2232"/>
                </a:lnTo>
                <a:cubicBezTo>
                  <a:pt x="8398" y="2877"/>
                  <a:pt x="7493" y="3153"/>
                  <a:pt x="6781" y="2844"/>
                </a:cubicBezTo>
                <a:lnTo>
                  <a:pt x="4900" y="2031"/>
                </a:lnTo>
                <a:cubicBezTo>
                  <a:pt x="4188" y="1723"/>
                  <a:pt x="3639" y="2080"/>
                  <a:pt x="3682" y="2825"/>
                </a:cubicBezTo>
                <a:lnTo>
                  <a:pt x="3784" y="4615"/>
                </a:lnTo>
                <a:cubicBezTo>
                  <a:pt x="3826" y="5360"/>
                  <a:pt x="3242" y="6128"/>
                  <a:pt x="2486" y="6320"/>
                </a:cubicBezTo>
                <a:lnTo>
                  <a:pt x="670" y="6780"/>
                </a:lnTo>
                <a:cubicBezTo>
                  <a:pt x="-85" y="6972"/>
                  <a:pt x="-224" y="7532"/>
                  <a:pt x="365" y="8025"/>
                </a:cubicBezTo>
                <a:lnTo>
                  <a:pt x="2394" y="9729"/>
                </a:lnTo>
                <a:cubicBezTo>
                  <a:pt x="2981" y="10223"/>
                  <a:pt x="2981" y="11029"/>
                  <a:pt x="2394" y="11523"/>
                </a:cubicBezTo>
                <a:lnTo>
                  <a:pt x="365" y="13225"/>
                </a:lnTo>
                <a:cubicBezTo>
                  <a:pt x="-224" y="13720"/>
                  <a:pt x="-68" y="14196"/>
                  <a:pt x="709" y="14285"/>
                </a:cubicBezTo>
                <a:lnTo>
                  <a:pt x="3171" y="14567"/>
                </a:lnTo>
                <a:cubicBezTo>
                  <a:pt x="3948" y="14656"/>
                  <a:pt x="4381" y="15309"/>
                  <a:pt x="4133" y="16017"/>
                </a:cubicBezTo>
                <a:lnTo>
                  <a:pt x="2869" y="19625"/>
                </a:lnTo>
                <a:cubicBezTo>
                  <a:pt x="2622" y="20333"/>
                  <a:pt x="2976" y="20609"/>
                  <a:pt x="3655" y="20240"/>
                </a:cubicBezTo>
                <a:lnTo>
                  <a:pt x="6549" y="18661"/>
                </a:lnTo>
                <a:cubicBezTo>
                  <a:pt x="7229" y="18291"/>
                  <a:pt x="8143" y="18495"/>
                  <a:pt x="8581" y="19113"/>
                </a:cubicBezTo>
                <a:lnTo>
                  <a:pt x="9782" y="20816"/>
                </a:lnTo>
                <a:cubicBezTo>
                  <a:pt x="10219" y="21436"/>
                  <a:pt x="10875" y="21403"/>
                  <a:pt x="11240" y="20741"/>
                </a:cubicBezTo>
                <a:lnTo>
                  <a:pt x="12297" y="18823"/>
                </a:lnTo>
                <a:cubicBezTo>
                  <a:pt x="12660" y="18160"/>
                  <a:pt x="13532" y="17891"/>
                  <a:pt x="14234" y="18221"/>
                </a:cubicBezTo>
                <a:lnTo>
                  <a:pt x="16272" y="19181"/>
                </a:lnTo>
                <a:cubicBezTo>
                  <a:pt x="16974" y="19511"/>
                  <a:pt x="17514" y="19172"/>
                  <a:pt x="17472" y="18427"/>
                </a:cubicBezTo>
                <a:lnTo>
                  <a:pt x="17370" y="16637"/>
                </a:lnTo>
                <a:cubicBezTo>
                  <a:pt x="17327" y="15891"/>
                  <a:pt x="17912" y="15124"/>
                  <a:pt x="18668" y="14932"/>
                </a:cubicBezTo>
                <a:lnTo>
                  <a:pt x="20482" y="14472"/>
                </a:lnTo>
                <a:cubicBezTo>
                  <a:pt x="21239" y="14280"/>
                  <a:pt x="21376" y="13720"/>
                  <a:pt x="20789" y="1322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3" name="Text Placeholder 2"/>
          <p:cNvSpPr txBox="1"/>
          <p:nvPr/>
        </p:nvSpPr>
        <p:spPr>
          <a:xfrm>
            <a:off x="8430031" y="3506089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78" name="TextBox 37"/>
          <p:cNvSpPr txBox="1"/>
          <p:nvPr/>
        </p:nvSpPr>
        <p:spPr>
          <a:xfrm>
            <a:off x="8505499" y="3845362"/>
            <a:ext cx="24977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9" name="Text Placeholder 2"/>
          <p:cNvSpPr txBox="1"/>
          <p:nvPr/>
        </p:nvSpPr>
        <p:spPr>
          <a:xfrm>
            <a:off x="1683755" y="3506089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80" name="TextBox 43"/>
          <p:cNvSpPr txBox="1"/>
          <p:nvPr/>
        </p:nvSpPr>
        <p:spPr>
          <a:xfrm>
            <a:off x="1108637" y="3845362"/>
            <a:ext cx="25083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1" name="Text Placeholder 2"/>
          <p:cNvSpPr txBox="1"/>
          <p:nvPr/>
        </p:nvSpPr>
        <p:spPr>
          <a:xfrm>
            <a:off x="7870241" y="2225206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82" name="TextBox 37"/>
          <p:cNvSpPr txBox="1"/>
          <p:nvPr/>
        </p:nvSpPr>
        <p:spPr>
          <a:xfrm>
            <a:off x="7945709" y="2564479"/>
            <a:ext cx="24977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9" name="Text Placeholder 2"/>
          <p:cNvSpPr txBox="1"/>
          <p:nvPr/>
        </p:nvSpPr>
        <p:spPr>
          <a:xfrm>
            <a:off x="2302986" y="2225206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90" name="TextBox 43"/>
          <p:cNvSpPr txBox="1"/>
          <p:nvPr/>
        </p:nvSpPr>
        <p:spPr>
          <a:xfrm>
            <a:off x="1727868" y="2564479"/>
            <a:ext cx="25083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1" name="Text Placeholder 2"/>
          <p:cNvSpPr txBox="1"/>
          <p:nvPr/>
        </p:nvSpPr>
        <p:spPr>
          <a:xfrm>
            <a:off x="7826128" y="4728647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92" name="TextBox 37"/>
          <p:cNvSpPr txBox="1"/>
          <p:nvPr/>
        </p:nvSpPr>
        <p:spPr>
          <a:xfrm>
            <a:off x="7901596" y="5067920"/>
            <a:ext cx="24977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3" name="Text Placeholder 2"/>
          <p:cNvSpPr txBox="1"/>
          <p:nvPr/>
        </p:nvSpPr>
        <p:spPr>
          <a:xfrm>
            <a:off x="2258873" y="4728647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94" name="TextBox 43"/>
          <p:cNvSpPr txBox="1"/>
          <p:nvPr/>
        </p:nvSpPr>
        <p:spPr>
          <a:xfrm>
            <a:off x="1683755" y="5067920"/>
            <a:ext cx="25083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9154" y="370813"/>
            <a:ext cx="34963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单击添加您的标题</a:t>
            </a:r>
            <a:endParaRPr lang="en-US" altLang="zh-CN" sz="2600" b="1" spc="180" dirty="0">
              <a:solidFill>
                <a:srgbClr val="FFFFFF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7244862" y="2220523"/>
            <a:ext cx="1005315" cy="299674"/>
            <a:chOff x="7244862" y="2564012"/>
            <a:chExt cx="1005315" cy="299674"/>
          </a:xfrm>
        </p:grpSpPr>
        <p:cxnSp>
          <p:nvCxnSpPr>
            <p:cNvPr id="40" name="Straight Connector 39"/>
            <p:cNvCxnSpPr/>
            <p:nvPr/>
          </p:nvCxnSpPr>
          <p:spPr>
            <a:xfrm flipV="1">
              <a:off x="7244862" y="2564012"/>
              <a:ext cx="393895" cy="299674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7643056" y="2564012"/>
              <a:ext cx="607121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cxnSp>
      </p:grpSp>
      <p:grpSp>
        <p:nvGrpSpPr>
          <p:cNvPr id="42" name="Group 41"/>
          <p:cNvGrpSpPr/>
          <p:nvPr/>
        </p:nvGrpSpPr>
        <p:grpSpPr>
          <a:xfrm flipH="1">
            <a:off x="3934187" y="2220523"/>
            <a:ext cx="1005315" cy="299674"/>
            <a:chOff x="7244862" y="2564012"/>
            <a:chExt cx="1005315" cy="299674"/>
          </a:xfrm>
        </p:grpSpPr>
        <p:cxnSp>
          <p:nvCxnSpPr>
            <p:cNvPr id="43" name="Straight Connector 42"/>
            <p:cNvCxnSpPr/>
            <p:nvPr/>
          </p:nvCxnSpPr>
          <p:spPr>
            <a:xfrm flipV="1">
              <a:off x="7244862" y="2564012"/>
              <a:ext cx="393895" cy="299674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7643056" y="2564012"/>
              <a:ext cx="607121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cxnSp>
      </p:grpSp>
      <p:grpSp>
        <p:nvGrpSpPr>
          <p:cNvPr id="45" name="Group 44"/>
          <p:cNvGrpSpPr/>
          <p:nvPr/>
        </p:nvGrpSpPr>
        <p:grpSpPr>
          <a:xfrm rot="1354404" flipV="1">
            <a:off x="6451557" y="4156484"/>
            <a:ext cx="1005315" cy="299674"/>
            <a:chOff x="7244862" y="2564012"/>
            <a:chExt cx="1005315" cy="299674"/>
          </a:xfrm>
        </p:grpSpPr>
        <p:cxnSp>
          <p:nvCxnSpPr>
            <p:cNvPr id="46" name="Straight Connector 45"/>
            <p:cNvCxnSpPr/>
            <p:nvPr/>
          </p:nvCxnSpPr>
          <p:spPr>
            <a:xfrm flipV="1">
              <a:off x="7244862" y="2564012"/>
              <a:ext cx="393895" cy="299674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7643056" y="2564012"/>
              <a:ext cx="607121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cxnSp>
      </p:grpSp>
      <p:grpSp>
        <p:nvGrpSpPr>
          <p:cNvPr id="48" name="Group 47"/>
          <p:cNvGrpSpPr/>
          <p:nvPr/>
        </p:nvGrpSpPr>
        <p:grpSpPr>
          <a:xfrm rot="20245596" flipH="1" flipV="1">
            <a:off x="4746108" y="4156484"/>
            <a:ext cx="1005315" cy="299674"/>
            <a:chOff x="7244862" y="2564012"/>
            <a:chExt cx="1005315" cy="299674"/>
          </a:xfrm>
        </p:grpSpPr>
        <p:cxnSp>
          <p:nvCxnSpPr>
            <p:cNvPr id="49" name="Straight Connector 48"/>
            <p:cNvCxnSpPr/>
            <p:nvPr/>
          </p:nvCxnSpPr>
          <p:spPr>
            <a:xfrm flipV="1">
              <a:off x="7244862" y="2564012"/>
              <a:ext cx="393895" cy="299674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7643056" y="2564012"/>
              <a:ext cx="607121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cxnSp>
      </p:grp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4121518" y="2302501"/>
            <a:ext cx="1646505" cy="1732811"/>
          </a:xfrm>
          <a:custGeom>
            <a:avLst/>
            <a:gdLst/>
            <a:ahLst/>
            <a:cxnLst>
              <a:cxn ang="0">
                <a:pos x="85" y="294"/>
              </a:cxn>
              <a:cxn ang="0">
                <a:pos x="0" y="330"/>
              </a:cxn>
              <a:cxn ang="0">
                <a:pos x="314" y="0"/>
              </a:cxn>
              <a:cxn ang="0">
                <a:pos x="167" y="327"/>
              </a:cxn>
              <a:cxn ang="0">
                <a:pos x="85" y="294"/>
              </a:cxn>
              <a:cxn ang="0">
                <a:pos x="85" y="294"/>
              </a:cxn>
              <a:cxn ang="0">
                <a:pos x="85" y="294"/>
              </a:cxn>
            </a:cxnLst>
            <a:rect l="0" t="0" r="r" b="b"/>
            <a:pathLst>
              <a:path w="314" h="330">
                <a:moveTo>
                  <a:pt x="85" y="294"/>
                </a:moveTo>
                <a:cubicBezTo>
                  <a:pt x="52" y="294"/>
                  <a:pt x="21" y="307"/>
                  <a:pt x="0" y="330"/>
                </a:cubicBezTo>
                <a:cubicBezTo>
                  <a:pt x="19" y="162"/>
                  <a:pt x="149" y="27"/>
                  <a:pt x="314" y="0"/>
                </a:cubicBezTo>
                <a:cubicBezTo>
                  <a:pt x="176" y="99"/>
                  <a:pt x="167" y="274"/>
                  <a:pt x="167" y="327"/>
                </a:cubicBezTo>
                <a:cubicBezTo>
                  <a:pt x="146" y="306"/>
                  <a:pt x="116" y="294"/>
                  <a:pt x="85" y="294"/>
                </a:cubicBezTo>
                <a:close/>
                <a:moveTo>
                  <a:pt x="85" y="294"/>
                </a:moveTo>
                <a:cubicBezTo>
                  <a:pt x="85" y="294"/>
                  <a:pt x="85" y="294"/>
                  <a:pt x="85" y="294"/>
                </a:cubicBez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5132880" y="2309140"/>
            <a:ext cx="887431" cy="1726173"/>
          </a:xfrm>
          <a:custGeom>
            <a:avLst/>
            <a:gdLst/>
            <a:ahLst/>
            <a:cxnLst>
              <a:cxn ang="0">
                <a:pos x="84" y="293"/>
              </a:cxn>
              <a:cxn ang="0">
                <a:pos x="1" y="327"/>
              </a:cxn>
              <a:cxn ang="0">
                <a:pos x="169" y="0"/>
              </a:cxn>
              <a:cxn ang="0">
                <a:pos x="169" y="329"/>
              </a:cxn>
              <a:cxn ang="0">
                <a:pos x="84" y="293"/>
              </a:cxn>
              <a:cxn ang="0">
                <a:pos x="84" y="293"/>
              </a:cxn>
              <a:cxn ang="0">
                <a:pos x="84" y="293"/>
              </a:cxn>
            </a:cxnLst>
            <a:rect l="0" t="0" r="r" b="b"/>
            <a:pathLst>
              <a:path w="169" h="329">
                <a:moveTo>
                  <a:pt x="84" y="293"/>
                </a:moveTo>
                <a:cubicBezTo>
                  <a:pt x="52" y="293"/>
                  <a:pt x="22" y="306"/>
                  <a:pt x="1" y="327"/>
                </a:cubicBezTo>
                <a:cubicBezTo>
                  <a:pt x="0" y="276"/>
                  <a:pt x="8" y="87"/>
                  <a:pt x="169" y="0"/>
                </a:cubicBezTo>
                <a:cubicBezTo>
                  <a:pt x="169" y="329"/>
                  <a:pt x="169" y="329"/>
                  <a:pt x="169" y="329"/>
                </a:cubicBezTo>
                <a:cubicBezTo>
                  <a:pt x="147" y="306"/>
                  <a:pt x="117" y="293"/>
                  <a:pt x="84" y="293"/>
                </a:cubicBezTo>
                <a:close/>
                <a:moveTo>
                  <a:pt x="84" y="293"/>
                </a:moveTo>
                <a:cubicBezTo>
                  <a:pt x="84" y="293"/>
                  <a:pt x="84" y="293"/>
                  <a:pt x="84" y="293"/>
                </a:cubicBez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6157519" y="2309140"/>
            <a:ext cx="885218" cy="1726173"/>
          </a:xfrm>
          <a:custGeom>
            <a:avLst/>
            <a:gdLst/>
            <a:ahLst/>
            <a:cxnLst>
              <a:cxn ang="0">
                <a:pos x="85" y="293"/>
              </a:cxn>
              <a:cxn ang="0">
                <a:pos x="0" y="329"/>
              </a:cxn>
              <a:cxn ang="0">
                <a:pos x="0" y="0"/>
              </a:cxn>
              <a:cxn ang="0">
                <a:pos x="168" y="327"/>
              </a:cxn>
              <a:cxn ang="0">
                <a:pos x="85" y="293"/>
              </a:cxn>
              <a:cxn ang="0">
                <a:pos x="85" y="293"/>
              </a:cxn>
              <a:cxn ang="0">
                <a:pos x="85" y="293"/>
              </a:cxn>
            </a:cxnLst>
            <a:rect l="0" t="0" r="r" b="b"/>
            <a:pathLst>
              <a:path w="169" h="329">
                <a:moveTo>
                  <a:pt x="85" y="293"/>
                </a:moveTo>
                <a:cubicBezTo>
                  <a:pt x="52" y="293"/>
                  <a:pt x="22" y="306"/>
                  <a:pt x="0" y="329"/>
                </a:cubicBezTo>
                <a:cubicBezTo>
                  <a:pt x="0" y="0"/>
                  <a:pt x="0" y="0"/>
                  <a:pt x="0" y="0"/>
                </a:cubicBezTo>
                <a:cubicBezTo>
                  <a:pt x="161" y="87"/>
                  <a:pt x="169" y="276"/>
                  <a:pt x="168" y="327"/>
                </a:cubicBezTo>
                <a:cubicBezTo>
                  <a:pt x="146" y="306"/>
                  <a:pt x="116" y="293"/>
                  <a:pt x="85" y="293"/>
                </a:cubicBezTo>
                <a:close/>
                <a:moveTo>
                  <a:pt x="85" y="293"/>
                </a:moveTo>
                <a:cubicBezTo>
                  <a:pt x="85" y="293"/>
                  <a:pt x="85" y="293"/>
                  <a:pt x="85" y="293"/>
                </a:cubicBez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6403167" y="2302501"/>
            <a:ext cx="1657570" cy="1743879"/>
          </a:xfrm>
          <a:custGeom>
            <a:avLst/>
            <a:gdLst/>
            <a:ahLst/>
            <a:cxnLst>
              <a:cxn ang="0">
                <a:pos x="229" y="294"/>
              </a:cxn>
              <a:cxn ang="0">
                <a:pos x="147" y="327"/>
              </a:cxn>
              <a:cxn ang="0">
                <a:pos x="0" y="0"/>
              </a:cxn>
              <a:cxn ang="0">
                <a:pos x="316" y="332"/>
              </a:cxn>
              <a:cxn ang="0">
                <a:pos x="229" y="294"/>
              </a:cxn>
              <a:cxn ang="0">
                <a:pos x="229" y="294"/>
              </a:cxn>
              <a:cxn ang="0">
                <a:pos x="229" y="294"/>
              </a:cxn>
            </a:cxnLst>
            <a:rect l="0" t="0" r="r" b="b"/>
            <a:pathLst>
              <a:path w="316" h="332">
                <a:moveTo>
                  <a:pt x="229" y="294"/>
                </a:moveTo>
                <a:cubicBezTo>
                  <a:pt x="198" y="294"/>
                  <a:pt x="169" y="306"/>
                  <a:pt x="147" y="327"/>
                </a:cubicBezTo>
                <a:cubicBezTo>
                  <a:pt x="148" y="274"/>
                  <a:pt x="138" y="99"/>
                  <a:pt x="0" y="0"/>
                </a:cubicBezTo>
                <a:cubicBezTo>
                  <a:pt x="167" y="26"/>
                  <a:pt x="298" y="162"/>
                  <a:pt x="316" y="332"/>
                </a:cubicBezTo>
                <a:cubicBezTo>
                  <a:pt x="295" y="308"/>
                  <a:pt x="263" y="294"/>
                  <a:pt x="229" y="294"/>
                </a:cubicBezTo>
                <a:close/>
                <a:moveTo>
                  <a:pt x="229" y="294"/>
                </a:moveTo>
                <a:cubicBezTo>
                  <a:pt x="229" y="294"/>
                  <a:pt x="229" y="294"/>
                  <a:pt x="229" y="294"/>
                </a:cubicBez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6020306" y="4287600"/>
            <a:ext cx="688257" cy="1465034"/>
          </a:xfrm>
          <a:custGeom>
            <a:avLst/>
            <a:gdLst/>
            <a:ahLst/>
            <a:cxnLst>
              <a:cxn ang="0">
                <a:pos x="13" y="7"/>
              </a:cxn>
              <a:cxn ang="0">
                <a:pos x="0" y="0"/>
              </a:cxn>
              <a:cxn ang="0">
                <a:pos x="0" y="214"/>
              </a:cxn>
              <a:cxn ang="0">
                <a:pos x="2" y="219"/>
              </a:cxn>
              <a:cxn ang="0">
                <a:pos x="66" y="279"/>
              </a:cxn>
              <a:cxn ang="0">
                <a:pos x="131" y="214"/>
              </a:cxn>
              <a:cxn ang="0">
                <a:pos x="118" y="201"/>
              </a:cxn>
              <a:cxn ang="0">
                <a:pos x="105" y="214"/>
              </a:cxn>
              <a:cxn ang="0">
                <a:pos x="66" y="253"/>
              </a:cxn>
              <a:cxn ang="0">
                <a:pos x="27" y="214"/>
              </a:cxn>
              <a:cxn ang="0">
                <a:pos x="26" y="211"/>
              </a:cxn>
              <a:cxn ang="0">
                <a:pos x="26" y="0"/>
              </a:cxn>
              <a:cxn ang="0">
                <a:pos x="13" y="7"/>
              </a:cxn>
              <a:cxn ang="0">
                <a:pos x="13" y="7"/>
              </a:cxn>
              <a:cxn ang="0">
                <a:pos x="13" y="7"/>
              </a:cxn>
            </a:cxnLst>
            <a:rect l="0" t="0" r="r" b="b"/>
            <a:pathLst>
              <a:path w="131" h="279">
                <a:moveTo>
                  <a:pt x="13" y="7"/>
                </a:moveTo>
                <a:cubicBezTo>
                  <a:pt x="8" y="7"/>
                  <a:pt x="3" y="4"/>
                  <a:pt x="0" y="0"/>
                </a:cubicBezTo>
                <a:cubicBezTo>
                  <a:pt x="0" y="214"/>
                  <a:pt x="0" y="214"/>
                  <a:pt x="0" y="214"/>
                </a:cubicBezTo>
                <a:cubicBezTo>
                  <a:pt x="0" y="216"/>
                  <a:pt x="1" y="218"/>
                  <a:pt x="2" y="219"/>
                </a:cubicBezTo>
                <a:cubicBezTo>
                  <a:pt x="4" y="253"/>
                  <a:pt x="32" y="279"/>
                  <a:pt x="66" y="279"/>
                </a:cubicBezTo>
                <a:cubicBezTo>
                  <a:pt x="102" y="279"/>
                  <a:pt x="131" y="250"/>
                  <a:pt x="131" y="214"/>
                </a:cubicBezTo>
                <a:cubicBezTo>
                  <a:pt x="131" y="207"/>
                  <a:pt x="126" y="201"/>
                  <a:pt x="118" y="201"/>
                </a:cubicBezTo>
                <a:cubicBezTo>
                  <a:pt x="111" y="201"/>
                  <a:pt x="105" y="207"/>
                  <a:pt x="105" y="214"/>
                </a:cubicBezTo>
                <a:cubicBezTo>
                  <a:pt x="105" y="236"/>
                  <a:pt x="88" y="253"/>
                  <a:pt x="66" y="253"/>
                </a:cubicBezTo>
                <a:cubicBezTo>
                  <a:pt x="45" y="253"/>
                  <a:pt x="27" y="236"/>
                  <a:pt x="27" y="214"/>
                </a:cubicBezTo>
                <a:cubicBezTo>
                  <a:pt x="27" y="213"/>
                  <a:pt x="27" y="212"/>
                  <a:pt x="26" y="211"/>
                </a:cubicBezTo>
                <a:cubicBezTo>
                  <a:pt x="26" y="0"/>
                  <a:pt x="26" y="0"/>
                  <a:pt x="26" y="0"/>
                </a:cubicBezTo>
                <a:cubicBezTo>
                  <a:pt x="24" y="4"/>
                  <a:pt x="19" y="7"/>
                  <a:pt x="13" y="7"/>
                </a:cubicBezTo>
                <a:close/>
                <a:moveTo>
                  <a:pt x="13" y="7"/>
                </a:moveTo>
                <a:cubicBezTo>
                  <a:pt x="13" y="7"/>
                  <a:pt x="13" y="7"/>
                  <a:pt x="13" y="7"/>
                </a:cubicBez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11" name="Freeform 10"/>
          <p:cNvSpPr>
            <a:spLocks noEditPoints="1"/>
          </p:cNvSpPr>
          <p:nvPr/>
        </p:nvSpPr>
        <p:spPr bwMode="auto">
          <a:xfrm>
            <a:off x="6020321" y="1915221"/>
            <a:ext cx="137209" cy="276630"/>
          </a:xfrm>
          <a:custGeom>
            <a:avLst/>
            <a:gdLst/>
            <a:ahLst/>
            <a:cxnLst>
              <a:cxn ang="0">
                <a:pos x="26" y="52"/>
              </a:cxn>
              <a:cxn ang="0">
                <a:pos x="26" y="13"/>
              </a:cxn>
              <a:cxn ang="0">
                <a:pos x="13" y="0"/>
              </a:cxn>
              <a:cxn ang="0">
                <a:pos x="0" y="13"/>
              </a:cxn>
              <a:cxn ang="0">
                <a:pos x="0" y="52"/>
              </a:cxn>
              <a:cxn ang="0">
                <a:pos x="0" y="53"/>
              </a:cxn>
              <a:cxn ang="0">
                <a:pos x="26" y="53"/>
              </a:cxn>
              <a:cxn ang="0">
                <a:pos x="26" y="52"/>
              </a:cxn>
              <a:cxn ang="0">
                <a:pos x="26" y="52"/>
              </a:cxn>
              <a:cxn ang="0">
                <a:pos x="26" y="52"/>
              </a:cxn>
            </a:cxnLst>
            <a:rect l="0" t="0" r="r" b="b"/>
            <a:pathLst>
              <a:path w="26" h="53">
                <a:moveTo>
                  <a:pt x="26" y="52"/>
                </a:moveTo>
                <a:cubicBezTo>
                  <a:pt x="26" y="13"/>
                  <a:pt x="26" y="13"/>
                  <a:pt x="26" y="13"/>
                </a:cubicBezTo>
                <a:cubicBezTo>
                  <a:pt x="26" y="6"/>
                  <a:pt x="20" y="0"/>
                  <a:pt x="13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2"/>
                  <a:pt x="0" y="52"/>
                  <a:pt x="0" y="53"/>
                </a:cubicBezTo>
                <a:cubicBezTo>
                  <a:pt x="26" y="53"/>
                  <a:pt x="26" y="53"/>
                  <a:pt x="26" y="53"/>
                </a:cubicBezTo>
                <a:cubicBezTo>
                  <a:pt x="26" y="52"/>
                  <a:pt x="26" y="52"/>
                  <a:pt x="26" y="52"/>
                </a:cubicBezTo>
                <a:close/>
                <a:moveTo>
                  <a:pt x="26" y="52"/>
                </a:moveTo>
                <a:cubicBezTo>
                  <a:pt x="26" y="52"/>
                  <a:pt x="26" y="52"/>
                  <a:pt x="26" y="52"/>
                </a:cubicBez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38" name="Shape 1094"/>
          <p:cNvSpPr/>
          <p:nvPr/>
        </p:nvSpPr>
        <p:spPr>
          <a:xfrm>
            <a:off x="4568684" y="3131690"/>
            <a:ext cx="376996" cy="269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56" y="17282"/>
                </a:moveTo>
                <a:lnTo>
                  <a:pt x="1544" y="17282"/>
                </a:lnTo>
                <a:cubicBezTo>
                  <a:pt x="691" y="17282"/>
                  <a:pt x="0" y="18250"/>
                  <a:pt x="0" y="19441"/>
                </a:cubicBezTo>
                <a:cubicBezTo>
                  <a:pt x="0" y="20638"/>
                  <a:pt x="691" y="21600"/>
                  <a:pt x="1544" y="21600"/>
                </a:cubicBezTo>
                <a:lnTo>
                  <a:pt x="20056" y="21600"/>
                </a:lnTo>
                <a:cubicBezTo>
                  <a:pt x="20909" y="21600"/>
                  <a:pt x="21600" y="20638"/>
                  <a:pt x="21600" y="19441"/>
                </a:cubicBezTo>
                <a:cubicBezTo>
                  <a:pt x="21600" y="18250"/>
                  <a:pt x="20909" y="17282"/>
                  <a:pt x="20056" y="17282"/>
                </a:cubicBezTo>
                <a:close/>
                <a:moveTo>
                  <a:pt x="1544" y="4321"/>
                </a:moveTo>
                <a:lnTo>
                  <a:pt x="20056" y="4321"/>
                </a:lnTo>
                <a:cubicBezTo>
                  <a:pt x="20909" y="4321"/>
                  <a:pt x="21600" y="3353"/>
                  <a:pt x="21600" y="2159"/>
                </a:cubicBezTo>
                <a:cubicBezTo>
                  <a:pt x="21600" y="965"/>
                  <a:pt x="20909" y="0"/>
                  <a:pt x="20056" y="0"/>
                </a:cubicBezTo>
                <a:lnTo>
                  <a:pt x="1544" y="0"/>
                </a:lnTo>
                <a:cubicBezTo>
                  <a:pt x="691" y="0"/>
                  <a:pt x="0" y="965"/>
                  <a:pt x="0" y="2159"/>
                </a:cubicBezTo>
                <a:cubicBezTo>
                  <a:pt x="0" y="3353"/>
                  <a:pt x="691" y="4321"/>
                  <a:pt x="1544" y="4321"/>
                </a:cubicBezTo>
                <a:close/>
                <a:moveTo>
                  <a:pt x="20056" y="8640"/>
                </a:moveTo>
                <a:lnTo>
                  <a:pt x="1544" y="8640"/>
                </a:lnTo>
                <a:cubicBezTo>
                  <a:pt x="691" y="8640"/>
                  <a:pt x="0" y="9608"/>
                  <a:pt x="0" y="10799"/>
                </a:cubicBezTo>
                <a:cubicBezTo>
                  <a:pt x="0" y="11996"/>
                  <a:pt x="691" y="12958"/>
                  <a:pt x="1544" y="12958"/>
                </a:cubicBezTo>
                <a:lnTo>
                  <a:pt x="20056" y="12958"/>
                </a:lnTo>
                <a:cubicBezTo>
                  <a:pt x="20909" y="12958"/>
                  <a:pt x="21600" y="11996"/>
                  <a:pt x="21600" y="10799"/>
                </a:cubicBezTo>
                <a:cubicBezTo>
                  <a:pt x="21600" y="9608"/>
                  <a:pt x="20909" y="8640"/>
                  <a:pt x="20056" y="864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63" name="Freeform 62"/>
          <p:cNvSpPr>
            <a:spLocks noEditPoints="1"/>
          </p:cNvSpPr>
          <p:nvPr/>
        </p:nvSpPr>
        <p:spPr bwMode="auto">
          <a:xfrm>
            <a:off x="5477986" y="3065772"/>
            <a:ext cx="320256" cy="360553"/>
          </a:xfrm>
          <a:custGeom>
            <a:avLst/>
            <a:gdLst>
              <a:gd name="T0" fmla="*/ 300 w 320"/>
              <a:gd name="T1" fmla="*/ 0 h 360"/>
              <a:gd name="T2" fmla="*/ 256 w 320"/>
              <a:gd name="T3" fmla="*/ 0 h 360"/>
              <a:gd name="T4" fmla="*/ 240 w 320"/>
              <a:gd name="T5" fmla="*/ 20 h 360"/>
              <a:gd name="T6" fmla="*/ 240 w 320"/>
              <a:gd name="T7" fmla="*/ 360 h 360"/>
              <a:gd name="T8" fmla="*/ 320 w 320"/>
              <a:gd name="T9" fmla="*/ 360 h 360"/>
              <a:gd name="T10" fmla="*/ 320 w 320"/>
              <a:gd name="T11" fmla="*/ 20 h 360"/>
              <a:gd name="T12" fmla="*/ 300 w 320"/>
              <a:gd name="T13" fmla="*/ 0 h 360"/>
              <a:gd name="T14" fmla="*/ 180 w 320"/>
              <a:gd name="T15" fmla="*/ 120 h 360"/>
              <a:gd name="T16" fmla="*/ 136 w 320"/>
              <a:gd name="T17" fmla="*/ 120 h 360"/>
              <a:gd name="T18" fmla="*/ 120 w 320"/>
              <a:gd name="T19" fmla="*/ 140 h 360"/>
              <a:gd name="T20" fmla="*/ 120 w 320"/>
              <a:gd name="T21" fmla="*/ 360 h 360"/>
              <a:gd name="T22" fmla="*/ 200 w 320"/>
              <a:gd name="T23" fmla="*/ 360 h 360"/>
              <a:gd name="T24" fmla="*/ 200 w 320"/>
              <a:gd name="T25" fmla="*/ 140 h 360"/>
              <a:gd name="T26" fmla="*/ 180 w 320"/>
              <a:gd name="T27" fmla="*/ 120 h 360"/>
              <a:gd name="T28" fmla="*/ 60 w 320"/>
              <a:gd name="T29" fmla="*/ 240 h 360"/>
              <a:gd name="T30" fmla="*/ 16 w 320"/>
              <a:gd name="T31" fmla="*/ 240 h 360"/>
              <a:gd name="T32" fmla="*/ 0 w 320"/>
              <a:gd name="T33" fmla="*/ 260 h 360"/>
              <a:gd name="T34" fmla="*/ 0 w 320"/>
              <a:gd name="T35" fmla="*/ 360 h 360"/>
              <a:gd name="T36" fmla="*/ 80 w 320"/>
              <a:gd name="T37" fmla="*/ 360 h 360"/>
              <a:gd name="T38" fmla="*/ 80 w 320"/>
              <a:gd name="T39" fmla="*/ 260 h 360"/>
              <a:gd name="T40" fmla="*/ 60 w 320"/>
              <a:gd name="T41" fmla="*/ 24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20" h="360">
                <a:moveTo>
                  <a:pt x="300" y="0"/>
                </a:moveTo>
                <a:cubicBezTo>
                  <a:pt x="256" y="0"/>
                  <a:pt x="256" y="0"/>
                  <a:pt x="256" y="0"/>
                </a:cubicBezTo>
                <a:cubicBezTo>
                  <a:pt x="245" y="0"/>
                  <a:pt x="240" y="9"/>
                  <a:pt x="240" y="20"/>
                </a:cubicBezTo>
                <a:cubicBezTo>
                  <a:pt x="240" y="360"/>
                  <a:pt x="240" y="360"/>
                  <a:pt x="240" y="360"/>
                </a:cubicBezTo>
                <a:cubicBezTo>
                  <a:pt x="320" y="360"/>
                  <a:pt x="320" y="360"/>
                  <a:pt x="320" y="360"/>
                </a:cubicBezTo>
                <a:cubicBezTo>
                  <a:pt x="320" y="20"/>
                  <a:pt x="320" y="20"/>
                  <a:pt x="320" y="20"/>
                </a:cubicBezTo>
                <a:cubicBezTo>
                  <a:pt x="320" y="9"/>
                  <a:pt x="311" y="0"/>
                  <a:pt x="300" y="0"/>
                </a:cubicBezTo>
                <a:close/>
                <a:moveTo>
                  <a:pt x="180" y="120"/>
                </a:moveTo>
                <a:cubicBezTo>
                  <a:pt x="136" y="120"/>
                  <a:pt x="136" y="120"/>
                  <a:pt x="136" y="120"/>
                </a:cubicBezTo>
                <a:cubicBezTo>
                  <a:pt x="125" y="120"/>
                  <a:pt x="120" y="129"/>
                  <a:pt x="120" y="140"/>
                </a:cubicBezTo>
                <a:cubicBezTo>
                  <a:pt x="120" y="360"/>
                  <a:pt x="120" y="360"/>
                  <a:pt x="120" y="360"/>
                </a:cubicBezTo>
                <a:cubicBezTo>
                  <a:pt x="200" y="360"/>
                  <a:pt x="200" y="360"/>
                  <a:pt x="200" y="360"/>
                </a:cubicBezTo>
                <a:cubicBezTo>
                  <a:pt x="200" y="140"/>
                  <a:pt x="200" y="140"/>
                  <a:pt x="200" y="140"/>
                </a:cubicBezTo>
                <a:cubicBezTo>
                  <a:pt x="200" y="129"/>
                  <a:pt x="191" y="120"/>
                  <a:pt x="180" y="120"/>
                </a:cubicBezTo>
                <a:close/>
                <a:moveTo>
                  <a:pt x="60" y="240"/>
                </a:moveTo>
                <a:cubicBezTo>
                  <a:pt x="16" y="240"/>
                  <a:pt x="16" y="240"/>
                  <a:pt x="16" y="240"/>
                </a:cubicBezTo>
                <a:cubicBezTo>
                  <a:pt x="5" y="240"/>
                  <a:pt x="0" y="249"/>
                  <a:pt x="0" y="260"/>
                </a:cubicBezTo>
                <a:cubicBezTo>
                  <a:pt x="0" y="360"/>
                  <a:pt x="0" y="360"/>
                  <a:pt x="0" y="360"/>
                </a:cubicBezTo>
                <a:cubicBezTo>
                  <a:pt x="80" y="360"/>
                  <a:pt x="80" y="360"/>
                  <a:pt x="80" y="360"/>
                </a:cubicBezTo>
                <a:cubicBezTo>
                  <a:pt x="80" y="260"/>
                  <a:pt x="80" y="260"/>
                  <a:pt x="80" y="260"/>
                </a:cubicBezTo>
                <a:cubicBezTo>
                  <a:pt x="80" y="249"/>
                  <a:pt x="71" y="240"/>
                  <a:pt x="60" y="2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4" name="Shape 1090"/>
          <p:cNvSpPr/>
          <p:nvPr/>
        </p:nvSpPr>
        <p:spPr>
          <a:xfrm>
            <a:off x="6331218" y="3128517"/>
            <a:ext cx="396184" cy="3365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64" y="14989"/>
                </a:moveTo>
                <a:lnTo>
                  <a:pt x="16300" y="14989"/>
                </a:lnTo>
                <a:cubicBezTo>
                  <a:pt x="14781" y="14989"/>
                  <a:pt x="13615" y="14098"/>
                  <a:pt x="12532" y="12778"/>
                </a:cubicBezTo>
                <a:cubicBezTo>
                  <a:pt x="12422" y="12943"/>
                  <a:pt x="12313" y="13112"/>
                  <a:pt x="12204" y="13283"/>
                </a:cubicBezTo>
                <a:cubicBezTo>
                  <a:pt x="11728" y="14021"/>
                  <a:pt x="11216" y="14811"/>
                  <a:pt x="10650" y="15592"/>
                </a:cubicBezTo>
                <a:cubicBezTo>
                  <a:pt x="12115" y="17276"/>
                  <a:pt x="13891" y="18547"/>
                  <a:pt x="16300" y="18547"/>
                </a:cubicBezTo>
                <a:lnTo>
                  <a:pt x="17064" y="18547"/>
                </a:lnTo>
                <a:lnTo>
                  <a:pt x="17064" y="21600"/>
                </a:lnTo>
                <a:lnTo>
                  <a:pt x="21600" y="17022"/>
                </a:lnTo>
                <a:lnTo>
                  <a:pt x="17064" y="12444"/>
                </a:lnTo>
                <a:cubicBezTo>
                  <a:pt x="17064" y="12444"/>
                  <a:pt x="17064" y="14989"/>
                  <a:pt x="17064" y="14989"/>
                </a:cubicBezTo>
                <a:close/>
                <a:moveTo>
                  <a:pt x="5844" y="8840"/>
                </a:moveTo>
                <a:cubicBezTo>
                  <a:pt x="6014" y="8580"/>
                  <a:pt x="6185" y="8316"/>
                  <a:pt x="6358" y="8047"/>
                </a:cubicBezTo>
                <a:cubicBezTo>
                  <a:pt x="6781" y="7394"/>
                  <a:pt x="7227" y="6705"/>
                  <a:pt x="7709" y="6019"/>
                </a:cubicBezTo>
                <a:cubicBezTo>
                  <a:pt x="6284" y="4449"/>
                  <a:pt x="4562" y="3290"/>
                  <a:pt x="2260" y="3290"/>
                </a:cubicBezTo>
                <a:lnTo>
                  <a:pt x="0" y="3290"/>
                </a:lnTo>
                <a:lnTo>
                  <a:pt x="0" y="6850"/>
                </a:lnTo>
                <a:lnTo>
                  <a:pt x="2260" y="6850"/>
                </a:lnTo>
                <a:cubicBezTo>
                  <a:pt x="3693" y="6850"/>
                  <a:pt x="4812" y="7643"/>
                  <a:pt x="5844" y="8840"/>
                </a:cubicBezTo>
                <a:close/>
                <a:moveTo>
                  <a:pt x="16300" y="6596"/>
                </a:moveTo>
                <a:lnTo>
                  <a:pt x="17064" y="6596"/>
                </a:lnTo>
                <a:lnTo>
                  <a:pt x="17064" y="9155"/>
                </a:lnTo>
                <a:lnTo>
                  <a:pt x="21600" y="4578"/>
                </a:lnTo>
                <a:lnTo>
                  <a:pt x="17064" y="0"/>
                </a:lnTo>
                <a:lnTo>
                  <a:pt x="17064" y="3036"/>
                </a:lnTo>
                <a:lnTo>
                  <a:pt x="16300" y="3036"/>
                </a:lnTo>
                <a:cubicBezTo>
                  <a:pt x="12312" y="3036"/>
                  <a:pt x="10062" y="6516"/>
                  <a:pt x="8077" y="9587"/>
                </a:cubicBezTo>
                <a:cubicBezTo>
                  <a:pt x="6293" y="12349"/>
                  <a:pt x="4752" y="14735"/>
                  <a:pt x="2260" y="14735"/>
                </a:cubicBezTo>
                <a:lnTo>
                  <a:pt x="0" y="14735"/>
                </a:lnTo>
                <a:lnTo>
                  <a:pt x="0" y="18293"/>
                </a:lnTo>
                <a:lnTo>
                  <a:pt x="2260" y="18293"/>
                </a:lnTo>
                <a:cubicBezTo>
                  <a:pt x="6250" y="18293"/>
                  <a:pt x="8500" y="14814"/>
                  <a:pt x="10485" y="11743"/>
                </a:cubicBezTo>
                <a:cubicBezTo>
                  <a:pt x="12269" y="8981"/>
                  <a:pt x="13810" y="6596"/>
                  <a:pt x="16300" y="6596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65" name="Shape 1687"/>
          <p:cNvSpPr/>
          <p:nvPr/>
        </p:nvSpPr>
        <p:spPr>
          <a:xfrm>
            <a:off x="7266129" y="3116104"/>
            <a:ext cx="361315" cy="3613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79" y="19547"/>
                </a:moveTo>
                <a:lnTo>
                  <a:pt x="11679" y="14693"/>
                </a:lnTo>
                <a:lnTo>
                  <a:pt x="9921" y="14693"/>
                </a:lnTo>
                <a:lnTo>
                  <a:pt x="9921" y="19547"/>
                </a:lnTo>
                <a:cubicBezTo>
                  <a:pt x="5768" y="19134"/>
                  <a:pt x="2465" y="15832"/>
                  <a:pt x="2052" y="11679"/>
                </a:cubicBezTo>
                <a:lnTo>
                  <a:pt x="6907" y="11679"/>
                </a:lnTo>
                <a:lnTo>
                  <a:pt x="6907" y="9921"/>
                </a:lnTo>
                <a:lnTo>
                  <a:pt x="2052" y="9921"/>
                </a:lnTo>
                <a:cubicBezTo>
                  <a:pt x="2465" y="5768"/>
                  <a:pt x="5768" y="2466"/>
                  <a:pt x="9921" y="2054"/>
                </a:cubicBezTo>
                <a:lnTo>
                  <a:pt x="9921" y="6907"/>
                </a:lnTo>
                <a:lnTo>
                  <a:pt x="11679" y="6907"/>
                </a:lnTo>
                <a:lnTo>
                  <a:pt x="11679" y="2054"/>
                </a:lnTo>
                <a:cubicBezTo>
                  <a:pt x="15832" y="2466"/>
                  <a:pt x="19135" y="5768"/>
                  <a:pt x="19548" y="9921"/>
                </a:cubicBezTo>
                <a:lnTo>
                  <a:pt x="14693" y="9921"/>
                </a:lnTo>
                <a:lnTo>
                  <a:pt x="14693" y="11679"/>
                </a:lnTo>
                <a:lnTo>
                  <a:pt x="19548" y="11679"/>
                </a:lnTo>
                <a:cubicBezTo>
                  <a:pt x="19135" y="15832"/>
                  <a:pt x="15832" y="19134"/>
                  <a:pt x="11679" y="19547"/>
                </a:cubicBezTo>
                <a:close/>
                <a:moveTo>
                  <a:pt x="10799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799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79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l"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/>
          </a:p>
        </p:txBody>
      </p:sp>
      <p:sp>
        <p:nvSpPr>
          <p:cNvPr id="66" name="Text Placeholder 2"/>
          <p:cNvSpPr txBox="1"/>
          <p:nvPr/>
        </p:nvSpPr>
        <p:spPr>
          <a:xfrm>
            <a:off x="8480452" y="2071374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67" name="TextBox 37"/>
          <p:cNvSpPr txBox="1"/>
          <p:nvPr/>
        </p:nvSpPr>
        <p:spPr>
          <a:xfrm>
            <a:off x="8555920" y="2410647"/>
            <a:ext cx="24977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8" name="Text Placeholder 2"/>
          <p:cNvSpPr txBox="1"/>
          <p:nvPr/>
        </p:nvSpPr>
        <p:spPr>
          <a:xfrm>
            <a:off x="1743518" y="2071374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69" name="TextBox 43"/>
          <p:cNvSpPr txBox="1"/>
          <p:nvPr/>
        </p:nvSpPr>
        <p:spPr>
          <a:xfrm>
            <a:off x="1168400" y="2410647"/>
            <a:ext cx="25083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0" name="Text Placeholder 2"/>
          <p:cNvSpPr txBox="1"/>
          <p:nvPr/>
        </p:nvSpPr>
        <p:spPr>
          <a:xfrm>
            <a:off x="7638757" y="4402929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71" name="TextBox 37"/>
          <p:cNvSpPr txBox="1"/>
          <p:nvPr/>
        </p:nvSpPr>
        <p:spPr>
          <a:xfrm>
            <a:off x="7714225" y="4742202"/>
            <a:ext cx="24977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2" name="Text Placeholder 2"/>
          <p:cNvSpPr txBox="1"/>
          <p:nvPr/>
        </p:nvSpPr>
        <p:spPr>
          <a:xfrm>
            <a:off x="2549975" y="4402929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73" name="TextBox 43"/>
          <p:cNvSpPr txBox="1"/>
          <p:nvPr/>
        </p:nvSpPr>
        <p:spPr>
          <a:xfrm>
            <a:off x="1974857" y="4742202"/>
            <a:ext cx="25083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209154" y="370813"/>
            <a:ext cx="34963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单击添加您的标题</a:t>
            </a:r>
            <a:endParaRPr lang="en-US" altLang="zh-CN" sz="2600" b="1" spc="180" dirty="0">
              <a:solidFill>
                <a:srgbClr val="FFFFFF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出自【趣你的PPT】(微信:qunideppt)：最优质的PPT资源库"/>
          <p:cNvSpPr txBox="1"/>
          <p:nvPr/>
        </p:nvSpPr>
        <p:spPr>
          <a:xfrm>
            <a:off x="1236063" y="3999504"/>
            <a:ext cx="1569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</a:p>
        </p:txBody>
      </p:sp>
      <p:sp>
        <p:nvSpPr>
          <p:cNvPr id="19" name="出自【趣你的PPT】(微信:qunideppt)：最优质的PPT资源库"/>
          <p:cNvSpPr/>
          <p:nvPr/>
        </p:nvSpPr>
        <p:spPr>
          <a:xfrm>
            <a:off x="1268710" y="2168205"/>
            <a:ext cx="1612996" cy="1612996"/>
          </a:xfrm>
          <a:prstGeom prst="teardrop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27" name="出自【趣你的PPT】(微信:qunideppt)：最优质的PPT资源库"/>
          <p:cNvSpPr/>
          <p:nvPr/>
        </p:nvSpPr>
        <p:spPr>
          <a:xfrm rot="5400000">
            <a:off x="2026237" y="1980680"/>
            <a:ext cx="1086201" cy="1086201"/>
          </a:xfrm>
          <a:prstGeom prst="halfFrame">
            <a:avLst>
              <a:gd name="adj1" fmla="val 4570"/>
              <a:gd name="adj2" fmla="val 3947"/>
            </a:avLst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47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1734287" y="2697160"/>
            <a:ext cx="672960" cy="579257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sp>
        <p:nvSpPr>
          <p:cNvPr id="29" name="出自【趣你的PPT】(微信:qunideppt)：最优质的PPT资源库"/>
          <p:cNvSpPr txBox="1"/>
          <p:nvPr/>
        </p:nvSpPr>
        <p:spPr>
          <a:xfrm>
            <a:off x="838358" y="4373451"/>
            <a:ext cx="2375758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21" name="出自【趣你的PPT】(微信:qunideppt)：最优质的PPT资源库"/>
          <p:cNvSpPr/>
          <p:nvPr/>
        </p:nvSpPr>
        <p:spPr>
          <a:xfrm>
            <a:off x="4938274" y="2168205"/>
            <a:ext cx="1612996" cy="1612996"/>
          </a:xfrm>
          <a:prstGeom prst="teardrop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28" name="出自【趣你的PPT】(微信:qunideppt)：最优质的PPT资源库"/>
          <p:cNvSpPr/>
          <p:nvPr/>
        </p:nvSpPr>
        <p:spPr>
          <a:xfrm rot="5400000">
            <a:off x="5695801" y="1980680"/>
            <a:ext cx="1086201" cy="1086201"/>
          </a:xfrm>
          <a:prstGeom prst="halfFrame">
            <a:avLst>
              <a:gd name="adj1" fmla="val 4570"/>
              <a:gd name="adj2" fmla="val 3947"/>
            </a:avLst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49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526451" y="2599087"/>
            <a:ext cx="460856" cy="775404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sp>
        <p:nvSpPr>
          <p:cNvPr id="35" name="出自【趣你的PPT】(微信:qunideppt)：最优质的PPT资源库"/>
          <p:cNvSpPr txBox="1"/>
          <p:nvPr/>
        </p:nvSpPr>
        <p:spPr>
          <a:xfrm>
            <a:off x="4538505" y="4373451"/>
            <a:ext cx="2375758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23" name="出自【趣你的PPT】(微信:qunideppt)：最优质的PPT资源库"/>
          <p:cNvSpPr/>
          <p:nvPr/>
        </p:nvSpPr>
        <p:spPr>
          <a:xfrm>
            <a:off x="8607837" y="2168205"/>
            <a:ext cx="1612996" cy="1612996"/>
          </a:xfrm>
          <a:prstGeom prst="teardrop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31" name="出自【趣你的PPT】(微信:qunideppt)：最优质的PPT资源库"/>
          <p:cNvSpPr/>
          <p:nvPr/>
        </p:nvSpPr>
        <p:spPr>
          <a:xfrm rot="5400000">
            <a:off x="9365364" y="1980680"/>
            <a:ext cx="1086201" cy="1086201"/>
          </a:xfrm>
          <a:prstGeom prst="halfFrame">
            <a:avLst>
              <a:gd name="adj1" fmla="val 4570"/>
              <a:gd name="adj2" fmla="val 3947"/>
            </a:avLst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4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9122978" y="2733362"/>
            <a:ext cx="672960" cy="506851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sp>
        <p:nvSpPr>
          <p:cNvPr id="40" name="出自【趣你的PPT】(微信:qunideppt)：最优质的PPT资源库"/>
          <p:cNvSpPr txBox="1"/>
          <p:nvPr/>
        </p:nvSpPr>
        <p:spPr>
          <a:xfrm>
            <a:off x="8238651" y="4373451"/>
            <a:ext cx="2375758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22" name="出自【趣你的PPT】(微信:qunideppt)：最优质的PPT资源库"/>
          <p:cNvSpPr txBox="1"/>
          <p:nvPr/>
        </p:nvSpPr>
        <p:spPr>
          <a:xfrm>
            <a:off x="4959861" y="3999504"/>
            <a:ext cx="1569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</a:p>
        </p:txBody>
      </p:sp>
      <p:sp>
        <p:nvSpPr>
          <p:cNvPr id="24" name="出自【趣你的PPT】(微信:qunideppt)：最优质的PPT资源库"/>
          <p:cNvSpPr txBox="1"/>
          <p:nvPr/>
        </p:nvSpPr>
        <p:spPr>
          <a:xfrm>
            <a:off x="8683659" y="3999504"/>
            <a:ext cx="1569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209154" y="370813"/>
            <a:ext cx="34963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单击添加您的标题</a:t>
            </a:r>
            <a:endParaRPr lang="en-US" altLang="zh-CN" sz="2600" b="1" spc="180" dirty="0">
              <a:solidFill>
                <a:srgbClr val="FFFFFF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1941493" y="1993049"/>
            <a:ext cx="3841701" cy="467050"/>
            <a:chOff x="1284777" y="1544083"/>
            <a:chExt cx="3841701" cy="467050"/>
          </a:xfrm>
        </p:grpSpPr>
        <p:sp>
          <p:nvSpPr>
            <p:cNvPr id="7" name="文本框 6"/>
            <p:cNvSpPr txBox="1"/>
            <p:nvPr/>
          </p:nvSpPr>
          <p:spPr>
            <a:xfrm>
              <a:off x="1284777" y="1549468"/>
              <a:ext cx="6507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i="1" spc="180" dirty="0">
                  <a:solidFill>
                    <a:srgbClr val="FFFFFF"/>
                  </a:solidFill>
                  <a:latin typeface="华康少女文字W5" panose="040F0509000000000000" pitchFamily="81" charset="-122"/>
                  <a:ea typeface="华康少女文字W5" panose="040F0509000000000000" pitchFamily="81" charset="-122"/>
                </a:rPr>
                <a:t>01</a:t>
              </a:r>
              <a:endParaRPr lang="zh-CN" altLang="en-US" sz="2400" b="1" i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 flipH="1">
              <a:off x="1935572" y="1616937"/>
              <a:ext cx="145348" cy="3159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2124634" y="1544083"/>
              <a:ext cx="30018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i="1" spc="180" dirty="0">
                  <a:solidFill>
                    <a:srgbClr val="FFFFFF"/>
                  </a:solidFill>
                  <a:latin typeface="华康少女文字W5" panose="040F0509000000000000" pitchFamily="81" charset="-122"/>
                  <a:ea typeface="华康少女文字W5" panose="040F0509000000000000" pitchFamily="81" charset="-122"/>
                </a:rPr>
                <a:t>单击添加您的标题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941493" y="2706699"/>
            <a:ext cx="3841701" cy="467050"/>
            <a:chOff x="1284777" y="1544083"/>
            <a:chExt cx="3841701" cy="467050"/>
          </a:xfrm>
        </p:grpSpPr>
        <p:sp>
          <p:nvSpPr>
            <p:cNvPr id="27" name="文本框 26"/>
            <p:cNvSpPr txBox="1"/>
            <p:nvPr/>
          </p:nvSpPr>
          <p:spPr>
            <a:xfrm>
              <a:off x="1284777" y="1549468"/>
              <a:ext cx="6507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i="1" spc="180" dirty="0">
                  <a:solidFill>
                    <a:srgbClr val="FFFFFF"/>
                  </a:solidFill>
                  <a:latin typeface="华康少女文字W5" panose="040F0509000000000000" pitchFamily="81" charset="-122"/>
                  <a:ea typeface="华康少女文字W5" panose="040F0509000000000000" pitchFamily="81" charset="-122"/>
                </a:rPr>
                <a:t>03</a:t>
              </a:r>
              <a:endParaRPr lang="zh-CN" altLang="en-US" sz="2400" b="1" i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 flipH="1">
              <a:off x="1935572" y="1616937"/>
              <a:ext cx="145348" cy="3159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/>
            <p:cNvSpPr txBox="1"/>
            <p:nvPr/>
          </p:nvSpPr>
          <p:spPr>
            <a:xfrm>
              <a:off x="2124634" y="1544083"/>
              <a:ext cx="30018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i="1" spc="180" dirty="0">
                  <a:solidFill>
                    <a:srgbClr val="FFFFFF"/>
                  </a:solidFill>
                  <a:latin typeface="华康少女文字W5" panose="040F0509000000000000" pitchFamily="81" charset="-122"/>
                  <a:ea typeface="华康少女文字W5" panose="040F0509000000000000" pitchFamily="81" charset="-122"/>
                </a:rPr>
                <a:t>单击添加您的标题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280029" y="1993049"/>
            <a:ext cx="3841701" cy="467050"/>
            <a:chOff x="1284777" y="1544083"/>
            <a:chExt cx="3841701" cy="467050"/>
          </a:xfrm>
        </p:grpSpPr>
        <p:sp>
          <p:nvSpPr>
            <p:cNvPr id="31" name="文本框 30"/>
            <p:cNvSpPr txBox="1"/>
            <p:nvPr/>
          </p:nvSpPr>
          <p:spPr>
            <a:xfrm>
              <a:off x="1284777" y="1549468"/>
              <a:ext cx="6507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i="1" spc="180" dirty="0">
                  <a:solidFill>
                    <a:srgbClr val="FFFFFF"/>
                  </a:solidFill>
                  <a:latin typeface="华康少女文字W5" panose="040F0509000000000000" pitchFamily="81" charset="-122"/>
                  <a:ea typeface="华康少女文字W5" panose="040F0509000000000000" pitchFamily="81" charset="-122"/>
                </a:rPr>
                <a:t>02</a:t>
              </a:r>
              <a:endParaRPr lang="zh-CN" altLang="en-US" sz="2400" b="1" i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 flipH="1">
              <a:off x="1935572" y="1616937"/>
              <a:ext cx="145348" cy="3159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32"/>
            <p:cNvSpPr txBox="1"/>
            <p:nvPr/>
          </p:nvSpPr>
          <p:spPr>
            <a:xfrm>
              <a:off x="2124634" y="1544083"/>
              <a:ext cx="30018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i="1" spc="180" dirty="0">
                  <a:solidFill>
                    <a:srgbClr val="FFFFFF"/>
                  </a:solidFill>
                  <a:latin typeface="华康少女文字W5" panose="040F0509000000000000" pitchFamily="81" charset="-122"/>
                  <a:ea typeface="华康少女文字W5" panose="040F0509000000000000" pitchFamily="81" charset="-122"/>
                </a:rPr>
                <a:t>单击添加您的标题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280029" y="2706699"/>
            <a:ext cx="3841701" cy="467050"/>
            <a:chOff x="1284777" y="1544083"/>
            <a:chExt cx="3841701" cy="467050"/>
          </a:xfrm>
        </p:grpSpPr>
        <p:sp>
          <p:nvSpPr>
            <p:cNvPr id="35" name="文本框 34"/>
            <p:cNvSpPr txBox="1"/>
            <p:nvPr/>
          </p:nvSpPr>
          <p:spPr>
            <a:xfrm>
              <a:off x="1284777" y="1549468"/>
              <a:ext cx="6507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i="1" spc="180" dirty="0">
                  <a:solidFill>
                    <a:srgbClr val="FFFFFF"/>
                  </a:solidFill>
                  <a:latin typeface="华康少女文字W5" panose="040F0509000000000000" pitchFamily="81" charset="-122"/>
                  <a:ea typeface="华康少女文字W5" panose="040F0509000000000000" pitchFamily="81" charset="-122"/>
                </a:rPr>
                <a:t>04</a:t>
              </a:r>
              <a:endParaRPr lang="zh-CN" altLang="en-US" sz="2400" b="1" i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 flipH="1">
              <a:off x="1935572" y="1616937"/>
              <a:ext cx="145348" cy="3159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/>
            <p:cNvSpPr txBox="1"/>
            <p:nvPr/>
          </p:nvSpPr>
          <p:spPr>
            <a:xfrm>
              <a:off x="2124634" y="1544083"/>
              <a:ext cx="30018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i="1" spc="180" dirty="0">
                  <a:solidFill>
                    <a:srgbClr val="FFFFFF"/>
                  </a:solidFill>
                  <a:latin typeface="华康少女文字W5" panose="040F0509000000000000" pitchFamily="81" charset="-122"/>
                  <a:ea typeface="华康少女文字W5" panose="040F0509000000000000" pitchFamily="81" charset="-122"/>
                </a:rPr>
                <a:t>单击添加您的标题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091513" y="333470"/>
            <a:ext cx="2377032" cy="1261884"/>
            <a:chOff x="5064628" y="345630"/>
            <a:chExt cx="2377032" cy="1261884"/>
          </a:xfrm>
        </p:grpSpPr>
        <p:grpSp>
          <p:nvGrpSpPr>
            <p:cNvPr id="3" name="组合 2"/>
            <p:cNvGrpSpPr/>
            <p:nvPr/>
          </p:nvGrpSpPr>
          <p:grpSpPr>
            <a:xfrm>
              <a:off x="5064628" y="345630"/>
              <a:ext cx="1928725" cy="1261884"/>
              <a:chOff x="2384656" y="2440512"/>
              <a:chExt cx="1928725" cy="1261884"/>
            </a:xfrm>
          </p:grpSpPr>
          <p:sp>
            <p:nvSpPr>
              <p:cNvPr id="4" name="文本框 3"/>
              <p:cNvSpPr txBox="1"/>
              <p:nvPr/>
            </p:nvSpPr>
            <p:spPr>
              <a:xfrm>
                <a:off x="2384656" y="2440512"/>
                <a:ext cx="192872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5400" spc="180" dirty="0">
                    <a:solidFill>
                      <a:srgbClr val="FFFFFF"/>
                    </a:solidFill>
                    <a:latin typeface="华康少女文字W5" panose="040F0509000000000000" pitchFamily="81" charset="-122"/>
                    <a:ea typeface="华康少女文字W5" panose="040F0509000000000000" pitchFamily="81" charset="-122"/>
                  </a:rPr>
                  <a:t>目录</a:t>
                </a: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2573405" y="3363842"/>
                <a:ext cx="15512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spc="180" dirty="0">
                    <a:solidFill>
                      <a:schemeClr val="bg1"/>
                    </a:solidFill>
                    <a:latin typeface="Showcard Gothic" panose="04020904020102020604" pitchFamily="82" charset="0"/>
                    <a:ea typeface="华康少女文字W5" panose="040F0509000000000000" pitchFamily="81" charset="-122"/>
                  </a:rPr>
                  <a:t>CONTENTS</a:t>
                </a:r>
                <a:endParaRPr lang="zh-CN" altLang="en-US" sz="1600" spc="180" dirty="0">
                  <a:solidFill>
                    <a:schemeClr val="bg1"/>
                  </a:solidFill>
                  <a:latin typeface="Showcard Gothic" panose="04020904020102020604" pitchFamily="82" charset="0"/>
                  <a:ea typeface="华康少女文字W5" panose="040F0509000000000000" pitchFamily="81" charset="-122"/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6804602" y="1087410"/>
              <a:ext cx="637058" cy="449919"/>
              <a:chOff x="418306" y="4026517"/>
              <a:chExt cx="1804988" cy="1274763"/>
            </a:xfrm>
          </p:grpSpPr>
          <p:sp>
            <p:nvSpPr>
              <p:cNvPr id="39" name="Freeform 169"/>
              <p:cNvSpPr>
                <a:spLocks noEditPoints="1"/>
              </p:cNvSpPr>
              <p:nvPr/>
            </p:nvSpPr>
            <p:spPr bwMode="auto">
              <a:xfrm>
                <a:off x="1129506" y="4523404"/>
                <a:ext cx="1093788" cy="776288"/>
              </a:xfrm>
              <a:custGeom>
                <a:avLst/>
                <a:gdLst>
                  <a:gd name="T0" fmla="*/ 1219 w 1692"/>
                  <a:gd name="T1" fmla="*/ 7 h 1199"/>
                  <a:gd name="T2" fmla="*/ 1405 w 1692"/>
                  <a:gd name="T3" fmla="*/ 349 h 1199"/>
                  <a:gd name="T4" fmla="*/ 1573 w 1692"/>
                  <a:gd name="T5" fmla="*/ 705 h 1199"/>
                  <a:gd name="T6" fmla="*/ 1692 w 1692"/>
                  <a:gd name="T7" fmla="*/ 806 h 1199"/>
                  <a:gd name="T8" fmla="*/ 1442 w 1692"/>
                  <a:gd name="T9" fmla="*/ 1199 h 1199"/>
                  <a:gd name="T10" fmla="*/ 746 w 1692"/>
                  <a:gd name="T11" fmla="*/ 1179 h 1199"/>
                  <a:gd name="T12" fmla="*/ 197 w 1692"/>
                  <a:gd name="T13" fmla="*/ 1153 h 1199"/>
                  <a:gd name="T14" fmla="*/ 59 w 1692"/>
                  <a:gd name="T15" fmla="*/ 1084 h 1199"/>
                  <a:gd name="T16" fmla="*/ 91 w 1692"/>
                  <a:gd name="T17" fmla="*/ 871 h 1199"/>
                  <a:gd name="T18" fmla="*/ 411 w 1692"/>
                  <a:gd name="T19" fmla="*/ 602 h 1199"/>
                  <a:gd name="T20" fmla="*/ 962 w 1692"/>
                  <a:gd name="T21" fmla="*/ 666 h 1199"/>
                  <a:gd name="T22" fmla="*/ 1006 w 1692"/>
                  <a:gd name="T23" fmla="*/ 225 h 1199"/>
                  <a:gd name="T24" fmla="*/ 1173 w 1692"/>
                  <a:gd name="T25" fmla="*/ 280 h 1199"/>
                  <a:gd name="T26" fmla="*/ 1479 w 1692"/>
                  <a:gd name="T27" fmla="*/ 1071 h 1199"/>
                  <a:gd name="T28" fmla="*/ 1277 w 1692"/>
                  <a:gd name="T29" fmla="*/ 1137 h 1199"/>
                  <a:gd name="T30" fmla="*/ 1238 w 1692"/>
                  <a:gd name="T31" fmla="*/ 1169 h 1199"/>
                  <a:gd name="T32" fmla="*/ 1506 w 1692"/>
                  <a:gd name="T33" fmla="*/ 1073 h 1199"/>
                  <a:gd name="T34" fmla="*/ 1164 w 1692"/>
                  <a:gd name="T35" fmla="*/ 113 h 1199"/>
                  <a:gd name="T36" fmla="*/ 1224 w 1692"/>
                  <a:gd name="T37" fmla="*/ 223 h 1199"/>
                  <a:gd name="T38" fmla="*/ 1192 w 1692"/>
                  <a:gd name="T39" fmla="*/ 81 h 1199"/>
                  <a:gd name="T40" fmla="*/ 1274 w 1692"/>
                  <a:gd name="T41" fmla="*/ 189 h 1199"/>
                  <a:gd name="T42" fmla="*/ 1201 w 1692"/>
                  <a:gd name="T43" fmla="*/ 35 h 1199"/>
                  <a:gd name="T44" fmla="*/ 1040 w 1692"/>
                  <a:gd name="T45" fmla="*/ 214 h 1199"/>
                  <a:gd name="T46" fmla="*/ 1054 w 1692"/>
                  <a:gd name="T47" fmla="*/ 177 h 1199"/>
                  <a:gd name="T48" fmla="*/ 1323 w 1692"/>
                  <a:gd name="T49" fmla="*/ 326 h 1199"/>
                  <a:gd name="T50" fmla="*/ 1146 w 1692"/>
                  <a:gd name="T51" fmla="*/ 359 h 1199"/>
                  <a:gd name="T52" fmla="*/ 1003 w 1692"/>
                  <a:gd name="T53" fmla="*/ 664 h 1199"/>
                  <a:gd name="T54" fmla="*/ 1196 w 1692"/>
                  <a:gd name="T55" fmla="*/ 352 h 1199"/>
                  <a:gd name="T56" fmla="*/ 1495 w 1692"/>
                  <a:gd name="T57" fmla="*/ 618 h 1199"/>
                  <a:gd name="T58" fmla="*/ 875 w 1692"/>
                  <a:gd name="T59" fmla="*/ 857 h 1199"/>
                  <a:gd name="T60" fmla="*/ 1350 w 1692"/>
                  <a:gd name="T61" fmla="*/ 997 h 1199"/>
                  <a:gd name="T62" fmla="*/ 654 w 1692"/>
                  <a:gd name="T63" fmla="*/ 623 h 1199"/>
                  <a:gd name="T64" fmla="*/ 273 w 1692"/>
                  <a:gd name="T65" fmla="*/ 602 h 1199"/>
                  <a:gd name="T66" fmla="*/ 135 w 1692"/>
                  <a:gd name="T67" fmla="*/ 834 h 1199"/>
                  <a:gd name="T68" fmla="*/ 144 w 1692"/>
                  <a:gd name="T69" fmla="*/ 960 h 1199"/>
                  <a:gd name="T70" fmla="*/ 914 w 1692"/>
                  <a:gd name="T71" fmla="*/ 772 h 1199"/>
                  <a:gd name="T72" fmla="*/ 1405 w 1692"/>
                  <a:gd name="T73" fmla="*/ 1032 h 1199"/>
                  <a:gd name="T74" fmla="*/ 1578 w 1692"/>
                  <a:gd name="T75" fmla="*/ 800 h 1199"/>
                  <a:gd name="T76" fmla="*/ 1437 w 1692"/>
                  <a:gd name="T77" fmla="*/ 1075 h 1199"/>
                  <a:gd name="T78" fmla="*/ 1578 w 1692"/>
                  <a:gd name="T79" fmla="*/ 800 h 1199"/>
                  <a:gd name="T80" fmla="*/ 133 w 1692"/>
                  <a:gd name="T81" fmla="*/ 970 h 1199"/>
                  <a:gd name="T82" fmla="*/ 1235 w 1692"/>
                  <a:gd name="T83" fmla="*/ 993 h 1199"/>
                  <a:gd name="T84" fmla="*/ 1235 w 1692"/>
                  <a:gd name="T85" fmla="*/ 993 h 1199"/>
                  <a:gd name="T86" fmla="*/ 165 w 1692"/>
                  <a:gd name="T87" fmla="*/ 1068 h 1199"/>
                  <a:gd name="T88" fmla="*/ 512 w 1692"/>
                  <a:gd name="T89" fmla="*/ 1091 h 1199"/>
                  <a:gd name="T90" fmla="*/ 452 w 1692"/>
                  <a:gd name="T91" fmla="*/ 1041 h 1199"/>
                  <a:gd name="T92" fmla="*/ 1224 w 1692"/>
                  <a:gd name="T93" fmla="*/ 1029 h 1199"/>
                  <a:gd name="T94" fmla="*/ 951 w 1692"/>
                  <a:gd name="T95" fmla="*/ 1043 h 1199"/>
                  <a:gd name="T96" fmla="*/ 1412 w 1692"/>
                  <a:gd name="T97" fmla="*/ 1119 h 1199"/>
                  <a:gd name="T98" fmla="*/ 1410 w 1692"/>
                  <a:gd name="T99" fmla="*/ 1068 h 1199"/>
                  <a:gd name="T100" fmla="*/ 755 w 1692"/>
                  <a:gd name="T101" fmla="*/ 1073 h 1199"/>
                  <a:gd name="T102" fmla="*/ 682 w 1692"/>
                  <a:gd name="T103" fmla="*/ 1100 h 1199"/>
                  <a:gd name="T104" fmla="*/ 553 w 1692"/>
                  <a:gd name="T105" fmla="*/ 1096 h 1199"/>
                  <a:gd name="T106" fmla="*/ 319 w 1692"/>
                  <a:gd name="T107" fmla="*/ 1112 h 1199"/>
                  <a:gd name="T108" fmla="*/ 362 w 1692"/>
                  <a:gd name="T109" fmla="*/ 1140 h 1199"/>
                  <a:gd name="T110" fmla="*/ 712 w 1692"/>
                  <a:gd name="T111" fmla="*/ 1126 h 1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92" h="1199">
                    <a:moveTo>
                      <a:pt x="1173" y="280"/>
                    </a:moveTo>
                    <a:cubicBezTo>
                      <a:pt x="1178" y="256"/>
                      <a:pt x="1155" y="232"/>
                      <a:pt x="1148" y="202"/>
                    </a:cubicBezTo>
                    <a:cubicBezTo>
                      <a:pt x="1130" y="126"/>
                      <a:pt x="1166" y="46"/>
                      <a:pt x="1203" y="3"/>
                    </a:cubicBezTo>
                    <a:cubicBezTo>
                      <a:pt x="1213" y="0"/>
                      <a:pt x="1212" y="7"/>
                      <a:pt x="1219" y="7"/>
                    </a:cubicBezTo>
                    <a:cubicBezTo>
                      <a:pt x="1224" y="12"/>
                      <a:pt x="1217" y="17"/>
                      <a:pt x="1219" y="26"/>
                    </a:cubicBezTo>
                    <a:cubicBezTo>
                      <a:pt x="1236" y="54"/>
                      <a:pt x="1274" y="71"/>
                      <a:pt x="1290" y="101"/>
                    </a:cubicBezTo>
                    <a:cubicBezTo>
                      <a:pt x="1331" y="178"/>
                      <a:pt x="1290" y="252"/>
                      <a:pt x="1240" y="310"/>
                    </a:cubicBezTo>
                    <a:cubicBezTo>
                      <a:pt x="1301" y="304"/>
                      <a:pt x="1363" y="314"/>
                      <a:pt x="1405" y="349"/>
                    </a:cubicBezTo>
                    <a:cubicBezTo>
                      <a:pt x="1469" y="403"/>
                      <a:pt x="1472" y="496"/>
                      <a:pt x="1437" y="584"/>
                    </a:cubicBezTo>
                    <a:cubicBezTo>
                      <a:pt x="1504" y="602"/>
                      <a:pt x="1581" y="611"/>
                      <a:pt x="1637" y="627"/>
                    </a:cubicBezTo>
                    <a:cubicBezTo>
                      <a:pt x="1633" y="645"/>
                      <a:pt x="1616" y="654"/>
                      <a:pt x="1605" y="666"/>
                    </a:cubicBezTo>
                    <a:cubicBezTo>
                      <a:pt x="1594" y="679"/>
                      <a:pt x="1586" y="694"/>
                      <a:pt x="1573" y="705"/>
                    </a:cubicBezTo>
                    <a:cubicBezTo>
                      <a:pt x="1590" y="719"/>
                      <a:pt x="1614" y="712"/>
                      <a:pt x="1630" y="724"/>
                    </a:cubicBezTo>
                    <a:cubicBezTo>
                      <a:pt x="1631" y="738"/>
                      <a:pt x="1623" y="757"/>
                      <a:pt x="1623" y="777"/>
                    </a:cubicBezTo>
                    <a:cubicBezTo>
                      <a:pt x="1636" y="774"/>
                      <a:pt x="1646" y="792"/>
                      <a:pt x="1660" y="797"/>
                    </a:cubicBezTo>
                    <a:cubicBezTo>
                      <a:pt x="1672" y="802"/>
                      <a:pt x="1688" y="795"/>
                      <a:pt x="1692" y="806"/>
                    </a:cubicBezTo>
                    <a:cubicBezTo>
                      <a:pt x="1689" y="835"/>
                      <a:pt x="1650" y="861"/>
                      <a:pt x="1646" y="889"/>
                    </a:cubicBezTo>
                    <a:cubicBezTo>
                      <a:pt x="1591" y="979"/>
                      <a:pt x="1520" y="1066"/>
                      <a:pt x="1486" y="1169"/>
                    </a:cubicBezTo>
                    <a:cubicBezTo>
                      <a:pt x="1475" y="1172"/>
                      <a:pt x="1476" y="1185"/>
                      <a:pt x="1467" y="1190"/>
                    </a:cubicBezTo>
                    <a:cubicBezTo>
                      <a:pt x="1459" y="1196"/>
                      <a:pt x="1449" y="1192"/>
                      <a:pt x="1442" y="1199"/>
                    </a:cubicBezTo>
                    <a:cubicBezTo>
                      <a:pt x="1375" y="1174"/>
                      <a:pt x="1303" y="1193"/>
                      <a:pt x="1212" y="1188"/>
                    </a:cubicBezTo>
                    <a:cubicBezTo>
                      <a:pt x="1133" y="1183"/>
                      <a:pt x="1055" y="1193"/>
                      <a:pt x="976" y="1188"/>
                    </a:cubicBezTo>
                    <a:cubicBezTo>
                      <a:pt x="936" y="1185"/>
                      <a:pt x="897" y="1180"/>
                      <a:pt x="861" y="1179"/>
                    </a:cubicBezTo>
                    <a:cubicBezTo>
                      <a:pt x="816" y="1177"/>
                      <a:pt x="775" y="1162"/>
                      <a:pt x="746" y="1179"/>
                    </a:cubicBezTo>
                    <a:cubicBezTo>
                      <a:pt x="726" y="1171"/>
                      <a:pt x="705" y="1176"/>
                      <a:pt x="686" y="1174"/>
                    </a:cubicBezTo>
                    <a:cubicBezTo>
                      <a:pt x="664" y="1172"/>
                      <a:pt x="641" y="1164"/>
                      <a:pt x="615" y="1162"/>
                    </a:cubicBezTo>
                    <a:cubicBezTo>
                      <a:pt x="588" y="1161"/>
                      <a:pt x="559" y="1163"/>
                      <a:pt x="530" y="1162"/>
                    </a:cubicBezTo>
                    <a:cubicBezTo>
                      <a:pt x="410" y="1161"/>
                      <a:pt x="311" y="1154"/>
                      <a:pt x="197" y="1153"/>
                    </a:cubicBezTo>
                    <a:cubicBezTo>
                      <a:pt x="188" y="1153"/>
                      <a:pt x="177" y="1149"/>
                      <a:pt x="167" y="1149"/>
                    </a:cubicBezTo>
                    <a:cubicBezTo>
                      <a:pt x="130" y="1149"/>
                      <a:pt x="93" y="1158"/>
                      <a:pt x="55" y="1160"/>
                    </a:cubicBezTo>
                    <a:cubicBezTo>
                      <a:pt x="29" y="1161"/>
                      <a:pt x="13" y="1163"/>
                      <a:pt x="0" y="1144"/>
                    </a:cubicBezTo>
                    <a:cubicBezTo>
                      <a:pt x="11" y="1113"/>
                      <a:pt x="26" y="1080"/>
                      <a:pt x="59" y="1084"/>
                    </a:cubicBezTo>
                    <a:cubicBezTo>
                      <a:pt x="59" y="1066"/>
                      <a:pt x="67" y="1057"/>
                      <a:pt x="75" y="1048"/>
                    </a:cubicBezTo>
                    <a:cubicBezTo>
                      <a:pt x="18" y="1032"/>
                      <a:pt x="90" y="986"/>
                      <a:pt x="112" y="967"/>
                    </a:cubicBezTo>
                    <a:cubicBezTo>
                      <a:pt x="102" y="946"/>
                      <a:pt x="46" y="941"/>
                      <a:pt x="46" y="924"/>
                    </a:cubicBezTo>
                    <a:cubicBezTo>
                      <a:pt x="45" y="906"/>
                      <a:pt x="78" y="886"/>
                      <a:pt x="91" y="871"/>
                    </a:cubicBezTo>
                    <a:cubicBezTo>
                      <a:pt x="109" y="851"/>
                      <a:pt x="123" y="834"/>
                      <a:pt x="128" y="811"/>
                    </a:cubicBezTo>
                    <a:cubicBezTo>
                      <a:pt x="179" y="737"/>
                      <a:pt x="232" y="665"/>
                      <a:pt x="266" y="574"/>
                    </a:cubicBezTo>
                    <a:cubicBezTo>
                      <a:pt x="282" y="574"/>
                      <a:pt x="290" y="579"/>
                      <a:pt x="300" y="588"/>
                    </a:cubicBezTo>
                    <a:cubicBezTo>
                      <a:pt x="337" y="595"/>
                      <a:pt x="372" y="603"/>
                      <a:pt x="411" y="602"/>
                    </a:cubicBezTo>
                    <a:cubicBezTo>
                      <a:pt x="541" y="598"/>
                      <a:pt x="673" y="583"/>
                      <a:pt x="781" y="627"/>
                    </a:cubicBezTo>
                    <a:cubicBezTo>
                      <a:pt x="842" y="653"/>
                      <a:pt x="903" y="681"/>
                      <a:pt x="928" y="747"/>
                    </a:cubicBezTo>
                    <a:cubicBezTo>
                      <a:pt x="946" y="725"/>
                      <a:pt x="970" y="708"/>
                      <a:pt x="985" y="682"/>
                    </a:cubicBezTo>
                    <a:cubicBezTo>
                      <a:pt x="980" y="674"/>
                      <a:pt x="970" y="671"/>
                      <a:pt x="962" y="666"/>
                    </a:cubicBezTo>
                    <a:cubicBezTo>
                      <a:pt x="951" y="644"/>
                      <a:pt x="931" y="630"/>
                      <a:pt x="918" y="607"/>
                    </a:cubicBezTo>
                    <a:cubicBezTo>
                      <a:pt x="880" y="534"/>
                      <a:pt x="886" y="418"/>
                      <a:pt x="955" y="359"/>
                    </a:cubicBezTo>
                    <a:cubicBezTo>
                      <a:pt x="991" y="328"/>
                      <a:pt x="1065" y="303"/>
                      <a:pt x="1127" y="329"/>
                    </a:cubicBezTo>
                    <a:cubicBezTo>
                      <a:pt x="1116" y="281"/>
                      <a:pt x="1057" y="241"/>
                      <a:pt x="1006" y="225"/>
                    </a:cubicBezTo>
                    <a:cubicBezTo>
                      <a:pt x="989" y="207"/>
                      <a:pt x="1002" y="179"/>
                      <a:pt x="1006" y="161"/>
                    </a:cubicBezTo>
                    <a:cubicBezTo>
                      <a:pt x="1021" y="155"/>
                      <a:pt x="1040" y="152"/>
                      <a:pt x="1054" y="156"/>
                    </a:cubicBezTo>
                    <a:cubicBezTo>
                      <a:pt x="1084" y="166"/>
                      <a:pt x="1146" y="224"/>
                      <a:pt x="1166" y="258"/>
                    </a:cubicBezTo>
                    <a:cubicBezTo>
                      <a:pt x="1171" y="265"/>
                      <a:pt x="1173" y="273"/>
                      <a:pt x="1173" y="280"/>
                    </a:cubicBezTo>
                    <a:close/>
                    <a:moveTo>
                      <a:pt x="1619" y="804"/>
                    </a:moveTo>
                    <a:cubicBezTo>
                      <a:pt x="1616" y="815"/>
                      <a:pt x="1630" y="816"/>
                      <a:pt x="1630" y="829"/>
                    </a:cubicBezTo>
                    <a:cubicBezTo>
                      <a:pt x="1631" y="838"/>
                      <a:pt x="1623" y="843"/>
                      <a:pt x="1621" y="852"/>
                    </a:cubicBezTo>
                    <a:cubicBezTo>
                      <a:pt x="1556" y="907"/>
                      <a:pt x="1522" y="994"/>
                      <a:pt x="1479" y="1071"/>
                    </a:cubicBezTo>
                    <a:cubicBezTo>
                      <a:pt x="1458" y="1084"/>
                      <a:pt x="1452" y="1111"/>
                      <a:pt x="1435" y="1128"/>
                    </a:cubicBezTo>
                    <a:cubicBezTo>
                      <a:pt x="1431" y="1140"/>
                      <a:pt x="1440" y="1127"/>
                      <a:pt x="1435" y="1140"/>
                    </a:cubicBezTo>
                    <a:cubicBezTo>
                      <a:pt x="1417" y="1156"/>
                      <a:pt x="1403" y="1144"/>
                      <a:pt x="1385" y="1142"/>
                    </a:cubicBezTo>
                    <a:cubicBezTo>
                      <a:pt x="1352" y="1139"/>
                      <a:pt x="1307" y="1139"/>
                      <a:pt x="1277" y="1137"/>
                    </a:cubicBezTo>
                    <a:cubicBezTo>
                      <a:pt x="1250" y="1135"/>
                      <a:pt x="1224" y="1126"/>
                      <a:pt x="1196" y="1123"/>
                    </a:cubicBezTo>
                    <a:cubicBezTo>
                      <a:pt x="1074" y="1113"/>
                      <a:pt x="924" y="1096"/>
                      <a:pt x="813" y="1112"/>
                    </a:cubicBezTo>
                    <a:cubicBezTo>
                      <a:pt x="808" y="1126"/>
                      <a:pt x="800" y="1148"/>
                      <a:pt x="806" y="1153"/>
                    </a:cubicBezTo>
                    <a:cubicBezTo>
                      <a:pt x="949" y="1170"/>
                      <a:pt x="1082" y="1168"/>
                      <a:pt x="1238" y="1169"/>
                    </a:cubicBezTo>
                    <a:cubicBezTo>
                      <a:pt x="1261" y="1170"/>
                      <a:pt x="1301" y="1163"/>
                      <a:pt x="1341" y="1165"/>
                    </a:cubicBezTo>
                    <a:cubicBezTo>
                      <a:pt x="1418" y="1169"/>
                      <a:pt x="1450" y="1182"/>
                      <a:pt x="1479" y="1128"/>
                    </a:cubicBezTo>
                    <a:cubicBezTo>
                      <a:pt x="1482" y="1123"/>
                      <a:pt x="1479" y="1118"/>
                      <a:pt x="1481" y="1112"/>
                    </a:cubicBezTo>
                    <a:cubicBezTo>
                      <a:pt x="1486" y="1100"/>
                      <a:pt x="1499" y="1087"/>
                      <a:pt x="1506" y="1073"/>
                    </a:cubicBezTo>
                    <a:cubicBezTo>
                      <a:pt x="1536" y="1020"/>
                      <a:pt x="1573" y="964"/>
                      <a:pt x="1603" y="917"/>
                    </a:cubicBezTo>
                    <a:cubicBezTo>
                      <a:pt x="1625" y="882"/>
                      <a:pt x="1642" y="851"/>
                      <a:pt x="1663" y="818"/>
                    </a:cubicBezTo>
                    <a:cubicBezTo>
                      <a:pt x="1651" y="816"/>
                      <a:pt x="1634" y="797"/>
                      <a:pt x="1619" y="804"/>
                    </a:cubicBezTo>
                    <a:close/>
                    <a:moveTo>
                      <a:pt x="1164" y="113"/>
                    </a:moveTo>
                    <a:cubicBezTo>
                      <a:pt x="1152" y="186"/>
                      <a:pt x="1187" y="238"/>
                      <a:pt x="1201" y="303"/>
                    </a:cubicBezTo>
                    <a:cubicBezTo>
                      <a:pt x="1208" y="286"/>
                      <a:pt x="1218" y="272"/>
                      <a:pt x="1222" y="251"/>
                    </a:cubicBezTo>
                    <a:cubicBezTo>
                      <a:pt x="1209" y="231"/>
                      <a:pt x="1176" y="219"/>
                      <a:pt x="1176" y="195"/>
                    </a:cubicBezTo>
                    <a:cubicBezTo>
                      <a:pt x="1194" y="203"/>
                      <a:pt x="1210" y="219"/>
                      <a:pt x="1224" y="223"/>
                    </a:cubicBezTo>
                    <a:cubicBezTo>
                      <a:pt x="1228" y="215"/>
                      <a:pt x="1222" y="203"/>
                      <a:pt x="1222" y="193"/>
                    </a:cubicBezTo>
                    <a:cubicBezTo>
                      <a:pt x="1198" y="190"/>
                      <a:pt x="1176" y="175"/>
                      <a:pt x="1178" y="154"/>
                    </a:cubicBezTo>
                    <a:cubicBezTo>
                      <a:pt x="1190" y="157"/>
                      <a:pt x="1195" y="175"/>
                      <a:pt x="1210" y="168"/>
                    </a:cubicBezTo>
                    <a:cubicBezTo>
                      <a:pt x="1215" y="143"/>
                      <a:pt x="1172" y="104"/>
                      <a:pt x="1192" y="81"/>
                    </a:cubicBezTo>
                    <a:cubicBezTo>
                      <a:pt x="1208" y="104"/>
                      <a:pt x="1212" y="128"/>
                      <a:pt x="1226" y="156"/>
                    </a:cubicBezTo>
                    <a:cubicBezTo>
                      <a:pt x="1241" y="142"/>
                      <a:pt x="1237" y="108"/>
                      <a:pt x="1261" y="101"/>
                    </a:cubicBezTo>
                    <a:cubicBezTo>
                      <a:pt x="1262" y="142"/>
                      <a:pt x="1223" y="174"/>
                      <a:pt x="1242" y="216"/>
                    </a:cubicBezTo>
                    <a:cubicBezTo>
                      <a:pt x="1259" y="213"/>
                      <a:pt x="1261" y="195"/>
                      <a:pt x="1274" y="189"/>
                    </a:cubicBezTo>
                    <a:cubicBezTo>
                      <a:pt x="1296" y="211"/>
                      <a:pt x="1254" y="232"/>
                      <a:pt x="1242" y="237"/>
                    </a:cubicBezTo>
                    <a:cubicBezTo>
                      <a:pt x="1242" y="255"/>
                      <a:pt x="1224" y="283"/>
                      <a:pt x="1224" y="301"/>
                    </a:cubicBezTo>
                    <a:cubicBezTo>
                      <a:pt x="1251" y="270"/>
                      <a:pt x="1288" y="228"/>
                      <a:pt x="1290" y="175"/>
                    </a:cubicBezTo>
                    <a:cubicBezTo>
                      <a:pt x="1293" y="107"/>
                      <a:pt x="1237" y="75"/>
                      <a:pt x="1201" y="35"/>
                    </a:cubicBezTo>
                    <a:cubicBezTo>
                      <a:pt x="1187" y="64"/>
                      <a:pt x="1170" y="79"/>
                      <a:pt x="1164" y="113"/>
                    </a:cubicBezTo>
                    <a:close/>
                    <a:moveTo>
                      <a:pt x="1054" y="177"/>
                    </a:moveTo>
                    <a:cubicBezTo>
                      <a:pt x="1027" y="172"/>
                      <a:pt x="1017" y="183"/>
                      <a:pt x="1017" y="205"/>
                    </a:cubicBezTo>
                    <a:cubicBezTo>
                      <a:pt x="1024" y="208"/>
                      <a:pt x="1027" y="216"/>
                      <a:pt x="1040" y="214"/>
                    </a:cubicBezTo>
                    <a:cubicBezTo>
                      <a:pt x="1065" y="235"/>
                      <a:pt x="1096" y="250"/>
                      <a:pt x="1118" y="274"/>
                    </a:cubicBezTo>
                    <a:cubicBezTo>
                      <a:pt x="1134" y="295"/>
                      <a:pt x="1143" y="322"/>
                      <a:pt x="1160" y="342"/>
                    </a:cubicBezTo>
                    <a:cubicBezTo>
                      <a:pt x="1159" y="354"/>
                      <a:pt x="1163" y="362"/>
                      <a:pt x="1169" y="368"/>
                    </a:cubicBezTo>
                    <a:cubicBezTo>
                      <a:pt x="1176" y="283"/>
                      <a:pt x="1119" y="212"/>
                      <a:pt x="1054" y="177"/>
                    </a:cubicBezTo>
                    <a:close/>
                    <a:moveTo>
                      <a:pt x="1440" y="439"/>
                    </a:moveTo>
                    <a:cubicBezTo>
                      <a:pt x="1439" y="433"/>
                      <a:pt x="1432" y="430"/>
                      <a:pt x="1431" y="425"/>
                    </a:cubicBezTo>
                    <a:cubicBezTo>
                      <a:pt x="1428" y="419"/>
                      <a:pt x="1431" y="412"/>
                      <a:pt x="1428" y="407"/>
                    </a:cubicBezTo>
                    <a:cubicBezTo>
                      <a:pt x="1410" y="371"/>
                      <a:pt x="1367" y="336"/>
                      <a:pt x="1323" y="326"/>
                    </a:cubicBezTo>
                    <a:cubicBezTo>
                      <a:pt x="1223" y="306"/>
                      <a:pt x="1185" y="467"/>
                      <a:pt x="1100" y="407"/>
                    </a:cubicBezTo>
                    <a:cubicBezTo>
                      <a:pt x="1099" y="390"/>
                      <a:pt x="1087" y="382"/>
                      <a:pt x="1097" y="370"/>
                    </a:cubicBezTo>
                    <a:cubicBezTo>
                      <a:pt x="1111" y="384"/>
                      <a:pt x="1122" y="413"/>
                      <a:pt x="1150" y="398"/>
                    </a:cubicBezTo>
                    <a:cubicBezTo>
                      <a:pt x="1157" y="380"/>
                      <a:pt x="1150" y="378"/>
                      <a:pt x="1146" y="359"/>
                    </a:cubicBezTo>
                    <a:cubicBezTo>
                      <a:pt x="1050" y="300"/>
                      <a:pt x="919" y="371"/>
                      <a:pt x="914" y="473"/>
                    </a:cubicBezTo>
                    <a:cubicBezTo>
                      <a:pt x="913" y="480"/>
                      <a:pt x="915" y="495"/>
                      <a:pt x="916" y="508"/>
                    </a:cubicBezTo>
                    <a:cubicBezTo>
                      <a:pt x="919" y="544"/>
                      <a:pt x="931" y="592"/>
                      <a:pt x="951" y="620"/>
                    </a:cubicBezTo>
                    <a:cubicBezTo>
                      <a:pt x="960" y="635"/>
                      <a:pt x="988" y="664"/>
                      <a:pt x="1003" y="664"/>
                    </a:cubicBezTo>
                    <a:cubicBezTo>
                      <a:pt x="1012" y="664"/>
                      <a:pt x="1028" y="651"/>
                      <a:pt x="1042" y="646"/>
                    </a:cubicBezTo>
                    <a:cubicBezTo>
                      <a:pt x="1155" y="602"/>
                      <a:pt x="1290" y="588"/>
                      <a:pt x="1419" y="584"/>
                    </a:cubicBezTo>
                    <a:cubicBezTo>
                      <a:pt x="1431" y="542"/>
                      <a:pt x="1451" y="498"/>
                      <a:pt x="1440" y="439"/>
                    </a:cubicBezTo>
                    <a:close/>
                    <a:moveTo>
                      <a:pt x="1196" y="352"/>
                    </a:moveTo>
                    <a:cubicBezTo>
                      <a:pt x="1199" y="359"/>
                      <a:pt x="1189" y="366"/>
                      <a:pt x="1196" y="370"/>
                    </a:cubicBezTo>
                    <a:cubicBezTo>
                      <a:pt x="1203" y="357"/>
                      <a:pt x="1222" y="344"/>
                      <a:pt x="1226" y="336"/>
                    </a:cubicBezTo>
                    <a:cubicBezTo>
                      <a:pt x="1216" y="340"/>
                      <a:pt x="1209" y="349"/>
                      <a:pt x="1196" y="352"/>
                    </a:cubicBezTo>
                    <a:close/>
                    <a:moveTo>
                      <a:pt x="1495" y="618"/>
                    </a:moveTo>
                    <a:cubicBezTo>
                      <a:pt x="1462" y="612"/>
                      <a:pt x="1428" y="599"/>
                      <a:pt x="1396" y="600"/>
                    </a:cubicBezTo>
                    <a:cubicBezTo>
                      <a:pt x="1331" y="602"/>
                      <a:pt x="1262" y="611"/>
                      <a:pt x="1199" y="620"/>
                    </a:cubicBezTo>
                    <a:cubicBezTo>
                      <a:pt x="1127" y="631"/>
                      <a:pt x="1059" y="655"/>
                      <a:pt x="1006" y="687"/>
                    </a:cubicBezTo>
                    <a:cubicBezTo>
                      <a:pt x="956" y="737"/>
                      <a:pt x="914" y="795"/>
                      <a:pt x="875" y="857"/>
                    </a:cubicBezTo>
                    <a:cubicBezTo>
                      <a:pt x="836" y="918"/>
                      <a:pt x="791" y="979"/>
                      <a:pt x="764" y="1045"/>
                    </a:cubicBezTo>
                    <a:cubicBezTo>
                      <a:pt x="817" y="1009"/>
                      <a:pt x="892" y="975"/>
                      <a:pt x="983" y="970"/>
                    </a:cubicBezTo>
                    <a:cubicBezTo>
                      <a:pt x="1005" y="968"/>
                      <a:pt x="1029" y="971"/>
                      <a:pt x="1052" y="970"/>
                    </a:cubicBezTo>
                    <a:cubicBezTo>
                      <a:pt x="1164" y="964"/>
                      <a:pt x="1270" y="971"/>
                      <a:pt x="1350" y="997"/>
                    </a:cubicBezTo>
                    <a:cubicBezTo>
                      <a:pt x="1415" y="860"/>
                      <a:pt x="1513" y="757"/>
                      <a:pt x="1598" y="641"/>
                    </a:cubicBezTo>
                    <a:cubicBezTo>
                      <a:pt x="1568" y="628"/>
                      <a:pt x="1531" y="625"/>
                      <a:pt x="1495" y="618"/>
                    </a:cubicBezTo>
                    <a:close/>
                    <a:moveTo>
                      <a:pt x="806" y="662"/>
                    </a:moveTo>
                    <a:cubicBezTo>
                      <a:pt x="758" y="638"/>
                      <a:pt x="719" y="630"/>
                      <a:pt x="654" y="623"/>
                    </a:cubicBezTo>
                    <a:cubicBezTo>
                      <a:pt x="629" y="620"/>
                      <a:pt x="602" y="614"/>
                      <a:pt x="578" y="614"/>
                    </a:cubicBezTo>
                    <a:cubicBezTo>
                      <a:pt x="507" y="612"/>
                      <a:pt x="434" y="625"/>
                      <a:pt x="376" y="623"/>
                    </a:cubicBezTo>
                    <a:cubicBezTo>
                      <a:pt x="341" y="621"/>
                      <a:pt x="305" y="605"/>
                      <a:pt x="275" y="604"/>
                    </a:cubicBezTo>
                    <a:cubicBezTo>
                      <a:pt x="275" y="603"/>
                      <a:pt x="275" y="602"/>
                      <a:pt x="273" y="602"/>
                    </a:cubicBezTo>
                    <a:cubicBezTo>
                      <a:pt x="272" y="617"/>
                      <a:pt x="262" y="622"/>
                      <a:pt x="257" y="632"/>
                    </a:cubicBezTo>
                    <a:cubicBezTo>
                      <a:pt x="247" y="652"/>
                      <a:pt x="242" y="671"/>
                      <a:pt x="232" y="689"/>
                    </a:cubicBezTo>
                    <a:cubicBezTo>
                      <a:pt x="213" y="723"/>
                      <a:pt x="187" y="753"/>
                      <a:pt x="167" y="788"/>
                    </a:cubicBezTo>
                    <a:cubicBezTo>
                      <a:pt x="158" y="804"/>
                      <a:pt x="144" y="819"/>
                      <a:pt x="135" y="834"/>
                    </a:cubicBezTo>
                    <a:cubicBezTo>
                      <a:pt x="125" y="852"/>
                      <a:pt x="121" y="865"/>
                      <a:pt x="108" y="880"/>
                    </a:cubicBezTo>
                    <a:cubicBezTo>
                      <a:pt x="96" y="893"/>
                      <a:pt x="79" y="903"/>
                      <a:pt x="78" y="924"/>
                    </a:cubicBezTo>
                    <a:cubicBezTo>
                      <a:pt x="99" y="934"/>
                      <a:pt x="112" y="960"/>
                      <a:pt x="142" y="949"/>
                    </a:cubicBezTo>
                    <a:cubicBezTo>
                      <a:pt x="140" y="956"/>
                      <a:pt x="139" y="957"/>
                      <a:pt x="144" y="960"/>
                    </a:cubicBezTo>
                    <a:cubicBezTo>
                      <a:pt x="166" y="962"/>
                      <a:pt x="184" y="970"/>
                      <a:pt x="204" y="972"/>
                    </a:cubicBezTo>
                    <a:cubicBezTo>
                      <a:pt x="264" y="976"/>
                      <a:pt x="323" y="956"/>
                      <a:pt x="383" y="953"/>
                    </a:cubicBezTo>
                    <a:cubicBezTo>
                      <a:pt x="521" y="947"/>
                      <a:pt x="644" y="994"/>
                      <a:pt x="748" y="1041"/>
                    </a:cubicBezTo>
                    <a:cubicBezTo>
                      <a:pt x="797" y="944"/>
                      <a:pt x="856" y="859"/>
                      <a:pt x="914" y="772"/>
                    </a:cubicBezTo>
                    <a:cubicBezTo>
                      <a:pt x="902" y="706"/>
                      <a:pt x="859" y="688"/>
                      <a:pt x="806" y="662"/>
                    </a:cubicBezTo>
                    <a:close/>
                    <a:moveTo>
                      <a:pt x="1557" y="724"/>
                    </a:moveTo>
                    <a:cubicBezTo>
                      <a:pt x="1487" y="816"/>
                      <a:pt x="1405" y="909"/>
                      <a:pt x="1364" y="1022"/>
                    </a:cubicBezTo>
                    <a:cubicBezTo>
                      <a:pt x="1378" y="1025"/>
                      <a:pt x="1391" y="1029"/>
                      <a:pt x="1405" y="1032"/>
                    </a:cubicBezTo>
                    <a:cubicBezTo>
                      <a:pt x="1409" y="1029"/>
                      <a:pt x="1411" y="1025"/>
                      <a:pt x="1417" y="1025"/>
                    </a:cubicBezTo>
                    <a:cubicBezTo>
                      <a:pt x="1471" y="924"/>
                      <a:pt x="1537" y="835"/>
                      <a:pt x="1591" y="735"/>
                    </a:cubicBezTo>
                    <a:cubicBezTo>
                      <a:pt x="1582" y="729"/>
                      <a:pt x="1568" y="728"/>
                      <a:pt x="1557" y="724"/>
                    </a:cubicBezTo>
                    <a:close/>
                    <a:moveTo>
                      <a:pt x="1578" y="800"/>
                    </a:moveTo>
                    <a:cubicBezTo>
                      <a:pt x="1573" y="807"/>
                      <a:pt x="1564" y="811"/>
                      <a:pt x="1559" y="818"/>
                    </a:cubicBezTo>
                    <a:cubicBezTo>
                      <a:pt x="1540" y="846"/>
                      <a:pt x="1527" y="880"/>
                      <a:pt x="1509" y="910"/>
                    </a:cubicBezTo>
                    <a:cubicBezTo>
                      <a:pt x="1479" y="959"/>
                      <a:pt x="1440" y="1003"/>
                      <a:pt x="1431" y="1061"/>
                    </a:cubicBezTo>
                    <a:cubicBezTo>
                      <a:pt x="1432" y="1067"/>
                      <a:pt x="1439" y="1066"/>
                      <a:pt x="1437" y="1075"/>
                    </a:cubicBezTo>
                    <a:cubicBezTo>
                      <a:pt x="1435" y="1081"/>
                      <a:pt x="1425" y="1091"/>
                      <a:pt x="1433" y="1098"/>
                    </a:cubicBezTo>
                    <a:cubicBezTo>
                      <a:pt x="1499" y="1018"/>
                      <a:pt x="1538" y="910"/>
                      <a:pt x="1607" y="832"/>
                    </a:cubicBezTo>
                    <a:cubicBezTo>
                      <a:pt x="1583" y="813"/>
                      <a:pt x="1615" y="785"/>
                      <a:pt x="1605" y="751"/>
                    </a:cubicBezTo>
                    <a:cubicBezTo>
                      <a:pt x="1593" y="765"/>
                      <a:pt x="1588" y="784"/>
                      <a:pt x="1578" y="800"/>
                    </a:cubicBezTo>
                    <a:close/>
                    <a:moveTo>
                      <a:pt x="546" y="986"/>
                    </a:moveTo>
                    <a:cubicBezTo>
                      <a:pt x="501" y="975"/>
                      <a:pt x="440" y="968"/>
                      <a:pt x="390" y="970"/>
                    </a:cubicBezTo>
                    <a:cubicBezTo>
                      <a:pt x="342" y="971"/>
                      <a:pt x="298" y="990"/>
                      <a:pt x="250" y="988"/>
                    </a:cubicBezTo>
                    <a:cubicBezTo>
                      <a:pt x="209" y="986"/>
                      <a:pt x="164" y="985"/>
                      <a:pt x="133" y="970"/>
                    </a:cubicBezTo>
                    <a:cubicBezTo>
                      <a:pt x="118" y="982"/>
                      <a:pt x="105" y="997"/>
                      <a:pt x="89" y="1009"/>
                    </a:cubicBezTo>
                    <a:cubicBezTo>
                      <a:pt x="258" y="1015"/>
                      <a:pt x="459" y="999"/>
                      <a:pt x="636" y="1018"/>
                    </a:cubicBezTo>
                    <a:cubicBezTo>
                      <a:pt x="609" y="1003"/>
                      <a:pt x="573" y="992"/>
                      <a:pt x="546" y="986"/>
                    </a:cubicBezTo>
                    <a:close/>
                    <a:moveTo>
                      <a:pt x="1235" y="993"/>
                    </a:moveTo>
                    <a:cubicBezTo>
                      <a:pt x="1109" y="993"/>
                      <a:pt x="958" y="967"/>
                      <a:pt x="861" y="1015"/>
                    </a:cubicBezTo>
                    <a:cubicBezTo>
                      <a:pt x="1015" y="1001"/>
                      <a:pt x="1155" y="1016"/>
                      <a:pt x="1290" y="1013"/>
                    </a:cubicBezTo>
                    <a:cubicBezTo>
                      <a:pt x="1313" y="1013"/>
                      <a:pt x="1316" y="1013"/>
                      <a:pt x="1332" y="1018"/>
                    </a:cubicBezTo>
                    <a:cubicBezTo>
                      <a:pt x="1313" y="993"/>
                      <a:pt x="1271" y="992"/>
                      <a:pt x="1235" y="993"/>
                    </a:cubicBezTo>
                    <a:close/>
                    <a:moveTo>
                      <a:pt x="567" y="1034"/>
                    </a:moveTo>
                    <a:cubicBezTo>
                      <a:pt x="407" y="1018"/>
                      <a:pt x="257" y="1033"/>
                      <a:pt x="91" y="1029"/>
                    </a:cubicBezTo>
                    <a:cubicBezTo>
                      <a:pt x="93" y="1038"/>
                      <a:pt x="94" y="1047"/>
                      <a:pt x="96" y="1055"/>
                    </a:cubicBezTo>
                    <a:cubicBezTo>
                      <a:pt x="120" y="1058"/>
                      <a:pt x="149" y="1057"/>
                      <a:pt x="165" y="1068"/>
                    </a:cubicBezTo>
                    <a:cubicBezTo>
                      <a:pt x="145" y="1071"/>
                      <a:pt x="102" y="1070"/>
                      <a:pt x="78" y="1073"/>
                    </a:cubicBezTo>
                    <a:cubicBezTo>
                      <a:pt x="93" y="1096"/>
                      <a:pt x="119" y="1084"/>
                      <a:pt x="149" y="1087"/>
                    </a:cubicBezTo>
                    <a:cubicBezTo>
                      <a:pt x="232" y="1093"/>
                      <a:pt x="322" y="1084"/>
                      <a:pt x="404" y="1087"/>
                    </a:cubicBezTo>
                    <a:cubicBezTo>
                      <a:pt x="443" y="1088"/>
                      <a:pt x="478" y="1098"/>
                      <a:pt x="512" y="1091"/>
                    </a:cubicBezTo>
                    <a:cubicBezTo>
                      <a:pt x="508" y="1091"/>
                      <a:pt x="506" y="1090"/>
                      <a:pt x="505" y="1087"/>
                    </a:cubicBezTo>
                    <a:cubicBezTo>
                      <a:pt x="552" y="1077"/>
                      <a:pt x="612" y="1093"/>
                      <a:pt x="654" y="1078"/>
                    </a:cubicBezTo>
                    <a:cubicBezTo>
                      <a:pt x="619" y="1073"/>
                      <a:pt x="584" y="1069"/>
                      <a:pt x="549" y="1064"/>
                    </a:cubicBezTo>
                    <a:cubicBezTo>
                      <a:pt x="517" y="1059"/>
                      <a:pt x="481" y="1055"/>
                      <a:pt x="452" y="1041"/>
                    </a:cubicBezTo>
                    <a:cubicBezTo>
                      <a:pt x="532" y="1039"/>
                      <a:pt x="622" y="1070"/>
                      <a:pt x="707" y="1059"/>
                    </a:cubicBezTo>
                    <a:cubicBezTo>
                      <a:pt x="664" y="1033"/>
                      <a:pt x="612" y="1038"/>
                      <a:pt x="567" y="1034"/>
                    </a:cubicBezTo>
                    <a:close/>
                    <a:moveTo>
                      <a:pt x="1375" y="1043"/>
                    </a:moveTo>
                    <a:cubicBezTo>
                      <a:pt x="1326" y="1034"/>
                      <a:pt x="1276" y="1029"/>
                      <a:pt x="1224" y="1029"/>
                    </a:cubicBezTo>
                    <a:cubicBezTo>
                      <a:pt x="1119" y="1029"/>
                      <a:pt x="989" y="1014"/>
                      <a:pt x="875" y="1029"/>
                    </a:cubicBezTo>
                    <a:cubicBezTo>
                      <a:pt x="837" y="1034"/>
                      <a:pt x="797" y="1044"/>
                      <a:pt x="769" y="1066"/>
                    </a:cubicBezTo>
                    <a:cubicBezTo>
                      <a:pt x="776" y="1071"/>
                      <a:pt x="779" y="1081"/>
                      <a:pt x="787" y="1084"/>
                    </a:cubicBezTo>
                    <a:cubicBezTo>
                      <a:pt x="840" y="1066"/>
                      <a:pt x="888" y="1046"/>
                      <a:pt x="951" y="1043"/>
                    </a:cubicBezTo>
                    <a:cubicBezTo>
                      <a:pt x="966" y="1042"/>
                      <a:pt x="990" y="1038"/>
                      <a:pt x="994" y="1055"/>
                    </a:cubicBezTo>
                    <a:cubicBezTo>
                      <a:pt x="926" y="1058"/>
                      <a:pt x="858" y="1066"/>
                      <a:pt x="808" y="1094"/>
                    </a:cubicBezTo>
                    <a:cubicBezTo>
                      <a:pt x="994" y="1073"/>
                      <a:pt x="1183" y="1111"/>
                      <a:pt x="1336" y="1123"/>
                    </a:cubicBezTo>
                    <a:cubicBezTo>
                      <a:pt x="1365" y="1126"/>
                      <a:pt x="1395" y="1134"/>
                      <a:pt x="1412" y="1119"/>
                    </a:cubicBezTo>
                    <a:cubicBezTo>
                      <a:pt x="1388" y="1114"/>
                      <a:pt x="1362" y="1117"/>
                      <a:pt x="1346" y="1100"/>
                    </a:cubicBezTo>
                    <a:cubicBezTo>
                      <a:pt x="1372" y="1092"/>
                      <a:pt x="1407" y="1116"/>
                      <a:pt x="1417" y="1089"/>
                    </a:cubicBezTo>
                    <a:cubicBezTo>
                      <a:pt x="1380" y="1073"/>
                      <a:pt x="1309" y="1101"/>
                      <a:pt x="1286" y="1073"/>
                    </a:cubicBezTo>
                    <a:cubicBezTo>
                      <a:pt x="1323" y="1073"/>
                      <a:pt x="1369" y="1071"/>
                      <a:pt x="1410" y="1068"/>
                    </a:cubicBezTo>
                    <a:cubicBezTo>
                      <a:pt x="1403" y="1063"/>
                      <a:pt x="1384" y="1054"/>
                      <a:pt x="1375" y="1043"/>
                    </a:cubicBezTo>
                    <a:close/>
                    <a:moveTo>
                      <a:pt x="705" y="1098"/>
                    </a:moveTo>
                    <a:cubicBezTo>
                      <a:pt x="731" y="1106"/>
                      <a:pt x="751" y="1097"/>
                      <a:pt x="764" y="1084"/>
                    </a:cubicBezTo>
                    <a:cubicBezTo>
                      <a:pt x="759" y="1083"/>
                      <a:pt x="759" y="1076"/>
                      <a:pt x="755" y="1073"/>
                    </a:cubicBezTo>
                    <a:cubicBezTo>
                      <a:pt x="736" y="1076"/>
                      <a:pt x="717" y="1079"/>
                      <a:pt x="705" y="1098"/>
                    </a:cubicBezTo>
                    <a:close/>
                    <a:moveTo>
                      <a:pt x="677" y="1091"/>
                    </a:moveTo>
                    <a:cubicBezTo>
                      <a:pt x="661" y="1097"/>
                      <a:pt x="632" y="1091"/>
                      <a:pt x="620" y="1100"/>
                    </a:cubicBezTo>
                    <a:cubicBezTo>
                      <a:pt x="644" y="1105"/>
                      <a:pt x="668" y="1092"/>
                      <a:pt x="682" y="1100"/>
                    </a:cubicBezTo>
                    <a:cubicBezTo>
                      <a:pt x="684" y="1092"/>
                      <a:pt x="703" y="1083"/>
                      <a:pt x="693" y="1078"/>
                    </a:cubicBezTo>
                    <a:cubicBezTo>
                      <a:pt x="693" y="1081"/>
                      <a:pt x="684" y="1075"/>
                      <a:pt x="677" y="1078"/>
                    </a:cubicBezTo>
                    <a:cubicBezTo>
                      <a:pt x="677" y="1082"/>
                      <a:pt x="677" y="1087"/>
                      <a:pt x="677" y="1091"/>
                    </a:cubicBezTo>
                    <a:close/>
                    <a:moveTo>
                      <a:pt x="553" y="1096"/>
                    </a:moveTo>
                    <a:cubicBezTo>
                      <a:pt x="550" y="1096"/>
                      <a:pt x="549" y="1092"/>
                      <a:pt x="544" y="1094"/>
                    </a:cubicBezTo>
                    <a:cubicBezTo>
                      <a:pt x="559" y="1104"/>
                      <a:pt x="588" y="1095"/>
                      <a:pt x="553" y="1096"/>
                    </a:cubicBezTo>
                    <a:close/>
                    <a:moveTo>
                      <a:pt x="429" y="1110"/>
                    </a:moveTo>
                    <a:cubicBezTo>
                      <a:pt x="392" y="1107"/>
                      <a:pt x="355" y="1114"/>
                      <a:pt x="319" y="1112"/>
                    </a:cubicBezTo>
                    <a:cubicBezTo>
                      <a:pt x="224" y="1107"/>
                      <a:pt x="118" y="1104"/>
                      <a:pt x="46" y="1107"/>
                    </a:cubicBezTo>
                    <a:cubicBezTo>
                      <a:pt x="37" y="1114"/>
                      <a:pt x="30" y="1121"/>
                      <a:pt x="25" y="1130"/>
                    </a:cubicBezTo>
                    <a:cubicBezTo>
                      <a:pt x="43" y="1142"/>
                      <a:pt x="62" y="1134"/>
                      <a:pt x="80" y="1133"/>
                    </a:cubicBezTo>
                    <a:cubicBezTo>
                      <a:pt x="178" y="1126"/>
                      <a:pt x="265" y="1133"/>
                      <a:pt x="362" y="1140"/>
                    </a:cubicBezTo>
                    <a:cubicBezTo>
                      <a:pt x="455" y="1146"/>
                      <a:pt x="569" y="1141"/>
                      <a:pt x="668" y="1146"/>
                    </a:cubicBezTo>
                    <a:cubicBezTo>
                      <a:pt x="669" y="1132"/>
                      <a:pt x="656" y="1132"/>
                      <a:pt x="654" y="1121"/>
                    </a:cubicBezTo>
                    <a:cubicBezTo>
                      <a:pt x="580" y="1118"/>
                      <a:pt x="502" y="1116"/>
                      <a:pt x="429" y="1110"/>
                    </a:cubicBezTo>
                    <a:close/>
                    <a:moveTo>
                      <a:pt x="712" y="1126"/>
                    </a:moveTo>
                    <a:cubicBezTo>
                      <a:pt x="701" y="1125"/>
                      <a:pt x="691" y="1115"/>
                      <a:pt x="682" y="1123"/>
                    </a:cubicBezTo>
                    <a:cubicBezTo>
                      <a:pt x="691" y="1165"/>
                      <a:pt x="796" y="1164"/>
                      <a:pt x="783" y="1114"/>
                    </a:cubicBezTo>
                    <a:cubicBezTo>
                      <a:pt x="761" y="1115"/>
                      <a:pt x="738" y="1128"/>
                      <a:pt x="712" y="11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40" name="组合 39"/>
              <p:cNvGrpSpPr/>
              <p:nvPr/>
            </p:nvGrpSpPr>
            <p:grpSpPr>
              <a:xfrm>
                <a:off x="418306" y="4026517"/>
                <a:ext cx="1079500" cy="1274763"/>
                <a:chOff x="3279775" y="2938463"/>
                <a:chExt cx="1079500" cy="1274763"/>
              </a:xfrm>
            </p:grpSpPr>
            <p:sp>
              <p:nvSpPr>
                <p:cNvPr id="41" name="Freeform 167"/>
                <p:cNvSpPr>
                  <a:spLocks noEditPoints="1"/>
                </p:cNvSpPr>
                <p:nvPr/>
              </p:nvSpPr>
              <p:spPr bwMode="auto">
                <a:xfrm>
                  <a:off x="3319463" y="3351213"/>
                  <a:ext cx="80963" cy="80963"/>
                </a:xfrm>
                <a:custGeom>
                  <a:avLst/>
                  <a:gdLst>
                    <a:gd name="T0" fmla="*/ 15 w 125"/>
                    <a:gd name="T1" fmla="*/ 20 h 126"/>
                    <a:gd name="T2" fmla="*/ 31 w 125"/>
                    <a:gd name="T3" fmla="*/ 11 h 126"/>
                    <a:gd name="T4" fmla="*/ 121 w 125"/>
                    <a:gd name="T5" fmla="*/ 66 h 126"/>
                    <a:gd name="T6" fmla="*/ 22 w 125"/>
                    <a:gd name="T7" fmla="*/ 96 h 126"/>
                    <a:gd name="T8" fmla="*/ 15 w 125"/>
                    <a:gd name="T9" fmla="*/ 20 h 126"/>
                    <a:gd name="T10" fmla="*/ 59 w 125"/>
                    <a:gd name="T11" fmla="*/ 89 h 126"/>
                    <a:gd name="T12" fmla="*/ 52 w 125"/>
                    <a:gd name="T13" fmla="*/ 33 h 126"/>
                    <a:gd name="T14" fmla="*/ 59 w 125"/>
                    <a:gd name="T15" fmla="*/ 89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5" h="126">
                      <a:moveTo>
                        <a:pt x="15" y="20"/>
                      </a:moveTo>
                      <a:cubicBezTo>
                        <a:pt x="21" y="24"/>
                        <a:pt x="29" y="16"/>
                        <a:pt x="31" y="11"/>
                      </a:cubicBezTo>
                      <a:cubicBezTo>
                        <a:pt x="71" y="0"/>
                        <a:pt x="125" y="29"/>
                        <a:pt x="121" y="66"/>
                      </a:cubicBezTo>
                      <a:cubicBezTo>
                        <a:pt x="117" y="98"/>
                        <a:pt x="52" y="126"/>
                        <a:pt x="22" y="96"/>
                      </a:cubicBezTo>
                      <a:cubicBezTo>
                        <a:pt x="0" y="71"/>
                        <a:pt x="2" y="48"/>
                        <a:pt x="15" y="20"/>
                      </a:cubicBezTo>
                      <a:close/>
                      <a:moveTo>
                        <a:pt x="59" y="89"/>
                      </a:moveTo>
                      <a:cubicBezTo>
                        <a:pt x="107" y="87"/>
                        <a:pt x="97" y="25"/>
                        <a:pt x="52" y="33"/>
                      </a:cubicBezTo>
                      <a:cubicBezTo>
                        <a:pt x="12" y="45"/>
                        <a:pt x="33" y="89"/>
                        <a:pt x="59" y="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Freeform 168"/>
                <p:cNvSpPr>
                  <a:spLocks noEditPoints="1"/>
                </p:cNvSpPr>
                <p:nvPr/>
              </p:nvSpPr>
              <p:spPr bwMode="auto">
                <a:xfrm>
                  <a:off x="3279775" y="2938463"/>
                  <a:ext cx="1079500" cy="1274763"/>
                </a:xfrm>
                <a:custGeom>
                  <a:avLst/>
                  <a:gdLst>
                    <a:gd name="T0" fmla="*/ 135 w 1672"/>
                    <a:gd name="T1" fmla="*/ 1706 h 1974"/>
                    <a:gd name="T2" fmla="*/ 50 w 1672"/>
                    <a:gd name="T3" fmla="*/ 803 h 1974"/>
                    <a:gd name="T4" fmla="*/ 162 w 1672"/>
                    <a:gd name="T5" fmla="*/ 588 h 1974"/>
                    <a:gd name="T6" fmla="*/ 1444 w 1672"/>
                    <a:gd name="T7" fmla="*/ 259 h 1974"/>
                    <a:gd name="T8" fmla="*/ 1329 w 1672"/>
                    <a:gd name="T9" fmla="*/ 783 h 1974"/>
                    <a:gd name="T10" fmla="*/ 785 w 1672"/>
                    <a:gd name="T11" fmla="*/ 826 h 1974"/>
                    <a:gd name="T12" fmla="*/ 231 w 1672"/>
                    <a:gd name="T13" fmla="*/ 780 h 1974"/>
                    <a:gd name="T14" fmla="*/ 720 w 1672"/>
                    <a:gd name="T15" fmla="*/ 1619 h 1974"/>
                    <a:gd name="T16" fmla="*/ 617 w 1672"/>
                    <a:gd name="T17" fmla="*/ 964 h 1974"/>
                    <a:gd name="T18" fmla="*/ 893 w 1672"/>
                    <a:gd name="T19" fmla="*/ 1068 h 1974"/>
                    <a:gd name="T20" fmla="*/ 1237 w 1672"/>
                    <a:gd name="T21" fmla="*/ 1038 h 1974"/>
                    <a:gd name="T22" fmla="*/ 909 w 1672"/>
                    <a:gd name="T23" fmla="*/ 1715 h 1974"/>
                    <a:gd name="T24" fmla="*/ 194 w 1672"/>
                    <a:gd name="T25" fmla="*/ 636 h 1974"/>
                    <a:gd name="T26" fmla="*/ 1118 w 1672"/>
                    <a:gd name="T27" fmla="*/ 34 h 1974"/>
                    <a:gd name="T28" fmla="*/ 1324 w 1672"/>
                    <a:gd name="T29" fmla="*/ 248 h 1974"/>
                    <a:gd name="T30" fmla="*/ 814 w 1672"/>
                    <a:gd name="T31" fmla="*/ 613 h 1974"/>
                    <a:gd name="T32" fmla="*/ 817 w 1672"/>
                    <a:gd name="T33" fmla="*/ 404 h 1974"/>
                    <a:gd name="T34" fmla="*/ 594 w 1672"/>
                    <a:gd name="T35" fmla="*/ 404 h 1974"/>
                    <a:gd name="T36" fmla="*/ 789 w 1672"/>
                    <a:gd name="T37" fmla="*/ 342 h 1974"/>
                    <a:gd name="T38" fmla="*/ 785 w 1672"/>
                    <a:gd name="T39" fmla="*/ 362 h 1974"/>
                    <a:gd name="T40" fmla="*/ 812 w 1672"/>
                    <a:gd name="T41" fmla="*/ 429 h 1974"/>
                    <a:gd name="T42" fmla="*/ 1572 w 1672"/>
                    <a:gd name="T43" fmla="*/ 604 h 1974"/>
                    <a:gd name="T44" fmla="*/ 259 w 1672"/>
                    <a:gd name="T45" fmla="*/ 702 h 1974"/>
                    <a:gd name="T46" fmla="*/ 1352 w 1672"/>
                    <a:gd name="T47" fmla="*/ 606 h 1974"/>
                    <a:gd name="T48" fmla="*/ 1306 w 1672"/>
                    <a:gd name="T49" fmla="*/ 723 h 1974"/>
                    <a:gd name="T50" fmla="*/ 1099 w 1672"/>
                    <a:gd name="T51" fmla="*/ 560 h 1974"/>
                    <a:gd name="T52" fmla="*/ 1384 w 1672"/>
                    <a:gd name="T53" fmla="*/ 769 h 1974"/>
                    <a:gd name="T54" fmla="*/ 1283 w 1672"/>
                    <a:gd name="T55" fmla="*/ 617 h 1974"/>
                    <a:gd name="T56" fmla="*/ 1184 w 1672"/>
                    <a:gd name="T57" fmla="*/ 576 h 1974"/>
                    <a:gd name="T58" fmla="*/ 589 w 1672"/>
                    <a:gd name="T59" fmla="*/ 1559 h 1974"/>
                    <a:gd name="T60" fmla="*/ 213 w 1672"/>
                    <a:gd name="T61" fmla="*/ 801 h 1974"/>
                    <a:gd name="T62" fmla="*/ 589 w 1672"/>
                    <a:gd name="T63" fmla="*/ 1559 h 1974"/>
                    <a:gd name="T64" fmla="*/ 449 w 1672"/>
                    <a:gd name="T65" fmla="*/ 1520 h 1974"/>
                    <a:gd name="T66" fmla="*/ 82 w 1672"/>
                    <a:gd name="T67" fmla="*/ 817 h 1974"/>
                    <a:gd name="T68" fmla="*/ 511 w 1672"/>
                    <a:gd name="T69" fmla="*/ 1506 h 1974"/>
                    <a:gd name="T70" fmla="*/ 911 w 1672"/>
                    <a:gd name="T71" fmla="*/ 1336 h 1974"/>
                    <a:gd name="T72" fmla="*/ 879 w 1672"/>
                    <a:gd name="T73" fmla="*/ 1240 h 1974"/>
                    <a:gd name="T74" fmla="*/ 835 w 1672"/>
                    <a:gd name="T75" fmla="*/ 1155 h 1974"/>
                    <a:gd name="T76" fmla="*/ 791 w 1672"/>
                    <a:gd name="T77" fmla="*/ 1070 h 1974"/>
                    <a:gd name="T78" fmla="*/ 766 w 1672"/>
                    <a:gd name="T79" fmla="*/ 1024 h 1974"/>
                    <a:gd name="T80" fmla="*/ 681 w 1672"/>
                    <a:gd name="T81" fmla="*/ 992 h 1974"/>
                    <a:gd name="T82" fmla="*/ 1170 w 1672"/>
                    <a:gd name="T83" fmla="*/ 996 h 1974"/>
                    <a:gd name="T84" fmla="*/ 968 w 1672"/>
                    <a:gd name="T85" fmla="*/ 1049 h 1974"/>
                    <a:gd name="T86" fmla="*/ 1152 w 1672"/>
                    <a:gd name="T87" fmla="*/ 1148 h 1974"/>
                    <a:gd name="T88" fmla="*/ 1159 w 1672"/>
                    <a:gd name="T89" fmla="*/ 1196 h 1974"/>
                    <a:gd name="T90" fmla="*/ 1021 w 1672"/>
                    <a:gd name="T91" fmla="*/ 1086 h 1974"/>
                    <a:gd name="T92" fmla="*/ 1143 w 1672"/>
                    <a:gd name="T93" fmla="*/ 1176 h 1974"/>
                    <a:gd name="T94" fmla="*/ 803 w 1672"/>
                    <a:gd name="T95" fmla="*/ 1437 h 1974"/>
                    <a:gd name="T96" fmla="*/ 1067 w 1672"/>
                    <a:gd name="T97" fmla="*/ 1453 h 1974"/>
                    <a:gd name="T98" fmla="*/ 1042 w 1672"/>
                    <a:gd name="T99" fmla="*/ 1453 h 1974"/>
                    <a:gd name="T100" fmla="*/ 973 w 1672"/>
                    <a:gd name="T101" fmla="*/ 1470 h 1974"/>
                    <a:gd name="T102" fmla="*/ 913 w 1672"/>
                    <a:gd name="T103" fmla="*/ 1472 h 1974"/>
                    <a:gd name="T104" fmla="*/ 936 w 1672"/>
                    <a:gd name="T105" fmla="*/ 1470 h 1974"/>
                    <a:gd name="T106" fmla="*/ 948 w 1672"/>
                    <a:gd name="T107" fmla="*/ 1692 h 1974"/>
                    <a:gd name="T108" fmla="*/ 403 w 1672"/>
                    <a:gd name="T109" fmla="*/ 1552 h 1974"/>
                    <a:gd name="T110" fmla="*/ 525 w 1672"/>
                    <a:gd name="T111" fmla="*/ 1532 h 1974"/>
                    <a:gd name="T112" fmla="*/ 500 w 1672"/>
                    <a:gd name="T113" fmla="*/ 1715 h 1974"/>
                    <a:gd name="T114" fmla="*/ 84 w 1672"/>
                    <a:gd name="T115" fmla="*/ 1773 h 1974"/>
                    <a:gd name="T116" fmla="*/ 975 w 1672"/>
                    <a:gd name="T117" fmla="*/ 1823 h 1974"/>
                    <a:gd name="T118" fmla="*/ 311 w 1672"/>
                    <a:gd name="T119" fmla="*/ 1644 h 1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672" h="1974">
                      <a:moveTo>
                        <a:pt x="909" y="1715"/>
                      </a:moveTo>
                      <a:cubicBezTo>
                        <a:pt x="941" y="1755"/>
                        <a:pt x="1005" y="1780"/>
                        <a:pt x="998" y="1844"/>
                      </a:cubicBezTo>
                      <a:cubicBezTo>
                        <a:pt x="918" y="1889"/>
                        <a:pt x="831" y="1928"/>
                        <a:pt x="723" y="1945"/>
                      </a:cubicBezTo>
                      <a:cubicBezTo>
                        <a:pt x="514" y="1966"/>
                        <a:pt x="296" y="1974"/>
                        <a:pt x="114" y="1897"/>
                      </a:cubicBezTo>
                      <a:cubicBezTo>
                        <a:pt x="73" y="1893"/>
                        <a:pt x="61" y="1861"/>
                        <a:pt x="29" y="1849"/>
                      </a:cubicBezTo>
                      <a:cubicBezTo>
                        <a:pt x="9" y="1812"/>
                        <a:pt x="58" y="1783"/>
                        <a:pt x="84" y="1754"/>
                      </a:cubicBezTo>
                      <a:cubicBezTo>
                        <a:pt x="100" y="1737"/>
                        <a:pt x="111" y="1722"/>
                        <a:pt x="135" y="1706"/>
                      </a:cubicBezTo>
                      <a:cubicBezTo>
                        <a:pt x="171" y="1681"/>
                        <a:pt x="221" y="1655"/>
                        <a:pt x="263" y="1637"/>
                      </a:cubicBezTo>
                      <a:cubicBezTo>
                        <a:pt x="274" y="1633"/>
                        <a:pt x="286" y="1633"/>
                        <a:pt x="295" y="1628"/>
                      </a:cubicBezTo>
                      <a:cubicBezTo>
                        <a:pt x="306" y="1623"/>
                        <a:pt x="313" y="1612"/>
                        <a:pt x="325" y="1612"/>
                      </a:cubicBezTo>
                      <a:cubicBezTo>
                        <a:pt x="330" y="1571"/>
                        <a:pt x="359" y="1546"/>
                        <a:pt x="399" y="1534"/>
                      </a:cubicBezTo>
                      <a:cubicBezTo>
                        <a:pt x="340" y="1391"/>
                        <a:pt x="267" y="1249"/>
                        <a:pt x="201" y="1102"/>
                      </a:cubicBezTo>
                      <a:cubicBezTo>
                        <a:pt x="169" y="1029"/>
                        <a:pt x="128" y="961"/>
                        <a:pt x="93" y="888"/>
                      </a:cubicBezTo>
                      <a:cubicBezTo>
                        <a:pt x="80" y="860"/>
                        <a:pt x="68" y="826"/>
                        <a:pt x="50" y="803"/>
                      </a:cubicBezTo>
                      <a:cubicBezTo>
                        <a:pt x="44" y="797"/>
                        <a:pt x="47" y="800"/>
                        <a:pt x="43" y="792"/>
                      </a:cubicBezTo>
                      <a:cubicBezTo>
                        <a:pt x="38" y="783"/>
                        <a:pt x="26" y="777"/>
                        <a:pt x="22" y="769"/>
                      </a:cubicBezTo>
                      <a:cubicBezTo>
                        <a:pt x="19" y="764"/>
                        <a:pt x="17" y="748"/>
                        <a:pt x="13" y="735"/>
                      </a:cubicBezTo>
                      <a:cubicBezTo>
                        <a:pt x="3" y="702"/>
                        <a:pt x="0" y="674"/>
                        <a:pt x="17" y="640"/>
                      </a:cubicBezTo>
                      <a:cubicBezTo>
                        <a:pt x="25" y="631"/>
                        <a:pt x="36" y="624"/>
                        <a:pt x="43" y="613"/>
                      </a:cubicBezTo>
                      <a:cubicBezTo>
                        <a:pt x="71" y="597"/>
                        <a:pt x="102" y="588"/>
                        <a:pt x="132" y="581"/>
                      </a:cubicBezTo>
                      <a:cubicBezTo>
                        <a:pt x="141" y="584"/>
                        <a:pt x="154" y="583"/>
                        <a:pt x="162" y="588"/>
                      </a:cubicBezTo>
                      <a:cubicBezTo>
                        <a:pt x="224" y="546"/>
                        <a:pt x="280" y="521"/>
                        <a:pt x="353" y="491"/>
                      </a:cubicBezTo>
                      <a:cubicBezTo>
                        <a:pt x="521" y="403"/>
                        <a:pt x="716" y="341"/>
                        <a:pt x="872" y="241"/>
                      </a:cubicBezTo>
                      <a:cubicBezTo>
                        <a:pt x="873" y="189"/>
                        <a:pt x="859" y="123"/>
                        <a:pt x="874" y="80"/>
                      </a:cubicBezTo>
                      <a:cubicBezTo>
                        <a:pt x="908" y="46"/>
                        <a:pt x="981" y="30"/>
                        <a:pt x="1028" y="16"/>
                      </a:cubicBezTo>
                      <a:cubicBezTo>
                        <a:pt x="1067" y="4"/>
                        <a:pt x="1102" y="0"/>
                        <a:pt x="1138" y="22"/>
                      </a:cubicBezTo>
                      <a:cubicBezTo>
                        <a:pt x="1188" y="80"/>
                        <a:pt x="1232" y="145"/>
                        <a:pt x="1276" y="209"/>
                      </a:cubicBezTo>
                      <a:cubicBezTo>
                        <a:pt x="1332" y="232"/>
                        <a:pt x="1391" y="236"/>
                        <a:pt x="1444" y="259"/>
                      </a:cubicBezTo>
                      <a:cubicBezTo>
                        <a:pt x="1455" y="264"/>
                        <a:pt x="1464" y="276"/>
                        <a:pt x="1476" y="282"/>
                      </a:cubicBezTo>
                      <a:cubicBezTo>
                        <a:pt x="1550" y="316"/>
                        <a:pt x="1611" y="377"/>
                        <a:pt x="1667" y="431"/>
                      </a:cubicBezTo>
                      <a:cubicBezTo>
                        <a:pt x="1660" y="451"/>
                        <a:pt x="1672" y="483"/>
                        <a:pt x="1664" y="509"/>
                      </a:cubicBezTo>
                      <a:cubicBezTo>
                        <a:pt x="1653" y="552"/>
                        <a:pt x="1612" y="588"/>
                        <a:pt x="1579" y="624"/>
                      </a:cubicBezTo>
                      <a:cubicBezTo>
                        <a:pt x="1543" y="663"/>
                        <a:pt x="1517" y="682"/>
                        <a:pt x="1471" y="709"/>
                      </a:cubicBezTo>
                      <a:cubicBezTo>
                        <a:pt x="1451" y="721"/>
                        <a:pt x="1435" y="737"/>
                        <a:pt x="1409" y="741"/>
                      </a:cubicBezTo>
                      <a:cubicBezTo>
                        <a:pt x="1417" y="795"/>
                        <a:pt x="1373" y="796"/>
                        <a:pt x="1329" y="783"/>
                      </a:cubicBezTo>
                      <a:cubicBezTo>
                        <a:pt x="1310" y="803"/>
                        <a:pt x="1309" y="840"/>
                        <a:pt x="1281" y="849"/>
                      </a:cubicBezTo>
                      <a:cubicBezTo>
                        <a:pt x="1256" y="857"/>
                        <a:pt x="1231" y="839"/>
                        <a:pt x="1205" y="831"/>
                      </a:cubicBezTo>
                      <a:cubicBezTo>
                        <a:pt x="1172" y="831"/>
                        <a:pt x="1139" y="854"/>
                        <a:pt x="1104" y="863"/>
                      </a:cubicBezTo>
                      <a:cubicBezTo>
                        <a:pt x="1102" y="863"/>
                        <a:pt x="1099" y="865"/>
                        <a:pt x="1099" y="865"/>
                      </a:cubicBezTo>
                      <a:cubicBezTo>
                        <a:pt x="1028" y="868"/>
                        <a:pt x="938" y="881"/>
                        <a:pt x="849" y="879"/>
                      </a:cubicBezTo>
                      <a:cubicBezTo>
                        <a:pt x="831" y="866"/>
                        <a:pt x="797" y="870"/>
                        <a:pt x="782" y="854"/>
                      </a:cubicBezTo>
                      <a:cubicBezTo>
                        <a:pt x="782" y="840"/>
                        <a:pt x="779" y="836"/>
                        <a:pt x="785" y="826"/>
                      </a:cubicBezTo>
                      <a:cubicBezTo>
                        <a:pt x="758" y="711"/>
                        <a:pt x="797" y="588"/>
                        <a:pt x="831" y="493"/>
                      </a:cubicBezTo>
                      <a:cubicBezTo>
                        <a:pt x="819" y="492"/>
                        <a:pt x="800" y="504"/>
                        <a:pt x="791" y="514"/>
                      </a:cubicBezTo>
                      <a:cubicBezTo>
                        <a:pt x="765" y="523"/>
                        <a:pt x="737" y="530"/>
                        <a:pt x="711" y="539"/>
                      </a:cubicBezTo>
                      <a:cubicBezTo>
                        <a:pt x="639" y="565"/>
                        <a:pt x="556" y="603"/>
                        <a:pt x="484" y="638"/>
                      </a:cubicBezTo>
                      <a:cubicBezTo>
                        <a:pt x="451" y="654"/>
                        <a:pt x="415" y="666"/>
                        <a:pt x="383" y="682"/>
                      </a:cubicBezTo>
                      <a:cubicBezTo>
                        <a:pt x="346" y="700"/>
                        <a:pt x="314" y="718"/>
                        <a:pt x="279" y="739"/>
                      </a:cubicBezTo>
                      <a:cubicBezTo>
                        <a:pt x="259" y="751"/>
                        <a:pt x="245" y="762"/>
                        <a:pt x="231" y="780"/>
                      </a:cubicBezTo>
                      <a:cubicBezTo>
                        <a:pt x="259" y="894"/>
                        <a:pt x="326" y="988"/>
                        <a:pt x="369" y="1095"/>
                      </a:cubicBezTo>
                      <a:cubicBezTo>
                        <a:pt x="389" y="1134"/>
                        <a:pt x="405" y="1173"/>
                        <a:pt x="426" y="1212"/>
                      </a:cubicBezTo>
                      <a:cubicBezTo>
                        <a:pt x="433" y="1224"/>
                        <a:pt x="442" y="1234"/>
                        <a:pt x="449" y="1247"/>
                      </a:cubicBezTo>
                      <a:cubicBezTo>
                        <a:pt x="481" y="1300"/>
                        <a:pt x="503" y="1357"/>
                        <a:pt x="537" y="1407"/>
                      </a:cubicBezTo>
                      <a:cubicBezTo>
                        <a:pt x="549" y="1427"/>
                        <a:pt x="558" y="1447"/>
                        <a:pt x="569" y="1467"/>
                      </a:cubicBezTo>
                      <a:cubicBezTo>
                        <a:pt x="576" y="1480"/>
                        <a:pt x="592" y="1492"/>
                        <a:pt x="589" y="1511"/>
                      </a:cubicBezTo>
                      <a:cubicBezTo>
                        <a:pt x="641" y="1551"/>
                        <a:pt x="716" y="1558"/>
                        <a:pt x="720" y="1619"/>
                      </a:cubicBezTo>
                      <a:cubicBezTo>
                        <a:pt x="750" y="1641"/>
                        <a:pt x="785" y="1645"/>
                        <a:pt x="819" y="1656"/>
                      </a:cubicBezTo>
                      <a:cubicBezTo>
                        <a:pt x="798" y="1534"/>
                        <a:pt x="789" y="1437"/>
                        <a:pt x="762" y="1318"/>
                      </a:cubicBezTo>
                      <a:cubicBezTo>
                        <a:pt x="761" y="1308"/>
                        <a:pt x="770" y="1308"/>
                        <a:pt x="773" y="1302"/>
                      </a:cubicBezTo>
                      <a:cubicBezTo>
                        <a:pt x="738" y="1247"/>
                        <a:pt x="701" y="1165"/>
                        <a:pt x="667" y="1091"/>
                      </a:cubicBezTo>
                      <a:cubicBezTo>
                        <a:pt x="660" y="1075"/>
                        <a:pt x="649" y="1059"/>
                        <a:pt x="644" y="1045"/>
                      </a:cubicBezTo>
                      <a:cubicBezTo>
                        <a:pt x="640" y="1030"/>
                        <a:pt x="639" y="1010"/>
                        <a:pt x="631" y="992"/>
                      </a:cubicBezTo>
                      <a:cubicBezTo>
                        <a:pt x="627" y="983"/>
                        <a:pt x="621" y="975"/>
                        <a:pt x="617" y="964"/>
                      </a:cubicBezTo>
                      <a:cubicBezTo>
                        <a:pt x="611" y="950"/>
                        <a:pt x="595" y="922"/>
                        <a:pt x="596" y="904"/>
                      </a:cubicBezTo>
                      <a:cubicBezTo>
                        <a:pt x="599" y="875"/>
                        <a:pt x="664" y="837"/>
                        <a:pt x="697" y="842"/>
                      </a:cubicBezTo>
                      <a:cubicBezTo>
                        <a:pt x="702" y="846"/>
                        <a:pt x="708" y="858"/>
                        <a:pt x="702" y="865"/>
                      </a:cubicBezTo>
                      <a:cubicBezTo>
                        <a:pt x="738" y="931"/>
                        <a:pt x="770" y="1001"/>
                        <a:pt x="805" y="1068"/>
                      </a:cubicBezTo>
                      <a:cubicBezTo>
                        <a:pt x="832" y="1113"/>
                        <a:pt x="861" y="1165"/>
                        <a:pt x="883" y="1217"/>
                      </a:cubicBezTo>
                      <a:cubicBezTo>
                        <a:pt x="890" y="1232"/>
                        <a:pt x="894" y="1257"/>
                        <a:pt x="913" y="1258"/>
                      </a:cubicBezTo>
                      <a:cubicBezTo>
                        <a:pt x="907" y="1196"/>
                        <a:pt x="911" y="1120"/>
                        <a:pt x="893" y="1068"/>
                      </a:cubicBezTo>
                      <a:cubicBezTo>
                        <a:pt x="910" y="1039"/>
                        <a:pt x="938" y="991"/>
                        <a:pt x="934" y="948"/>
                      </a:cubicBezTo>
                      <a:cubicBezTo>
                        <a:pt x="961" y="941"/>
                        <a:pt x="971" y="975"/>
                        <a:pt x="982" y="992"/>
                      </a:cubicBezTo>
                      <a:cubicBezTo>
                        <a:pt x="1001" y="1019"/>
                        <a:pt x="1017" y="1045"/>
                        <a:pt x="1046" y="1061"/>
                      </a:cubicBezTo>
                      <a:cubicBezTo>
                        <a:pt x="1040" y="1104"/>
                        <a:pt x="1052" y="1143"/>
                        <a:pt x="1049" y="1185"/>
                      </a:cubicBezTo>
                      <a:cubicBezTo>
                        <a:pt x="1071" y="1110"/>
                        <a:pt x="1103" y="1036"/>
                        <a:pt x="1127" y="971"/>
                      </a:cubicBezTo>
                      <a:cubicBezTo>
                        <a:pt x="1144" y="958"/>
                        <a:pt x="1180" y="973"/>
                        <a:pt x="1196" y="983"/>
                      </a:cubicBezTo>
                      <a:cubicBezTo>
                        <a:pt x="1189" y="1016"/>
                        <a:pt x="1216" y="1025"/>
                        <a:pt x="1237" y="1038"/>
                      </a:cubicBezTo>
                      <a:cubicBezTo>
                        <a:pt x="1239" y="1100"/>
                        <a:pt x="1188" y="1142"/>
                        <a:pt x="1207" y="1203"/>
                      </a:cubicBezTo>
                      <a:cubicBezTo>
                        <a:pt x="1204" y="1239"/>
                        <a:pt x="1153" y="1253"/>
                        <a:pt x="1154" y="1212"/>
                      </a:cubicBezTo>
                      <a:cubicBezTo>
                        <a:pt x="1146" y="1238"/>
                        <a:pt x="1139" y="1266"/>
                        <a:pt x="1125" y="1286"/>
                      </a:cubicBezTo>
                      <a:cubicBezTo>
                        <a:pt x="1153" y="1303"/>
                        <a:pt x="1123" y="1357"/>
                        <a:pt x="1120" y="1391"/>
                      </a:cubicBezTo>
                      <a:cubicBezTo>
                        <a:pt x="1117" y="1416"/>
                        <a:pt x="1121" y="1442"/>
                        <a:pt x="1120" y="1467"/>
                      </a:cubicBezTo>
                      <a:cubicBezTo>
                        <a:pt x="1115" y="1543"/>
                        <a:pt x="1104" y="1618"/>
                        <a:pt x="1097" y="1679"/>
                      </a:cubicBezTo>
                      <a:cubicBezTo>
                        <a:pt x="1049" y="1716"/>
                        <a:pt x="965" y="1721"/>
                        <a:pt x="909" y="1715"/>
                      </a:cubicBezTo>
                      <a:close/>
                      <a:moveTo>
                        <a:pt x="27" y="693"/>
                      </a:moveTo>
                      <a:cubicBezTo>
                        <a:pt x="23" y="709"/>
                        <a:pt x="42" y="754"/>
                        <a:pt x="50" y="762"/>
                      </a:cubicBezTo>
                      <a:cubicBezTo>
                        <a:pt x="52" y="765"/>
                        <a:pt x="69" y="778"/>
                        <a:pt x="77" y="783"/>
                      </a:cubicBezTo>
                      <a:cubicBezTo>
                        <a:pt x="132" y="816"/>
                        <a:pt x="213" y="776"/>
                        <a:pt x="215" y="732"/>
                      </a:cubicBezTo>
                      <a:cubicBezTo>
                        <a:pt x="217" y="732"/>
                        <a:pt x="220" y="732"/>
                        <a:pt x="222" y="732"/>
                      </a:cubicBezTo>
                      <a:cubicBezTo>
                        <a:pt x="224" y="724"/>
                        <a:pt x="220" y="700"/>
                        <a:pt x="220" y="700"/>
                      </a:cubicBezTo>
                      <a:cubicBezTo>
                        <a:pt x="224" y="672"/>
                        <a:pt x="208" y="660"/>
                        <a:pt x="194" y="636"/>
                      </a:cubicBezTo>
                      <a:cubicBezTo>
                        <a:pt x="175" y="626"/>
                        <a:pt x="149" y="625"/>
                        <a:pt x="121" y="613"/>
                      </a:cubicBezTo>
                      <a:cubicBezTo>
                        <a:pt x="84" y="615"/>
                        <a:pt x="41" y="636"/>
                        <a:pt x="31" y="670"/>
                      </a:cubicBezTo>
                      <a:cubicBezTo>
                        <a:pt x="34" y="670"/>
                        <a:pt x="37" y="671"/>
                        <a:pt x="36" y="675"/>
                      </a:cubicBezTo>
                      <a:cubicBezTo>
                        <a:pt x="33" y="675"/>
                        <a:pt x="31" y="676"/>
                        <a:pt x="29" y="677"/>
                      </a:cubicBezTo>
                      <a:cubicBezTo>
                        <a:pt x="35" y="686"/>
                        <a:pt x="27" y="691"/>
                        <a:pt x="27" y="693"/>
                      </a:cubicBezTo>
                      <a:close/>
                      <a:moveTo>
                        <a:pt x="1170" y="91"/>
                      </a:moveTo>
                      <a:cubicBezTo>
                        <a:pt x="1153" y="70"/>
                        <a:pt x="1141" y="47"/>
                        <a:pt x="1118" y="34"/>
                      </a:cubicBezTo>
                      <a:cubicBezTo>
                        <a:pt x="1082" y="14"/>
                        <a:pt x="1052" y="30"/>
                        <a:pt x="1019" y="41"/>
                      </a:cubicBezTo>
                      <a:cubicBezTo>
                        <a:pt x="951" y="64"/>
                        <a:pt x="884" y="69"/>
                        <a:pt x="883" y="149"/>
                      </a:cubicBezTo>
                      <a:cubicBezTo>
                        <a:pt x="883" y="210"/>
                        <a:pt x="903" y="286"/>
                        <a:pt x="904" y="342"/>
                      </a:cubicBezTo>
                      <a:cubicBezTo>
                        <a:pt x="972" y="243"/>
                        <a:pt x="1099" y="215"/>
                        <a:pt x="1244" y="199"/>
                      </a:cubicBezTo>
                      <a:cubicBezTo>
                        <a:pt x="1227" y="161"/>
                        <a:pt x="1196" y="122"/>
                        <a:pt x="1170" y="91"/>
                      </a:cubicBezTo>
                      <a:close/>
                      <a:moveTo>
                        <a:pt x="1359" y="252"/>
                      </a:moveTo>
                      <a:cubicBezTo>
                        <a:pt x="1348" y="250"/>
                        <a:pt x="1336" y="251"/>
                        <a:pt x="1324" y="248"/>
                      </a:cubicBezTo>
                      <a:cubicBezTo>
                        <a:pt x="1293" y="238"/>
                        <a:pt x="1258" y="222"/>
                        <a:pt x="1228" y="222"/>
                      </a:cubicBezTo>
                      <a:cubicBezTo>
                        <a:pt x="1180" y="223"/>
                        <a:pt x="1123" y="236"/>
                        <a:pt x="1083" y="248"/>
                      </a:cubicBezTo>
                      <a:cubicBezTo>
                        <a:pt x="1027" y="264"/>
                        <a:pt x="975" y="297"/>
                        <a:pt x="941" y="333"/>
                      </a:cubicBezTo>
                      <a:cubicBezTo>
                        <a:pt x="934" y="340"/>
                        <a:pt x="925" y="345"/>
                        <a:pt x="920" y="351"/>
                      </a:cubicBezTo>
                      <a:cubicBezTo>
                        <a:pt x="891" y="383"/>
                        <a:pt x="883" y="428"/>
                        <a:pt x="865" y="470"/>
                      </a:cubicBezTo>
                      <a:cubicBezTo>
                        <a:pt x="855" y="495"/>
                        <a:pt x="840" y="518"/>
                        <a:pt x="831" y="544"/>
                      </a:cubicBezTo>
                      <a:cubicBezTo>
                        <a:pt x="823" y="566"/>
                        <a:pt x="820" y="591"/>
                        <a:pt x="814" y="613"/>
                      </a:cubicBezTo>
                      <a:cubicBezTo>
                        <a:pt x="799" y="673"/>
                        <a:pt x="788" y="733"/>
                        <a:pt x="798" y="808"/>
                      </a:cubicBezTo>
                      <a:cubicBezTo>
                        <a:pt x="796" y="791"/>
                        <a:pt x="809" y="788"/>
                        <a:pt x="810" y="774"/>
                      </a:cubicBezTo>
                      <a:cubicBezTo>
                        <a:pt x="857" y="734"/>
                        <a:pt x="891" y="683"/>
                        <a:pt x="943" y="640"/>
                      </a:cubicBezTo>
                      <a:cubicBezTo>
                        <a:pt x="991" y="601"/>
                        <a:pt x="1047" y="570"/>
                        <a:pt x="1106" y="537"/>
                      </a:cubicBezTo>
                      <a:cubicBezTo>
                        <a:pt x="1255" y="455"/>
                        <a:pt x="1440" y="385"/>
                        <a:pt x="1621" y="415"/>
                      </a:cubicBezTo>
                      <a:cubicBezTo>
                        <a:pt x="1555" y="343"/>
                        <a:pt x="1471" y="279"/>
                        <a:pt x="1359" y="252"/>
                      </a:cubicBezTo>
                      <a:close/>
                      <a:moveTo>
                        <a:pt x="817" y="404"/>
                      </a:moveTo>
                      <a:cubicBezTo>
                        <a:pt x="837" y="414"/>
                        <a:pt x="832" y="422"/>
                        <a:pt x="856" y="429"/>
                      </a:cubicBezTo>
                      <a:cubicBezTo>
                        <a:pt x="864" y="420"/>
                        <a:pt x="862" y="410"/>
                        <a:pt x="867" y="401"/>
                      </a:cubicBezTo>
                      <a:cubicBezTo>
                        <a:pt x="823" y="382"/>
                        <a:pt x="825" y="316"/>
                        <a:pt x="883" y="312"/>
                      </a:cubicBezTo>
                      <a:cubicBezTo>
                        <a:pt x="879" y="299"/>
                        <a:pt x="883" y="283"/>
                        <a:pt x="876" y="277"/>
                      </a:cubicBezTo>
                      <a:cubicBezTo>
                        <a:pt x="821" y="290"/>
                        <a:pt x="798" y="341"/>
                        <a:pt x="817" y="404"/>
                      </a:cubicBezTo>
                      <a:close/>
                      <a:moveTo>
                        <a:pt x="649" y="372"/>
                      </a:moveTo>
                      <a:cubicBezTo>
                        <a:pt x="630" y="381"/>
                        <a:pt x="614" y="395"/>
                        <a:pt x="594" y="404"/>
                      </a:cubicBezTo>
                      <a:cubicBezTo>
                        <a:pt x="453" y="466"/>
                        <a:pt x="311" y="521"/>
                        <a:pt x="183" y="594"/>
                      </a:cubicBezTo>
                      <a:cubicBezTo>
                        <a:pt x="191" y="593"/>
                        <a:pt x="186" y="607"/>
                        <a:pt x="201" y="606"/>
                      </a:cubicBezTo>
                      <a:cubicBezTo>
                        <a:pt x="208" y="606"/>
                        <a:pt x="219" y="594"/>
                        <a:pt x="226" y="590"/>
                      </a:cubicBezTo>
                      <a:cubicBezTo>
                        <a:pt x="250" y="576"/>
                        <a:pt x="291" y="556"/>
                        <a:pt x="311" y="546"/>
                      </a:cubicBezTo>
                      <a:cubicBezTo>
                        <a:pt x="347" y="530"/>
                        <a:pt x="386" y="515"/>
                        <a:pt x="424" y="498"/>
                      </a:cubicBezTo>
                      <a:cubicBezTo>
                        <a:pt x="484" y="471"/>
                        <a:pt x="550" y="450"/>
                        <a:pt x="605" y="424"/>
                      </a:cubicBezTo>
                      <a:cubicBezTo>
                        <a:pt x="669" y="395"/>
                        <a:pt x="730" y="367"/>
                        <a:pt x="789" y="342"/>
                      </a:cubicBezTo>
                      <a:cubicBezTo>
                        <a:pt x="791" y="328"/>
                        <a:pt x="805" y="315"/>
                        <a:pt x="801" y="303"/>
                      </a:cubicBezTo>
                      <a:cubicBezTo>
                        <a:pt x="755" y="335"/>
                        <a:pt x="699" y="346"/>
                        <a:pt x="649" y="372"/>
                      </a:cubicBezTo>
                      <a:close/>
                      <a:moveTo>
                        <a:pt x="879" y="381"/>
                      </a:moveTo>
                      <a:cubicBezTo>
                        <a:pt x="887" y="364"/>
                        <a:pt x="894" y="345"/>
                        <a:pt x="881" y="330"/>
                      </a:cubicBezTo>
                      <a:cubicBezTo>
                        <a:pt x="864" y="336"/>
                        <a:pt x="856" y="371"/>
                        <a:pt x="879" y="381"/>
                      </a:cubicBezTo>
                      <a:close/>
                      <a:moveTo>
                        <a:pt x="787" y="388"/>
                      </a:moveTo>
                      <a:cubicBezTo>
                        <a:pt x="790" y="378"/>
                        <a:pt x="783" y="374"/>
                        <a:pt x="785" y="362"/>
                      </a:cubicBezTo>
                      <a:cubicBezTo>
                        <a:pt x="783" y="362"/>
                        <a:pt x="782" y="362"/>
                        <a:pt x="780" y="362"/>
                      </a:cubicBezTo>
                      <a:cubicBezTo>
                        <a:pt x="700" y="399"/>
                        <a:pt x="629" y="439"/>
                        <a:pt x="543" y="466"/>
                      </a:cubicBezTo>
                      <a:cubicBezTo>
                        <a:pt x="522" y="482"/>
                        <a:pt x="490" y="490"/>
                        <a:pt x="458" y="503"/>
                      </a:cubicBezTo>
                      <a:cubicBezTo>
                        <a:pt x="432" y="513"/>
                        <a:pt x="405" y="530"/>
                        <a:pt x="376" y="542"/>
                      </a:cubicBezTo>
                      <a:cubicBezTo>
                        <a:pt x="334" y="559"/>
                        <a:pt x="278" y="581"/>
                        <a:pt x="240" y="601"/>
                      </a:cubicBezTo>
                      <a:cubicBezTo>
                        <a:pt x="198" y="624"/>
                        <a:pt x="251" y="654"/>
                        <a:pt x="254" y="684"/>
                      </a:cubicBezTo>
                      <a:cubicBezTo>
                        <a:pt x="440" y="594"/>
                        <a:pt x="638" y="531"/>
                        <a:pt x="812" y="429"/>
                      </a:cubicBezTo>
                      <a:cubicBezTo>
                        <a:pt x="798" y="427"/>
                        <a:pt x="800" y="397"/>
                        <a:pt x="787" y="388"/>
                      </a:cubicBezTo>
                      <a:close/>
                      <a:moveTo>
                        <a:pt x="1572" y="604"/>
                      </a:moveTo>
                      <a:cubicBezTo>
                        <a:pt x="1614" y="557"/>
                        <a:pt x="1658" y="510"/>
                        <a:pt x="1637" y="445"/>
                      </a:cubicBezTo>
                      <a:cubicBezTo>
                        <a:pt x="1624" y="437"/>
                        <a:pt x="1614" y="431"/>
                        <a:pt x="1598" y="429"/>
                      </a:cubicBezTo>
                      <a:cubicBezTo>
                        <a:pt x="1502" y="415"/>
                        <a:pt x="1393" y="440"/>
                        <a:pt x="1324" y="461"/>
                      </a:cubicBezTo>
                      <a:cubicBezTo>
                        <a:pt x="1346" y="559"/>
                        <a:pt x="1397" y="634"/>
                        <a:pt x="1407" y="723"/>
                      </a:cubicBezTo>
                      <a:cubicBezTo>
                        <a:pt x="1472" y="688"/>
                        <a:pt x="1525" y="657"/>
                        <a:pt x="1572" y="604"/>
                      </a:cubicBezTo>
                      <a:close/>
                      <a:moveTo>
                        <a:pt x="828" y="452"/>
                      </a:moveTo>
                      <a:cubicBezTo>
                        <a:pt x="830" y="452"/>
                        <a:pt x="831" y="450"/>
                        <a:pt x="828" y="450"/>
                      </a:cubicBezTo>
                      <a:cubicBezTo>
                        <a:pt x="817" y="458"/>
                        <a:pt x="800" y="461"/>
                        <a:pt x="789" y="463"/>
                      </a:cubicBezTo>
                      <a:cubicBezTo>
                        <a:pt x="749" y="474"/>
                        <a:pt x="701" y="519"/>
                        <a:pt x="663" y="530"/>
                      </a:cubicBezTo>
                      <a:cubicBezTo>
                        <a:pt x="621" y="543"/>
                        <a:pt x="585" y="561"/>
                        <a:pt x="546" y="578"/>
                      </a:cubicBezTo>
                      <a:cubicBezTo>
                        <a:pt x="501" y="598"/>
                        <a:pt x="452" y="616"/>
                        <a:pt x="415" y="633"/>
                      </a:cubicBezTo>
                      <a:cubicBezTo>
                        <a:pt x="363" y="658"/>
                        <a:pt x="306" y="671"/>
                        <a:pt x="259" y="702"/>
                      </a:cubicBezTo>
                      <a:cubicBezTo>
                        <a:pt x="260" y="710"/>
                        <a:pt x="265" y="719"/>
                        <a:pt x="256" y="730"/>
                      </a:cubicBezTo>
                      <a:cubicBezTo>
                        <a:pt x="346" y="673"/>
                        <a:pt x="444" y="633"/>
                        <a:pt x="543" y="592"/>
                      </a:cubicBezTo>
                      <a:cubicBezTo>
                        <a:pt x="606" y="566"/>
                        <a:pt x="664" y="530"/>
                        <a:pt x="734" y="516"/>
                      </a:cubicBezTo>
                      <a:cubicBezTo>
                        <a:pt x="771" y="497"/>
                        <a:pt x="810" y="479"/>
                        <a:pt x="847" y="459"/>
                      </a:cubicBezTo>
                      <a:cubicBezTo>
                        <a:pt x="845" y="451"/>
                        <a:pt x="833" y="460"/>
                        <a:pt x="828" y="452"/>
                      </a:cubicBezTo>
                      <a:close/>
                      <a:moveTo>
                        <a:pt x="1386" y="702"/>
                      </a:moveTo>
                      <a:cubicBezTo>
                        <a:pt x="1381" y="674"/>
                        <a:pt x="1366" y="640"/>
                        <a:pt x="1352" y="606"/>
                      </a:cubicBezTo>
                      <a:cubicBezTo>
                        <a:pt x="1347" y="594"/>
                        <a:pt x="1347" y="580"/>
                        <a:pt x="1343" y="567"/>
                      </a:cubicBezTo>
                      <a:cubicBezTo>
                        <a:pt x="1337" y="550"/>
                        <a:pt x="1325" y="535"/>
                        <a:pt x="1320" y="521"/>
                      </a:cubicBezTo>
                      <a:cubicBezTo>
                        <a:pt x="1312" y="500"/>
                        <a:pt x="1312" y="483"/>
                        <a:pt x="1295" y="473"/>
                      </a:cubicBezTo>
                      <a:cubicBezTo>
                        <a:pt x="1284" y="477"/>
                        <a:pt x="1270" y="478"/>
                        <a:pt x="1265" y="486"/>
                      </a:cubicBezTo>
                      <a:cubicBezTo>
                        <a:pt x="1276" y="539"/>
                        <a:pt x="1313" y="609"/>
                        <a:pt x="1338" y="668"/>
                      </a:cubicBezTo>
                      <a:cubicBezTo>
                        <a:pt x="1346" y="686"/>
                        <a:pt x="1346" y="701"/>
                        <a:pt x="1345" y="712"/>
                      </a:cubicBezTo>
                      <a:cubicBezTo>
                        <a:pt x="1341" y="728"/>
                        <a:pt x="1320" y="736"/>
                        <a:pt x="1306" y="723"/>
                      </a:cubicBezTo>
                      <a:cubicBezTo>
                        <a:pt x="1278" y="641"/>
                        <a:pt x="1238" y="583"/>
                        <a:pt x="1205" y="509"/>
                      </a:cubicBezTo>
                      <a:cubicBezTo>
                        <a:pt x="1197" y="510"/>
                        <a:pt x="1191" y="514"/>
                        <a:pt x="1187" y="519"/>
                      </a:cubicBezTo>
                      <a:cubicBezTo>
                        <a:pt x="1196" y="562"/>
                        <a:pt x="1221" y="607"/>
                        <a:pt x="1242" y="652"/>
                      </a:cubicBezTo>
                      <a:cubicBezTo>
                        <a:pt x="1256" y="684"/>
                        <a:pt x="1278" y="725"/>
                        <a:pt x="1258" y="757"/>
                      </a:cubicBezTo>
                      <a:cubicBezTo>
                        <a:pt x="1230" y="763"/>
                        <a:pt x="1204" y="721"/>
                        <a:pt x="1193" y="700"/>
                      </a:cubicBezTo>
                      <a:cubicBezTo>
                        <a:pt x="1169" y="654"/>
                        <a:pt x="1150" y="588"/>
                        <a:pt x="1129" y="546"/>
                      </a:cubicBezTo>
                      <a:cubicBezTo>
                        <a:pt x="1118" y="549"/>
                        <a:pt x="1109" y="555"/>
                        <a:pt x="1099" y="560"/>
                      </a:cubicBezTo>
                      <a:cubicBezTo>
                        <a:pt x="1098" y="568"/>
                        <a:pt x="1109" y="566"/>
                        <a:pt x="1106" y="576"/>
                      </a:cubicBezTo>
                      <a:cubicBezTo>
                        <a:pt x="1101" y="599"/>
                        <a:pt x="1124" y="624"/>
                        <a:pt x="1141" y="650"/>
                      </a:cubicBezTo>
                      <a:cubicBezTo>
                        <a:pt x="1157" y="675"/>
                        <a:pt x="1168" y="708"/>
                        <a:pt x="1184" y="737"/>
                      </a:cubicBezTo>
                      <a:cubicBezTo>
                        <a:pt x="1191" y="749"/>
                        <a:pt x="1203" y="762"/>
                        <a:pt x="1212" y="776"/>
                      </a:cubicBezTo>
                      <a:cubicBezTo>
                        <a:pt x="1227" y="799"/>
                        <a:pt x="1237" y="832"/>
                        <a:pt x="1265" y="831"/>
                      </a:cubicBezTo>
                      <a:cubicBezTo>
                        <a:pt x="1296" y="829"/>
                        <a:pt x="1288" y="789"/>
                        <a:pt x="1308" y="771"/>
                      </a:cubicBezTo>
                      <a:cubicBezTo>
                        <a:pt x="1331" y="751"/>
                        <a:pt x="1364" y="769"/>
                        <a:pt x="1384" y="769"/>
                      </a:cubicBezTo>
                      <a:cubicBezTo>
                        <a:pt x="1391" y="749"/>
                        <a:pt x="1391" y="724"/>
                        <a:pt x="1386" y="702"/>
                      </a:cubicBezTo>
                      <a:close/>
                      <a:moveTo>
                        <a:pt x="1301" y="638"/>
                      </a:moveTo>
                      <a:cubicBezTo>
                        <a:pt x="1280" y="593"/>
                        <a:pt x="1272" y="539"/>
                        <a:pt x="1239" y="505"/>
                      </a:cubicBezTo>
                      <a:cubicBezTo>
                        <a:pt x="1240" y="499"/>
                        <a:pt x="1236" y="500"/>
                        <a:pt x="1239" y="496"/>
                      </a:cubicBezTo>
                      <a:cubicBezTo>
                        <a:pt x="1238" y="496"/>
                        <a:pt x="1236" y="496"/>
                        <a:pt x="1235" y="496"/>
                      </a:cubicBezTo>
                      <a:cubicBezTo>
                        <a:pt x="1230" y="497"/>
                        <a:pt x="1231" y="502"/>
                        <a:pt x="1223" y="500"/>
                      </a:cubicBezTo>
                      <a:cubicBezTo>
                        <a:pt x="1238" y="542"/>
                        <a:pt x="1263" y="578"/>
                        <a:pt x="1283" y="617"/>
                      </a:cubicBezTo>
                      <a:cubicBezTo>
                        <a:pt x="1298" y="646"/>
                        <a:pt x="1299" y="682"/>
                        <a:pt x="1320" y="700"/>
                      </a:cubicBezTo>
                      <a:cubicBezTo>
                        <a:pt x="1327" y="676"/>
                        <a:pt x="1311" y="658"/>
                        <a:pt x="1301" y="638"/>
                      </a:cubicBezTo>
                      <a:close/>
                      <a:moveTo>
                        <a:pt x="1184" y="576"/>
                      </a:moveTo>
                      <a:cubicBezTo>
                        <a:pt x="1178" y="557"/>
                        <a:pt x="1177" y="535"/>
                        <a:pt x="1161" y="528"/>
                      </a:cubicBezTo>
                      <a:cubicBezTo>
                        <a:pt x="1158" y="535"/>
                        <a:pt x="1143" y="531"/>
                        <a:pt x="1143" y="542"/>
                      </a:cubicBezTo>
                      <a:cubicBezTo>
                        <a:pt x="1177" y="596"/>
                        <a:pt x="1194" y="688"/>
                        <a:pt x="1244" y="735"/>
                      </a:cubicBezTo>
                      <a:cubicBezTo>
                        <a:pt x="1241" y="675"/>
                        <a:pt x="1202" y="627"/>
                        <a:pt x="1184" y="576"/>
                      </a:cubicBezTo>
                      <a:close/>
                      <a:moveTo>
                        <a:pt x="840" y="774"/>
                      </a:moveTo>
                      <a:cubicBezTo>
                        <a:pt x="824" y="792"/>
                        <a:pt x="812" y="817"/>
                        <a:pt x="805" y="840"/>
                      </a:cubicBezTo>
                      <a:cubicBezTo>
                        <a:pt x="874" y="868"/>
                        <a:pt x="966" y="861"/>
                        <a:pt x="1037" y="852"/>
                      </a:cubicBezTo>
                      <a:cubicBezTo>
                        <a:pt x="1095" y="844"/>
                        <a:pt x="1145" y="831"/>
                        <a:pt x="1189" y="810"/>
                      </a:cubicBezTo>
                      <a:cubicBezTo>
                        <a:pt x="1151" y="740"/>
                        <a:pt x="1110" y="644"/>
                        <a:pt x="1076" y="571"/>
                      </a:cubicBezTo>
                      <a:cubicBezTo>
                        <a:pt x="983" y="622"/>
                        <a:pt x="908" y="696"/>
                        <a:pt x="840" y="774"/>
                      </a:cubicBezTo>
                      <a:close/>
                      <a:moveTo>
                        <a:pt x="589" y="1559"/>
                      </a:moveTo>
                      <a:cubicBezTo>
                        <a:pt x="584" y="1554"/>
                        <a:pt x="579" y="1534"/>
                        <a:pt x="569" y="1527"/>
                      </a:cubicBezTo>
                      <a:cubicBezTo>
                        <a:pt x="564" y="1483"/>
                        <a:pt x="544" y="1466"/>
                        <a:pt x="532" y="1428"/>
                      </a:cubicBezTo>
                      <a:cubicBezTo>
                        <a:pt x="519" y="1419"/>
                        <a:pt x="513" y="1403"/>
                        <a:pt x="502" y="1391"/>
                      </a:cubicBezTo>
                      <a:cubicBezTo>
                        <a:pt x="502" y="1385"/>
                        <a:pt x="498" y="1382"/>
                        <a:pt x="497" y="1375"/>
                      </a:cubicBezTo>
                      <a:cubicBezTo>
                        <a:pt x="473" y="1348"/>
                        <a:pt x="466" y="1302"/>
                        <a:pt x="440" y="1277"/>
                      </a:cubicBezTo>
                      <a:cubicBezTo>
                        <a:pt x="406" y="1214"/>
                        <a:pt x="375" y="1150"/>
                        <a:pt x="346" y="1084"/>
                      </a:cubicBezTo>
                      <a:cubicBezTo>
                        <a:pt x="305" y="988"/>
                        <a:pt x="248" y="901"/>
                        <a:pt x="213" y="801"/>
                      </a:cubicBezTo>
                      <a:cubicBezTo>
                        <a:pt x="203" y="803"/>
                        <a:pt x="197" y="810"/>
                        <a:pt x="185" y="810"/>
                      </a:cubicBezTo>
                      <a:cubicBezTo>
                        <a:pt x="201" y="859"/>
                        <a:pt x="230" y="908"/>
                        <a:pt x="252" y="950"/>
                      </a:cubicBezTo>
                      <a:cubicBezTo>
                        <a:pt x="263" y="972"/>
                        <a:pt x="270" y="997"/>
                        <a:pt x="282" y="1019"/>
                      </a:cubicBezTo>
                      <a:cubicBezTo>
                        <a:pt x="362" y="1172"/>
                        <a:pt x="425" y="1336"/>
                        <a:pt x="518" y="1472"/>
                      </a:cubicBezTo>
                      <a:cubicBezTo>
                        <a:pt x="528" y="1503"/>
                        <a:pt x="546" y="1526"/>
                        <a:pt x="557" y="1557"/>
                      </a:cubicBezTo>
                      <a:cubicBezTo>
                        <a:pt x="558" y="1564"/>
                        <a:pt x="549" y="1565"/>
                        <a:pt x="555" y="1571"/>
                      </a:cubicBezTo>
                      <a:cubicBezTo>
                        <a:pt x="574" y="1579"/>
                        <a:pt x="579" y="1567"/>
                        <a:pt x="589" y="1559"/>
                      </a:cubicBezTo>
                      <a:close/>
                      <a:moveTo>
                        <a:pt x="105" y="875"/>
                      </a:moveTo>
                      <a:cubicBezTo>
                        <a:pt x="112" y="889"/>
                        <a:pt x="120" y="904"/>
                        <a:pt x="128" y="918"/>
                      </a:cubicBezTo>
                      <a:cubicBezTo>
                        <a:pt x="143" y="946"/>
                        <a:pt x="156" y="977"/>
                        <a:pt x="171" y="1003"/>
                      </a:cubicBezTo>
                      <a:cubicBezTo>
                        <a:pt x="237" y="1118"/>
                        <a:pt x="284" y="1244"/>
                        <a:pt x="344" y="1359"/>
                      </a:cubicBezTo>
                      <a:cubicBezTo>
                        <a:pt x="374" y="1418"/>
                        <a:pt x="387" y="1482"/>
                        <a:pt x="424" y="1534"/>
                      </a:cubicBezTo>
                      <a:cubicBezTo>
                        <a:pt x="421" y="1545"/>
                        <a:pt x="432" y="1586"/>
                        <a:pt x="458" y="1575"/>
                      </a:cubicBezTo>
                      <a:cubicBezTo>
                        <a:pt x="462" y="1554"/>
                        <a:pt x="455" y="1542"/>
                        <a:pt x="449" y="1520"/>
                      </a:cubicBezTo>
                      <a:cubicBezTo>
                        <a:pt x="420" y="1479"/>
                        <a:pt x="403" y="1430"/>
                        <a:pt x="380" y="1387"/>
                      </a:cubicBezTo>
                      <a:cubicBezTo>
                        <a:pt x="369" y="1366"/>
                        <a:pt x="359" y="1347"/>
                        <a:pt x="350" y="1325"/>
                      </a:cubicBezTo>
                      <a:cubicBezTo>
                        <a:pt x="342" y="1303"/>
                        <a:pt x="327" y="1284"/>
                        <a:pt x="316" y="1263"/>
                      </a:cubicBezTo>
                      <a:cubicBezTo>
                        <a:pt x="305" y="1241"/>
                        <a:pt x="298" y="1217"/>
                        <a:pt x="288" y="1194"/>
                      </a:cubicBezTo>
                      <a:cubicBezTo>
                        <a:pt x="270" y="1148"/>
                        <a:pt x="249" y="1104"/>
                        <a:pt x="229" y="1061"/>
                      </a:cubicBezTo>
                      <a:cubicBezTo>
                        <a:pt x="208" y="1017"/>
                        <a:pt x="180" y="978"/>
                        <a:pt x="160" y="937"/>
                      </a:cubicBezTo>
                      <a:cubicBezTo>
                        <a:pt x="141" y="897"/>
                        <a:pt x="124" y="814"/>
                        <a:pt x="82" y="817"/>
                      </a:cubicBezTo>
                      <a:cubicBezTo>
                        <a:pt x="88" y="838"/>
                        <a:pt x="95" y="855"/>
                        <a:pt x="105" y="875"/>
                      </a:cubicBezTo>
                      <a:close/>
                      <a:moveTo>
                        <a:pt x="162" y="822"/>
                      </a:moveTo>
                      <a:cubicBezTo>
                        <a:pt x="154" y="823"/>
                        <a:pt x="148" y="818"/>
                        <a:pt x="135" y="822"/>
                      </a:cubicBezTo>
                      <a:cubicBezTo>
                        <a:pt x="153" y="889"/>
                        <a:pt x="189" y="950"/>
                        <a:pt x="222" y="1010"/>
                      </a:cubicBezTo>
                      <a:cubicBezTo>
                        <a:pt x="295" y="1145"/>
                        <a:pt x="337" y="1285"/>
                        <a:pt x="419" y="1417"/>
                      </a:cubicBezTo>
                      <a:cubicBezTo>
                        <a:pt x="431" y="1449"/>
                        <a:pt x="446" y="1479"/>
                        <a:pt x="465" y="1509"/>
                      </a:cubicBezTo>
                      <a:cubicBezTo>
                        <a:pt x="482" y="1502"/>
                        <a:pt x="498" y="1515"/>
                        <a:pt x="511" y="1506"/>
                      </a:cubicBezTo>
                      <a:cubicBezTo>
                        <a:pt x="384" y="1289"/>
                        <a:pt x="282" y="1046"/>
                        <a:pt x="162" y="822"/>
                      </a:cubicBezTo>
                      <a:close/>
                      <a:moveTo>
                        <a:pt x="672" y="863"/>
                      </a:moveTo>
                      <a:cubicBezTo>
                        <a:pt x="634" y="876"/>
                        <a:pt x="615" y="902"/>
                        <a:pt x="628" y="944"/>
                      </a:cubicBezTo>
                      <a:cubicBezTo>
                        <a:pt x="634" y="961"/>
                        <a:pt x="646" y="976"/>
                        <a:pt x="654" y="996"/>
                      </a:cubicBezTo>
                      <a:cubicBezTo>
                        <a:pt x="668" y="1036"/>
                        <a:pt x="678" y="1074"/>
                        <a:pt x="695" y="1111"/>
                      </a:cubicBezTo>
                      <a:cubicBezTo>
                        <a:pt x="727" y="1181"/>
                        <a:pt x="765" y="1257"/>
                        <a:pt x="803" y="1320"/>
                      </a:cubicBezTo>
                      <a:cubicBezTo>
                        <a:pt x="824" y="1339"/>
                        <a:pt x="873" y="1342"/>
                        <a:pt x="911" y="1336"/>
                      </a:cubicBezTo>
                      <a:cubicBezTo>
                        <a:pt x="912" y="1331"/>
                        <a:pt x="907" y="1331"/>
                        <a:pt x="909" y="1325"/>
                      </a:cubicBezTo>
                      <a:cubicBezTo>
                        <a:pt x="901" y="1326"/>
                        <a:pt x="892" y="1337"/>
                        <a:pt x="883" y="1329"/>
                      </a:cubicBezTo>
                      <a:cubicBezTo>
                        <a:pt x="886" y="1315"/>
                        <a:pt x="900" y="1312"/>
                        <a:pt x="902" y="1297"/>
                      </a:cubicBezTo>
                      <a:cubicBezTo>
                        <a:pt x="888" y="1287"/>
                        <a:pt x="877" y="1315"/>
                        <a:pt x="867" y="1302"/>
                      </a:cubicBezTo>
                      <a:cubicBezTo>
                        <a:pt x="868" y="1284"/>
                        <a:pt x="898" y="1279"/>
                        <a:pt x="886" y="1263"/>
                      </a:cubicBezTo>
                      <a:cubicBezTo>
                        <a:pt x="878" y="1270"/>
                        <a:pt x="866" y="1282"/>
                        <a:pt x="856" y="1279"/>
                      </a:cubicBezTo>
                      <a:cubicBezTo>
                        <a:pt x="855" y="1257"/>
                        <a:pt x="873" y="1255"/>
                        <a:pt x="879" y="1240"/>
                      </a:cubicBezTo>
                      <a:cubicBezTo>
                        <a:pt x="873" y="1232"/>
                        <a:pt x="871" y="1220"/>
                        <a:pt x="865" y="1212"/>
                      </a:cubicBezTo>
                      <a:cubicBezTo>
                        <a:pt x="846" y="1217"/>
                        <a:pt x="823" y="1242"/>
                        <a:pt x="805" y="1233"/>
                      </a:cubicBezTo>
                      <a:cubicBezTo>
                        <a:pt x="818" y="1217"/>
                        <a:pt x="836" y="1205"/>
                        <a:pt x="856" y="1196"/>
                      </a:cubicBezTo>
                      <a:cubicBezTo>
                        <a:pt x="856" y="1189"/>
                        <a:pt x="850" y="1188"/>
                        <a:pt x="849" y="1182"/>
                      </a:cubicBezTo>
                      <a:cubicBezTo>
                        <a:pt x="839" y="1182"/>
                        <a:pt x="830" y="1194"/>
                        <a:pt x="821" y="1187"/>
                      </a:cubicBezTo>
                      <a:cubicBezTo>
                        <a:pt x="818" y="1177"/>
                        <a:pt x="833" y="1168"/>
                        <a:pt x="840" y="1162"/>
                      </a:cubicBezTo>
                      <a:cubicBezTo>
                        <a:pt x="836" y="1161"/>
                        <a:pt x="837" y="1157"/>
                        <a:pt x="835" y="1155"/>
                      </a:cubicBezTo>
                      <a:cubicBezTo>
                        <a:pt x="834" y="1153"/>
                        <a:pt x="809" y="1169"/>
                        <a:pt x="808" y="1153"/>
                      </a:cubicBezTo>
                      <a:cubicBezTo>
                        <a:pt x="808" y="1141"/>
                        <a:pt x="824" y="1145"/>
                        <a:pt x="824" y="1132"/>
                      </a:cubicBezTo>
                      <a:cubicBezTo>
                        <a:pt x="814" y="1134"/>
                        <a:pt x="803" y="1146"/>
                        <a:pt x="791" y="1139"/>
                      </a:cubicBezTo>
                      <a:cubicBezTo>
                        <a:pt x="792" y="1123"/>
                        <a:pt x="811" y="1116"/>
                        <a:pt x="810" y="1107"/>
                      </a:cubicBezTo>
                      <a:cubicBezTo>
                        <a:pt x="803" y="1104"/>
                        <a:pt x="786" y="1130"/>
                        <a:pt x="775" y="1116"/>
                      </a:cubicBezTo>
                      <a:cubicBezTo>
                        <a:pt x="782" y="1104"/>
                        <a:pt x="790" y="1095"/>
                        <a:pt x="798" y="1086"/>
                      </a:cubicBezTo>
                      <a:cubicBezTo>
                        <a:pt x="795" y="1082"/>
                        <a:pt x="793" y="1076"/>
                        <a:pt x="791" y="1070"/>
                      </a:cubicBezTo>
                      <a:cubicBezTo>
                        <a:pt x="770" y="1072"/>
                        <a:pt x="760" y="1086"/>
                        <a:pt x="746" y="1095"/>
                      </a:cubicBezTo>
                      <a:cubicBezTo>
                        <a:pt x="745" y="1092"/>
                        <a:pt x="742" y="1091"/>
                        <a:pt x="741" y="1088"/>
                      </a:cubicBezTo>
                      <a:cubicBezTo>
                        <a:pt x="747" y="1066"/>
                        <a:pt x="770" y="1062"/>
                        <a:pt x="780" y="1049"/>
                      </a:cubicBezTo>
                      <a:cubicBezTo>
                        <a:pt x="778" y="1049"/>
                        <a:pt x="777" y="1047"/>
                        <a:pt x="778" y="1045"/>
                      </a:cubicBezTo>
                      <a:cubicBezTo>
                        <a:pt x="772" y="1040"/>
                        <a:pt x="763" y="1049"/>
                        <a:pt x="755" y="1049"/>
                      </a:cubicBezTo>
                      <a:cubicBezTo>
                        <a:pt x="754" y="1045"/>
                        <a:pt x="748" y="1045"/>
                        <a:pt x="750" y="1038"/>
                      </a:cubicBezTo>
                      <a:cubicBezTo>
                        <a:pt x="754" y="1031"/>
                        <a:pt x="764" y="1031"/>
                        <a:pt x="766" y="1024"/>
                      </a:cubicBezTo>
                      <a:cubicBezTo>
                        <a:pt x="758" y="1012"/>
                        <a:pt x="745" y="1038"/>
                        <a:pt x="729" y="1026"/>
                      </a:cubicBezTo>
                      <a:cubicBezTo>
                        <a:pt x="735" y="1017"/>
                        <a:pt x="740" y="1006"/>
                        <a:pt x="755" y="1006"/>
                      </a:cubicBezTo>
                      <a:cubicBezTo>
                        <a:pt x="753" y="1000"/>
                        <a:pt x="752" y="995"/>
                        <a:pt x="746" y="994"/>
                      </a:cubicBezTo>
                      <a:cubicBezTo>
                        <a:pt x="740" y="1000"/>
                        <a:pt x="735" y="1006"/>
                        <a:pt x="723" y="1006"/>
                      </a:cubicBezTo>
                      <a:cubicBezTo>
                        <a:pt x="724" y="993"/>
                        <a:pt x="726" y="982"/>
                        <a:pt x="741" y="983"/>
                      </a:cubicBezTo>
                      <a:cubicBezTo>
                        <a:pt x="739" y="975"/>
                        <a:pt x="736" y="969"/>
                        <a:pt x="732" y="964"/>
                      </a:cubicBezTo>
                      <a:cubicBezTo>
                        <a:pt x="716" y="974"/>
                        <a:pt x="696" y="1002"/>
                        <a:pt x="681" y="992"/>
                      </a:cubicBezTo>
                      <a:cubicBezTo>
                        <a:pt x="693" y="975"/>
                        <a:pt x="706" y="960"/>
                        <a:pt x="727" y="953"/>
                      </a:cubicBezTo>
                      <a:cubicBezTo>
                        <a:pt x="713" y="920"/>
                        <a:pt x="697" y="878"/>
                        <a:pt x="672" y="863"/>
                      </a:cubicBezTo>
                      <a:close/>
                      <a:moveTo>
                        <a:pt x="938" y="1019"/>
                      </a:moveTo>
                      <a:cubicBezTo>
                        <a:pt x="951" y="1015"/>
                        <a:pt x="959" y="1006"/>
                        <a:pt x="966" y="996"/>
                      </a:cubicBezTo>
                      <a:cubicBezTo>
                        <a:pt x="961" y="989"/>
                        <a:pt x="957" y="981"/>
                        <a:pt x="950" y="976"/>
                      </a:cubicBezTo>
                      <a:cubicBezTo>
                        <a:pt x="952" y="996"/>
                        <a:pt x="940" y="1003"/>
                        <a:pt x="938" y="1019"/>
                      </a:cubicBezTo>
                      <a:close/>
                      <a:moveTo>
                        <a:pt x="1170" y="996"/>
                      </a:moveTo>
                      <a:cubicBezTo>
                        <a:pt x="1163" y="995"/>
                        <a:pt x="1155" y="993"/>
                        <a:pt x="1150" y="989"/>
                      </a:cubicBezTo>
                      <a:cubicBezTo>
                        <a:pt x="1148" y="996"/>
                        <a:pt x="1140" y="995"/>
                        <a:pt x="1141" y="1003"/>
                      </a:cubicBezTo>
                      <a:cubicBezTo>
                        <a:pt x="1152" y="1008"/>
                        <a:pt x="1164" y="1009"/>
                        <a:pt x="1173" y="1010"/>
                      </a:cubicBezTo>
                      <a:cubicBezTo>
                        <a:pt x="1175" y="995"/>
                        <a:pt x="1166" y="1008"/>
                        <a:pt x="1170" y="996"/>
                      </a:cubicBezTo>
                      <a:close/>
                      <a:moveTo>
                        <a:pt x="932" y="1026"/>
                      </a:moveTo>
                      <a:cubicBezTo>
                        <a:pt x="930" y="1040"/>
                        <a:pt x="916" y="1079"/>
                        <a:pt x="918" y="1081"/>
                      </a:cubicBezTo>
                      <a:cubicBezTo>
                        <a:pt x="937" y="1112"/>
                        <a:pt x="949" y="1054"/>
                        <a:pt x="968" y="1049"/>
                      </a:cubicBezTo>
                      <a:cubicBezTo>
                        <a:pt x="982" y="1054"/>
                        <a:pt x="986" y="1068"/>
                        <a:pt x="998" y="1074"/>
                      </a:cubicBezTo>
                      <a:cubicBezTo>
                        <a:pt x="999" y="1065"/>
                        <a:pt x="1011" y="1067"/>
                        <a:pt x="1010" y="1056"/>
                      </a:cubicBezTo>
                      <a:cubicBezTo>
                        <a:pt x="997" y="1042"/>
                        <a:pt x="989" y="1023"/>
                        <a:pt x="973" y="1012"/>
                      </a:cubicBezTo>
                      <a:cubicBezTo>
                        <a:pt x="966" y="1025"/>
                        <a:pt x="945" y="1039"/>
                        <a:pt x="932" y="1026"/>
                      </a:cubicBezTo>
                      <a:close/>
                      <a:moveTo>
                        <a:pt x="1129" y="1019"/>
                      </a:moveTo>
                      <a:cubicBezTo>
                        <a:pt x="1113" y="1062"/>
                        <a:pt x="1091" y="1099"/>
                        <a:pt x="1081" y="1148"/>
                      </a:cubicBezTo>
                      <a:cubicBezTo>
                        <a:pt x="1100" y="1160"/>
                        <a:pt x="1134" y="1163"/>
                        <a:pt x="1152" y="1148"/>
                      </a:cubicBezTo>
                      <a:cubicBezTo>
                        <a:pt x="1161" y="1115"/>
                        <a:pt x="1166" y="1078"/>
                        <a:pt x="1173" y="1038"/>
                      </a:cubicBezTo>
                      <a:cubicBezTo>
                        <a:pt x="1164" y="1026"/>
                        <a:pt x="1149" y="1020"/>
                        <a:pt x="1129" y="1019"/>
                      </a:cubicBezTo>
                      <a:close/>
                      <a:moveTo>
                        <a:pt x="1159" y="1196"/>
                      </a:moveTo>
                      <a:cubicBezTo>
                        <a:pt x="1165" y="1199"/>
                        <a:pt x="1164" y="1209"/>
                        <a:pt x="1175" y="1208"/>
                      </a:cubicBezTo>
                      <a:cubicBezTo>
                        <a:pt x="1180" y="1162"/>
                        <a:pt x="1199" y="1106"/>
                        <a:pt x="1219" y="1056"/>
                      </a:cubicBezTo>
                      <a:cubicBezTo>
                        <a:pt x="1213" y="1046"/>
                        <a:pt x="1204" y="1040"/>
                        <a:pt x="1191" y="1038"/>
                      </a:cubicBezTo>
                      <a:cubicBezTo>
                        <a:pt x="1186" y="1088"/>
                        <a:pt x="1171" y="1148"/>
                        <a:pt x="1159" y="1196"/>
                      </a:cubicBezTo>
                      <a:close/>
                      <a:moveTo>
                        <a:pt x="918" y="1107"/>
                      </a:moveTo>
                      <a:cubicBezTo>
                        <a:pt x="928" y="1191"/>
                        <a:pt x="930" y="1277"/>
                        <a:pt x="948" y="1339"/>
                      </a:cubicBezTo>
                      <a:cubicBezTo>
                        <a:pt x="952" y="1335"/>
                        <a:pt x="978" y="1335"/>
                        <a:pt x="989" y="1339"/>
                      </a:cubicBezTo>
                      <a:cubicBezTo>
                        <a:pt x="994" y="1328"/>
                        <a:pt x="984" y="1307"/>
                        <a:pt x="991" y="1290"/>
                      </a:cubicBezTo>
                      <a:cubicBezTo>
                        <a:pt x="1010" y="1295"/>
                        <a:pt x="996" y="1331"/>
                        <a:pt x="1012" y="1339"/>
                      </a:cubicBezTo>
                      <a:cubicBezTo>
                        <a:pt x="1029" y="1322"/>
                        <a:pt x="1027" y="1282"/>
                        <a:pt x="1026" y="1249"/>
                      </a:cubicBezTo>
                      <a:cubicBezTo>
                        <a:pt x="1037" y="1194"/>
                        <a:pt x="1023" y="1143"/>
                        <a:pt x="1021" y="1086"/>
                      </a:cubicBezTo>
                      <a:cubicBezTo>
                        <a:pt x="1012" y="1090"/>
                        <a:pt x="999" y="1096"/>
                        <a:pt x="987" y="1091"/>
                      </a:cubicBezTo>
                      <a:cubicBezTo>
                        <a:pt x="989" y="1139"/>
                        <a:pt x="997" y="1197"/>
                        <a:pt x="994" y="1249"/>
                      </a:cubicBezTo>
                      <a:cubicBezTo>
                        <a:pt x="969" y="1206"/>
                        <a:pt x="989" y="1127"/>
                        <a:pt x="964" y="1081"/>
                      </a:cubicBezTo>
                      <a:cubicBezTo>
                        <a:pt x="959" y="1100"/>
                        <a:pt x="937" y="1110"/>
                        <a:pt x="918" y="1107"/>
                      </a:cubicBezTo>
                      <a:close/>
                      <a:moveTo>
                        <a:pt x="1040" y="1336"/>
                      </a:moveTo>
                      <a:cubicBezTo>
                        <a:pt x="1054" y="1331"/>
                        <a:pt x="1067" y="1325"/>
                        <a:pt x="1083" y="1323"/>
                      </a:cubicBezTo>
                      <a:cubicBezTo>
                        <a:pt x="1112" y="1278"/>
                        <a:pt x="1131" y="1232"/>
                        <a:pt x="1143" y="1176"/>
                      </a:cubicBezTo>
                      <a:cubicBezTo>
                        <a:pt x="1115" y="1177"/>
                        <a:pt x="1089" y="1176"/>
                        <a:pt x="1076" y="1162"/>
                      </a:cubicBezTo>
                      <a:cubicBezTo>
                        <a:pt x="1057" y="1222"/>
                        <a:pt x="1046" y="1272"/>
                        <a:pt x="1040" y="1336"/>
                      </a:cubicBezTo>
                      <a:close/>
                      <a:moveTo>
                        <a:pt x="911" y="1277"/>
                      </a:moveTo>
                      <a:cubicBezTo>
                        <a:pt x="916" y="1288"/>
                        <a:pt x="914" y="1294"/>
                        <a:pt x="922" y="1300"/>
                      </a:cubicBezTo>
                      <a:cubicBezTo>
                        <a:pt x="919" y="1289"/>
                        <a:pt x="922" y="1277"/>
                        <a:pt x="916" y="1274"/>
                      </a:cubicBezTo>
                      <a:cubicBezTo>
                        <a:pt x="915" y="1276"/>
                        <a:pt x="914" y="1277"/>
                        <a:pt x="911" y="1277"/>
                      </a:cubicBezTo>
                      <a:close/>
                      <a:moveTo>
                        <a:pt x="803" y="1437"/>
                      </a:moveTo>
                      <a:cubicBezTo>
                        <a:pt x="889" y="1451"/>
                        <a:pt x="951" y="1459"/>
                        <a:pt x="1030" y="1430"/>
                      </a:cubicBezTo>
                      <a:cubicBezTo>
                        <a:pt x="1072" y="1435"/>
                        <a:pt x="1079" y="1419"/>
                        <a:pt x="1104" y="1407"/>
                      </a:cubicBezTo>
                      <a:cubicBezTo>
                        <a:pt x="1101" y="1373"/>
                        <a:pt x="1115" y="1355"/>
                        <a:pt x="1118" y="1325"/>
                      </a:cubicBezTo>
                      <a:cubicBezTo>
                        <a:pt x="1072" y="1366"/>
                        <a:pt x="996" y="1352"/>
                        <a:pt x="925" y="1359"/>
                      </a:cubicBezTo>
                      <a:cubicBezTo>
                        <a:pt x="887" y="1363"/>
                        <a:pt x="811" y="1356"/>
                        <a:pt x="785" y="1339"/>
                      </a:cubicBezTo>
                      <a:cubicBezTo>
                        <a:pt x="793" y="1374"/>
                        <a:pt x="796" y="1404"/>
                        <a:pt x="803" y="1437"/>
                      </a:cubicBezTo>
                      <a:close/>
                      <a:moveTo>
                        <a:pt x="1067" y="1453"/>
                      </a:moveTo>
                      <a:cubicBezTo>
                        <a:pt x="1071" y="1475"/>
                        <a:pt x="1071" y="1487"/>
                        <a:pt x="1072" y="1511"/>
                      </a:cubicBezTo>
                      <a:cubicBezTo>
                        <a:pt x="1084" y="1513"/>
                        <a:pt x="1086" y="1504"/>
                        <a:pt x="1097" y="1504"/>
                      </a:cubicBezTo>
                      <a:cubicBezTo>
                        <a:pt x="1096" y="1472"/>
                        <a:pt x="1107" y="1459"/>
                        <a:pt x="1102" y="1435"/>
                      </a:cubicBezTo>
                      <a:cubicBezTo>
                        <a:pt x="1092" y="1443"/>
                        <a:pt x="1074" y="1442"/>
                        <a:pt x="1067" y="1453"/>
                      </a:cubicBezTo>
                      <a:close/>
                      <a:moveTo>
                        <a:pt x="1042" y="1525"/>
                      </a:moveTo>
                      <a:cubicBezTo>
                        <a:pt x="1044" y="1522"/>
                        <a:pt x="1046" y="1524"/>
                        <a:pt x="1053" y="1522"/>
                      </a:cubicBezTo>
                      <a:cubicBezTo>
                        <a:pt x="1057" y="1501"/>
                        <a:pt x="1061" y="1460"/>
                        <a:pt x="1042" y="1453"/>
                      </a:cubicBezTo>
                      <a:cubicBezTo>
                        <a:pt x="1036" y="1471"/>
                        <a:pt x="1039" y="1500"/>
                        <a:pt x="1042" y="1525"/>
                      </a:cubicBezTo>
                      <a:close/>
                      <a:moveTo>
                        <a:pt x="805" y="1458"/>
                      </a:moveTo>
                      <a:cubicBezTo>
                        <a:pt x="808" y="1484"/>
                        <a:pt x="815" y="1503"/>
                        <a:pt x="817" y="1529"/>
                      </a:cubicBezTo>
                      <a:cubicBezTo>
                        <a:pt x="825" y="1529"/>
                        <a:pt x="832" y="1538"/>
                        <a:pt x="837" y="1534"/>
                      </a:cubicBezTo>
                      <a:cubicBezTo>
                        <a:pt x="842" y="1514"/>
                        <a:pt x="836" y="1494"/>
                        <a:pt x="835" y="1465"/>
                      </a:cubicBezTo>
                      <a:cubicBezTo>
                        <a:pt x="823" y="1459"/>
                        <a:pt x="818" y="1457"/>
                        <a:pt x="805" y="1458"/>
                      </a:cubicBezTo>
                      <a:close/>
                      <a:moveTo>
                        <a:pt x="973" y="1470"/>
                      </a:moveTo>
                      <a:cubicBezTo>
                        <a:pt x="972" y="1497"/>
                        <a:pt x="969" y="1517"/>
                        <a:pt x="975" y="1545"/>
                      </a:cubicBezTo>
                      <a:cubicBezTo>
                        <a:pt x="991" y="1540"/>
                        <a:pt x="1012" y="1541"/>
                        <a:pt x="1023" y="1532"/>
                      </a:cubicBezTo>
                      <a:cubicBezTo>
                        <a:pt x="1026" y="1503"/>
                        <a:pt x="1024" y="1489"/>
                        <a:pt x="1019" y="1460"/>
                      </a:cubicBezTo>
                      <a:cubicBezTo>
                        <a:pt x="1005" y="1458"/>
                        <a:pt x="988" y="1466"/>
                        <a:pt x="973" y="1470"/>
                      </a:cubicBezTo>
                      <a:close/>
                      <a:moveTo>
                        <a:pt x="854" y="1541"/>
                      </a:moveTo>
                      <a:cubicBezTo>
                        <a:pt x="876" y="1546"/>
                        <a:pt x="890" y="1545"/>
                        <a:pt x="916" y="1548"/>
                      </a:cubicBezTo>
                      <a:cubicBezTo>
                        <a:pt x="915" y="1523"/>
                        <a:pt x="921" y="1496"/>
                        <a:pt x="913" y="1472"/>
                      </a:cubicBezTo>
                      <a:cubicBezTo>
                        <a:pt x="894" y="1468"/>
                        <a:pt x="867" y="1468"/>
                        <a:pt x="854" y="1465"/>
                      </a:cubicBezTo>
                      <a:cubicBezTo>
                        <a:pt x="855" y="1482"/>
                        <a:pt x="852" y="1524"/>
                        <a:pt x="854" y="1541"/>
                      </a:cubicBezTo>
                      <a:close/>
                      <a:moveTo>
                        <a:pt x="936" y="1470"/>
                      </a:moveTo>
                      <a:cubicBezTo>
                        <a:pt x="929" y="1493"/>
                        <a:pt x="932" y="1521"/>
                        <a:pt x="934" y="1550"/>
                      </a:cubicBezTo>
                      <a:cubicBezTo>
                        <a:pt x="942" y="1549"/>
                        <a:pt x="954" y="1552"/>
                        <a:pt x="959" y="1548"/>
                      </a:cubicBezTo>
                      <a:cubicBezTo>
                        <a:pt x="955" y="1526"/>
                        <a:pt x="961" y="1496"/>
                        <a:pt x="952" y="1470"/>
                      </a:cubicBezTo>
                      <a:cubicBezTo>
                        <a:pt x="947" y="1470"/>
                        <a:pt x="942" y="1470"/>
                        <a:pt x="936" y="1470"/>
                      </a:cubicBezTo>
                      <a:close/>
                      <a:moveTo>
                        <a:pt x="1026" y="1561"/>
                      </a:moveTo>
                      <a:cubicBezTo>
                        <a:pt x="1021" y="1560"/>
                        <a:pt x="1022" y="1555"/>
                        <a:pt x="1014" y="1557"/>
                      </a:cubicBezTo>
                      <a:cubicBezTo>
                        <a:pt x="959" y="1579"/>
                        <a:pt x="886" y="1572"/>
                        <a:pt x="821" y="1552"/>
                      </a:cubicBezTo>
                      <a:cubicBezTo>
                        <a:pt x="829" y="1584"/>
                        <a:pt x="834" y="1634"/>
                        <a:pt x="842" y="1669"/>
                      </a:cubicBezTo>
                      <a:cubicBezTo>
                        <a:pt x="848" y="1675"/>
                        <a:pt x="854" y="1680"/>
                        <a:pt x="860" y="1685"/>
                      </a:cubicBezTo>
                      <a:cubicBezTo>
                        <a:pt x="877" y="1683"/>
                        <a:pt x="893" y="1698"/>
                        <a:pt x="911" y="1699"/>
                      </a:cubicBezTo>
                      <a:cubicBezTo>
                        <a:pt x="923" y="1700"/>
                        <a:pt x="935" y="1692"/>
                        <a:pt x="948" y="1692"/>
                      </a:cubicBezTo>
                      <a:cubicBezTo>
                        <a:pt x="987" y="1692"/>
                        <a:pt x="1031" y="1702"/>
                        <a:pt x="1065" y="1679"/>
                      </a:cubicBezTo>
                      <a:cubicBezTo>
                        <a:pt x="1088" y="1638"/>
                        <a:pt x="1091" y="1567"/>
                        <a:pt x="1090" y="1527"/>
                      </a:cubicBezTo>
                      <a:cubicBezTo>
                        <a:pt x="1071" y="1541"/>
                        <a:pt x="1041" y="1544"/>
                        <a:pt x="1026" y="1561"/>
                      </a:cubicBezTo>
                      <a:close/>
                      <a:moveTo>
                        <a:pt x="481" y="1534"/>
                      </a:moveTo>
                      <a:cubicBezTo>
                        <a:pt x="493" y="1554"/>
                        <a:pt x="500" y="1597"/>
                        <a:pt x="452" y="1600"/>
                      </a:cubicBezTo>
                      <a:cubicBezTo>
                        <a:pt x="442" y="1593"/>
                        <a:pt x="437" y="1594"/>
                        <a:pt x="424" y="1598"/>
                      </a:cubicBezTo>
                      <a:cubicBezTo>
                        <a:pt x="417" y="1581"/>
                        <a:pt x="419" y="1554"/>
                        <a:pt x="403" y="1552"/>
                      </a:cubicBezTo>
                      <a:cubicBezTo>
                        <a:pt x="390" y="1566"/>
                        <a:pt x="340" y="1581"/>
                        <a:pt x="360" y="1610"/>
                      </a:cubicBezTo>
                      <a:cubicBezTo>
                        <a:pt x="442" y="1626"/>
                        <a:pt x="562" y="1633"/>
                        <a:pt x="658" y="1610"/>
                      </a:cubicBezTo>
                      <a:cubicBezTo>
                        <a:pt x="657" y="1602"/>
                        <a:pt x="665" y="1604"/>
                        <a:pt x="663" y="1596"/>
                      </a:cubicBezTo>
                      <a:cubicBezTo>
                        <a:pt x="653" y="1575"/>
                        <a:pt x="629" y="1554"/>
                        <a:pt x="612" y="1555"/>
                      </a:cubicBezTo>
                      <a:cubicBezTo>
                        <a:pt x="641" y="1578"/>
                        <a:pt x="584" y="1605"/>
                        <a:pt x="557" y="1596"/>
                      </a:cubicBezTo>
                      <a:cubicBezTo>
                        <a:pt x="537" y="1589"/>
                        <a:pt x="531" y="1568"/>
                        <a:pt x="534" y="1548"/>
                      </a:cubicBezTo>
                      <a:cubicBezTo>
                        <a:pt x="529" y="1545"/>
                        <a:pt x="528" y="1537"/>
                        <a:pt x="525" y="1532"/>
                      </a:cubicBezTo>
                      <a:cubicBezTo>
                        <a:pt x="512" y="1536"/>
                        <a:pt x="502" y="1528"/>
                        <a:pt x="481" y="1534"/>
                      </a:cubicBezTo>
                      <a:close/>
                      <a:moveTo>
                        <a:pt x="686" y="1607"/>
                      </a:moveTo>
                      <a:cubicBezTo>
                        <a:pt x="679" y="1617"/>
                        <a:pt x="668" y="1626"/>
                        <a:pt x="658" y="1630"/>
                      </a:cubicBezTo>
                      <a:cubicBezTo>
                        <a:pt x="582" y="1662"/>
                        <a:pt x="481" y="1632"/>
                        <a:pt x="385" y="1642"/>
                      </a:cubicBezTo>
                      <a:cubicBezTo>
                        <a:pt x="378" y="1635"/>
                        <a:pt x="358" y="1633"/>
                        <a:pt x="344" y="1630"/>
                      </a:cubicBezTo>
                      <a:cubicBezTo>
                        <a:pt x="339" y="1642"/>
                        <a:pt x="336" y="1655"/>
                        <a:pt x="334" y="1669"/>
                      </a:cubicBezTo>
                      <a:cubicBezTo>
                        <a:pt x="361" y="1696"/>
                        <a:pt x="432" y="1706"/>
                        <a:pt x="500" y="1715"/>
                      </a:cubicBezTo>
                      <a:cubicBezTo>
                        <a:pt x="540" y="1721"/>
                        <a:pt x="564" y="1718"/>
                        <a:pt x="605" y="1711"/>
                      </a:cubicBezTo>
                      <a:cubicBezTo>
                        <a:pt x="629" y="1706"/>
                        <a:pt x="696" y="1690"/>
                        <a:pt x="704" y="1674"/>
                      </a:cubicBezTo>
                      <a:cubicBezTo>
                        <a:pt x="714" y="1652"/>
                        <a:pt x="696" y="1625"/>
                        <a:pt x="693" y="1607"/>
                      </a:cubicBezTo>
                      <a:cubicBezTo>
                        <a:pt x="690" y="1607"/>
                        <a:pt x="688" y="1607"/>
                        <a:pt x="686" y="1607"/>
                      </a:cubicBezTo>
                      <a:close/>
                      <a:moveTo>
                        <a:pt x="261" y="1662"/>
                      </a:moveTo>
                      <a:cubicBezTo>
                        <a:pt x="229" y="1676"/>
                        <a:pt x="207" y="1688"/>
                        <a:pt x="178" y="1704"/>
                      </a:cubicBezTo>
                      <a:cubicBezTo>
                        <a:pt x="137" y="1727"/>
                        <a:pt x="116" y="1739"/>
                        <a:pt x="84" y="1773"/>
                      </a:cubicBezTo>
                      <a:cubicBezTo>
                        <a:pt x="70" y="1787"/>
                        <a:pt x="45" y="1813"/>
                        <a:pt x="47" y="1830"/>
                      </a:cubicBezTo>
                      <a:cubicBezTo>
                        <a:pt x="51" y="1857"/>
                        <a:pt x="107" y="1874"/>
                        <a:pt x="130" y="1883"/>
                      </a:cubicBezTo>
                      <a:cubicBezTo>
                        <a:pt x="205" y="1912"/>
                        <a:pt x="288" y="1931"/>
                        <a:pt x="376" y="1940"/>
                      </a:cubicBezTo>
                      <a:cubicBezTo>
                        <a:pt x="450" y="1948"/>
                        <a:pt x="484" y="1935"/>
                        <a:pt x="555" y="1936"/>
                      </a:cubicBezTo>
                      <a:cubicBezTo>
                        <a:pt x="600" y="1936"/>
                        <a:pt x="638" y="1933"/>
                        <a:pt x="681" y="1927"/>
                      </a:cubicBezTo>
                      <a:cubicBezTo>
                        <a:pt x="760" y="1915"/>
                        <a:pt x="822" y="1904"/>
                        <a:pt x="883" y="1878"/>
                      </a:cubicBezTo>
                      <a:cubicBezTo>
                        <a:pt x="919" y="1864"/>
                        <a:pt x="953" y="1847"/>
                        <a:pt x="975" y="1823"/>
                      </a:cubicBezTo>
                      <a:cubicBezTo>
                        <a:pt x="941" y="1751"/>
                        <a:pt x="866" y="1720"/>
                        <a:pt x="808" y="1672"/>
                      </a:cubicBezTo>
                      <a:cubicBezTo>
                        <a:pt x="780" y="1669"/>
                        <a:pt x="762" y="1656"/>
                        <a:pt x="734" y="1653"/>
                      </a:cubicBezTo>
                      <a:cubicBezTo>
                        <a:pt x="731" y="1660"/>
                        <a:pt x="734" y="1668"/>
                        <a:pt x="736" y="1679"/>
                      </a:cubicBezTo>
                      <a:cubicBezTo>
                        <a:pt x="695" y="1707"/>
                        <a:pt x="639" y="1727"/>
                        <a:pt x="580" y="1734"/>
                      </a:cubicBezTo>
                      <a:cubicBezTo>
                        <a:pt x="537" y="1739"/>
                        <a:pt x="498" y="1730"/>
                        <a:pt x="463" y="1727"/>
                      </a:cubicBezTo>
                      <a:cubicBezTo>
                        <a:pt x="401" y="1721"/>
                        <a:pt x="349" y="1721"/>
                        <a:pt x="311" y="1688"/>
                      </a:cubicBezTo>
                      <a:cubicBezTo>
                        <a:pt x="309" y="1681"/>
                        <a:pt x="325" y="1654"/>
                        <a:pt x="311" y="1644"/>
                      </a:cubicBezTo>
                      <a:cubicBezTo>
                        <a:pt x="301" y="1650"/>
                        <a:pt x="280" y="1654"/>
                        <a:pt x="261" y="166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Freeform 170"/>
                <p:cNvSpPr/>
                <p:nvPr/>
              </p:nvSpPr>
              <p:spPr bwMode="auto">
                <a:xfrm>
                  <a:off x="3695700" y="3516313"/>
                  <a:ext cx="44450" cy="44450"/>
                </a:xfrm>
                <a:custGeom>
                  <a:avLst/>
                  <a:gdLst>
                    <a:gd name="T0" fmla="*/ 35 w 68"/>
                    <a:gd name="T1" fmla="*/ 4 h 69"/>
                    <a:gd name="T2" fmla="*/ 3 w 68"/>
                    <a:gd name="T3" fmla="*/ 31 h 69"/>
                    <a:gd name="T4" fmla="*/ 35 w 68"/>
                    <a:gd name="T5" fmla="*/ 4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8" h="69">
                      <a:moveTo>
                        <a:pt x="35" y="4"/>
                      </a:moveTo>
                      <a:cubicBezTo>
                        <a:pt x="68" y="35"/>
                        <a:pt x="9" y="69"/>
                        <a:pt x="3" y="31"/>
                      </a:cubicBezTo>
                      <a:cubicBezTo>
                        <a:pt x="0" y="12"/>
                        <a:pt x="20" y="0"/>
                        <a:pt x="35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出自【趣你的PPT】(微信:qunideppt)：最优质的PPT资源库"/>
          <p:cNvSpPr txBox="1"/>
          <p:nvPr/>
        </p:nvSpPr>
        <p:spPr>
          <a:xfrm>
            <a:off x="1561443" y="550962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01</a:t>
            </a:r>
          </a:p>
        </p:txBody>
      </p:sp>
      <p:sp>
        <p:nvSpPr>
          <p:cNvPr id="44" name="出自【趣你的PPT】(微信:qunideppt)：最优质的PPT资源库"/>
          <p:cNvSpPr txBox="1"/>
          <p:nvPr/>
        </p:nvSpPr>
        <p:spPr>
          <a:xfrm>
            <a:off x="2856843" y="453807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02</a:t>
            </a:r>
          </a:p>
        </p:txBody>
      </p:sp>
      <p:sp>
        <p:nvSpPr>
          <p:cNvPr id="45" name="出自【趣你的PPT】(微信:qunideppt)：最优质的PPT资源库"/>
          <p:cNvSpPr txBox="1"/>
          <p:nvPr/>
        </p:nvSpPr>
        <p:spPr>
          <a:xfrm>
            <a:off x="4180818" y="3499848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03</a:t>
            </a:r>
          </a:p>
        </p:txBody>
      </p:sp>
      <p:sp>
        <p:nvSpPr>
          <p:cNvPr id="46" name="出自【趣你的PPT】(微信:qunideppt)：最优质的PPT资源库"/>
          <p:cNvSpPr txBox="1"/>
          <p:nvPr/>
        </p:nvSpPr>
        <p:spPr>
          <a:xfrm>
            <a:off x="5476218" y="286167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04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596699" y="3759391"/>
            <a:ext cx="338999" cy="451067"/>
            <a:chOff x="1596699" y="3759391"/>
            <a:chExt cx="338999" cy="451067"/>
          </a:xfrm>
        </p:grpSpPr>
        <p:sp>
          <p:nvSpPr>
            <p:cNvPr id="48" name="出自【趣你的PPT】(微信:qunideppt)：最优质的PPT资源库"/>
            <p:cNvSpPr/>
            <p:nvPr/>
          </p:nvSpPr>
          <p:spPr bwMode="auto">
            <a:xfrm>
              <a:off x="1655682" y="4072003"/>
              <a:ext cx="225999" cy="13970"/>
            </a:xfrm>
            <a:custGeom>
              <a:avLst/>
              <a:gdLst>
                <a:gd name="T0" fmla="*/ 9 w 306"/>
                <a:gd name="T1" fmla="*/ 0 h 19"/>
                <a:gd name="T2" fmla="*/ 0 w 306"/>
                <a:gd name="T3" fmla="*/ 10 h 19"/>
                <a:gd name="T4" fmla="*/ 9 w 306"/>
                <a:gd name="T5" fmla="*/ 19 h 19"/>
                <a:gd name="T6" fmla="*/ 297 w 306"/>
                <a:gd name="T7" fmla="*/ 19 h 19"/>
                <a:gd name="T8" fmla="*/ 306 w 306"/>
                <a:gd name="T9" fmla="*/ 10 h 19"/>
                <a:gd name="T10" fmla="*/ 297 w 306"/>
                <a:gd name="T11" fmla="*/ 0 h 19"/>
                <a:gd name="T12" fmla="*/ 9 w 306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9">
                  <a:moveTo>
                    <a:pt x="9" y="0"/>
                  </a:move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6" y="15"/>
                    <a:pt x="306" y="10"/>
                  </a:cubicBezTo>
                  <a:cubicBezTo>
                    <a:pt x="306" y="5"/>
                    <a:pt x="302" y="0"/>
                    <a:pt x="297" y="0"/>
                  </a:cubicBezTo>
                  <a:lnTo>
                    <a:pt x="9" y="0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4400">
                <a:solidFill>
                  <a:schemeClr val="lt1"/>
                </a:solidFill>
              </a:endParaRPr>
            </a:p>
          </p:txBody>
        </p:sp>
        <p:sp>
          <p:nvSpPr>
            <p:cNvPr id="49" name="出自【趣你的PPT】(微信:qunideppt)：最优质的PPT资源库"/>
            <p:cNvSpPr/>
            <p:nvPr/>
          </p:nvSpPr>
          <p:spPr bwMode="auto">
            <a:xfrm>
              <a:off x="1655682" y="4114532"/>
              <a:ext cx="225999" cy="13970"/>
            </a:xfrm>
            <a:custGeom>
              <a:avLst/>
              <a:gdLst>
                <a:gd name="T0" fmla="*/ 297 w 306"/>
                <a:gd name="T1" fmla="*/ 0 h 19"/>
                <a:gd name="T2" fmla="*/ 9 w 306"/>
                <a:gd name="T3" fmla="*/ 0 h 19"/>
                <a:gd name="T4" fmla="*/ 0 w 306"/>
                <a:gd name="T5" fmla="*/ 9 h 19"/>
                <a:gd name="T6" fmla="*/ 9 w 306"/>
                <a:gd name="T7" fmla="*/ 19 h 19"/>
                <a:gd name="T8" fmla="*/ 297 w 306"/>
                <a:gd name="T9" fmla="*/ 19 h 19"/>
                <a:gd name="T10" fmla="*/ 306 w 306"/>
                <a:gd name="T11" fmla="*/ 9 h 19"/>
                <a:gd name="T12" fmla="*/ 297 w 306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9">
                  <a:moveTo>
                    <a:pt x="29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6" y="15"/>
                    <a:pt x="306" y="9"/>
                  </a:cubicBezTo>
                  <a:cubicBezTo>
                    <a:pt x="306" y="4"/>
                    <a:pt x="302" y="0"/>
                    <a:pt x="297" y="0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4400">
                <a:solidFill>
                  <a:schemeClr val="lt1"/>
                </a:solidFill>
              </a:endParaRPr>
            </a:p>
          </p:txBody>
        </p:sp>
        <p:sp>
          <p:nvSpPr>
            <p:cNvPr id="50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1596699" y="3759391"/>
              <a:ext cx="338999" cy="451067"/>
            </a:xfrm>
            <a:custGeom>
              <a:avLst/>
              <a:gdLst>
                <a:gd name="T0" fmla="*/ 353 w 459"/>
                <a:gd name="T1" fmla="*/ 12 h 612"/>
                <a:gd name="T2" fmla="*/ 325 w 459"/>
                <a:gd name="T3" fmla="*/ 0 h 612"/>
                <a:gd name="T4" fmla="*/ 57 w 459"/>
                <a:gd name="T5" fmla="*/ 0 h 612"/>
                <a:gd name="T6" fmla="*/ 0 w 459"/>
                <a:gd name="T7" fmla="*/ 57 h 612"/>
                <a:gd name="T8" fmla="*/ 0 w 459"/>
                <a:gd name="T9" fmla="*/ 555 h 612"/>
                <a:gd name="T10" fmla="*/ 57 w 459"/>
                <a:gd name="T11" fmla="*/ 612 h 612"/>
                <a:gd name="T12" fmla="*/ 402 w 459"/>
                <a:gd name="T13" fmla="*/ 612 h 612"/>
                <a:gd name="T14" fmla="*/ 459 w 459"/>
                <a:gd name="T15" fmla="*/ 555 h 612"/>
                <a:gd name="T16" fmla="*/ 459 w 459"/>
                <a:gd name="T17" fmla="*/ 153 h 612"/>
                <a:gd name="T18" fmla="*/ 353 w 459"/>
                <a:gd name="T19" fmla="*/ 12 h 612"/>
                <a:gd name="T20" fmla="*/ 344 w 459"/>
                <a:gd name="T21" fmla="*/ 59 h 612"/>
                <a:gd name="T22" fmla="*/ 409 w 459"/>
                <a:gd name="T23" fmla="*/ 134 h 612"/>
                <a:gd name="T24" fmla="*/ 344 w 459"/>
                <a:gd name="T25" fmla="*/ 134 h 612"/>
                <a:gd name="T26" fmla="*/ 344 w 459"/>
                <a:gd name="T27" fmla="*/ 59 h 612"/>
                <a:gd name="T28" fmla="*/ 421 w 459"/>
                <a:gd name="T29" fmla="*/ 555 h 612"/>
                <a:gd name="T30" fmla="*/ 402 w 459"/>
                <a:gd name="T31" fmla="*/ 574 h 612"/>
                <a:gd name="T32" fmla="*/ 57 w 459"/>
                <a:gd name="T33" fmla="*/ 574 h 612"/>
                <a:gd name="T34" fmla="*/ 38 w 459"/>
                <a:gd name="T35" fmla="*/ 555 h 612"/>
                <a:gd name="T36" fmla="*/ 38 w 459"/>
                <a:gd name="T37" fmla="*/ 57 h 612"/>
                <a:gd name="T38" fmla="*/ 57 w 459"/>
                <a:gd name="T39" fmla="*/ 38 h 612"/>
                <a:gd name="T40" fmla="*/ 306 w 459"/>
                <a:gd name="T41" fmla="*/ 38 h 612"/>
                <a:gd name="T42" fmla="*/ 306 w 459"/>
                <a:gd name="T43" fmla="*/ 172 h 612"/>
                <a:gd name="T44" fmla="*/ 421 w 459"/>
                <a:gd name="T45" fmla="*/ 172 h 612"/>
                <a:gd name="T46" fmla="*/ 421 w 459"/>
                <a:gd name="T47" fmla="*/ 555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9" h="612">
                  <a:moveTo>
                    <a:pt x="353" y="12"/>
                  </a:moveTo>
                  <a:cubicBezTo>
                    <a:pt x="346" y="4"/>
                    <a:pt x="336" y="0"/>
                    <a:pt x="32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26" y="0"/>
                    <a:pt x="0" y="25"/>
                    <a:pt x="0" y="57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87"/>
                    <a:pt x="26" y="612"/>
                    <a:pt x="57" y="612"/>
                  </a:cubicBezTo>
                  <a:cubicBezTo>
                    <a:pt x="402" y="612"/>
                    <a:pt x="402" y="612"/>
                    <a:pt x="402" y="612"/>
                  </a:cubicBezTo>
                  <a:cubicBezTo>
                    <a:pt x="434" y="612"/>
                    <a:pt x="459" y="587"/>
                    <a:pt x="459" y="555"/>
                  </a:cubicBezTo>
                  <a:cubicBezTo>
                    <a:pt x="459" y="153"/>
                    <a:pt x="459" y="153"/>
                    <a:pt x="459" y="153"/>
                  </a:cubicBezTo>
                  <a:cubicBezTo>
                    <a:pt x="459" y="138"/>
                    <a:pt x="459" y="127"/>
                    <a:pt x="353" y="12"/>
                  </a:cubicBezTo>
                  <a:close/>
                  <a:moveTo>
                    <a:pt x="344" y="59"/>
                  </a:moveTo>
                  <a:cubicBezTo>
                    <a:pt x="364" y="80"/>
                    <a:pt x="392" y="113"/>
                    <a:pt x="409" y="134"/>
                  </a:cubicBezTo>
                  <a:cubicBezTo>
                    <a:pt x="344" y="134"/>
                    <a:pt x="344" y="134"/>
                    <a:pt x="344" y="134"/>
                  </a:cubicBezTo>
                  <a:lnTo>
                    <a:pt x="344" y="59"/>
                  </a:lnTo>
                  <a:close/>
                  <a:moveTo>
                    <a:pt x="421" y="555"/>
                  </a:moveTo>
                  <a:cubicBezTo>
                    <a:pt x="421" y="566"/>
                    <a:pt x="412" y="574"/>
                    <a:pt x="402" y="574"/>
                  </a:cubicBezTo>
                  <a:cubicBezTo>
                    <a:pt x="57" y="574"/>
                    <a:pt x="57" y="574"/>
                    <a:pt x="57" y="574"/>
                  </a:cubicBezTo>
                  <a:cubicBezTo>
                    <a:pt x="47" y="574"/>
                    <a:pt x="38" y="566"/>
                    <a:pt x="38" y="55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47"/>
                    <a:pt x="47" y="38"/>
                    <a:pt x="57" y="38"/>
                  </a:cubicBezTo>
                  <a:cubicBezTo>
                    <a:pt x="306" y="38"/>
                    <a:pt x="306" y="38"/>
                    <a:pt x="306" y="38"/>
                  </a:cubicBezTo>
                  <a:cubicBezTo>
                    <a:pt x="306" y="172"/>
                    <a:pt x="306" y="172"/>
                    <a:pt x="306" y="172"/>
                  </a:cubicBezTo>
                  <a:cubicBezTo>
                    <a:pt x="421" y="172"/>
                    <a:pt x="421" y="172"/>
                    <a:pt x="421" y="172"/>
                  </a:cubicBezTo>
                  <a:lnTo>
                    <a:pt x="421" y="555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4400">
                <a:solidFill>
                  <a:schemeClr val="lt1"/>
                </a:solidFill>
              </a:endParaRPr>
            </a:p>
          </p:txBody>
        </p:sp>
        <p:sp>
          <p:nvSpPr>
            <p:cNvPr id="51" name="出自【趣你的PPT】(微信:qunideppt)：最优质的PPT资源库"/>
            <p:cNvSpPr/>
            <p:nvPr/>
          </p:nvSpPr>
          <p:spPr bwMode="auto">
            <a:xfrm>
              <a:off x="1652578" y="3829550"/>
              <a:ext cx="141871" cy="28560"/>
            </a:xfrm>
            <a:custGeom>
              <a:avLst/>
              <a:gdLst>
                <a:gd name="T0" fmla="*/ 19 w 192"/>
                <a:gd name="T1" fmla="*/ 39 h 39"/>
                <a:gd name="T2" fmla="*/ 173 w 192"/>
                <a:gd name="T3" fmla="*/ 39 h 39"/>
                <a:gd name="T4" fmla="*/ 192 w 192"/>
                <a:gd name="T5" fmla="*/ 20 h 39"/>
                <a:gd name="T6" fmla="*/ 173 w 192"/>
                <a:gd name="T7" fmla="*/ 0 h 39"/>
                <a:gd name="T8" fmla="*/ 19 w 192"/>
                <a:gd name="T9" fmla="*/ 0 h 39"/>
                <a:gd name="T10" fmla="*/ 0 w 192"/>
                <a:gd name="T11" fmla="*/ 20 h 39"/>
                <a:gd name="T12" fmla="*/ 19 w 192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39">
                  <a:moveTo>
                    <a:pt x="19" y="39"/>
                  </a:moveTo>
                  <a:cubicBezTo>
                    <a:pt x="173" y="39"/>
                    <a:pt x="173" y="39"/>
                    <a:pt x="173" y="39"/>
                  </a:cubicBezTo>
                  <a:cubicBezTo>
                    <a:pt x="183" y="39"/>
                    <a:pt x="192" y="30"/>
                    <a:pt x="192" y="20"/>
                  </a:cubicBezTo>
                  <a:cubicBezTo>
                    <a:pt x="192" y="9"/>
                    <a:pt x="183" y="0"/>
                    <a:pt x="17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19" y="39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4400">
                <a:solidFill>
                  <a:schemeClr val="lt1"/>
                </a:solidFill>
              </a:endParaRPr>
            </a:p>
          </p:txBody>
        </p:sp>
        <p:sp>
          <p:nvSpPr>
            <p:cNvPr id="52" name="出自【趣你的PPT】(微信:qunideppt)：最优质的PPT资源库"/>
            <p:cNvSpPr/>
            <p:nvPr/>
          </p:nvSpPr>
          <p:spPr bwMode="auto">
            <a:xfrm>
              <a:off x="1652578" y="3900020"/>
              <a:ext cx="141871" cy="14280"/>
            </a:xfrm>
            <a:custGeom>
              <a:avLst/>
              <a:gdLst>
                <a:gd name="T0" fmla="*/ 10 w 192"/>
                <a:gd name="T1" fmla="*/ 19 h 19"/>
                <a:gd name="T2" fmla="*/ 182 w 192"/>
                <a:gd name="T3" fmla="*/ 19 h 19"/>
                <a:gd name="T4" fmla="*/ 192 w 192"/>
                <a:gd name="T5" fmla="*/ 10 h 19"/>
                <a:gd name="T6" fmla="*/ 182 w 192"/>
                <a:gd name="T7" fmla="*/ 0 h 19"/>
                <a:gd name="T8" fmla="*/ 10 w 192"/>
                <a:gd name="T9" fmla="*/ 0 h 19"/>
                <a:gd name="T10" fmla="*/ 0 w 192"/>
                <a:gd name="T11" fmla="*/ 10 h 19"/>
                <a:gd name="T12" fmla="*/ 10 w 19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19">
                  <a:moveTo>
                    <a:pt x="10" y="19"/>
                  </a:moveTo>
                  <a:cubicBezTo>
                    <a:pt x="182" y="19"/>
                    <a:pt x="182" y="19"/>
                    <a:pt x="182" y="19"/>
                  </a:cubicBezTo>
                  <a:cubicBezTo>
                    <a:pt x="188" y="19"/>
                    <a:pt x="192" y="15"/>
                    <a:pt x="192" y="10"/>
                  </a:cubicBezTo>
                  <a:cubicBezTo>
                    <a:pt x="192" y="4"/>
                    <a:pt x="188" y="0"/>
                    <a:pt x="18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4400">
                <a:solidFill>
                  <a:schemeClr val="lt1"/>
                </a:solidFill>
              </a:endParaRPr>
            </a:p>
          </p:txBody>
        </p:sp>
        <p:sp>
          <p:nvSpPr>
            <p:cNvPr id="53" name="出自【趣你的PPT】(微信:qunideppt)：最优质的PPT资源库"/>
            <p:cNvSpPr/>
            <p:nvPr/>
          </p:nvSpPr>
          <p:spPr bwMode="auto">
            <a:xfrm>
              <a:off x="1652578" y="3942860"/>
              <a:ext cx="226931" cy="13970"/>
            </a:xfrm>
            <a:custGeom>
              <a:avLst/>
              <a:gdLst>
                <a:gd name="T0" fmla="*/ 0 w 307"/>
                <a:gd name="T1" fmla="*/ 9 h 19"/>
                <a:gd name="T2" fmla="*/ 10 w 307"/>
                <a:gd name="T3" fmla="*/ 19 h 19"/>
                <a:gd name="T4" fmla="*/ 297 w 307"/>
                <a:gd name="T5" fmla="*/ 19 h 19"/>
                <a:gd name="T6" fmla="*/ 307 w 307"/>
                <a:gd name="T7" fmla="*/ 9 h 19"/>
                <a:gd name="T8" fmla="*/ 297 w 307"/>
                <a:gd name="T9" fmla="*/ 0 h 19"/>
                <a:gd name="T10" fmla="*/ 10 w 307"/>
                <a:gd name="T11" fmla="*/ 0 h 19"/>
                <a:gd name="T12" fmla="*/ 0 w 307"/>
                <a:gd name="T1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19">
                  <a:moveTo>
                    <a:pt x="0" y="9"/>
                  </a:moveTo>
                  <a:cubicBezTo>
                    <a:pt x="0" y="14"/>
                    <a:pt x="5" y="19"/>
                    <a:pt x="10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7" y="14"/>
                    <a:pt x="307" y="9"/>
                  </a:cubicBezTo>
                  <a:cubicBezTo>
                    <a:pt x="307" y="4"/>
                    <a:pt x="302" y="0"/>
                    <a:pt x="29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4400">
                <a:solidFill>
                  <a:schemeClr val="lt1"/>
                </a:solidFill>
              </a:endParaRPr>
            </a:p>
          </p:txBody>
        </p:sp>
        <p:sp>
          <p:nvSpPr>
            <p:cNvPr id="54" name="出自【趣你的PPT】(微信:qunideppt)：最优质的PPT资源库"/>
            <p:cNvSpPr/>
            <p:nvPr/>
          </p:nvSpPr>
          <p:spPr bwMode="auto">
            <a:xfrm>
              <a:off x="1652578" y="4026989"/>
              <a:ext cx="226931" cy="14591"/>
            </a:xfrm>
            <a:custGeom>
              <a:avLst/>
              <a:gdLst>
                <a:gd name="T0" fmla="*/ 297 w 307"/>
                <a:gd name="T1" fmla="*/ 20 h 20"/>
                <a:gd name="T2" fmla="*/ 307 w 307"/>
                <a:gd name="T3" fmla="*/ 10 h 20"/>
                <a:gd name="T4" fmla="*/ 297 w 307"/>
                <a:gd name="T5" fmla="*/ 0 h 20"/>
                <a:gd name="T6" fmla="*/ 10 w 307"/>
                <a:gd name="T7" fmla="*/ 0 h 20"/>
                <a:gd name="T8" fmla="*/ 0 w 307"/>
                <a:gd name="T9" fmla="*/ 10 h 20"/>
                <a:gd name="T10" fmla="*/ 10 w 307"/>
                <a:gd name="T11" fmla="*/ 20 h 20"/>
                <a:gd name="T12" fmla="*/ 297 w 307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20">
                  <a:moveTo>
                    <a:pt x="297" y="20"/>
                  </a:moveTo>
                  <a:cubicBezTo>
                    <a:pt x="302" y="20"/>
                    <a:pt x="307" y="15"/>
                    <a:pt x="307" y="10"/>
                  </a:cubicBezTo>
                  <a:cubicBezTo>
                    <a:pt x="307" y="5"/>
                    <a:pt x="302" y="0"/>
                    <a:pt x="29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lnTo>
                    <a:pt x="297" y="20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4400">
                <a:solidFill>
                  <a:schemeClr val="lt1"/>
                </a:solidFill>
              </a:endParaRPr>
            </a:p>
          </p:txBody>
        </p:sp>
        <p:sp>
          <p:nvSpPr>
            <p:cNvPr id="55" name="出自【趣你的PPT】(微信:qunideppt)：最优质的PPT资源库"/>
            <p:cNvSpPr/>
            <p:nvPr/>
          </p:nvSpPr>
          <p:spPr bwMode="auto">
            <a:xfrm>
              <a:off x="1652578" y="3984769"/>
              <a:ext cx="212961" cy="14280"/>
            </a:xfrm>
            <a:custGeom>
              <a:avLst/>
              <a:gdLst>
                <a:gd name="T0" fmla="*/ 10 w 288"/>
                <a:gd name="T1" fmla="*/ 19 h 19"/>
                <a:gd name="T2" fmla="*/ 278 w 288"/>
                <a:gd name="T3" fmla="*/ 19 h 19"/>
                <a:gd name="T4" fmla="*/ 288 w 288"/>
                <a:gd name="T5" fmla="*/ 10 h 19"/>
                <a:gd name="T6" fmla="*/ 278 w 288"/>
                <a:gd name="T7" fmla="*/ 0 h 19"/>
                <a:gd name="T8" fmla="*/ 10 w 288"/>
                <a:gd name="T9" fmla="*/ 0 h 19"/>
                <a:gd name="T10" fmla="*/ 0 w 288"/>
                <a:gd name="T11" fmla="*/ 10 h 19"/>
                <a:gd name="T12" fmla="*/ 10 w 288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19">
                  <a:moveTo>
                    <a:pt x="10" y="19"/>
                  </a:moveTo>
                  <a:cubicBezTo>
                    <a:pt x="278" y="19"/>
                    <a:pt x="278" y="19"/>
                    <a:pt x="278" y="19"/>
                  </a:cubicBezTo>
                  <a:cubicBezTo>
                    <a:pt x="283" y="19"/>
                    <a:pt x="288" y="15"/>
                    <a:pt x="288" y="10"/>
                  </a:cubicBezTo>
                  <a:cubicBezTo>
                    <a:pt x="288" y="4"/>
                    <a:pt x="283" y="0"/>
                    <a:pt x="27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4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504073" y="1003839"/>
            <a:ext cx="397830" cy="421941"/>
            <a:chOff x="5504073" y="1003839"/>
            <a:chExt cx="397830" cy="421941"/>
          </a:xfrm>
        </p:grpSpPr>
        <p:sp>
          <p:nvSpPr>
            <p:cNvPr id="57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5504073" y="1153528"/>
              <a:ext cx="270243" cy="272252"/>
            </a:xfrm>
            <a:custGeom>
              <a:avLst/>
              <a:gdLst>
                <a:gd name="T0" fmla="*/ 115 w 136"/>
                <a:gd name="T1" fmla="*/ 94 h 137"/>
                <a:gd name="T2" fmla="*/ 119 w 136"/>
                <a:gd name="T3" fmla="*/ 83 h 137"/>
                <a:gd name="T4" fmla="*/ 136 w 136"/>
                <a:gd name="T5" fmla="*/ 77 h 137"/>
                <a:gd name="T6" fmla="*/ 136 w 136"/>
                <a:gd name="T7" fmla="*/ 68 h 137"/>
                <a:gd name="T8" fmla="*/ 136 w 136"/>
                <a:gd name="T9" fmla="*/ 60 h 137"/>
                <a:gd name="T10" fmla="*/ 119 w 136"/>
                <a:gd name="T11" fmla="*/ 54 h 137"/>
                <a:gd name="T12" fmla="*/ 115 w 136"/>
                <a:gd name="T13" fmla="*/ 43 h 137"/>
                <a:gd name="T14" fmla="*/ 122 w 136"/>
                <a:gd name="T15" fmla="*/ 27 h 137"/>
                <a:gd name="T16" fmla="*/ 110 w 136"/>
                <a:gd name="T17" fmla="*/ 14 h 137"/>
                <a:gd name="T18" fmla="*/ 94 w 136"/>
                <a:gd name="T19" fmla="*/ 22 h 137"/>
                <a:gd name="T20" fmla="*/ 83 w 136"/>
                <a:gd name="T21" fmla="*/ 18 h 137"/>
                <a:gd name="T22" fmla="*/ 77 w 136"/>
                <a:gd name="T23" fmla="*/ 1 h 137"/>
                <a:gd name="T24" fmla="*/ 68 w 136"/>
                <a:gd name="T25" fmla="*/ 0 h 137"/>
                <a:gd name="T26" fmla="*/ 59 w 136"/>
                <a:gd name="T27" fmla="*/ 1 h 137"/>
                <a:gd name="T28" fmla="*/ 53 w 136"/>
                <a:gd name="T29" fmla="*/ 18 h 137"/>
                <a:gd name="T30" fmla="*/ 43 w 136"/>
                <a:gd name="T31" fmla="*/ 22 h 137"/>
                <a:gd name="T32" fmla="*/ 26 w 136"/>
                <a:gd name="T33" fmla="*/ 14 h 137"/>
                <a:gd name="T34" fmla="*/ 14 w 136"/>
                <a:gd name="T35" fmla="*/ 27 h 137"/>
                <a:gd name="T36" fmla="*/ 22 w 136"/>
                <a:gd name="T37" fmla="*/ 43 h 137"/>
                <a:gd name="T38" fmla="*/ 17 w 136"/>
                <a:gd name="T39" fmla="*/ 54 h 137"/>
                <a:gd name="T40" fmla="*/ 0 w 136"/>
                <a:gd name="T41" fmla="*/ 60 h 137"/>
                <a:gd name="T42" fmla="*/ 0 w 136"/>
                <a:gd name="T43" fmla="*/ 68 h 137"/>
                <a:gd name="T44" fmla="*/ 0 w 136"/>
                <a:gd name="T45" fmla="*/ 77 h 137"/>
                <a:gd name="T46" fmla="*/ 17 w 136"/>
                <a:gd name="T47" fmla="*/ 83 h 137"/>
                <a:gd name="T48" fmla="*/ 22 w 136"/>
                <a:gd name="T49" fmla="*/ 94 h 137"/>
                <a:gd name="T50" fmla="*/ 14 w 136"/>
                <a:gd name="T51" fmla="*/ 110 h 137"/>
                <a:gd name="T52" fmla="*/ 26 w 136"/>
                <a:gd name="T53" fmla="*/ 123 h 137"/>
                <a:gd name="T54" fmla="*/ 43 w 136"/>
                <a:gd name="T55" fmla="*/ 115 h 137"/>
                <a:gd name="T56" fmla="*/ 53 w 136"/>
                <a:gd name="T57" fmla="*/ 119 h 137"/>
                <a:gd name="T58" fmla="*/ 59 w 136"/>
                <a:gd name="T59" fmla="*/ 136 h 137"/>
                <a:gd name="T60" fmla="*/ 68 w 136"/>
                <a:gd name="T61" fmla="*/ 137 h 137"/>
                <a:gd name="T62" fmla="*/ 77 w 136"/>
                <a:gd name="T63" fmla="*/ 136 h 137"/>
                <a:gd name="T64" fmla="*/ 83 w 136"/>
                <a:gd name="T65" fmla="*/ 119 h 137"/>
                <a:gd name="T66" fmla="*/ 94 w 136"/>
                <a:gd name="T67" fmla="*/ 115 h 137"/>
                <a:gd name="T68" fmla="*/ 110 w 136"/>
                <a:gd name="T69" fmla="*/ 123 h 137"/>
                <a:gd name="T70" fmla="*/ 122 w 136"/>
                <a:gd name="T71" fmla="*/ 110 h 137"/>
                <a:gd name="T72" fmla="*/ 115 w 136"/>
                <a:gd name="T73" fmla="*/ 94 h 137"/>
                <a:gd name="T74" fmla="*/ 68 w 136"/>
                <a:gd name="T75" fmla="*/ 92 h 137"/>
                <a:gd name="T76" fmla="*/ 44 w 136"/>
                <a:gd name="T77" fmla="*/ 68 h 137"/>
                <a:gd name="T78" fmla="*/ 68 w 136"/>
                <a:gd name="T79" fmla="*/ 45 h 137"/>
                <a:gd name="T80" fmla="*/ 92 w 136"/>
                <a:gd name="T81" fmla="*/ 68 h 137"/>
                <a:gd name="T82" fmla="*/ 68 w 136"/>
                <a:gd name="T83" fmla="*/ 9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" h="137">
                  <a:moveTo>
                    <a:pt x="115" y="94"/>
                  </a:moveTo>
                  <a:cubicBezTo>
                    <a:pt x="116" y="91"/>
                    <a:pt x="118" y="87"/>
                    <a:pt x="119" y="83"/>
                  </a:cubicBezTo>
                  <a:cubicBezTo>
                    <a:pt x="136" y="77"/>
                    <a:pt x="136" y="77"/>
                    <a:pt x="136" y="77"/>
                  </a:cubicBezTo>
                  <a:cubicBezTo>
                    <a:pt x="136" y="74"/>
                    <a:pt x="136" y="71"/>
                    <a:pt x="136" y="68"/>
                  </a:cubicBezTo>
                  <a:cubicBezTo>
                    <a:pt x="136" y="65"/>
                    <a:pt x="136" y="63"/>
                    <a:pt x="136" y="60"/>
                  </a:cubicBezTo>
                  <a:cubicBezTo>
                    <a:pt x="119" y="54"/>
                    <a:pt x="119" y="54"/>
                    <a:pt x="119" y="54"/>
                  </a:cubicBezTo>
                  <a:cubicBezTo>
                    <a:pt x="118" y="50"/>
                    <a:pt x="116" y="46"/>
                    <a:pt x="115" y="43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19" y="22"/>
                    <a:pt x="115" y="18"/>
                    <a:pt x="110" y="14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0" y="20"/>
                    <a:pt x="87" y="19"/>
                    <a:pt x="83" y="18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4" y="0"/>
                    <a:pt x="71" y="0"/>
                    <a:pt x="68" y="0"/>
                  </a:cubicBezTo>
                  <a:cubicBezTo>
                    <a:pt x="65" y="0"/>
                    <a:pt x="62" y="0"/>
                    <a:pt x="59" y="1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0" y="19"/>
                    <a:pt x="46" y="20"/>
                    <a:pt x="43" y="22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2" y="18"/>
                    <a:pt x="18" y="22"/>
                    <a:pt x="14" y="27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0" y="46"/>
                    <a:pt x="18" y="50"/>
                    <a:pt x="17" y="5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3"/>
                    <a:pt x="0" y="65"/>
                    <a:pt x="0" y="68"/>
                  </a:cubicBezTo>
                  <a:cubicBezTo>
                    <a:pt x="0" y="71"/>
                    <a:pt x="0" y="74"/>
                    <a:pt x="0" y="77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8" y="87"/>
                    <a:pt x="20" y="91"/>
                    <a:pt x="22" y="94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8" y="115"/>
                    <a:pt x="22" y="119"/>
                    <a:pt x="26" y="123"/>
                  </a:cubicBezTo>
                  <a:cubicBezTo>
                    <a:pt x="43" y="115"/>
                    <a:pt x="43" y="115"/>
                    <a:pt x="43" y="115"/>
                  </a:cubicBezTo>
                  <a:cubicBezTo>
                    <a:pt x="46" y="117"/>
                    <a:pt x="50" y="118"/>
                    <a:pt x="53" y="119"/>
                  </a:cubicBezTo>
                  <a:cubicBezTo>
                    <a:pt x="59" y="136"/>
                    <a:pt x="59" y="136"/>
                    <a:pt x="59" y="136"/>
                  </a:cubicBezTo>
                  <a:cubicBezTo>
                    <a:pt x="62" y="137"/>
                    <a:pt x="65" y="137"/>
                    <a:pt x="68" y="137"/>
                  </a:cubicBezTo>
                  <a:cubicBezTo>
                    <a:pt x="71" y="137"/>
                    <a:pt x="74" y="137"/>
                    <a:pt x="77" y="136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7" y="118"/>
                    <a:pt x="90" y="117"/>
                    <a:pt x="94" y="115"/>
                  </a:cubicBezTo>
                  <a:cubicBezTo>
                    <a:pt x="110" y="123"/>
                    <a:pt x="110" y="123"/>
                    <a:pt x="110" y="123"/>
                  </a:cubicBezTo>
                  <a:cubicBezTo>
                    <a:pt x="115" y="119"/>
                    <a:pt x="119" y="115"/>
                    <a:pt x="122" y="110"/>
                  </a:cubicBezTo>
                  <a:lnTo>
                    <a:pt x="115" y="94"/>
                  </a:lnTo>
                  <a:close/>
                  <a:moveTo>
                    <a:pt x="68" y="92"/>
                  </a:moveTo>
                  <a:cubicBezTo>
                    <a:pt x="55" y="92"/>
                    <a:pt x="44" y="82"/>
                    <a:pt x="44" y="68"/>
                  </a:cubicBezTo>
                  <a:cubicBezTo>
                    <a:pt x="44" y="55"/>
                    <a:pt x="55" y="45"/>
                    <a:pt x="68" y="45"/>
                  </a:cubicBezTo>
                  <a:cubicBezTo>
                    <a:pt x="81" y="45"/>
                    <a:pt x="92" y="55"/>
                    <a:pt x="92" y="68"/>
                  </a:cubicBezTo>
                  <a:cubicBezTo>
                    <a:pt x="92" y="82"/>
                    <a:pt x="81" y="92"/>
                    <a:pt x="68" y="92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4400">
                <a:solidFill>
                  <a:schemeClr val="lt1"/>
                </a:solidFill>
              </a:endParaRPr>
            </a:p>
          </p:txBody>
        </p:sp>
        <p:sp>
          <p:nvSpPr>
            <p:cNvPr id="58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5633669" y="1003839"/>
              <a:ext cx="178822" cy="178822"/>
            </a:xfrm>
            <a:custGeom>
              <a:avLst/>
              <a:gdLst>
                <a:gd name="T0" fmla="*/ 4 w 90"/>
                <a:gd name="T1" fmla="*/ 67 h 90"/>
                <a:gd name="T2" fmla="*/ 16 w 90"/>
                <a:gd name="T3" fmla="*/ 67 h 90"/>
                <a:gd name="T4" fmla="*/ 22 w 90"/>
                <a:gd name="T5" fmla="*/ 73 h 90"/>
                <a:gd name="T6" fmla="*/ 21 w 90"/>
                <a:gd name="T7" fmla="*/ 85 h 90"/>
                <a:gd name="T8" fmla="*/ 26 w 90"/>
                <a:gd name="T9" fmla="*/ 88 h 90"/>
                <a:gd name="T10" fmla="*/ 32 w 90"/>
                <a:gd name="T11" fmla="*/ 90 h 90"/>
                <a:gd name="T12" fmla="*/ 40 w 90"/>
                <a:gd name="T13" fmla="*/ 81 h 90"/>
                <a:gd name="T14" fmla="*/ 48 w 90"/>
                <a:gd name="T15" fmla="*/ 81 h 90"/>
                <a:gd name="T16" fmla="*/ 56 w 90"/>
                <a:gd name="T17" fmla="*/ 90 h 90"/>
                <a:gd name="T18" fmla="*/ 67 w 90"/>
                <a:gd name="T19" fmla="*/ 86 h 90"/>
                <a:gd name="T20" fmla="*/ 67 w 90"/>
                <a:gd name="T21" fmla="*/ 74 h 90"/>
                <a:gd name="T22" fmla="*/ 73 w 90"/>
                <a:gd name="T23" fmla="*/ 68 h 90"/>
                <a:gd name="T24" fmla="*/ 85 w 90"/>
                <a:gd name="T25" fmla="*/ 69 h 90"/>
                <a:gd name="T26" fmla="*/ 87 w 90"/>
                <a:gd name="T27" fmla="*/ 64 h 90"/>
                <a:gd name="T28" fmla="*/ 89 w 90"/>
                <a:gd name="T29" fmla="*/ 58 h 90"/>
                <a:gd name="T30" fmla="*/ 81 w 90"/>
                <a:gd name="T31" fmla="*/ 50 h 90"/>
                <a:gd name="T32" fmla="*/ 81 w 90"/>
                <a:gd name="T33" fmla="*/ 42 h 90"/>
                <a:gd name="T34" fmla="*/ 90 w 90"/>
                <a:gd name="T35" fmla="*/ 34 h 90"/>
                <a:gd name="T36" fmla="*/ 86 w 90"/>
                <a:gd name="T37" fmla="*/ 23 h 90"/>
                <a:gd name="T38" fmla="*/ 73 w 90"/>
                <a:gd name="T39" fmla="*/ 23 h 90"/>
                <a:gd name="T40" fmla="*/ 68 w 90"/>
                <a:gd name="T41" fmla="*/ 17 h 90"/>
                <a:gd name="T42" fmla="*/ 69 w 90"/>
                <a:gd name="T43" fmla="*/ 5 h 90"/>
                <a:gd name="T44" fmla="*/ 63 w 90"/>
                <a:gd name="T45" fmla="*/ 3 h 90"/>
                <a:gd name="T46" fmla="*/ 58 w 90"/>
                <a:gd name="T47" fmla="*/ 0 h 90"/>
                <a:gd name="T48" fmla="*/ 49 w 90"/>
                <a:gd name="T49" fmla="*/ 9 h 90"/>
                <a:gd name="T50" fmla="*/ 41 w 90"/>
                <a:gd name="T51" fmla="*/ 9 h 90"/>
                <a:gd name="T52" fmla="*/ 33 w 90"/>
                <a:gd name="T53" fmla="*/ 0 h 90"/>
                <a:gd name="T54" fmla="*/ 22 w 90"/>
                <a:gd name="T55" fmla="*/ 4 h 90"/>
                <a:gd name="T56" fmla="*/ 23 w 90"/>
                <a:gd name="T57" fmla="*/ 17 h 90"/>
                <a:gd name="T58" fmla="*/ 17 w 90"/>
                <a:gd name="T59" fmla="*/ 22 h 90"/>
                <a:gd name="T60" fmla="*/ 5 w 90"/>
                <a:gd name="T61" fmla="*/ 21 h 90"/>
                <a:gd name="T62" fmla="*/ 2 w 90"/>
                <a:gd name="T63" fmla="*/ 27 h 90"/>
                <a:gd name="T64" fmla="*/ 0 w 90"/>
                <a:gd name="T65" fmla="*/ 32 h 90"/>
                <a:gd name="T66" fmla="*/ 9 w 90"/>
                <a:gd name="T67" fmla="*/ 40 h 90"/>
                <a:gd name="T68" fmla="*/ 9 w 90"/>
                <a:gd name="T69" fmla="*/ 48 h 90"/>
                <a:gd name="T70" fmla="*/ 0 w 90"/>
                <a:gd name="T71" fmla="*/ 56 h 90"/>
                <a:gd name="T72" fmla="*/ 4 w 90"/>
                <a:gd name="T73" fmla="*/ 67 h 90"/>
                <a:gd name="T74" fmla="*/ 30 w 90"/>
                <a:gd name="T75" fmla="*/ 39 h 90"/>
                <a:gd name="T76" fmla="*/ 51 w 90"/>
                <a:gd name="T77" fmla="*/ 30 h 90"/>
                <a:gd name="T78" fmla="*/ 60 w 90"/>
                <a:gd name="T79" fmla="*/ 52 h 90"/>
                <a:gd name="T80" fmla="*/ 38 w 90"/>
                <a:gd name="T81" fmla="*/ 60 h 90"/>
                <a:gd name="T82" fmla="*/ 30 w 90"/>
                <a:gd name="T83" fmla="*/ 3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0" h="90">
                  <a:moveTo>
                    <a:pt x="4" y="67"/>
                  </a:moveTo>
                  <a:cubicBezTo>
                    <a:pt x="16" y="67"/>
                    <a:pt x="16" y="67"/>
                    <a:pt x="16" y="67"/>
                  </a:cubicBezTo>
                  <a:cubicBezTo>
                    <a:pt x="18" y="69"/>
                    <a:pt x="20" y="71"/>
                    <a:pt x="22" y="73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3" y="86"/>
                    <a:pt x="25" y="87"/>
                    <a:pt x="26" y="88"/>
                  </a:cubicBezTo>
                  <a:cubicBezTo>
                    <a:pt x="28" y="88"/>
                    <a:pt x="30" y="89"/>
                    <a:pt x="32" y="90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3" y="81"/>
                    <a:pt x="46" y="81"/>
                    <a:pt x="48" y="81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60" y="89"/>
                    <a:pt x="64" y="88"/>
                    <a:pt x="67" y="86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69" y="72"/>
                    <a:pt x="71" y="70"/>
                    <a:pt x="73" y="68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6" y="67"/>
                    <a:pt x="87" y="65"/>
                    <a:pt x="87" y="64"/>
                  </a:cubicBezTo>
                  <a:cubicBezTo>
                    <a:pt x="88" y="62"/>
                    <a:pt x="89" y="60"/>
                    <a:pt x="89" y="58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81" y="47"/>
                    <a:pt x="81" y="44"/>
                    <a:pt x="81" y="42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89" y="30"/>
                    <a:pt x="87" y="26"/>
                    <a:pt x="86" y="2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2" y="21"/>
                    <a:pt x="70" y="19"/>
                    <a:pt x="68" y="17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7" y="4"/>
                    <a:pt x="65" y="3"/>
                    <a:pt x="63" y="3"/>
                  </a:cubicBezTo>
                  <a:cubicBezTo>
                    <a:pt x="62" y="2"/>
                    <a:pt x="60" y="1"/>
                    <a:pt x="58" y="0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7" y="9"/>
                    <a:pt x="44" y="9"/>
                    <a:pt x="41" y="9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1"/>
                    <a:pt x="26" y="3"/>
                    <a:pt x="22" y="4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1" y="18"/>
                    <a:pt x="19" y="20"/>
                    <a:pt x="17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3"/>
                    <a:pt x="3" y="25"/>
                    <a:pt x="2" y="27"/>
                  </a:cubicBezTo>
                  <a:cubicBezTo>
                    <a:pt x="2" y="28"/>
                    <a:pt x="1" y="30"/>
                    <a:pt x="0" y="32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3"/>
                    <a:pt x="9" y="46"/>
                    <a:pt x="9" y="48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60"/>
                    <a:pt x="2" y="64"/>
                    <a:pt x="4" y="67"/>
                  </a:cubicBezTo>
                  <a:close/>
                  <a:moveTo>
                    <a:pt x="30" y="39"/>
                  </a:moveTo>
                  <a:cubicBezTo>
                    <a:pt x="34" y="30"/>
                    <a:pt x="43" y="27"/>
                    <a:pt x="51" y="30"/>
                  </a:cubicBezTo>
                  <a:cubicBezTo>
                    <a:pt x="60" y="34"/>
                    <a:pt x="63" y="43"/>
                    <a:pt x="60" y="52"/>
                  </a:cubicBezTo>
                  <a:cubicBezTo>
                    <a:pt x="56" y="60"/>
                    <a:pt x="47" y="63"/>
                    <a:pt x="38" y="60"/>
                  </a:cubicBezTo>
                  <a:cubicBezTo>
                    <a:pt x="30" y="56"/>
                    <a:pt x="26" y="47"/>
                    <a:pt x="30" y="39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4400">
                <a:solidFill>
                  <a:schemeClr val="lt1"/>
                </a:solidFill>
              </a:endParaRPr>
            </a:p>
          </p:txBody>
        </p:sp>
        <p:sp>
          <p:nvSpPr>
            <p:cNvPr id="59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5758242" y="1129417"/>
              <a:ext cx="143661" cy="144665"/>
            </a:xfrm>
            <a:custGeom>
              <a:avLst/>
              <a:gdLst>
                <a:gd name="T0" fmla="*/ 63 w 72"/>
                <a:gd name="T1" fmla="*/ 44 h 73"/>
                <a:gd name="T2" fmla="*/ 72 w 72"/>
                <a:gd name="T3" fmla="*/ 41 h 73"/>
                <a:gd name="T4" fmla="*/ 72 w 72"/>
                <a:gd name="T5" fmla="*/ 36 h 73"/>
                <a:gd name="T6" fmla="*/ 72 w 72"/>
                <a:gd name="T7" fmla="*/ 31 h 73"/>
                <a:gd name="T8" fmla="*/ 63 w 72"/>
                <a:gd name="T9" fmla="*/ 28 h 73"/>
                <a:gd name="T10" fmla="*/ 60 w 72"/>
                <a:gd name="T11" fmla="*/ 23 h 73"/>
                <a:gd name="T12" fmla="*/ 64 w 72"/>
                <a:gd name="T13" fmla="*/ 14 h 73"/>
                <a:gd name="T14" fmla="*/ 58 w 72"/>
                <a:gd name="T15" fmla="*/ 8 h 73"/>
                <a:gd name="T16" fmla="*/ 49 w 72"/>
                <a:gd name="T17" fmla="*/ 12 h 73"/>
                <a:gd name="T18" fmla="*/ 43 w 72"/>
                <a:gd name="T19" fmla="*/ 10 h 73"/>
                <a:gd name="T20" fmla="*/ 40 w 72"/>
                <a:gd name="T21" fmla="*/ 1 h 73"/>
                <a:gd name="T22" fmla="*/ 35 w 72"/>
                <a:gd name="T23" fmla="*/ 0 h 73"/>
                <a:gd name="T24" fmla="*/ 31 w 72"/>
                <a:gd name="T25" fmla="*/ 1 h 73"/>
                <a:gd name="T26" fmla="*/ 28 w 72"/>
                <a:gd name="T27" fmla="*/ 10 h 73"/>
                <a:gd name="T28" fmla="*/ 22 w 72"/>
                <a:gd name="T29" fmla="*/ 12 h 73"/>
                <a:gd name="T30" fmla="*/ 13 w 72"/>
                <a:gd name="T31" fmla="*/ 8 h 73"/>
                <a:gd name="T32" fmla="*/ 7 w 72"/>
                <a:gd name="T33" fmla="*/ 15 h 73"/>
                <a:gd name="T34" fmla="*/ 11 w 72"/>
                <a:gd name="T35" fmla="*/ 24 h 73"/>
                <a:gd name="T36" fmla="*/ 9 w 72"/>
                <a:gd name="T37" fmla="*/ 29 h 73"/>
                <a:gd name="T38" fmla="*/ 0 w 72"/>
                <a:gd name="T39" fmla="*/ 33 h 73"/>
                <a:gd name="T40" fmla="*/ 0 w 72"/>
                <a:gd name="T41" fmla="*/ 37 h 73"/>
                <a:gd name="T42" fmla="*/ 0 w 72"/>
                <a:gd name="T43" fmla="*/ 42 h 73"/>
                <a:gd name="T44" fmla="*/ 9 w 72"/>
                <a:gd name="T45" fmla="*/ 45 h 73"/>
                <a:gd name="T46" fmla="*/ 12 w 72"/>
                <a:gd name="T47" fmla="*/ 51 h 73"/>
                <a:gd name="T48" fmla="*/ 8 w 72"/>
                <a:gd name="T49" fmla="*/ 59 h 73"/>
                <a:gd name="T50" fmla="*/ 15 w 72"/>
                <a:gd name="T51" fmla="*/ 66 h 73"/>
                <a:gd name="T52" fmla="*/ 23 w 72"/>
                <a:gd name="T53" fmla="*/ 62 h 73"/>
                <a:gd name="T54" fmla="*/ 29 w 72"/>
                <a:gd name="T55" fmla="*/ 64 h 73"/>
                <a:gd name="T56" fmla="*/ 32 w 72"/>
                <a:gd name="T57" fmla="*/ 73 h 73"/>
                <a:gd name="T58" fmla="*/ 37 w 72"/>
                <a:gd name="T59" fmla="*/ 73 h 73"/>
                <a:gd name="T60" fmla="*/ 41 w 72"/>
                <a:gd name="T61" fmla="*/ 72 h 73"/>
                <a:gd name="T62" fmla="*/ 44 w 72"/>
                <a:gd name="T63" fmla="*/ 63 h 73"/>
                <a:gd name="T64" fmla="*/ 50 w 72"/>
                <a:gd name="T65" fmla="*/ 61 h 73"/>
                <a:gd name="T66" fmla="*/ 59 w 72"/>
                <a:gd name="T67" fmla="*/ 65 h 73"/>
                <a:gd name="T68" fmla="*/ 65 w 72"/>
                <a:gd name="T69" fmla="*/ 58 h 73"/>
                <a:gd name="T70" fmla="*/ 61 w 72"/>
                <a:gd name="T71" fmla="*/ 50 h 73"/>
                <a:gd name="T72" fmla="*/ 63 w 72"/>
                <a:gd name="T73" fmla="*/ 44 h 73"/>
                <a:gd name="T74" fmla="*/ 36 w 72"/>
                <a:gd name="T75" fmla="*/ 49 h 73"/>
                <a:gd name="T76" fmla="*/ 23 w 72"/>
                <a:gd name="T77" fmla="*/ 37 h 73"/>
                <a:gd name="T78" fmla="*/ 36 w 72"/>
                <a:gd name="T79" fmla="*/ 24 h 73"/>
                <a:gd name="T80" fmla="*/ 49 w 72"/>
                <a:gd name="T81" fmla="*/ 36 h 73"/>
                <a:gd name="T82" fmla="*/ 36 w 72"/>
                <a:gd name="T83" fmla="*/ 4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2" h="73">
                  <a:moveTo>
                    <a:pt x="63" y="44"/>
                  </a:moveTo>
                  <a:cubicBezTo>
                    <a:pt x="72" y="41"/>
                    <a:pt x="72" y="41"/>
                    <a:pt x="72" y="41"/>
                  </a:cubicBezTo>
                  <a:cubicBezTo>
                    <a:pt x="72" y="39"/>
                    <a:pt x="72" y="37"/>
                    <a:pt x="72" y="36"/>
                  </a:cubicBezTo>
                  <a:cubicBezTo>
                    <a:pt x="72" y="34"/>
                    <a:pt x="72" y="33"/>
                    <a:pt x="72" y="31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2" y="26"/>
                    <a:pt x="61" y="24"/>
                    <a:pt x="60" y="23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2" y="12"/>
                    <a:pt x="60" y="9"/>
                    <a:pt x="58" y="8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7" y="11"/>
                    <a:pt x="45" y="10"/>
                    <a:pt x="43" y="10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8" y="0"/>
                    <a:pt x="37" y="0"/>
                    <a:pt x="35" y="0"/>
                  </a:cubicBezTo>
                  <a:cubicBezTo>
                    <a:pt x="34" y="0"/>
                    <a:pt x="32" y="1"/>
                    <a:pt x="31" y="1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6" y="10"/>
                    <a:pt x="24" y="11"/>
                    <a:pt x="22" y="12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1" y="10"/>
                    <a:pt x="9" y="13"/>
                    <a:pt x="7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5"/>
                    <a:pt x="10" y="27"/>
                    <a:pt x="9" y="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0" y="36"/>
                    <a:pt x="0" y="37"/>
                  </a:cubicBezTo>
                  <a:cubicBezTo>
                    <a:pt x="0" y="39"/>
                    <a:pt x="0" y="41"/>
                    <a:pt x="0" y="42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7"/>
                    <a:pt x="11" y="49"/>
                    <a:pt x="12" y="51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10" y="62"/>
                    <a:pt x="12" y="64"/>
                    <a:pt x="15" y="66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5" y="62"/>
                    <a:pt x="27" y="63"/>
                    <a:pt x="29" y="64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4" y="73"/>
                    <a:pt x="35" y="73"/>
                    <a:pt x="37" y="73"/>
                  </a:cubicBezTo>
                  <a:cubicBezTo>
                    <a:pt x="38" y="73"/>
                    <a:pt x="40" y="73"/>
                    <a:pt x="41" y="72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6" y="63"/>
                    <a:pt x="48" y="62"/>
                    <a:pt x="50" y="61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61" y="63"/>
                    <a:pt x="63" y="61"/>
                    <a:pt x="65" y="58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2" y="48"/>
                    <a:pt x="63" y="46"/>
                    <a:pt x="63" y="44"/>
                  </a:cubicBezTo>
                  <a:close/>
                  <a:moveTo>
                    <a:pt x="36" y="49"/>
                  </a:moveTo>
                  <a:cubicBezTo>
                    <a:pt x="29" y="49"/>
                    <a:pt x="24" y="44"/>
                    <a:pt x="23" y="37"/>
                  </a:cubicBezTo>
                  <a:cubicBezTo>
                    <a:pt x="23" y="30"/>
                    <a:pt x="29" y="24"/>
                    <a:pt x="36" y="24"/>
                  </a:cubicBezTo>
                  <a:cubicBezTo>
                    <a:pt x="43" y="24"/>
                    <a:pt x="49" y="29"/>
                    <a:pt x="49" y="36"/>
                  </a:cubicBezTo>
                  <a:cubicBezTo>
                    <a:pt x="49" y="43"/>
                    <a:pt x="43" y="49"/>
                    <a:pt x="36" y="49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4400">
                <a:solidFill>
                  <a:schemeClr val="lt1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115982" y="1713909"/>
            <a:ext cx="468253" cy="413700"/>
            <a:chOff x="4115982" y="1713909"/>
            <a:chExt cx="468253" cy="413700"/>
          </a:xfrm>
        </p:grpSpPr>
        <p:sp>
          <p:nvSpPr>
            <p:cNvPr id="61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4115982" y="1713909"/>
              <a:ext cx="468253" cy="413700"/>
            </a:xfrm>
            <a:custGeom>
              <a:avLst/>
              <a:gdLst>
                <a:gd name="T0" fmla="*/ 167 w 258"/>
                <a:gd name="T1" fmla="*/ 228 h 228"/>
                <a:gd name="T2" fmla="*/ 123 w 258"/>
                <a:gd name="T3" fmla="*/ 210 h 228"/>
                <a:gd name="T4" fmla="*/ 79 w 258"/>
                <a:gd name="T5" fmla="*/ 166 h 228"/>
                <a:gd name="T6" fmla="*/ 72 w 258"/>
                <a:gd name="T7" fmla="*/ 161 h 228"/>
                <a:gd name="T8" fmla="*/ 71 w 258"/>
                <a:gd name="T9" fmla="*/ 162 h 228"/>
                <a:gd name="T10" fmla="*/ 75 w 258"/>
                <a:gd name="T11" fmla="*/ 173 h 228"/>
                <a:gd name="T12" fmla="*/ 75 w 258"/>
                <a:gd name="T13" fmla="*/ 210 h 228"/>
                <a:gd name="T14" fmla="*/ 57 w 258"/>
                <a:gd name="T15" fmla="*/ 218 h 228"/>
                <a:gd name="T16" fmla="*/ 39 w 258"/>
                <a:gd name="T17" fmla="*/ 210 h 228"/>
                <a:gd name="T18" fmla="*/ 1 w 258"/>
                <a:gd name="T19" fmla="*/ 122 h 228"/>
                <a:gd name="T20" fmla="*/ 35 w 258"/>
                <a:gd name="T21" fmla="*/ 33 h 228"/>
                <a:gd name="T22" fmla="*/ 117 w 258"/>
                <a:gd name="T23" fmla="*/ 0 h 228"/>
                <a:gd name="T24" fmla="*/ 207 w 258"/>
                <a:gd name="T25" fmla="*/ 37 h 228"/>
                <a:gd name="T26" fmla="*/ 211 w 258"/>
                <a:gd name="T27" fmla="*/ 210 h 228"/>
                <a:gd name="T28" fmla="*/ 167 w 258"/>
                <a:gd name="T29" fmla="*/ 228 h 228"/>
                <a:gd name="T30" fmla="*/ 72 w 258"/>
                <a:gd name="T31" fmla="*/ 149 h 228"/>
                <a:gd name="T32" fmla="*/ 87 w 258"/>
                <a:gd name="T33" fmla="*/ 157 h 228"/>
                <a:gd name="T34" fmla="*/ 131 w 258"/>
                <a:gd name="T35" fmla="*/ 201 h 228"/>
                <a:gd name="T36" fmla="*/ 167 w 258"/>
                <a:gd name="T37" fmla="*/ 216 h 228"/>
                <a:gd name="T38" fmla="*/ 203 w 258"/>
                <a:gd name="T39" fmla="*/ 201 h 228"/>
                <a:gd name="T40" fmla="*/ 199 w 258"/>
                <a:gd name="T41" fmla="*/ 46 h 228"/>
                <a:gd name="T42" fmla="*/ 117 w 258"/>
                <a:gd name="T43" fmla="*/ 12 h 228"/>
                <a:gd name="T44" fmla="*/ 43 w 258"/>
                <a:gd name="T45" fmla="*/ 42 h 228"/>
                <a:gd name="T46" fmla="*/ 13 w 258"/>
                <a:gd name="T47" fmla="*/ 121 h 228"/>
                <a:gd name="T48" fmla="*/ 47 w 258"/>
                <a:gd name="T49" fmla="*/ 201 h 228"/>
                <a:gd name="T50" fmla="*/ 67 w 258"/>
                <a:gd name="T51" fmla="*/ 201 h 228"/>
                <a:gd name="T52" fmla="*/ 67 w 258"/>
                <a:gd name="T53" fmla="*/ 182 h 228"/>
                <a:gd name="T54" fmla="*/ 63 w 258"/>
                <a:gd name="T55" fmla="*/ 153 h 228"/>
                <a:gd name="T56" fmla="*/ 72 w 258"/>
                <a:gd name="T5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8" h="228">
                  <a:moveTo>
                    <a:pt x="167" y="228"/>
                  </a:moveTo>
                  <a:cubicBezTo>
                    <a:pt x="150" y="228"/>
                    <a:pt x="134" y="221"/>
                    <a:pt x="123" y="210"/>
                  </a:cubicBezTo>
                  <a:cubicBezTo>
                    <a:pt x="79" y="166"/>
                    <a:pt x="79" y="166"/>
                    <a:pt x="79" y="166"/>
                  </a:cubicBezTo>
                  <a:cubicBezTo>
                    <a:pt x="74" y="161"/>
                    <a:pt x="72" y="161"/>
                    <a:pt x="72" y="161"/>
                  </a:cubicBezTo>
                  <a:cubicBezTo>
                    <a:pt x="72" y="161"/>
                    <a:pt x="72" y="161"/>
                    <a:pt x="71" y="162"/>
                  </a:cubicBezTo>
                  <a:cubicBezTo>
                    <a:pt x="70" y="163"/>
                    <a:pt x="70" y="168"/>
                    <a:pt x="75" y="173"/>
                  </a:cubicBezTo>
                  <a:cubicBezTo>
                    <a:pt x="85" y="184"/>
                    <a:pt x="85" y="200"/>
                    <a:pt x="75" y="210"/>
                  </a:cubicBezTo>
                  <a:cubicBezTo>
                    <a:pt x="70" y="215"/>
                    <a:pt x="64" y="218"/>
                    <a:pt x="57" y="218"/>
                  </a:cubicBezTo>
                  <a:cubicBezTo>
                    <a:pt x="50" y="218"/>
                    <a:pt x="44" y="215"/>
                    <a:pt x="39" y="210"/>
                  </a:cubicBezTo>
                  <a:cubicBezTo>
                    <a:pt x="16" y="187"/>
                    <a:pt x="2" y="155"/>
                    <a:pt x="1" y="122"/>
                  </a:cubicBezTo>
                  <a:cubicBezTo>
                    <a:pt x="0" y="88"/>
                    <a:pt x="12" y="56"/>
                    <a:pt x="35" y="33"/>
                  </a:cubicBezTo>
                  <a:cubicBezTo>
                    <a:pt x="57" y="12"/>
                    <a:pt x="86" y="0"/>
                    <a:pt x="117" y="0"/>
                  </a:cubicBezTo>
                  <a:cubicBezTo>
                    <a:pt x="150" y="0"/>
                    <a:pt x="183" y="13"/>
                    <a:pt x="207" y="37"/>
                  </a:cubicBezTo>
                  <a:cubicBezTo>
                    <a:pt x="256" y="86"/>
                    <a:pt x="258" y="163"/>
                    <a:pt x="211" y="210"/>
                  </a:cubicBezTo>
                  <a:cubicBezTo>
                    <a:pt x="200" y="221"/>
                    <a:pt x="184" y="228"/>
                    <a:pt x="167" y="228"/>
                  </a:cubicBezTo>
                  <a:close/>
                  <a:moveTo>
                    <a:pt x="72" y="149"/>
                  </a:moveTo>
                  <a:cubicBezTo>
                    <a:pt x="77" y="149"/>
                    <a:pt x="81" y="152"/>
                    <a:pt x="87" y="157"/>
                  </a:cubicBezTo>
                  <a:cubicBezTo>
                    <a:pt x="131" y="201"/>
                    <a:pt x="131" y="201"/>
                    <a:pt x="131" y="201"/>
                  </a:cubicBezTo>
                  <a:cubicBezTo>
                    <a:pt x="141" y="211"/>
                    <a:pt x="153" y="216"/>
                    <a:pt x="167" y="216"/>
                  </a:cubicBezTo>
                  <a:cubicBezTo>
                    <a:pt x="181" y="216"/>
                    <a:pt x="193" y="211"/>
                    <a:pt x="203" y="201"/>
                  </a:cubicBezTo>
                  <a:cubicBezTo>
                    <a:pt x="245" y="160"/>
                    <a:pt x="243" y="90"/>
                    <a:pt x="199" y="46"/>
                  </a:cubicBezTo>
                  <a:cubicBezTo>
                    <a:pt x="177" y="24"/>
                    <a:pt x="147" y="12"/>
                    <a:pt x="117" y="12"/>
                  </a:cubicBezTo>
                  <a:cubicBezTo>
                    <a:pt x="89" y="12"/>
                    <a:pt x="63" y="22"/>
                    <a:pt x="43" y="42"/>
                  </a:cubicBezTo>
                  <a:cubicBezTo>
                    <a:pt x="23" y="62"/>
                    <a:pt x="12" y="91"/>
                    <a:pt x="13" y="121"/>
                  </a:cubicBezTo>
                  <a:cubicBezTo>
                    <a:pt x="14" y="151"/>
                    <a:pt x="26" y="181"/>
                    <a:pt x="47" y="201"/>
                  </a:cubicBezTo>
                  <a:cubicBezTo>
                    <a:pt x="53" y="207"/>
                    <a:pt x="61" y="207"/>
                    <a:pt x="67" y="201"/>
                  </a:cubicBezTo>
                  <a:cubicBezTo>
                    <a:pt x="72" y="196"/>
                    <a:pt x="72" y="187"/>
                    <a:pt x="67" y="182"/>
                  </a:cubicBezTo>
                  <a:cubicBezTo>
                    <a:pt x="56" y="171"/>
                    <a:pt x="57" y="159"/>
                    <a:pt x="63" y="153"/>
                  </a:cubicBezTo>
                  <a:cubicBezTo>
                    <a:pt x="66" y="150"/>
                    <a:pt x="69" y="149"/>
                    <a:pt x="72" y="149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4400">
                <a:solidFill>
                  <a:schemeClr val="lt1"/>
                </a:solidFill>
              </a:endParaRPr>
            </a:p>
          </p:txBody>
        </p:sp>
        <p:sp>
          <p:nvSpPr>
            <p:cNvPr id="62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4377385" y="1804832"/>
              <a:ext cx="79557" cy="80315"/>
            </a:xfrm>
            <a:custGeom>
              <a:avLst/>
              <a:gdLst>
                <a:gd name="T0" fmla="*/ 22 w 44"/>
                <a:gd name="T1" fmla="*/ 44 h 44"/>
                <a:gd name="T2" fmla="*/ 6 w 44"/>
                <a:gd name="T3" fmla="*/ 37 h 44"/>
                <a:gd name="T4" fmla="*/ 0 w 44"/>
                <a:gd name="T5" fmla="*/ 22 h 44"/>
                <a:gd name="T6" fmla="*/ 6 w 44"/>
                <a:gd name="T7" fmla="*/ 6 h 44"/>
                <a:gd name="T8" fmla="*/ 22 w 44"/>
                <a:gd name="T9" fmla="*/ 0 h 44"/>
                <a:gd name="T10" fmla="*/ 37 w 44"/>
                <a:gd name="T11" fmla="*/ 6 h 44"/>
                <a:gd name="T12" fmla="*/ 44 w 44"/>
                <a:gd name="T13" fmla="*/ 22 h 44"/>
                <a:gd name="T14" fmla="*/ 37 w 44"/>
                <a:gd name="T15" fmla="*/ 37 h 44"/>
                <a:gd name="T16" fmla="*/ 22 w 44"/>
                <a:gd name="T17" fmla="*/ 44 h 44"/>
                <a:gd name="T18" fmla="*/ 22 w 44"/>
                <a:gd name="T19" fmla="*/ 12 h 44"/>
                <a:gd name="T20" fmla="*/ 15 w 44"/>
                <a:gd name="T21" fmla="*/ 15 h 44"/>
                <a:gd name="T22" fmla="*/ 12 w 44"/>
                <a:gd name="T23" fmla="*/ 22 h 44"/>
                <a:gd name="T24" fmla="*/ 15 w 44"/>
                <a:gd name="T25" fmla="*/ 29 h 44"/>
                <a:gd name="T26" fmla="*/ 29 w 44"/>
                <a:gd name="T27" fmla="*/ 29 h 44"/>
                <a:gd name="T28" fmla="*/ 32 w 44"/>
                <a:gd name="T29" fmla="*/ 22 h 44"/>
                <a:gd name="T30" fmla="*/ 29 w 44"/>
                <a:gd name="T31" fmla="*/ 15 h 44"/>
                <a:gd name="T32" fmla="*/ 22 w 44"/>
                <a:gd name="T33" fmla="*/ 1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cubicBezTo>
                    <a:pt x="16" y="44"/>
                    <a:pt x="10" y="41"/>
                    <a:pt x="6" y="37"/>
                  </a:cubicBez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0" y="2"/>
                    <a:pt x="16" y="0"/>
                    <a:pt x="22" y="0"/>
                  </a:cubicBezTo>
                  <a:cubicBezTo>
                    <a:pt x="28" y="0"/>
                    <a:pt x="33" y="2"/>
                    <a:pt x="37" y="6"/>
                  </a:cubicBezTo>
                  <a:cubicBezTo>
                    <a:pt x="42" y="10"/>
                    <a:pt x="44" y="16"/>
                    <a:pt x="44" y="22"/>
                  </a:cubicBezTo>
                  <a:cubicBezTo>
                    <a:pt x="44" y="28"/>
                    <a:pt x="42" y="33"/>
                    <a:pt x="37" y="37"/>
                  </a:cubicBezTo>
                  <a:cubicBezTo>
                    <a:pt x="33" y="41"/>
                    <a:pt x="28" y="44"/>
                    <a:pt x="22" y="44"/>
                  </a:cubicBezTo>
                  <a:close/>
                  <a:moveTo>
                    <a:pt x="22" y="12"/>
                  </a:moveTo>
                  <a:cubicBezTo>
                    <a:pt x="19" y="12"/>
                    <a:pt x="17" y="13"/>
                    <a:pt x="15" y="15"/>
                  </a:cubicBezTo>
                  <a:cubicBezTo>
                    <a:pt x="13" y="17"/>
                    <a:pt x="12" y="19"/>
                    <a:pt x="12" y="22"/>
                  </a:cubicBezTo>
                  <a:cubicBezTo>
                    <a:pt x="12" y="24"/>
                    <a:pt x="13" y="27"/>
                    <a:pt x="15" y="29"/>
                  </a:cubicBezTo>
                  <a:cubicBezTo>
                    <a:pt x="19" y="33"/>
                    <a:pt x="25" y="33"/>
                    <a:pt x="29" y="29"/>
                  </a:cubicBezTo>
                  <a:cubicBezTo>
                    <a:pt x="31" y="27"/>
                    <a:pt x="32" y="24"/>
                    <a:pt x="32" y="22"/>
                  </a:cubicBezTo>
                  <a:cubicBezTo>
                    <a:pt x="32" y="19"/>
                    <a:pt x="31" y="17"/>
                    <a:pt x="29" y="15"/>
                  </a:cubicBezTo>
                  <a:cubicBezTo>
                    <a:pt x="27" y="13"/>
                    <a:pt x="24" y="12"/>
                    <a:pt x="22" y="12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4400">
                <a:solidFill>
                  <a:schemeClr val="lt1"/>
                </a:solidFill>
              </a:endParaRPr>
            </a:p>
          </p:txBody>
        </p:sp>
        <p:sp>
          <p:nvSpPr>
            <p:cNvPr id="63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4431939" y="1903332"/>
              <a:ext cx="70465" cy="65162"/>
            </a:xfrm>
            <a:custGeom>
              <a:avLst/>
              <a:gdLst>
                <a:gd name="T0" fmla="*/ 20 w 39"/>
                <a:gd name="T1" fmla="*/ 36 h 36"/>
                <a:gd name="T2" fmla="*/ 7 w 39"/>
                <a:gd name="T3" fmla="*/ 30 h 36"/>
                <a:gd name="T4" fmla="*/ 7 w 39"/>
                <a:gd name="T5" fmla="*/ 5 h 36"/>
                <a:gd name="T6" fmla="*/ 20 w 39"/>
                <a:gd name="T7" fmla="*/ 0 h 36"/>
                <a:gd name="T8" fmla="*/ 32 w 39"/>
                <a:gd name="T9" fmla="*/ 5 h 36"/>
                <a:gd name="T10" fmla="*/ 32 w 39"/>
                <a:gd name="T11" fmla="*/ 30 h 36"/>
                <a:gd name="T12" fmla="*/ 20 w 39"/>
                <a:gd name="T13" fmla="*/ 36 h 36"/>
                <a:gd name="T14" fmla="*/ 20 w 39"/>
                <a:gd name="T15" fmla="*/ 12 h 36"/>
                <a:gd name="T16" fmla="*/ 15 w 39"/>
                <a:gd name="T17" fmla="*/ 13 h 36"/>
                <a:gd name="T18" fmla="*/ 15 w 39"/>
                <a:gd name="T19" fmla="*/ 22 h 36"/>
                <a:gd name="T20" fmla="*/ 24 w 39"/>
                <a:gd name="T21" fmla="*/ 22 h 36"/>
                <a:gd name="T22" fmla="*/ 24 w 39"/>
                <a:gd name="T23" fmla="*/ 13 h 36"/>
                <a:gd name="T24" fmla="*/ 20 w 39"/>
                <a:gd name="T25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36">
                  <a:moveTo>
                    <a:pt x="20" y="36"/>
                  </a:moveTo>
                  <a:cubicBezTo>
                    <a:pt x="15" y="36"/>
                    <a:pt x="10" y="34"/>
                    <a:pt x="7" y="30"/>
                  </a:cubicBezTo>
                  <a:cubicBezTo>
                    <a:pt x="0" y="23"/>
                    <a:pt x="0" y="12"/>
                    <a:pt x="7" y="5"/>
                  </a:cubicBezTo>
                  <a:cubicBezTo>
                    <a:pt x="10" y="1"/>
                    <a:pt x="15" y="0"/>
                    <a:pt x="20" y="0"/>
                  </a:cubicBezTo>
                  <a:cubicBezTo>
                    <a:pt x="24" y="0"/>
                    <a:pt x="29" y="1"/>
                    <a:pt x="32" y="5"/>
                  </a:cubicBezTo>
                  <a:cubicBezTo>
                    <a:pt x="39" y="12"/>
                    <a:pt x="39" y="23"/>
                    <a:pt x="32" y="30"/>
                  </a:cubicBezTo>
                  <a:cubicBezTo>
                    <a:pt x="29" y="34"/>
                    <a:pt x="24" y="36"/>
                    <a:pt x="20" y="36"/>
                  </a:cubicBezTo>
                  <a:close/>
                  <a:moveTo>
                    <a:pt x="20" y="12"/>
                  </a:moveTo>
                  <a:cubicBezTo>
                    <a:pt x="18" y="12"/>
                    <a:pt x="17" y="12"/>
                    <a:pt x="15" y="13"/>
                  </a:cubicBezTo>
                  <a:cubicBezTo>
                    <a:pt x="13" y="16"/>
                    <a:pt x="13" y="20"/>
                    <a:pt x="15" y="22"/>
                  </a:cubicBezTo>
                  <a:cubicBezTo>
                    <a:pt x="18" y="24"/>
                    <a:pt x="22" y="24"/>
                    <a:pt x="24" y="22"/>
                  </a:cubicBezTo>
                  <a:cubicBezTo>
                    <a:pt x="26" y="20"/>
                    <a:pt x="26" y="16"/>
                    <a:pt x="24" y="13"/>
                  </a:cubicBezTo>
                  <a:cubicBezTo>
                    <a:pt x="23" y="12"/>
                    <a:pt x="21" y="12"/>
                    <a:pt x="20" y="12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4400">
                <a:solidFill>
                  <a:schemeClr val="lt1"/>
                </a:solidFill>
              </a:endParaRPr>
            </a:p>
          </p:txBody>
        </p:sp>
        <p:sp>
          <p:nvSpPr>
            <p:cNvPr id="64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4369808" y="1979101"/>
              <a:ext cx="94711" cy="94712"/>
            </a:xfrm>
            <a:custGeom>
              <a:avLst/>
              <a:gdLst>
                <a:gd name="T0" fmla="*/ 26 w 52"/>
                <a:gd name="T1" fmla="*/ 52 h 52"/>
                <a:gd name="T2" fmla="*/ 7 w 52"/>
                <a:gd name="T3" fmla="*/ 44 h 52"/>
                <a:gd name="T4" fmla="*/ 0 w 52"/>
                <a:gd name="T5" fmla="*/ 26 h 52"/>
                <a:gd name="T6" fmla="*/ 7 w 52"/>
                <a:gd name="T7" fmla="*/ 7 h 52"/>
                <a:gd name="T8" fmla="*/ 26 w 52"/>
                <a:gd name="T9" fmla="*/ 0 h 52"/>
                <a:gd name="T10" fmla="*/ 44 w 52"/>
                <a:gd name="T11" fmla="*/ 7 h 52"/>
                <a:gd name="T12" fmla="*/ 52 w 52"/>
                <a:gd name="T13" fmla="*/ 26 h 52"/>
                <a:gd name="T14" fmla="*/ 44 w 52"/>
                <a:gd name="T15" fmla="*/ 44 h 52"/>
                <a:gd name="T16" fmla="*/ 26 w 52"/>
                <a:gd name="T17" fmla="*/ 52 h 52"/>
                <a:gd name="T18" fmla="*/ 26 w 52"/>
                <a:gd name="T19" fmla="*/ 12 h 52"/>
                <a:gd name="T20" fmla="*/ 16 w 52"/>
                <a:gd name="T21" fmla="*/ 16 h 52"/>
                <a:gd name="T22" fmla="*/ 12 w 52"/>
                <a:gd name="T23" fmla="*/ 26 h 52"/>
                <a:gd name="T24" fmla="*/ 16 w 52"/>
                <a:gd name="T25" fmla="*/ 35 h 52"/>
                <a:gd name="T26" fmla="*/ 36 w 52"/>
                <a:gd name="T27" fmla="*/ 35 h 52"/>
                <a:gd name="T28" fmla="*/ 40 w 52"/>
                <a:gd name="T29" fmla="*/ 26 h 52"/>
                <a:gd name="T30" fmla="*/ 36 w 52"/>
                <a:gd name="T31" fmla="*/ 16 h 52"/>
                <a:gd name="T32" fmla="*/ 26 w 52"/>
                <a:gd name="T33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9" y="52"/>
                    <a:pt x="12" y="49"/>
                    <a:pt x="7" y="44"/>
                  </a:cubicBezTo>
                  <a:cubicBezTo>
                    <a:pt x="3" y="39"/>
                    <a:pt x="0" y="32"/>
                    <a:pt x="0" y="26"/>
                  </a:cubicBezTo>
                  <a:cubicBezTo>
                    <a:pt x="0" y="19"/>
                    <a:pt x="3" y="12"/>
                    <a:pt x="7" y="7"/>
                  </a:cubicBezTo>
                  <a:cubicBezTo>
                    <a:pt x="12" y="2"/>
                    <a:pt x="19" y="0"/>
                    <a:pt x="26" y="0"/>
                  </a:cubicBezTo>
                  <a:cubicBezTo>
                    <a:pt x="33" y="0"/>
                    <a:pt x="39" y="2"/>
                    <a:pt x="44" y="7"/>
                  </a:cubicBezTo>
                  <a:cubicBezTo>
                    <a:pt x="49" y="12"/>
                    <a:pt x="52" y="19"/>
                    <a:pt x="52" y="26"/>
                  </a:cubicBezTo>
                  <a:cubicBezTo>
                    <a:pt x="52" y="32"/>
                    <a:pt x="49" y="39"/>
                    <a:pt x="44" y="44"/>
                  </a:cubicBezTo>
                  <a:cubicBezTo>
                    <a:pt x="39" y="49"/>
                    <a:pt x="33" y="52"/>
                    <a:pt x="26" y="52"/>
                  </a:cubicBezTo>
                  <a:close/>
                  <a:moveTo>
                    <a:pt x="26" y="12"/>
                  </a:moveTo>
                  <a:cubicBezTo>
                    <a:pt x="22" y="12"/>
                    <a:pt x="19" y="13"/>
                    <a:pt x="16" y="16"/>
                  </a:cubicBezTo>
                  <a:cubicBezTo>
                    <a:pt x="13" y="18"/>
                    <a:pt x="12" y="22"/>
                    <a:pt x="12" y="26"/>
                  </a:cubicBezTo>
                  <a:cubicBezTo>
                    <a:pt x="12" y="29"/>
                    <a:pt x="13" y="33"/>
                    <a:pt x="16" y="35"/>
                  </a:cubicBezTo>
                  <a:cubicBezTo>
                    <a:pt x="21" y="41"/>
                    <a:pt x="30" y="41"/>
                    <a:pt x="36" y="35"/>
                  </a:cubicBezTo>
                  <a:cubicBezTo>
                    <a:pt x="38" y="33"/>
                    <a:pt x="40" y="29"/>
                    <a:pt x="40" y="26"/>
                  </a:cubicBezTo>
                  <a:cubicBezTo>
                    <a:pt x="40" y="22"/>
                    <a:pt x="38" y="18"/>
                    <a:pt x="36" y="16"/>
                  </a:cubicBezTo>
                  <a:cubicBezTo>
                    <a:pt x="33" y="13"/>
                    <a:pt x="30" y="12"/>
                    <a:pt x="26" y="12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4400">
                <a:solidFill>
                  <a:schemeClr val="lt1"/>
                </a:solidFill>
              </a:endParaRPr>
            </a:p>
          </p:txBody>
        </p:sp>
        <p:sp>
          <p:nvSpPr>
            <p:cNvPr id="65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4262974" y="1785132"/>
              <a:ext cx="79557" cy="79558"/>
            </a:xfrm>
            <a:custGeom>
              <a:avLst/>
              <a:gdLst>
                <a:gd name="T0" fmla="*/ 22 w 44"/>
                <a:gd name="T1" fmla="*/ 44 h 44"/>
                <a:gd name="T2" fmla="*/ 6 w 44"/>
                <a:gd name="T3" fmla="*/ 38 h 44"/>
                <a:gd name="T4" fmla="*/ 0 w 44"/>
                <a:gd name="T5" fmla="*/ 22 h 44"/>
                <a:gd name="T6" fmla="*/ 6 w 44"/>
                <a:gd name="T7" fmla="*/ 6 h 44"/>
                <a:gd name="T8" fmla="*/ 22 w 44"/>
                <a:gd name="T9" fmla="*/ 0 h 44"/>
                <a:gd name="T10" fmla="*/ 38 w 44"/>
                <a:gd name="T11" fmla="*/ 6 h 44"/>
                <a:gd name="T12" fmla="*/ 44 w 44"/>
                <a:gd name="T13" fmla="*/ 22 h 44"/>
                <a:gd name="T14" fmla="*/ 38 w 44"/>
                <a:gd name="T15" fmla="*/ 38 h 44"/>
                <a:gd name="T16" fmla="*/ 22 w 44"/>
                <a:gd name="T17" fmla="*/ 44 h 44"/>
                <a:gd name="T18" fmla="*/ 22 w 44"/>
                <a:gd name="T19" fmla="*/ 12 h 44"/>
                <a:gd name="T20" fmla="*/ 15 w 44"/>
                <a:gd name="T21" fmla="*/ 15 h 44"/>
                <a:gd name="T22" fmla="*/ 12 w 44"/>
                <a:gd name="T23" fmla="*/ 22 h 44"/>
                <a:gd name="T24" fmla="*/ 15 w 44"/>
                <a:gd name="T25" fmla="*/ 29 h 44"/>
                <a:gd name="T26" fmla="*/ 29 w 44"/>
                <a:gd name="T27" fmla="*/ 29 h 44"/>
                <a:gd name="T28" fmla="*/ 32 w 44"/>
                <a:gd name="T29" fmla="*/ 22 h 44"/>
                <a:gd name="T30" fmla="*/ 29 w 44"/>
                <a:gd name="T31" fmla="*/ 15 h 44"/>
                <a:gd name="T32" fmla="*/ 22 w 44"/>
                <a:gd name="T33" fmla="*/ 1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cubicBezTo>
                    <a:pt x="16" y="44"/>
                    <a:pt x="11" y="42"/>
                    <a:pt x="6" y="38"/>
                  </a:cubicBez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1"/>
                    <a:pt x="6" y="6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8" y="6"/>
                  </a:cubicBezTo>
                  <a:cubicBezTo>
                    <a:pt x="42" y="11"/>
                    <a:pt x="44" y="16"/>
                    <a:pt x="44" y="22"/>
                  </a:cubicBezTo>
                  <a:cubicBezTo>
                    <a:pt x="44" y="28"/>
                    <a:pt x="42" y="33"/>
                    <a:pt x="38" y="38"/>
                  </a:cubicBezTo>
                  <a:cubicBezTo>
                    <a:pt x="33" y="42"/>
                    <a:pt x="28" y="44"/>
                    <a:pt x="22" y="44"/>
                  </a:cubicBezTo>
                  <a:close/>
                  <a:moveTo>
                    <a:pt x="22" y="12"/>
                  </a:moveTo>
                  <a:cubicBezTo>
                    <a:pt x="19" y="12"/>
                    <a:pt x="17" y="13"/>
                    <a:pt x="15" y="15"/>
                  </a:cubicBezTo>
                  <a:cubicBezTo>
                    <a:pt x="13" y="17"/>
                    <a:pt x="12" y="19"/>
                    <a:pt x="12" y="22"/>
                  </a:cubicBezTo>
                  <a:cubicBezTo>
                    <a:pt x="12" y="25"/>
                    <a:pt x="13" y="27"/>
                    <a:pt x="15" y="29"/>
                  </a:cubicBezTo>
                  <a:cubicBezTo>
                    <a:pt x="19" y="33"/>
                    <a:pt x="25" y="33"/>
                    <a:pt x="29" y="29"/>
                  </a:cubicBezTo>
                  <a:cubicBezTo>
                    <a:pt x="31" y="27"/>
                    <a:pt x="32" y="25"/>
                    <a:pt x="32" y="22"/>
                  </a:cubicBezTo>
                  <a:cubicBezTo>
                    <a:pt x="32" y="19"/>
                    <a:pt x="31" y="17"/>
                    <a:pt x="29" y="15"/>
                  </a:cubicBezTo>
                  <a:cubicBezTo>
                    <a:pt x="27" y="13"/>
                    <a:pt x="25" y="12"/>
                    <a:pt x="22" y="12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4400">
                <a:solidFill>
                  <a:schemeClr val="lt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865872" y="2752739"/>
            <a:ext cx="400024" cy="398703"/>
            <a:chOff x="2865872" y="2752739"/>
            <a:chExt cx="400024" cy="398703"/>
          </a:xfrm>
        </p:grpSpPr>
        <p:sp>
          <p:nvSpPr>
            <p:cNvPr id="67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2865872" y="2752739"/>
              <a:ext cx="400024" cy="398703"/>
            </a:xfrm>
            <a:custGeom>
              <a:avLst/>
              <a:gdLst>
                <a:gd name="T0" fmla="*/ 80 w 128"/>
                <a:gd name="T1" fmla="*/ 0 h 128"/>
                <a:gd name="T2" fmla="*/ 32 w 128"/>
                <a:gd name="T3" fmla="*/ 48 h 128"/>
                <a:gd name="T4" fmla="*/ 38 w 128"/>
                <a:gd name="T5" fmla="*/ 70 h 128"/>
                <a:gd name="T6" fmla="*/ 4 w 128"/>
                <a:gd name="T7" fmla="*/ 104 h 128"/>
                <a:gd name="T8" fmla="*/ 4 w 128"/>
                <a:gd name="T9" fmla="*/ 104 h 128"/>
                <a:gd name="T10" fmla="*/ 0 w 128"/>
                <a:gd name="T11" fmla="*/ 114 h 128"/>
                <a:gd name="T12" fmla="*/ 14 w 128"/>
                <a:gd name="T13" fmla="*/ 128 h 128"/>
                <a:gd name="T14" fmla="*/ 24 w 128"/>
                <a:gd name="T15" fmla="*/ 124 h 128"/>
                <a:gd name="T16" fmla="*/ 24 w 128"/>
                <a:gd name="T17" fmla="*/ 124 h 128"/>
                <a:gd name="T18" fmla="*/ 58 w 128"/>
                <a:gd name="T19" fmla="*/ 90 h 128"/>
                <a:gd name="T20" fmla="*/ 80 w 128"/>
                <a:gd name="T21" fmla="*/ 96 h 128"/>
                <a:gd name="T22" fmla="*/ 128 w 128"/>
                <a:gd name="T23" fmla="*/ 48 h 128"/>
                <a:gd name="T24" fmla="*/ 80 w 128"/>
                <a:gd name="T25" fmla="*/ 0 h 128"/>
                <a:gd name="T26" fmla="*/ 19 w 128"/>
                <a:gd name="T27" fmla="*/ 119 h 128"/>
                <a:gd name="T28" fmla="*/ 14 w 128"/>
                <a:gd name="T29" fmla="*/ 121 h 128"/>
                <a:gd name="T30" fmla="*/ 7 w 128"/>
                <a:gd name="T31" fmla="*/ 114 h 128"/>
                <a:gd name="T32" fmla="*/ 9 w 128"/>
                <a:gd name="T33" fmla="*/ 109 h 128"/>
                <a:gd name="T34" fmla="*/ 9 w 128"/>
                <a:gd name="T35" fmla="*/ 109 h 128"/>
                <a:gd name="T36" fmla="*/ 41 w 128"/>
                <a:gd name="T37" fmla="*/ 77 h 128"/>
                <a:gd name="T38" fmla="*/ 51 w 128"/>
                <a:gd name="T39" fmla="*/ 87 h 128"/>
                <a:gd name="T40" fmla="*/ 19 w 128"/>
                <a:gd name="T41" fmla="*/ 119 h 128"/>
                <a:gd name="T42" fmla="*/ 80 w 128"/>
                <a:gd name="T43" fmla="*/ 88 h 128"/>
                <a:gd name="T44" fmla="*/ 40 w 128"/>
                <a:gd name="T45" fmla="*/ 48 h 128"/>
                <a:gd name="T46" fmla="*/ 80 w 128"/>
                <a:gd name="T47" fmla="*/ 8 h 128"/>
                <a:gd name="T48" fmla="*/ 120 w 128"/>
                <a:gd name="T49" fmla="*/ 48 h 128"/>
                <a:gd name="T50" fmla="*/ 80 w 128"/>
                <a:gd name="T51" fmla="*/ 8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" h="128">
                  <a:moveTo>
                    <a:pt x="80" y="0"/>
                  </a:moveTo>
                  <a:cubicBezTo>
                    <a:pt x="53" y="0"/>
                    <a:pt x="32" y="21"/>
                    <a:pt x="32" y="48"/>
                  </a:cubicBezTo>
                  <a:cubicBezTo>
                    <a:pt x="32" y="56"/>
                    <a:pt x="34" y="64"/>
                    <a:pt x="38" y="70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2" y="106"/>
                    <a:pt x="0" y="110"/>
                    <a:pt x="0" y="114"/>
                  </a:cubicBezTo>
                  <a:cubicBezTo>
                    <a:pt x="0" y="122"/>
                    <a:pt x="6" y="128"/>
                    <a:pt x="14" y="128"/>
                  </a:cubicBezTo>
                  <a:cubicBezTo>
                    <a:pt x="18" y="128"/>
                    <a:pt x="22" y="126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58" y="90"/>
                    <a:pt x="58" y="90"/>
                    <a:pt x="58" y="90"/>
                  </a:cubicBezTo>
                  <a:cubicBezTo>
                    <a:pt x="64" y="94"/>
                    <a:pt x="72" y="96"/>
                    <a:pt x="80" y="96"/>
                  </a:cubicBezTo>
                  <a:cubicBezTo>
                    <a:pt x="107" y="96"/>
                    <a:pt x="128" y="75"/>
                    <a:pt x="128" y="48"/>
                  </a:cubicBezTo>
                  <a:cubicBezTo>
                    <a:pt x="128" y="21"/>
                    <a:pt x="107" y="0"/>
                    <a:pt x="80" y="0"/>
                  </a:cubicBezTo>
                  <a:close/>
                  <a:moveTo>
                    <a:pt x="19" y="119"/>
                  </a:moveTo>
                  <a:cubicBezTo>
                    <a:pt x="18" y="120"/>
                    <a:pt x="16" y="121"/>
                    <a:pt x="14" y="121"/>
                  </a:cubicBezTo>
                  <a:cubicBezTo>
                    <a:pt x="10" y="121"/>
                    <a:pt x="7" y="118"/>
                    <a:pt x="7" y="114"/>
                  </a:cubicBezTo>
                  <a:cubicBezTo>
                    <a:pt x="7" y="112"/>
                    <a:pt x="8" y="110"/>
                    <a:pt x="9" y="109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4" y="80"/>
                    <a:pt x="48" y="84"/>
                    <a:pt x="51" y="87"/>
                  </a:cubicBezTo>
                  <a:lnTo>
                    <a:pt x="19" y="119"/>
                  </a:lnTo>
                  <a:close/>
                  <a:moveTo>
                    <a:pt x="80" y="88"/>
                  </a:moveTo>
                  <a:cubicBezTo>
                    <a:pt x="58" y="88"/>
                    <a:pt x="40" y="70"/>
                    <a:pt x="40" y="48"/>
                  </a:cubicBezTo>
                  <a:cubicBezTo>
                    <a:pt x="40" y="26"/>
                    <a:pt x="58" y="8"/>
                    <a:pt x="80" y="8"/>
                  </a:cubicBezTo>
                  <a:cubicBezTo>
                    <a:pt x="102" y="8"/>
                    <a:pt x="120" y="26"/>
                    <a:pt x="120" y="48"/>
                  </a:cubicBezTo>
                  <a:cubicBezTo>
                    <a:pt x="120" y="70"/>
                    <a:pt x="102" y="88"/>
                    <a:pt x="80" y="88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4400">
                <a:solidFill>
                  <a:schemeClr val="lt1"/>
                </a:solidFill>
              </a:endParaRPr>
            </a:p>
          </p:txBody>
        </p:sp>
        <p:sp>
          <p:nvSpPr>
            <p:cNvPr id="68" name="出自【趣你的PPT】(微信:qunideppt)：最优质的PPT资源库"/>
            <p:cNvSpPr/>
            <p:nvPr/>
          </p:nvSpPr>
          <p:spPr bwMode="auto">
            <a:xfrm>
              <a:off x="3028258" y="2814790"/>
              <a:ext cx="93735" cy="93735"/>
            </a:xfrm>
            <a:custGeom>
              <a:avLst/>
              <a:gdLst>
                <a:gd name="T0" fmla="*/ 28 w 30"/>
                <a:gd name="T1" fmla="*/ 0 h 30"/>
                <a:gd name="T2" fmla="*/ 0 w 30"/>
                <a:gd name="T3" fmla="*/ 28 h 30"/>
                <a:gd name="T4" fmla="*/ 2 w 30"/>
                <a:gd name="T5" fmla="*/ 30 h 30"/>
                <a:gd name="T6" fmla="*/ 4 w 30"/>
                <a:gd name="T7" fmla="*/ 28 h 30"/>
                <a:gd name="T8" fmla="*/ 28 w 30"/>
                <a:gd name="T9" fmla="*/ 4 h 30"/>
                <a:gd name="T10" fmla="*/ 30 w 30"/>
                <a:gd name="T11" fmla="*/ 2 h 30"/>
                <a:gd name="T12" fmla="*/ 28 w 3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3" y="30"/>
                    <a:pt x="4" y="29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cubicBezTo>
                    <a:pt x="29" y="4"/>
                    <a:pt x="30" y="3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4400">
                <a:solidFill>
                  <a:schemeClr val="lt1"/>
                </a:solidFill>
              </a:endParaRPr>
            </a:p>
          </p:txBody>
        </p:sp>
      </p:grpSp>
      <p:sp>
        <p:nvSpPr>
          <p:cNvPr id="69" name="出自【趣你的PPT】(微信:qunideppt)：最优质的PPT资源库"/>
          <p:cNvSpPr/>
          <p:nvPr/>
        </p:nvSpPr>
        <p:spPr bwMode="auto">
          <a:xfrm>
            <a:off x="2402840" y="4273741"/>
            <a:ext cx="646113" cy="2170113"/>
          </a:xfrm>
          <a:custGeom>
            <a:avLst/>
            <a:gdLst>
              <a:gd name="T0" fmla="*/ 209 w 209"/>
              <a:gd name="T1" fmla="*/ 0 h 701"/>
              <a:gd name="T2" fmla="*/ 83 w 209"/>
              <a:gd name="T3" fmla="*/ 134 h 701"/>
              <a:gd name="T4" fmla="*/ 83 w 209"/>
              <a:gd name="T5" fmla="*/ 567 h 701"/>
              <a:gd name="T6" fmla="*/ 0 w 209"/>
              <a:gd name="T7" fmla="*/ 657 h 701"/>
              <a:gd name="T8" fmla="*/ 0 w 209"/>
              <a:gd name="T9" fmla="*/ 701 h 701"/>
              <a:gd name="T10" fmla="*/ 127 w 209"/>
              <a:gd name="T11" fmla="*/ 567 h 701"/>
              <a:gd name="T12" fmla="*/ 127 w 209"/>
              <a:gd name="T13" fmla="*/ 134 h 701"/>
              <a:gd name="T14" fmla="*/ 209 w 209"/>
              <a:gd name="T15" fmla="*/ 44 h 701"/>
              <a:gd name="T16" fmla="*/ 209 w 209"/>
              <a:gd name="T17" fmla="*/ 0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9" h="701">
                <a:moveTo>
                  <a:pt x="209" y="0"/>
                </a:moveTo>
                <a:cubicBezTo>
                  <a:pt x="139" y="1"/>
                  <a:pt x="83" y="61"/>
                  <a:pt x="83" y="134"/>
                </a:cubicBezTo>
                <a:cubicBezTo>
                  <a:pt x="83" y="567"/>
                  <a:pt x="83" y="567"/>
                  <a:pt x="83" y="567"/>
                </a:cubicBezTo>
                <a:cubicBezTo>
                  <a:pt x="83" y="617"/>
                  <a:pt x="46" y="657"/>
                  <a:pt x="0" y="657"/>
                </a:cubicBezTo>
                <a:cubicBezTo>
                  <a:pt x="0" y="701"/>
                  <a:pt x="0" y="701"/>
                  <a:pt x="0" y="701"/>
                </a:cubicBezTo>
                <a:cubicBezTo>
                  <a:pt x="70" y="701"/>
                  <a:pt x="127" y="641"/>
                  <a:pt x="127" y="567"/>
                </a:cubicBezTo>
                <a:cubicBezTo>
                  <a:pt x="127" y="134"/>
                  <a:pt x="127" y="134"/>
                  <a:pt x="127" y="134"/>
                </a:cubicBezTo>
                <a:cubicBezTo>
                  <a:pt x="127" y="85"/>
                  <a:pt x="164" y="45"/>
                  <a:pt x="209" y="44"/>
                </a:cubicBezTo>
                <a:lnTo>
                  <a:pt x="209" y="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4400">
              <a:solidFill>
                <a:schemeClr val="lt1"/>
              </a:solidFill>
            </a:endParaRPr>
          </a:p>
        </p:txBody>
      </p:sp>
      <p:sp>
        <p:nvSpPr>
          <p:cNvPr id="70" name="出自【趣你的PPT】(微信:qunideppt)：最优质的PPT资源库"/>
          <p:cNvSpPr/>
          <p:nvPr/>
        </p:nvSpPr>
        <p:spPr bwMode="auto">
          <a:xfrm>
            <a:off x="1762125" y="5281803"/>
            <a:ext cx="647700" cy="1162050"/>
          </a:xfrm>
          <a:custGeom>
            <a:avLst/>
            <a:gdLst>
              <a:gd name="T0" fmla="*/ 210 w 210"/>
              <a:gd name="T1" fmla="*/ 331 h 375"/>
              <a:gd name="T2" fmla="*/ 127 w 210"/>
              <a:gd name="T3" fmla="*/ 241 h 375"/>
              <a:gd name="T4" fmla="*/ 127 w 210"/>
              <a:gd name="T5" fmla="*/ 134 h 375"/>
              <a:gd name="T6" fmla="*/ 0 w 210"/>
              <a:gd name="T7" fmla="*/ 0 h 375"/>
              <a:gd name="T8" fmla="*/ 0 w 210"/>
              <a:gd name="T9" fmla="*/ 44 h 375"/>
              <a:gd name="T10" fmla="*/ 83 w 210"/>
              <a:gd name="T11" fmla="*/ 134 h 375"/>
              <a:gd name="T12" fmla="*/ 83 w 210"/>
              <a:gd name="T13" fmla="*/ 241 h 375"/>
              <a:gd name="T14" fmla="*/ 210 w 210"/>
              <a:gd name="T15" fmla="*/ 375 h 375"/>
              <a:gd name="T16" fmla="*/ 210 w 210"/>
              <a:gd name="T17" fmla="*/ 331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0" h="375">
                <a:moveTo>
                  <a:pt x="210" y="331"/>
                </a:moveTo>
                <a:cubicBezTo>
                  <a:pt x="164" y="331"/>
                  <a:pt x="127" y="291"/>
                  <a:pt x="127" y="241"/>
                </a:cubicBezTo>
                <a:cubicBezTo>
                  <a:pt x="127" y="134"/>
                  <a:pt x="127" y="134"/>
                  <a:pt x="127" y="134"/>
                </a:cubicBezTo>
                <a:cubicBezTo>
                  <a:pt x="127" y="61"/>
                  <a:pt x="70" y="1"/>
                  <a:pt x="0" y="0"/>
                </a:cubicBezTo>
                <a:cubicBezTo>
                  <a:pt x="0" y="44"/>
                  <a:pt x="0" y="44"/>
                  <a:pt x="0" y="44"/>
                </a:cubicBezTo>
                <a:cubicBezTo>
                  <a:pt x="46" y="45"/>
                  <a:pt x="83" y="85"/>
                  <a:pt x="83" y="134"/>
                </a:cubicBezTo>
                <a:cubicBezTo>
                  <a:pt x="83" y="241"/>
                  <a:pt x="83" y="241"/>
                  <a:pt x="83" y="241"/>
                </a:cubicBezTo>
                <a:cubicBezTo>
                  <a:pt x="83" y="315"/>
                  <a:pt x="139" y="375"/>
                  <a:pt x="210" y="375"/>
                </a:cubicBezTo>
                <a:lnTo>
                  <a:pt x="210" y="331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4400">
              <a:solidFill>
                <a:schemeClr val="lt1"/>
              </a:solidFill>
            </a:endParaRPr>
          </a:p>
        </p:txBody>
      </p:sp>
      <p:sp>
        <p:nvSpPr>
          <p:cNvPr id="66" name="任意多边形: 形状 65"/>
          <p:cNvSpPr/>
          <p:nvPr/>
        </p:nvSpPr>
        <p:spPr bwMode="auto">
          <a:xfrm>
            <a:off x="107005" y="5281803"/>
            <a:ext cx="1651945" cy="1162050"/>
          </a:xfrm>
          <a:custGeom>
            <a:avLst/>
            <a:gdLst>
              <a:gd name="connsiteX0" fmla="*/ 1651945 w 1651945"/>
              <a:gd name="connsiteY0" fmla="*/ 0 h 1162050"/>
              <a:gd name="connsiteX1" fmla="*/ 1651945 w 1651945"/>
              <a:gd name="connsiteY1" fmla="*/ 136347 h 1162050"/>
              <a:gd name="connsiteX2" fmla="*/ 1392263 w 1651945"/>
              <a:gd name="connsiteY2" fmla="*/ 415239 h 1162050"/>
              <a:gd name="connsiteX3" fmla="*/ 1392263 w 1651945"/>
              <a:gd name="connsiteY3" fmla="*/ 746811 h 1162050"/>
              <a:gd name="connsiteX4" fmla="*/ 999650 w 1651945"/>
              <a:gd name="connsiteY4" fmla="*/ 1162050 h 1162050"/>
              <a:gd name="connsiteX5" fmla="*/ 85178 w 1651945"/>
              <a:gd name="connsiteY5" fmla="*/ 1162050 h 1162050"/>
              <a:gd name="connsiteX6" fmla="*/ 0 w 1651945"/>
              <a:gd name="connsiteY6" fmla="*/ 1162050 h 1162050"/>
              <a:gd name="connsiteX7" fmla="*/ 0 w 1651945"/>
              <a:gd name="connsiteY7" fmla="*/ 1025703 h 1162050"/>
              <a:gd name="connsiteX8" fmla="*/ 28549 w 1651945"/>
              <a:gd name="connsiteY8" fmla="*/ 1025703 h 1162050"/>
              <a:gd name="connsiteX9" fmla="*/ 999650 w 1651945"/>
              <a:gd name="connsiteY9" fmla="*/ 1025703 h 1162050"/>
              <a:gd name="connsiteX10" fmla="*/ 1256240 w 1651945"/>
              <a:gd name="connsiteY10" fmla="*/ 746811 h 1162050"/>
              <a:gd name="connsiteX11" fmla="*/ 1256240 w 1651945"/>
              <a:gd name="connsiteY11" fmla="*/ 415239 h 1162050"/>
              <a:gd name="connsiteX12" fmla="*/ 1651945 w 1651945"/>
              <a:gd name="connsiteY12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1945" h="1162050">
                <a:moveTo>
                  <a:pt x="1651945" y="0"/>
                </a:moveTo>
                <a:lnTo>
                  <a:pt x="1651945" y="136347"/>
                </a:lnTo>
                <a:cubicBezTo>
                  <a:pt x="1509738" y="136347"/>
                  <a:pt x="1392263" y="263398"/>
                  <a:pt x="1392263" y="415239"/>
                </a:cubicBezTo>
                <a:cubicBezTo>
                  <a:pt x="1392263" y="415239"/>
                  <a:pt x="1392263" y="415239"/>
                  <a:pt x="1392263" y="746811"/>
                </a:cubicBezTo>
                <a:cubicBezTo>
                  <a:pt x="1392263" y="976122"/>
                  <a:pt x="1216051" y="1162050"/>
                  <a:pt x="999650" y="1162050"/>
                </a:cubicBezTo>
                <a:cubicBezTo>
                  <a:pt x="999650" y="1162050"/>
                  <a:pt x="999650" y="1162050"/>
                  <a:pt x="85178" y="1162050"/>
                </a:cubicBezTo>
                <a:lnTo>
                  <a:pt x="0" y="1162050"/>
                </a:lnTo>
                <a:lnTo>
                  <a:pt x="0" y="1025703"/>
                </a:lnTo>
                <a:lnTo>
                  <a:pt x="28549" y="1025703"/>
                </a:lnTo>
                <a:cubicBezTo>
                  <a:pt x="167277" y="1025703"/>
                  <a:pt x="444735" y="1025703"/>
                  <a:pt x="999650" y="1025703"/>
                </a:cubicBezTo>
                <a:cubicBezTo>
                  <a:pt x="1141856" y="1025703"/>
                  <a:pt x="1256240" y="901751"/>
                  <a:pt x="1256240" y="746811"/>
                </a:cubicBezTo>
                <a:cubicBezTo>
                  <a:pt x="1256240" y="746811"/>
                  <a:pt x="1256240" y="746811"/>
                  <a:pt x="1256240" y="415239"/>
                </a:cubicBezTo>
                <a:cubicBezTo>
                  <a:pt x="1256240" y="185928"/>
                  <a:pt x="1435544" y="0"/>
                  <a:pt x="1651945" y="0"/>
                </a:cubicBez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4400">
              <a:solidFill>
                <a:schemeClr val="lt1"/>
              </a:solidFill>
            </a:endParaRPr>
          </a:p>
        </p:txBody>
      </p:sp>
      <p:sp>
        <p:nvSpPr>
          <p:cNvPr id="72" name="出自【趣你的PPT】(微信:qunideppt)：最优质的PPT资源库"/>
          <p:cNvSpPr/>
          <p:nvPr/>
        </p:nvSpPr>
        <p:spPr bwMode="auto">
          <a:xfrm>
            <a:off x="3045143" y="4273741"/>
            <a:ext cx="652463" cy="2170113"/>
          </a:xfrm>
          <a:custGeom>
            <a:avLst/>
            <a:gdLst>
              <a:gd name="T0" fmla="*/ 211 w 211"/>
              <a:gd name="T1" fmla="*/ 657 h 701"/>
              <a:gd name="T2" fmla="*/ 127 w 211"/>
              <a:gd name="T3" fmla="*/ 567 h 701"/>
              <a:gd name="T4" fmla="*/ 127 w 211"/>
              <a:gd name="T5" fmla="*/ 134 h 701"/>
              <a:gd name="T6" fmla="*/ 0 w 211"/>
              <a:gd name="T7" fmla="*/ 0 h 701"/>
              <a:gd name="T8" fmla="*/ 0 w 211"/>
              <a:gd name="T9" fmla="*/ 44 h 701"/>
              <a:gd name="T10" fmla="*/ 83 w 211"/>
              <a:gd name="T11" fmla="*/ 134 h 701"/>
              <a:gd name="T12" fmla="*/ 83 w 211"/>
              <a:gd name="T13" fmla="*/ 567 h 701"/>
              <a:gd name="T14" fmla="*/ 211 w 211"/>
              <a:gd name="T15" fmla="*/ 701 h 701"/>
              <a:gd name="T16" fmla="*/ 211 w 211"/>
              <a:gd name="T17" fmla="*/ 657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1" h="701">
                <a:moveTo>
                  <a:pt x="211" y="657"/>
                </a:moveTo>
                <a:cubicBezTo>
                  <a:pt x="164" y="657"/>
                  <a:pt x="127" y="617"/>
                  <a:pt x="127" y="567"/>
                </a:cubicBezTo>
                <a:cubicBezTo>
                  <a:pt x="127" y="134"/>
                  <a:pt x="127" y="134"/>
                  <a:pt x="127" y="134"/>
                </a:cubicBezTo>
                <a:cubicBezTo>
                  <a:pt x="127" y="61"/>
                  <a:pt x="70" y="1"/>
                  <a:pt x="0" y="0"/>
                </a:cubicBezTo>
                <a:cubicBezTo>
                  <a:pt x="0" y="44"/>
                  <a:pt x="0" y="44"/>
                  <a:pt x="0" y="44"/>
                </a:cubicBezTo>
                <a:cubicBezTo>
                  <a:pt x="46" y="45"/>
                  <a:pt x="83" y="85"/>
                  <a:pt x="83" y="134"/>
                </a:cubicBezTo>
                <a:cubicBezTo>
                  <a:pt x="83" y="567"/>
                  <a:pt x="83" y="567"/>
                  <a:pt x="83" y="567"/>
                </a:cubicBezTo>
                <a:cubicBezTo>
                  <a:pt x="83" y="641"/>
                  <a:pt x="140" y="701"/>
                  <a:pt x="211" y="701"/>
                </a:cubicBezTo>
                <a:lnTo>
                  <a:pt x="211" y="657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4400">
              <a:solidFill>
                <a:schemeClr val="lt1"/>
              </a:solidFill>
            </a:endParaRPr>
          </a:p>
        </p:txBody>
      </p:sp>
      <p:sp>
        <p:nvSpPr>
          <p:cNvPr id="73" name="出自【趣你的PPT】(微信:qunideppt)：最优质的PPT资源库"/>
          <p:cNvSpPr/>
          <p:nvPr/>
        </p:nvSpPr>
        <p:spPr bwMode="auto">
          <a:xfrm>
            <a:off x="4353243" y="3227578"/>
            <a:ext cx="650875" cy="3216275"/>
          </a:xfrm>
          <a:custGeom>
            <a:avLst/>
            <a:gdLst>
              <a:gd name="T0" fmla="*/ 211 w 211"/>
              <a:gd name="T1" fmla="*/ 995 h 1039"/>
              <a:gd name="T2" fmla="*/ 210 w 211"/>
              <a:gd name="T3" fmla="*/ 995 h 1039"/>
              <a:gd name="T4" fmla="*/ 126 w 211"/>
              <a:gd name="T5" fmla="*/ 905 h 1039"/>
              <a:gd name="T6" fmla="*/ 126 w 211"/>
              <a:gd name="T7" fmla="*/ 134 h 1039"/>
              <a:gd name="T8" fmla="*/ 0 w 211"/>
              <a:gd name="T9" fmla="*/ 0 h 1039"/>
              <a:gd name="T10" fmla="*/ 0 w 211"/>
              <a:gd name="T11" fmla="*/ 44 h 1039"/>
              <a:gd name="T12" fmla="*/ 82 w 211"/>
              <a:gd name="T13" fmla="*/ 134 h 1039"/>
              <a:gd name="T14" fmla="*/ 82 w 211"/>
              <a:gd name="T15" fmla="*/ 905 h 1039"/>
              <a:gd name="T16" fmla="*/ 210 w 211"/>
              <a:gd name="T17" fmla="*/ 1039 h 1039"/>
              <a:gd name="T18" fmla="*/ 211 w 211"/>
              <a:gd name="T19" fmla="*/ 1039 h 1039"/>
              <a:gd name="T20" fmla="*/ 211 w 211"/>
              <a:gd name="T21" fmla="*/ 995 h 10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1" h="1039">
                <a:moveTo>
                  <a:pt x="211" y="995"/>
                </a:moveTo>
                <a:cubicBezTo>
                  <a:pt x="211" y="995"/>
                  <a:pt x="210" y="995"/>
                  <a:pt x="210" y="995"/>
                </a:cubicBezTo>
                <a:cubicBezTo>
                  <a:pt x="164" y="995"/>
                  <a:pt x="126" y="955"/>
                  <a:pt x="126" y="90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26" y="61"/>
                  <a:pt x="70" y="1"/>
                  <a:pt x="0" y="0"/>
                </a:cubicBezTo>
                <a:cubicBezTo>
                  <a:pt x="0" y="44"/>
                  <a:pt x="0" y="44"/>
                  <a:pt x="0" y="44"/>
                </a:cubicBezTo>
                <a:cubicBezTo>
                  <a:pt x="46" y="45"/>
                  <a:pt x="82" y="85"/>
                  <a:pt x="82" y="134"/>
                </a:cubicBezTo>
                <a:cubicBezTo>
                  <a:pt x="82" y="905"/>
                  <a:pt x="82" y="905"/>
                  <a:pt x="82" y="905"/>
                </a:cubicBezTo>
                <a:cubicBezTo>
                  <a:pt x="82" y="979"/>
                  <a:pt x="140" y="1039"/>
                  <a:pt x="210" y="1039"/>
                </a:cubicBezTo>
                <a:cubicBezTo>
                  <a:pt x="210" y="1039"/>
                  <a:pt x="211" y="1039"/>
                  <a:pt x="211" y="1039"/>
                </a:cubicBezTo>
                <a:lnTo>
                  <a:pt x="211" y="99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4400">
              <a:solidFill>
                <a:schemeClr val="lt1"/>
              </a:solidFill>
            </a:endParaRPr>
          </a:p>
        </p:txBody>
      </p:sp>
      <p:sp>
        <p:nvSpPr>
          <p:cNvPr id="85" name="任意多边形: 形状 84"/>
          <p:cNvSpPr/>
          <p:nvPr/>
        </p:nvSpPr>
        <p:spPr bwMode="auto">
          <a:xfrm>
            <a:off x="5643978" y="2605278"/>
            <a:ext cx="5189926" cy="3884613"/>
          </a:xfrm>
          <a:custGeom>
            <a:avLst/>
            <a:gdLst>
              <a:gd name="connsiteX0" fmla="*/ 0 w 5189926"/>
              <a:gd name="connsiteY0" fmla="*/ 0 h 3884613"/>
              <a:gd name="connsiteX1" fmla="*/ 392518 w 5189926"/>
              <a:gd name="connsiteY1" fmla="*/ 414772 h 3884613"/>
              <a:gd name="connsiteX2" fmla="*/ 395609 w 5189926"/>
              <a:gd name="connsiteY2" fmla="*/ 3469842 h 3884613"/>
              <a:gd name="connsiteX3" fmla="*/ 652137 w 5189926"/>
              <a:gd name="connsiteY3" fmla="*/ 3748420 h 3884613"/>
              <a:gd name="connsiteX4" fmla="*/ 5189926 w 5189926"/>
              <a:gd name="connsiteY4" fmla="*/ 3748420 h 3884613"/>
              <a:gd name="connsiteX5" fmla="*/ 5189926 w 5189926"/>
              <a:gd name="connsiteY5" fmla="*/ 3884613 h 3884613"/>
              <a:gd name="connsiteX6" fmla="*/ 5086112 w 5189926"/>
              <a:gd name="connsiteY6" fmla="*/ 3884613 h 3884613"/>
              <a:gd name="connsiteX7" fmla="*/ 652137 w 5189926"/>
              <a:gd name="connsiteY7" fmla="*/ 3884613 h 3884613"/>
              <a:gd name="connsiteX8" fmla="*/ 649046 w 5189926"/>
              <a:gd name="connsiteY8" fmla="*/ 3884613 h 3884613"/>
              <a:gd name="connsiteX9" fmla="*/ 259619 w 5189926"/>
              <a:gd name="connsiteY9" fmla="*/ 3469842 h 3884613"/>
              <a:gd name="connsiteX10" fmla="*/ 256528 w 5189926"/>
              <a:gd name="connsiteY10" fmla="*/ 414772 h 3884613"/>
              <a:gd name="connsiteX11" fmla="*/ 0 w 5189926"/>
              <a:gd name="connsiteY11" fmla="*/ 136194 h 3884613"/>
              <a:gd name="connsiteX12" fmla="*/ 0 w 5189926"/>
              <a:gd name="connsiteY12" fmla="*/ 0 h 388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9926" h="3884613">
                <a:moveTo>
                  <a:pt x="0" y="0"/>
                </a:moveTo>
                <a:cubicBezTo>
                  <a:pt x="216349" y="0"/>
                  <a:pt x="392518" y="185719"/>
                  <a:pt x="392518" y="414772"/>
                </a:cubicBezTo>
                <a:cubicBezTo>
                  <a:pt x="392518" y="414772"/>
                  <a:pt x="392518" y="414772"/>
                  <a:pt x="395609" y="3469842"/>
                </a:cubicBezTo>
                <a:cubicBezTo>
                  <a:pt x="395609" y="3624607"/>
                  <a:pt x="509965" y="3748420"/>
                  <a:pt x="652137" y="3748420"/>
                </a:cubicBezTo>
                <a:lnTo>
                  <a:pt x="5189926" y="3748420"/>
                </a:lnTo>
                <a:lnTo>
                  <a:pt x="5189926" y="3884613"/>
                </a:lnTo>
                <a:lnTo>
                  <a:pt x="5086112" y="3884613"/>
                </a:lnTo>
                <a:cubicBezTo>
                  <a:pt x="4226815" y="3884613"/>
                  <a:pt x="2851939" y="3884613"/>
                  <a:pt x="652137" y="3884613"/>
                </a:cubicBezTo>
                <a:cubicBezTo>
                  <a:pt x="652137" y="3884613"/>
                  <a:pt x="652137" y="3884613"/>
                  <a:pt x="649046" y="3884613"/>
                </a:cubicBezTo>
                <a:cubicBezTo>
                  <a:pt x="432697" y="3881518"/>
                  <a:pt x="259619" y="3695799"/>
                  <a:pt x="259619" y="3469842"/>
                </a:cubicBezTo>
                <a:cubicBezTo>
                  <a:pt x="259619" y="3469842"/>
                  <a:pt x="259619" y="3469842"/>
                  <a:pt x="256528" y="414772"/>
                </a:cubicBezTo>
                <a:cubicBezTo>
                  <a:pt x="256528" y="260006"/>
                  <a:pt x="142172" y="136194"/>
                  <a:pt x="0" y="136194"/>
                </a:cubicBezTo>
                <a:cubicBezTo>
                  <a:pt x="0" y="136194"/>
                  <a:pt x="0" y="136194"/>
                  <a:pt x="0" y="0"/>
                </a:cubicBez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4400">
              <a:solidFill>
                <a:schemeClr val="lt1"/>
              </a:solidFill>
            </a:endParaRPr>
          </a:p>
        </p:txBody>
      </p:sp>
      <p:sp>
        <p:nvSpPr>
          <p:cNvPr id="75" name="出自【趣你的PPT】(微信:qunideppt)：最优质的PPT资源库"/>
          <p:cNvSpPr/>
          <p:nvPr/>
        </p:nvSpPr>
        <p:spPr bwMode="auto">
          <a:xfrm>
            <a:off x="5010468" y="2605278"/>
            <a:ext cx="636588" cy="3838575"/>
          </a:xfrm>
          <a:custGeom>
            <a:avLst/>
            <a:gdLst>
              <a:gd name="T0" fmla="*/ 206 w 206"/>
              <a:gd name="T1" fmla="*/ 44 h 1240"/>
              <a:gd name="T2" fmla="*/ 206 w 206"/>
              <a:gd name="T3" fmla="*/ 0 h 1240"/>
              <a:gd name="T4" fmla="*/ 80 w 206"/>
              <a:gd name="T5" fmla="*/ 134 h 1240"/>
              <a:gd name="T6" fmla="*/ 81 w 206"/>
              <a:gd name="T7" fmla="*/ 1106 h 1240"/>
              <a:gd name="T8" fmla="*/ 0 w 206"/>
              <a:gd name="T9" fmla="*/ 1196 h 1240"/>
              <a:gd name="T10" fmla="*/ 0 w 206"/>
              <a:gd name="T11" fmla="*/ 1240 h 1240"/>
              <a:gd name="T12" fmla="*/ 125 w 206"/>
              <a:gd name="T13" fmla="*/ 1106 h 1240"/>
              <a:gd name="T14" fmla="*/ 124 w 206"/>
              <a:gd name="T15" fmla="*/ 134 h 1240"/>
              <a:gd name="T16" fmla="*/ 206 w 206"/>
              <a:gd name="T17" fmla="*/ 44 h 1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6" h="1240">
                <a:moveTo>
                  <a:pt x="206" y="44"/>
                </a:moveTo>
                <a:cubicBezTo>
                  <a:pt x="206" y="0"/>
                  <a:pt x="206" y="0"/>
                  <a:pt x="206" y="0"/>
                </a:cubicBezTo>
                <a:cubicBezTo>
                  <a:pt x="137" y="1"/>
                  <a:pt x="80" y="61"/>
                  <a:pt x="80" y="134"/>
                </a:cubicBezTo>
                <a:cubicBezTo>
                  <a:pt x="81" y="1106"/>
                  <a:pt x="81" y="1106"/>
                  <a:pt x="81" y="1106"/>
                </a:cubicBezTo>
                <a:cubicBezTo>
                  <a:pt x="81" y="1155"/>
                  <a:pt x="44" y="1195"/>
                  <a:pt x="0" y="1196"/>
                </a:cubicBezTo>
                <a:cubicBezTo>
                  <a:pt x="0" y="1240"/>
                  <a:pt x="0" y="1240"/>
                  <a:pt x="0" y="1240"/>
                </a:cubicBezTo>
                <a:cubicBezTo>
                  <a:pt x="69" y="1239"/>
                  <a:pt x="125" y="1179"/>
                  <a:pt x="125" y="1106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4" y="85"/>
                  <a:pt x="161" y="45"/>
                  <a:pt x="206" y="44"/>
                </a:cubicBez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4400">
              <a:solidFill>
                <a:schemeClr val="lt1"/>
              </a:solidFill>
            </a:endParaRPr>
          </a:p>
        </p:txBody>
      </p:sp>
      <p:sp>
        <p:nvSpPr>
          <p:cNvPr id="76" name="出自【趣你的PPT】(微信:qunideppt)：最优质的PPT资源库"/>
          <p:cNvSpPr/>
          <p:nvPr/>
        </p:nvSpPr>
        <p:spPr bwMode="auto">
          <a:xfrm>
            <a:off x="3700780" y="3227578"/>
            <a:ext cx="649288" cy="3216275"/>
          </a:xfrm>
          <a:custGeom>
            <a:avLst/>
            <a:gdLst>
              <a:gd name="T0" fmla="*/ 210 w 210"/>
              <a:gd name="T1" fmla="*/ 0 h 1039"/>
              <a:gd name="T2" fmla="*/ 210 w 210"/>
              <a:gd name="T3" fmla="*/ 0 h 1039"/>
              <a:gd name="T4" fmla="*/ 82 w 210"/>
              <a:gd name="T5" fmla="*/ 134 h 1039"/>
              <a:gd name="T6" fmla="*/ 82 w 210"/>
              <a:gd name="T7" fmla="*/ 905 h 1039"/>
              <a:gd name="T8" fmla="*/ 0 w 210"/>
              <a:gd name="T9" fmla="*/ 995 h 1039"/>
              <a:gd name="T10" fmla="*/ 0 w 210"/>
              <a:gd name="T11" fmla="*/ 1039 h 1039"/>
              <a:gd name="T12" fmla="*/ 126 w 210"/>
              <a:gd name="T13" fmla="*/ 905 h 1039"/>
              <a:gd name="T14" fmla="*/ 126 w 210"/>
              <a:gd name="T15" fmla="*/ 134 h 1039"/>
              <a:gd name="T16" fmla="*/ 210 w 210"/>
              <a:gd name="T17" fmla="*/ 44 h 1039"/>
              <a:gd name="T18" fmla="*/ 210 w 210"/>
              <a:gd name="T19" fmla="*/ 44 h 1039"/>
              <a:gd name="T20" fmla="*/ 210 w 210"/>
              <a:gd name="T21" fmla="*/ 0 h 10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0" h="1039">
                <a:moveTo>
                  <a:pt x="210" y="0"/>
                </a:moveTo>
                <a:cubicBezTo>
                  <a:pt x="210" y="0"/>
                  <a:pt x="210" y="0"/>
                  <a:pt x="210" y="0"/>
                </a:cubicBezTo>
                <a:cubicBezTo>
                  <a:pt x="139" y="0"/>
                  <a:pt x="82" y="60"/>
                  <a:pt x="82" y="134"/>
                </a:cubicBezTo>
                <a:cubicBezTo>
                  <a:pt x="82" y="905"/>
                  <a:pt x="82" y="905"/>
                  <a:pt x="82" y="905"/>
                </a:cubicBezTo>
                <a:cubicBezTo>
                  <a:pt x="82" y="955"/>
                  <a:pt x="46" y="995"/>
                  <a:pt x="0" y="995"/>
                </a:cubicBezTo>
                <a:cubicBezTo>
                  <a:pt x="0" y="1039"/>
                  <a:pt x="0" y="1039"/>
                  <a:pt x="0" y="1039"/>
                </a:cubicBezTo>
                <a:cubicBezTo>
                  <a:pt x="70" y="1039"/>
                  <a:pt x="126" y="979"/>
                  <a:pt x="126" y="90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26" y="85"/>
                  <a:pt x="164" y="44"/>
                  <a:pt x="210" y="44"/>
                </a:cubicBezTo>
                <a:cubicBezTo>
                  <a:pt x="210" y="44"/>
                  <a:pt x="210" y="44"/>
                  <a:pt x="210" y="44"/>
                </a:cubicBezTo>
                <a:lnTo>
                  <a:pt x="210" y="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4400">
              <a:solidFill>
                <a:schemeClr val="lt1"/>
              </a:solidFill>
            </a:endParaRPr>
          </a:p>
        </p:txBody>
      </p:sp>
      <p:sp>
        <p:nvSpPr>
          <p:cNvPr id="77" name="出自【趣你的PPT】(微信:qunideppt)：最优质的PPT资源库"/>
          <p:cNvSpPr txBox="1"/>
          <p:nvPr/>
        </p:nvSpPr>
        <p:spPr>
          <a:xfrm>
            <a:off x="841506" y="4307258"/>
            <a:ext cx="182218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出自【趣你的PPT】(微信:qunideppt)：最优质的PPT资源库"/>
          <p:cNvSpPr txBox="1"/>
          <p:nvPr/>
        </p:nvSpPr>
        <p:spPr>
          <a:xfrm>
            <a:off x="845588" y="4593163"/>
            <a:ext cx="1819008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出自【趣你的PPT】(微信:qunideppt)：最优质的PPT资源库"/>
          <p:cNvSpPr txBox="1"/>
          <p:nvPr/>
        </p:nvSpPr>
        <p:spPr>
          <a:xfrm>
            <a:off x="3458713" y="2264543"/>
            <a:ext cx="182218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0" name="出自【趣你的PPT】(微信:qunideppt)：最优质的PPT资源库"/>
          <p:cNvSpPr txBox="1"/>
          <p:nvPr/>
        </p:nvSpPr>
        <p:spPr>
          <a:xfrm>
            <a:off x="3462795" y="2550448"/>
            <a:ext cx="1819008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出自【趣你的PPT】(微信:qunideppt)：最优质的PPT资源库"/>
          <p:cNvSpPr txBox="1"/>
          <p:nvPr/>
        </p:nvSpPr>
        <p:spPr>
          <a:xfrm>
            <a:off x="4780476" y="1524591"/>
            <a:ext cx="182218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出自【趣你的PPT】(微信:qunideppt)：最优质的PPT资源库"/>
          <p:cNvSpPr txBox="1"/>
          <p:nvPr/>
        </p:nvSpPr>
        <p:spPr>
          <a:xfrm>
            <a:off x="4784558" y="1810496"/>
            <a:ext cx="1819008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出自【趣你的PPT】(微信:qunideppt)：最优质的PPT资源库"/>
          <p:cNvSpPr txBox="1"/>
          <p:nvPr/>
        </p:nvSpPr>
        <p:spPr>
          <a:xfrm>
            <a:off x="2148018" y="3259536"/>
            <a:ext cx="182218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出自【趣你的PPT】(微信:qunideppt)：最优质的PPT资源库"/>
          <p:cNvSpPr txBox="1"/>
          <p:nvPr/>
        </p:nvSpPr>
        <p:spPr>
          <a:xfrm>
            <a:off x="2152100" y="3545441"/>
            <a:ext cx="1819008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" name="出自【趣你的PPT】(微信:qunideppt)：最优质的PPT资源库"/>
          <p:cNvSpPr txBox="1"/>
          <p:nvPr/>
        </p:nvSpPr>
        <p:spPr>
          <a:xfrm>
            <a:off x="6602665" y="3496581"/>
            <a:ext cx="1294333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出自【趣你的PPT】(微信:qunideppt)：最优质的PPT资源库"/>
          <p:cNvSpPr/>
          <p:nvPr/>
        </p:nvSpPr>
        <p:spPr>
          <a:xfrm>
            <a:off x="6602665" y="3930937"/>
            <a:ext cx="4058706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lvl="0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设计，更专业，更专注，更专心。点击此出编辑文本内容，以表达您的项目详细资料，建议您在展示时采用微软雅黑字体。您也可以根据您的实际需求对文档之中的字体、图标、图片进行进一步修改美化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209154" y="370813"/>
            <a:ext cx="34963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单击添加您的标题</a:t>
            </a:r>
            <a:endParaRPr lang="en-US" altLang="zh-CN" sz="2600" b="1" spc="180" dirty="0">
              <a:solidFill>
                <a:srgbClr val="FFFFFF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993856" y="1334958"/>
            <a:ext cx="4204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993856" y="2167444"/>
            <a:ext cx="4204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儿童教育</a:t>
            </a:r>
            <a:r>
              <a:rPr lang="en-US" altLang="zh-CN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幼教课件</a:t>
            </a:r>
            <a:r>
              <a:rPr lang="en-US" altLang="zh-CN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家长会</a:t>
            </a:r>
            <a:r>
              <a:rPr lang="en-US" altLang="zh-CN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主题班会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993856" y="811738"/>
            <a:ext cx="4204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第四部分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val 69"/>
          <p:cNvSpPr/>
          <p:nvPr/>
        </p:nvSpPr>
        <p:spPr>
          <a:xfrm>
            <a:off x="7427621" y="3195953"/>
            <a:ext cx="677333" cy="677333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71" name="Oval 70"/>
          <p:cNvSpPr/>
          <p:nvPr/>
        </p:nvSpPr>
        <p:spPr>
          <a:xfrm>
            <a:off x="4008156" y="3195953"/>
            <a:ext cx="677333" cy="677333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67" name="Oval 66"/>
          <p:cNvSpPr/>
          <p:nvPr/>
        </p:nvSpPr>
        <p:spPr>
          <a:xfrm>
            <a:off x="4510865" y="1995495"/>
            <a:ext cx="677333" cy="677333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69" name="Oval 68"/>
          <p:cNvSpPr/>
          <p:nvPr/>
        </p:nvSpPr>
        <p:spPr>
          <a:xfrm>
            <a:off x="6925983" y="1995495"/>
            <a:ext cx="677333" cy="677333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72" name="Oval 71"/>
          <p:cNvSpPr/>
          <p:nvPr/>
        </p:nvSpPr>
        <p:spPr>
          <a:xfrm>
            <a:off x="4510865" y="4398415"/>
            <a:ext cx="677333" cy="677333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73" name="Oval 72"/>
          <p:cNvSpPr/>
          <p:nvPr/>
        </p:nvSpPr>
        <p:spPr>
          <a:xfrm>
            <a:off x="6925983" y="4398415"/>
            <a:ext cx="677333" cy="677333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cxnSp>
        <p:nvCxnSpPr>
          <p:cNvPr id="81" name="Straight Connector 80"/>
          <p:cNvCxnSpPr>
            <a:endCxn id="67" idx="5"/>
          </p:cNvCxnSpPr>
          <p:nvPr/>
        </p:nvCxnSpPr>
        <p:spPr>
          <a:xfrm flipH="1" flipV="1">
            <a:off x="5089004" y="2573635"/>
            <a:ext cx="194761" cy="195010"/>
          </a:xfrm>
          <a:prstGeom prst="line">
            <a:avLst/>
          </a:prstGeom>
          <a:ln w="127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endCxn id="69" idx="3"/>
          </p:cNvCxnSpPr>
          <p:nvPr/>
        </p:nvCxnSpPr>
        <p:spPr>
          <a:xfrm flipV="1">
            <a:off x="6817717" y="2573635"/>
            <a:ext cx="207458" cy="195010"/>
          </a:xfrm>
          <a:prstGeom prst="line">
            <a:avLst/>
          </a:prstGeom>
          <a:ln w="127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71" idx="6"/>
            <a:endCxn id="42" idx="11"/>
          </p:cNvCxnSpPr>
          <p:nvPr/>
        </p:nvCxnSpPr>
        <p:spPr>
          <a:xfrm flipV="1">
            <a:off x="4685490" y="3532680"/>
            <a:ext cx="282332" cy="1938"/>
          </a:xfrm>
          <a:prstGeom prst="line">
            <a:avLst/>
          </a:prstGeom>
          <a:ln w="127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70" idx="2"/>
          </p:cNvCxnSpPr>
          <p:nvPr/>
        </p:nvCxnSpPr>
        <p:spPr>
          <a:xfrm flipH="1">
            <a:off x="7135410" y="3534619"/>
            <a:ext cx="292212" cy="1003"/>
          </a:xfrm>
          <a:prstGeom prst="line">
            <a:avLst/>
          </a:prstGeom>
          <a:ln w="127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72" idx="7"/>
          </p:cNvCxnSpPr>
          <p:nvPr/>
        </p:nvCxnSpPr>
        <p:spPr>
          <a:xfrm flipV="1">
            <a:off x="5089004" y="4302597"/>
            <a:ext cx="194761" cy="195010"/>
          </a:xfrm>
          <a:prstGeom prst="line">
            <a:avLst/>
          </a:prstGeom>
          <a:ln w="127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73" idx="1"/>
          </p:cNvCxnSpPr>
          <p:nvPr/>
        </p:nvCxnSpPr>
        <p:spPr>
          <a:xfrm flipH="1" flipV="1">
            <a:off x="6817717" y="4302597"/>
            <a:ext cx="207458" cy="195010"/>
          </a:xfrm>
          <a:prstGeom prst="line">
            <a:avLst/>
          </a:prstGeom>
          <a:ln w="127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Freeform 71"/>
          <p:cNvSpPr>
            <a:spLocks noEditPoints="1"/>
          </p:cNvSpPr>
          <p:nvPr/>
        </p:nvSpPr>
        <p:spPr bwMode="auto">
          <a:xfrm>
            <a:off x="7100811" y="4580732"/>
            <a:ext cx="312699" cy="312697"/>
          </a:xfrm>
          <a:custGeom>
            <a:avLst/>
            <a:gdLst/>
            <a:ahLst/>
            <a:cxnLst>
              <a:cxn ang="0">
                <a:pos x="228" y="58"/>
              </a:cxn>
              <a:cxn ang="0">
                <a:pos x="224" y="16"/>
              </a:cxn>
              <a:cxn ang="0">
                <a:pos x="214" y="2"/>
              </a:cxn>
              <a:cxn ang="0">
                <a:pos x="48" y="0"/>
              </a:cxn>
              <a:cxn ang="0">
                <a:pos x="34" y="10"/>
              </a:cxn>
              <a:cxn ang="0">
                <a:pos x="32" y="54"/>
              </a:cxn>
              <a:cxn ang="0">
                <a:pos x="4" y="90"/>
              </a:cxn>
              <a:cxn ang="0">
                <a:pos x="0" y="112"/>
              </a:cxn>
              <a:cxn ang="0">
                <a:pos x="8" y="128"/>
              </a:cxn>
              <a:cxn ang="0">
                <a:pos x="24" y="240"/>
              </a:cxn>
              <a:cxn ang="0">
                <a:pos x="28" y="252"/>
              </a:cxn>
              <a:cxn ang="0">
                <a:pos x="216" y="256"/>
              </a:cxn>
              <a:cxn ang="0">
                <a:pos x="228" y="252"/>
              </a:cxn>
              <a:cxn ang="0">
                <a:pos x="232" y="136"/>
              </a:cxn>
              <a:cxn ang="0">
                <a:pos x="248" y="128"/>
              </a:cxn>
              <a:cxn ang="0">
                <a:pos x="256" y="104"/>
              </a:cxn>
              <a:cxn ang="0">
                <a:pos x="252" y="90"/>
              </a:cxn>
              <a:cxn ang="0">
                <a:pos x="48" y="48"/>
              </a:cxn>
              <a:cxn ang="0">
                <a:pos x="82" y="120"/>
              </a:cxn>
              <a:cxn ang="0">
                <a:pos x="98" y="64"/>
              </a:cxn>
              <a:cxn ang="0">
                <a:pos x="124" y="64"/>
              </a:cxn>
              <a:cxn ang="0">
                <a:pos x="106" y="64"/>
              </a:cxn>
              <a:cxn ang="0">
                <a:pos x="166" y="120"/>
              </a:cxn>
              <a:cxn ang="0">
                <a:pos x="158" y="64"/>
              </a:cxn>
              <a:cxn ang="0">
                <a:pos x="174" y="120"/>
              </a:cxn>
              <a:cxn ang="0">
                <a:pos x="16" y="104"/>
              </a:cxn>
              <a:cxn ang="0">
                <a:pos x="42" y="68"/>
              </a:cxn>
              <a:cxn ang="0">
                <a:pos x="48" y="64"/>
              </a:cxn>
              <a:cxn ang="0">
                <a:pos x="24" y="120"/>
              </a:cxn>
              <a:cxn ang="0">
                <a:pos x="18" y="118"/>
              </a:cxn>
              <a:cxn ang="0">
                <a:pos x="160" y="240"/>
              </a:cxn>
              <a:cxn ang="0">
                <a:pos x="160" y="160"/>
              </a:cxn>
              <a:cxn ang="0">
                <a:pos x="168" y="240"/>
              </a:cxn>
              <a:cxn ang="0">
                <a:pos x="168" y="156"/>
              </a:cxn>
              <a:cxn ang="0">
                <a:pos x="160" y="152"/>
              </a:cxn>
              <a:cxn ang="0">
                <a:pos x="96" y="152"/>
              </a:cxn>
              <a:cxn ang="0">
                <a:pos x="92" y="160"/>
              </a:cxn>
              <a:cxn ang="0">
                <a:pos x="40" y="136"/>
              </a:cxn>
              <a:cxn ang="0">
                <a:pos x="240" y="112"/>
              </a:cxn>
              <a:cxn ang="0">
                <a:pos x="238" y="118"/>
              </a:cxn>
              <a:cxn ang="0">
                <a:pos x="218" y="120"/>
              </a:cxn>
              <a:cxn ang="0">
                <a:pos x="208" y="64"/>
              </a:cxn>
              <a:cxn ang="0">
                <a:pos x="238" y="100"/>
              </a:cxn>
              <a:cxn ang="0">
                <a:pos x="240" y="112"/>
              </a:cxn>
            </a:cxnLst>
            <a:rect l="0" t="0" r="r" b="b"/>
            <a:pathLst>
              <a:path w="256" h="256">
                <a:moveTo>
                  <a:pt x="252" y="90"/>
                </a:moveTo>
                <a:lnTo>
                  <a:pt x="228" y="58"/>
                </a:lnTo>
                <a:lnTo>
                  <a:pt x="228" y="58"/>
                </a:lnTo>
                <a:lnTo>
                  <a:pt x="224" y="54"/>
                </a:lnTo>
                <a:lnTo>
                  <a:pt x="224" y="16"/>
                </a:lnTo>
                <a:lnTo>
                  <a:pt x="224" y="16"/>
                </a:lnTo>
                <a:lnTo>
                  <a:pt x="222" y="10"/>
                </a:lnTo>
                <a:lnTo>
                  <a:pt x="220" y="4"/>
                </a:lnTo>
                <a:lnTo>
                  <a:pt x="214" y="2"/>
                </a:lnTo>
                <a:lnTo>
                  <a:pt x="208" y="0"/>
                </a:lnTo>
                <a:lnTo>
                  <a:pt x="48" y="0"/>
                </a:lnTo>
                <a:lnTo>
                  <a:pt x="48" y="0"/>
                </a:lnTo>
                <a:lnTo>
                  <a:pt x="42" y="2"/>
                </a:lnTo>
                <a:lnTo>
                  <a:pt x="36" y="4"/>
                </a:lnTo>
                <a:lnTo>
                  <a:pt x="34" y="10"/>
                </a:lnTo>
                <a:lnTo>
                  <a:pt x="32" y="16"/>
                </a:lnTo>
                <a:lnTo>
                  <a:pt x="32" y="54"/>
                </a:lnTo>
                <a:lnTo>
                  <a:pt x="32" y="54"/>
                </a:lnTo>
                <a:lnTo>
                  <a:pt x="28" y="58"/>
                </a:lnTo>
                <a:lnTo>
                  <a:pt x="4" y="90"/>
                </a:lnTo>
                <a:lnTo>
                  <a:pt x="4" y="90"/>
                </a:lnTo>
                <a:lnTo>
                  <a:pt x="2" y="96"/>
                </a:lnTo>
                <a:lnTo>
                  <a:pt x="0" y="104"/>
                </a:lnTo>
                <a:lnTo>
                  <a:pt x="0" y="112"/>
                </a:lnTo>
                <a:lnTo>
                  <a:pt x="0" y="112"/>
                </a:lnTo>
                <a:lnTo>
                  <a:pt x="2" y="122"/>
                </a:lnTo>
                <a:lnTo>
                  <a:pt x="8" y="128"/>
                </a:lnTo>
                <a:lnTo>
                  <a:pt x="14" y="134"/>
                </a:lnTo>
                <a:lnTo>
                  <a:pt x="24" y="136"/>
                </a:lnTo>
                <a:lnTo>
                  <a:pt x="24" y="240"/>
                </a:lnTo>
                <a:lnTo>
                  <a:pt x="24" y="240"/>
                </a:lnTo>
                <a:lnTo>
                  <a:pt x="26" y="246"/>
                </a:lnTo>
                <a:lnTo>
                  <a:pt x="28" y="252"/>
                </a:lnTo>
                <a:lnTo>
                  <a:pt x="34" y="254"/>
                </a:lnTo>
                <a:lnTo>
                  <a:pt x="40" y="256"/>
                </a:lnTo>
                <a:lnTo>
                  <a:pt x="216" y="256"/>
                </a:lnTo>
                <a:lnTo>
                  <a:pt x="216" y="256"/>
                </a:lnTo>
                <a:lnTo>
                  <a:pt x="222" y="254"/>
                </a:lnTo>
                <a:lnTo>
                  <a:pt x="228" y="252"/>
                </a:lnTo>
                <a:lnTo>
                  <a:pt x="230" y="246"/>
                </a:lnTo>
                <a:lnTo>
                  <a:pt x="232" y="240"/>
                </a:lnTo>
                <a:lnTo>
                  <a:pt x="232" y="136"/>
                </a:lnTo>
                <a:lnTo>
                  <a:pt x="232" y="136"/>
                </a:lnTo>
                <a:lnTo>
                  <a:pt x="242" y="134"/>
                </a:lnTo>
                <a:lnTo>
                  <a:pt x="248" y="128"/>
                </a:lnTo>
                <a:lnTo>
                  <a:pt x="254" y="122"/>
                </a:lnTo>
                <a:lnTo>
                  <a:pt x="256" y="112"/>
                </a:lnTo>
                <a:lnTo>
                  <a:pt x="256" y="104"/>
                </a:lnTo>
                <a:lnTo>
                  <a:pt x="256" y="104"/>
                </a:lnTo>
                <a:lnTo>
                  <a:pt x="254" y="96"/>
                </a:lnTo>
                <a:lnTo>
                  <a:pt x="252" y="90"/>
                </a:lnTo>
                <a:close/>
                <a:moveTo>
                  <a:pt x="208" y="16"/>
                </a:moveTo>
                <a:lnTo>
                  <a:pt x="208" y="48"/>
                </a:lnTo>
                <a:lnTo>
                  <a:pt x="48" y="48"/>
                </a:lnTo>
                <a:lnTo>
                  <a:pt x="48" y="16"/>
                </a:lnTo>
                <a:lnTo>
                  <a:pt x="208" y="16"/>
                </a:lnTo>
                <a:close/>
                <a:moveTo>
                  <a:pt x="82" y="120"/>
                </a:moveTo>
                <a:lnTo>
                  <a:pt x="48" y="120"/>
                </a:lnTo>
                <a:lnTo>
                  <a:pt x="80" y="64"/>
                </a:lnTo>
                <a:lnTo>
                  <a:pt x="98" y="64"/>
                </a:lnTo>
                <a:lnTo>
                  <a:pt x="82" y="120"/>
                </a:lnTo>
                <a:close/>
                <a:moveTo>
                  <a:pt x="106" y="64"/>
                </a:moveTo>
                <a:lnTo>
                  <a:pt x="124" y="64"/>
                </a:lnTo>
                <a:lnTo>
                  <a:pt x="124" y="120"/>
                </a:lnTo>
                <a:lnTo>
                  <a:pt x="90" y="120"/>
                </a:lnTo>
                <a:lnTo>
                  <a:pt x="106" y="64"/>
                </a:lnTo>
                <a:close/>
                <a:moveTo>
                  <a:pt x="132" y="64"/>
                </a:moveTo>
                <a:lnTo>
                  <a:pt x="150" y="64"/>
                </a:lnTo>
                <a:lnTo>
                  <a:pt x="166" y="120"/>
                </a:lnTo>
                <a:lnTo>
                  <a:pt x="132" y="120"/>
                </a:lnTo>
                <a:lnTo>
                  <a:pt x="132" y="64"/>
                </a:lnTo>
                <a:close/>
                <a:moveTo>
                  <a:pt x="158" y="64"/>
                </a:moveTo>
                <a:lnTo>
                  <a:pt x="176" y="64"/>
                </a:lnTo>
                <a:lnTo>
                  <a:pt x="208" y="120"/>
                </a:lnTo>
                <a:lnTo>
                  <a:pt x="174" y="120"/>
                </a:lnTo>
                <a:lnTo>
                  <a:pt x="158" y="64"/>
                </a:lnTo>
                <a:close/>
                <a:moveTo>
                  <a:pt x="16" y="112"/>
                </a:moveTo>
                <a:lnTo>
                  <a:pt x="16" y="104"/>
                </a:lnTo>
                <a:lnTo>
                  <a:pt x="16" y="104"/>
                </a:lnTo>
                <a:lnTo>
                  <a:pt x="18" y="100"/>
                </a:lnTo>
                <a:lnTo>
                  <a:pt x="42" y="68"/>
                </a:lnTo>
                <a:lnTo>
                  <a:pt x="42" y="68"/>
                </a:lnTo>
                <a:lnTo>
                  <a:pt x="44" y="64"/>
                </a:lnTo>
                <a:lnTo>
                  <a:pt x="48" y="64"/>
                </a:lnTo>
                <a:lnTo>
                  <a:pt x="70" y="64"/>
                </a:lnTo>
                <a:lnTo>
                  <a:pt x="38" y="120"/>
                </a:lnTo>
                <a:lnTo>
                  <a:pt x="24" y="120"/>
                </a:lnTo>
                <a:lnTo>
                  <a:pt x="24" y="120"/>
                </a:lnTo>
                <a:lnTo>
                  <a:pt x="20" y="120"/>
                </a:lnTo>
                <a:lnTo>
                  <a:pt x="18" y="118"/>
                </a:lnTo>
                <a:lnTo>
                  <a:pt x="16" y="116"/>
                </a:lnTo>
                <a:lnTo>
                  <a:pt x="16" y="112"/>
                </a:lnTo>
                <a:close/>
                <a:moveTo>
                  <a:pt x="160" y="240"/>
                </a:moveTo>
                <a:lnTo>
                  <a:pt x="100" y="240"/>
                </a:lnTo>
                <a:lnTo>
                  <a:pt x="100" y="160"/>
                </a:lnTo>
                <a:lnTo>
                  <a:pt x="160" y="160"/>
                </a:lnTo>
                <a:lnTo>
                  <a:pt x="160" y="240"/>
                </a:lnTo>
                <a:close/>
                <a:moveTo>
                  <a:pt x="216" y="240"/>
                </a:moveTo>
                <a:lnTo>
                  <a:pt x="168" y="240"/>
                </a:lnTo>
                <a:lnTo>
                  <a:pt x="168" y="160"/>
                </a:lnTo>
                <a:lnTo>
                  <a:pt x="168" y="160"/>
                </a:lnTo>
                <a:lnTo>
                  <a:pt x="168" y="156"/>
                </a:lnTo>
                <a:lnTo>
                  <a:pt x="166" y="154"/>
                </a:lnTo>
                <a:lnTo>
                  <a:pt x="164" y="152"/>
                </a:lnTo>
                <a:lnTo>
                  <a:pt x="160" y="152"/>
                </a:lnTo>
                <a:lnTo>
                  <a:pt x="100" y="152"/>
                </a:lnTo>
                <a:lnTo>
                  <a:pt x="100" y="152"/>
                </a:lnTo>
                <a:lnTo>
                  <a:pt x="96" y="152"/>
                </a:lnTo>
                <a:lnTo>
                  <a:pt x="94" y="154"/>
                </a:lnTo>
                <a:lnTo>
                  <a:pt x="92" y="156"/>
                </a:lnTo>
                <a:lnTo>
                  <a:pt x="92" y="160"/>
                </a:lnTo>
                <a:lnTo>
                  <a:pt x="92" y="240"/>
                </a:lnTo>
                <a:lnTo>
                  <a:pt x="40" y="240"/>
                </a:lnTo>
                <a:lnTo>
                  <a:pt x="40" y="136"/>
                </a:lnTo>
                <a:lnTo>
                  <a:pt x="216" y="136"/>
                </a:lnTo>
                <a:lnTo>
                  <a:pt x="216" y="240"/>
                </a:lnTo>
                <a:close/>
                <a:moveTo>
                  <a:pt x="240" y="112"/>
                </a:moveTo>
                <a:lnTo>
                  <a:pt x="240" y="112"/>
                </a:lnTo>
                <a:lnTo>
                  <a:pt x="240" y="116"/>
                </a:lnTo>
                <a:lnTo>
                  <a:pt x="238" y="118"/>
                </a:lnTo>
                <a:lnTo>
                  <a:pt x="236" y="120"/>
                </a:lnTo>
                <a:lnTo>
                  <a:pt x="232" y="120"/>
                </a:lnTo>
                <a:lnTo>
                  <a:pt x="218" y="120"/>
                </a:lnTo>
                <a:lnTo>
                  <a:pt x="186" y="64"/>
                </a:lnTo>
                <a:lnTo>
                  <a:pt x="208" y="64"/>
                </a:lnTo>
                <a:lnTo>
                  <a:pt x="208" y="64"/>
                </a:lnTo>
                <a:lnTo>
                  <a:pt x="212" y="64"/>
                </a:lnTo>
                <a:lnTo>
                  <a:pt x="214" y="68"/>
                </a:lnTo>
                <a:lnTo>
                  <a:pt x="238" y="100"/>
                </a:lnTo>
                <a:lnTo>
                  <a:pt x="238" y="100"/>
                </a:lnTo>
                <a:lnTo>
                  <a:pt x="240" y="104"/>
                </a:lnTo>
                <a:lnTo>
                  <a:pt x="240" y="11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ar-SA" sz="2110" dirty="0">
              <a:latin typeface="微软雅黑" panose="020B0503020204020204" pitchFamily="34" charset="-122"/>
            </a:endParaRPr>
          </a:p>
        </p:txBody>
      </p:sp>
      <p:sp>
        <p:nvSpPr>
          <p:cNvPr id="250" name="Freeform 5"/>
          <p:cNvSpPr>
            <a:spLocks noEditPoints="1"/>
          </p:cNvSpPr>
          <p:nvPr/>
        </p:nvSpPr>
        <p:spPr bwMode="auto">
          <a:xfrm>
            <a:off x="7113186" y="2182700"/>
            <a:ext cx="302926" cy="302923"/>
          </a:xfrm>
          <a:custGeom>
            <a:avLst/>
            <a:gdLst/>
            <a:ahLst/>
            <a:cxnLst>
              <a:cxn ang="0">
                <a:pos x="100" y="2"/>
              </a:cxn>
              <a:cxn ang="0">
                <a:pos x="36" y="36"/>
              </a:cxn>
              <a:cxn ang="0">
                <a:pos x="2" y="100"/>
              </a:cxn>
              <a:cxn ang="0">
                <a:pos x="0" y="136"/>
              </a:cxn>
              <a:cxn ang="0">
                <a:pos x="22" y="194"/>
              </a:cxn>
              <a:cxn ang="0">
                <a:pos x="88" y="242"/>
              </a:cxn>
              <a:cxn ang="0">
                <a:pos x="124" y="248"/>
              </a:cxn>
              <a:cxn ang="0">
                <a:pos x="172" y="238"/>
              </a:cxn>
              <a:cxn ang="0">
                <a:pos x="238" y="172"/>
              </a:cxn>
              <a:cxn ang="0">
                <a:pos x="248" y="124"/>
              </a:cxn>
              <a:cxn ang="0">
                <a:pos x="242" y="88"/>
              </a:cxn>
              <a:cxn ang="0">
                <a:pos x="194" y="22"/>
              </a:cxn>
              <a:cxn ang="0">
                <a:pos x="136" y="0"/>
              </a:cxn>
              <a:cxn ang="0">
                <a:pos x="184" y="120"/>
              </a:cxn>
              <a:cxn ang="0">
                <a:pos x="190" y="62"/>
              </a:cxn>
              <a:cxn ang="0">
                <a:pos x="224" y="84"/>
              </a:cxn>
              <a:cxn ang="0">
                <a:pos x="120" y="232"/>
              </a:cxn>
              <a:cxn ang="0">
                <a:pos x="86" y="190"/>
              </a:cxn>
              <a:cxn ang="0">
                <a:pos x="120" y="232"/>
              </a:cxn>
              <a:cxn ang="0">
                <a:pos x="140" y="26"/>
              </a:cxn>
              <a:cxn ang="0">
                <a:pos x="164" y="66"/>
              </a:cxn>
              <a:cxn ang="0">
                <a:pos x="128" y="16"/>
              </a:cxn>
              <a:cxn ang="0">
                <a:pos x="158" y="22"/>
              </a:cxn>
              <a:cxn ang="0">
                <a:pos x="200" y="46"/>
              </a:cxn>
              <a:cxn ang="0">
                <a:pos x="166" y="50"/>
              </a:cxn>
              <a:cxn ang="0">
                <a:pos x="120" y="16"/>
              </a:cxn>
              <a:cxn ang="0">
                <a:pos x="84" y="66"/>
              </a:cxn>
              <a:cxn ang="0">
                <a:pos x="108" y="26"/>
              </a:cxn>
              <a:cxn ang="0">
                <a:pos x="76" y="62"/>
              </a:cxn>
              <a:cxn ang="0">
                <a:pos x="48" y="46"/>
              </a:cxn>
              <a:cxn ang="0">
                <a:pos x="106" y="18"/>
              </a:cxn>
              <a:cxn ang="0">
                <a:pos x="82" y="50"/>
              </a:cxn>
              <a:cxn ang="0">
                <a:pos x="100" y="78"/>
              </a:cxn>
              <a:cxn ang="0">
                <a:pos x="72" y="120"/>
              </a:cxn>
              <a:cxn ang="0">
                <a:pos x="120" y="176"/>
              </a:cxn>
              <a:cxn ang="0">
                <a:pos x="84" y="182"/>
              </a:cxn>
              <a:cxn ang="0">
                <a:pos x="72" y="128"/>
              </a:cxn>
              <a:cxn ang="0">
                <a:pos x="92" y="226"/>
              </a:cxn>
              <a:cxn ang="0">
                <a:pos x="54" y="206"/>
              </a:cxn>
              <a:cxn ang="0">
                <a:pos x="92" y="212"/>
              </a:cxn>
              <a:cxn ang="0">
                <a:pos x="128" y="184"/>
              </a:cxn>
              <a:cxn ang="0">
                <a:pos x="154" y="202"/>
              </a:cxn>
              <a:cxn ang="0">
                <a:pos x="128" y="232"/>
              </a:cxn>
              <a:cxn ang="0">
                <a:pos x="194" y="206"/>
              </a:cxn>
              <a:cxn ang="0">
                <a:pos x="156" y="226"/>
              </a:cxn>
              <a:cxn ang="0">
                <a:pos x="168" y="192"/>
              </a:cxn>
              <a:cxn ang="0">
                <a:pos x="128" y="176"/>
              </a:cxn>
              <a:cxn ang="0">
                <a:pos x="174" y="142"/>
              </a:cxn>
              <a:cxn ang="0">
                <a:pos x="128" y="120"/>
              </a:cxn>
              <a:cxn ang="0">
                <a:pos x="168" y="72"/>
              </a:cxn>
              <a:cxn ang="0">
                <a:pos x="128" y="120"/>
              </a:cxn>
              <a:cxn ang="0">
                <a:pos x="74" y="70"/>
              </a:cxn>
              <a:cxn ang="0">
                <a:pos x="16" y="120"/>
              </a:cxn>
              <a:cxn ang="0">
                <a:pos x="32" y="66"/>
              </a:cxn>
              <a:cxn ang="0">
                <a:pos x="64" y="128"/>
              </a:cxn>
              <a:cxn ang="0">
                <a:pos x="76" y="186"/>
              </a:cxn>
              <a:cxn ang="0">
                <a:pos x="48" y="200"/>
              </a:cxn>
              <a:cxn ang="0">
                <a:pos x="16" y="128"/>
              </a:cxn>
              <a:cxn ang="0">
                <a:pos x="172" y="186"/>
              </a:cxn>
              <a:cxn ang="0">
                <a:pos x="182" y="144"/>
              </a:cxn>
              <a:cxn ang="0">
                <a:pos x="230" y="148"/>
              </a:cxn>
            </a:cxnLst>
            <a:rect l="0" t="0" r="r" b="b"/>
            <a:pathLst>
              <a:path w="248" h="248">
                <a:moveTo>
                  <a:pt x="124" y="0"/>
                </a:moveTo>
                <a:lnTo>
                  <a:pt x="124" y="0"/>
                </a:lnTo>
                <a:lnTo>
                  <a:pt x="112" y="0"/>
                </a:lnTo>
                <a:lnTo>
                  <a:pt x="100" y="2"/>
                </a:lnTo>
                <a:lnTo>
                  <a:pt x="88" y="6"/>
                </a:lnTo>
                <a:lnTo>
                  <a:pt x="76" y="10"/>
                </a:lnTo>
                <a:lnTo>
                  <a:pt x="54" y="22"/>
                </a:lnTo>
                <a:lnTo>
                  <a:pt x="36" y="36"/>
                </a:lnTo>
                <a:lnTo>
                  <a:pt x="22" y="54"/>
                </a:lnTo>
                <a:lnTo>
                  <a:pt x="10" y="76"/>
                </a:lnTo>
                <a:lnTo>
                  <a:pt x="6" y="88"/>
                </a:lnTo>
                <a:lnTo>
                  <a:pt x="2" y="100"/>
                </a:lnTo>
                <a:lnTo>
                  <a:pt x="0" y="112"/>
                </a:lnTo>
                <a:lnTo>
                  <a:pt x="0" y="124"/>
                </a:lnTo>
                <a:lnTo>
                  <a:pt x="0" y="124"/>
                </a:lnTo>
                <a:lnTo>
                  <a:pt x="0" y="136"/>
                </a:lnTo>
                <a:lnTo>
                  <a:pt x="2" y="148"/>
                </a:lnTo>
                <a:lnTo>
                  <a:pt x="6" y="160"/>
                </a:lnTo>
                <a:lnTo>
                  <a:pt x="10" y="172"/>
                </a:lnTo>
                <a:lnTo>
                  <a:pt x="22" y="194"/>
                </a:lnTo>
                <a:lnTo>
                  <a:pt x="36" y="212"/>
                </a:lnTo>
                <a:lnTo>
                  <a:pt x="54" y="226"/>
                </a:lnTo>
                <a:lnTo>
                  <a:pt x="76" y="238"/>
                </a:lnTo>
                <a:lnTo>
                  <a:pt x="88" y="242"/>
                </a:lnTo>
                <a:lnTo>
                  <a:pt x="100" y="246"/>
                </a:lnTo>
                <a:lnTo>
                  <a:pt x="112" y="248"/>
                </a:lnTo>
                <a:lnTo>
                  <a:pt x="124" y="248"/>
                </a:lnTo>
                <a:lnTo>
                  <a:pt x="124" y="248"/>
                </a:lnTo>
                <a:lnTo>
                  <a:pt x="136" y="248"/>
                </a:lnTo>
                <a:lnTo>
                  <a:pt x="148" y="246"/>
                </a:lnTo>
                <a:lnTo>
                  <a:pt x="160" y="242"/>
                </a:lnTo>
                <a:lnTo>
                  <a:pt x="172" y="238"/>
                </a:lnTo>
                <a:lnTo>
                  <a:pt x="194" y="226"/>
                </a:lnTo>
                <a:lnTo>
                  <a:pt x="212" y="212"/>
                </a:lnTo>
                <a:lnTo>
                  <a:pt x="226" y="194"/>
                </a:lnTo>
                <a:lnTo>
                  <a:pt x="238" y="172"/>
                </a:lnTo>
                <a:lnTo>
                  <a:pt x="242" y="160"/>
                </a:lnTo>
                <a:lnTo>
                  <a:pt x="246" y="148"/>
                </a:lnTo>
                <a:lnTo>
                  <a:pt x="248" y="136"/>
                </a:lnTo>
                <a:lnTo>
                  <a:pt x="248" y="124"/>
                </a:lnTo>
                <a:lnTo>
                  <a:pt x="248" y="124"/>
                </a:lnTo>
                <a:lnTo>
                  <a:pt x="248" y="112"/>
                </a:lnTo>
                <a:lnTo>
                  <a:pt x="246" y="100"/>
                </a:lnTo>
                <a:lnTo>
                  <a:pt x="242" y="88"/>
                </a:lnTo>
                <a:lnTo>
                  <a:pt x="238" y="76"/>
                </a:lnTo>
                <a:lnTo>
                  <a:pt x="226" y="54"/>
                </a:lnTo>
                <a:lnTo>
                  <a:pt x="212" y="36"/>
                </a:lnTo>
                <a:lnTo>
                  <a:pt x="194" y="22"/>
                </a:lnTo>
                <a:lnTo>
                  <a:pt x="172" y="10"/>
                </a:lnTo>
                <a:lnTo>
                  <a:pt x="160" y="6"/>
                </a:lnTo>
                <a:lnTo>
                  <a:pt x="148" y="2"/>
                </a:lnTo>
                <a:lnTo>
                  <a:pt x="136" y="0"/>
                </a:lnTo>
                <a:lnTo>
                  <a:pt x="124" y="0"/>
                </a:lnTo>
                <a:close/>
                <a:moveTo>
                  <a:pt x="232" y="120"/>
                </a:moveTo>
                <a:lnTo>
                  <a:pt x="184" y="120"/>
                </a:lnTo>
                <a:lnTo>
                  <a:pt x="184" y="120"/>
                </a:lnTo>
                <a:lnTo>
                  <a:pt x="182" y="94"/>
                </a:lnTo>
                <a:lnTo>
                  <a:pt x="174" y="70"/>
                </a:lnTo>
                <a:lnTo>
                  <a:pt x="174" y="70"/>
                </a:lnTo>
                <a:lnTo>
                  <a:pt x="190" y="62"/>
                </a:lnTo>
                <a:lnTo>
                  <a:pt x="204" y="52"/>
                </a:lnTo>
                <a:lnTo>
                  <a:pt x="204" y="52"/>
                </a:lnTo>
                <a:lnTo>
                  <a:pt x="216" y="66"/>
                </a:lnTo>
                <a:lnTo>
                  <a:pt x="224" y="84"/>
                </a:lnTo>
                <a:lnTo>
                  <a:pt x="230" y="102"/>
                </a:lnTo>
                <a:lnTo>
                  <a:pt x="232" y="120"/>
                </a:lnTo>
                <a:close/>
                <a:moveTo>
                  <a:pt x="120" y="232"/>
                </a:moveTo>
                <a:lnTo>
                  <a:pt x="120" y="232"/>
                </a:lnTo>
                <a:lnTo>
                  <a:pt x="110" y="222"/>
                </a:lnTo>
                <a:lnTo>
                  <a:pt x="102" y="212"/>
                </a:lnTo>
                <a:lnTo>
                  <a:pt x="94" y="202"/>
                </a:lnTo>
                <a:lnTo>
                  <a:pt x="86" y="190"/>
                </a:lnTo>
                <a:lnTo>
                  <a:pt x="86" y="190"/>
                </a:lnTo>
                <a:lnTo>
                  <a:pt x="104" y="186"/>
                </a:lnTo>
                <a:lnTo>
                  <a:pt x="120" y="184"/>
                </a:lnTo>
                <a:lnTo>
                  <a:pt x="120" y="232"/>
                </a:lnTo>
                <a:lnTo>
                  <a:pt x="120" y="232"/>
                </a:lnTo>
                <a:close/>
                <a:moveTo>
                  <a:pt x="128" y="16"/>
                </a:moveTo>
                <a:lnTo>
                  <a:pt x="128" y="16"/>
                </a:lnTo>
                <a:lnTo>
                  <a:pt x="140" y="26"/>
                </a:lnTo>
                <a:lnTo>
                  <a:pt x="148" y="38"/>
                </a:lnTo>
                <a:lnTo>
                  <a:pt x="158" y="52"/>
                </a:lnTo>
                <a:lnTo>
                  <a:pt x="164" y="66"/>
                </a:lnTo>
                <a:lnTo>
                  <a:pt x="164" y="66"/>
                </a:lnTo>
                <a:lnTo>
                  <a:pt x="146" y="70"/>
                </a:lnTo>
                <a:lnTo>
                  <a:pt x="128" y="72"/>
                </a:lnTo>
                <a:lnTo>
                  <a:pt x="128" y="16"/>
                </a:lnTo>
                <a:lnTo>
                  <a:pt x="128" y="16"/>
                </a:lnTo>
                <a:lnTo>
                  <a:pt x="128" y="16"/>
                </a:lnTo>
                <a:close/>
                <a:moveTo>
                  <a:pt x="142" y="18"/>
                </a:moveTo>
                <a:lnTo>
                  <a:pt x="142" y="18"/>
                </a:lnTo>
                <a:lnTo>
                  <a:pt x="158" y="22"/>
                </a:lnTo>
                <a:lnTo>
                  <a:pt x="172" y="28"/>
                </a:lnTo>
                <a:lnTo>
                  <a:pt x="186" y="36"/>
                </a:lnTo>
                <a:lnTo>
                  <a:pt x="200" y="46"/>
                </a:lnTo>
                <a:lnTo>
                  <a:pt x="200" y="46"/>
                </a:lnTo>
                <a:lnTo>
                  <a:pt x="186" y="56"/>
                </a:lnTo>
                <a:lnTo>
                  <a:pt x="172" y="62"/>
                </a:lnTo>
                <a:lnTo>
                  <a:pt x="172" y="62"/>
                </a:lnTo>
                <a:lnTo>
                  <a:pt x="166" y="50"/>
                </a:lnTo>
                <a:lnTo>
                  <a:pt x="158" y="38"/>
                </a:lnTo>
                <a:lnTo>
                  <a:pt x="150" y="28"/>
                </a:lnTo>
                <a:lnTo>
                  <a:pt x="142" y="18"/>
                </a:lnTo>
                <a:close/>
                <a:moveTo>
                  <a:pt x="120" y="16"/>
                </a:moveTo>
                <a:lnTo>
                  <a:pt x="120" y="72"/>
                </a:lnTo>
                <a:lnTo>
                  <a:pt x="120" y="72"/>
                </a:lnTo>
                <a:lnTo>
                  <a:pt x="102" y="70"/>
                </a:lnTo>
                <a:lnTo>
                  <a:pt x="84" y="66"/>
                </a:lnTo>
                <a:lnTo>
                  <a:pt x="84" y="66"/>
                </a:lnTo>
                <a:lnTo>
                  <a:pt x="90" y="52"/>
                </a:lnTo>
                <a:lnTo>
                  <a:pt x="100" y="38"/>
                </a:lnTo>
                <a:lnTo>
                  <a:pt x="108" y="26"/>
                </a:lnTo>
                <a:lnTo>
                  <a:pt x="120" y="16"/>
                </a:lnTo>
                <a:lnTo>
                  <a:pt x="120" y="16"/>
                </a:lnTo>
                <a:lnTo>
                  <a:pt x="120" y="16"/>
                </a:lnTo>
                <a:close/>
                <a:moveTo>
                  <a:pt x="76" y="62"/>
                </a:moveTo>
                <a:lnTo>
                  <a:pt x="76" y="62"/>
                </a:lnTo>
                <a:lnTo>
                  <a:pt x="62" y="56"/>
                </a:lnTo>
                <a:lnTo>
                  <a:pt x="48" y="46"/>
                </a:lnTo>
                <a:lnTo>
                  <a:pt x="48" y="46"/>
                </a:lnTo>
                <a:lnTo>
                  <a:pt x="62" y="36"/>
                </a:lnTo>
                <a:lnTo>
                  <a:pt x="76" y="28"/>
                </a:lnTo>
                <a:lnTo>
                  <a:pt x="90" y="22"/>
                </a:lnTo>
                <a:lnTo>
                  <a:pt x="106" y="18"/>
                </a:lnTo>
                <a:lnTo>
                  <a:pt x="106" y="18"/>
                </a:lnTo>
                <a:lnTo>
                  <a:pt x="98" y="28"/>
                </a:lnTo>
                <a:lnTo>
                  <a:pt x="90" y="38"/>
                </a:lnTo>
                <a:lnTo>
                  <a:pt x="82" y="50"/>
                </a:lnTo>
                <a:lnTo>
                  <a:pt x="76" y="62"/>
                </a:lnTo>
                <a:close/>
                <a:moveTo>
                  <a:pt x="80" y="72"/>
                </a:moveTo>
                <a:lnTo>
                  <a:pt x="80" y="72"/>
                </a:lnTo>
                <a:lnTo>
                  <a:pt x="100" y="78"/>
                </a:lnTo>
                <a:lnTo>
                  <a:pt x="120" y="80"/>
                </a:lnTo>
                <a:lnTo>
                  <a:pt x="120" y="120"/>
                </a:lnTo>
                <a:lnTo>
                  <a:pt x="72" y="120"/>
                </a:lnTo>
                <a:lnTo>
                  <a:pt x="72" y="120"/>
                </a:lnTo>
                <a:lnTo>
                  <a:pt x="74" y="96"/>
                </a:lnTo>
                <a:lnTo>
                  <a:pt x="80" y="72"/>
                </a:lnTo>
                <a:close/>
                <a:moveTo>
                  <a:pt x="120" y="128"/>
                </a:moveTo>
                <a:lnTo>
                  <a:pt x="120" y="176"/>
                </a:lnTo>
                <a:lnTo>
                  <a:pt x="120" y="176"/>
                </a:lnTo>
                <a:lnTo>
                  <a:pt x="102" y="178"/>
                </a:lnTo>
                <a:lnTo>
                  <a:pt x="84" y="182"/>
                </a:lnTo>
                <a:lnTo>
                  <a:pt x="84" y="182"/>
                </a:lnTo>
                <a:lnTo>
                  <a:pt x="80" y="170"/>
                </a:lnTo>
                <a:lnTo>
                  <a:pt x="76" y="156"/>
                </a:lnTo>
                <a:lnTo>
                  <a:pt x="74" y="142"/>
                </a:lnTo>
                <a:lnTo>
                  <a:pt x="72" y="128"/>
                </a:lnTo>
                <a:lnTo>
                  <a:pt x="120" y="128"/>
                </a:lnTo>
                <a:close/>
                <a:moveTo>
                  <a:pt x="106" y="230"/>
                </a:moveTo>
                <a:lnTo>
                  <a:pt x="106" y="230"/>
                </a:lnTo>
                <a:lnTo>
                  <a:pt x="92" y="226"/>
                </a:lnTo>
                <a:lnTo>
                  <a:pt x="78" y="222"/>
                </a:lnTo>
                <a:lnTo>
                  <a:pt x="66" y="214"/>
                </a:lnTo>
                <a:lnTo>
                  <a:pt x="54" y="206"/>
                </a:lnTo>
                <a:lnTo>
                  <a:pt x="54" y="206"/>
                </a:lnTo>
                <a:lnTo>
                  <a:pt x="66" y="198"/>
                </a:lnTo>
                <a:lnTo>
                  <a:pt x="80" y="192"/>
                </a:lnTo>
                <a:lnTo>
                  <a:pt x="80" y="192"/>
                </a:lnTo>
                <a:lnTo>
                  <a:pt x="92" y="212"/>
                </a:lnTo>
                <a:lnTo>
                  <a:pt x="106" y="230"/>
                </a:lnTo>
                <a:close/>
                <a:moveTo>
                  <a:pt x="128" y="232"/>
                </a:moveTo>
                <a:lnTo>
                  <a:pt x="128" y="184"/>
                </a:lnTo>
                <a:lnTo>
                  <a:pt x="128" y="184"/>
                </a:lnTo>
                <a:lnTo>
                  <a:pt x="144" y="186"/>
                </a:lnTo>
                <a:lnTo>
                  <a:pt x="162" y="190"/>
                </a:lnTo>
                <a:lnTo>
                  <a:pt x="162" y="190"/>
                </a:lnTo>
                <a:lnTo>
                  <a:pt x="154" y="202"/>
                </a:lnTo>
                <a:lnTo>
                  <a:pt x="146" y="212"/>
                </a:lnTo>
                <a:lnTo>
                  <a:pt x="138" y="222"/>
                </a:lnTo>
                <a:lnTo>
                  <a:pt x="128" y="232"/>
                </a:lnTo>
                <a:lnTo>
                  <a:pt x="128" y="232"/>
                </a:lnTo>
                <a:close/>
                <a:moveTo>
                  <a:pt x="168" y="192"/>
                </a:moveTo>
                <a:lnTo>
                  <a:pt x="168" y="192"/>
                </a:lnTo>
                <a:lnTo>
                  <a:pt x="182" y="198"/>
                </a:lnTo>
                <a:lnTo>
                  <a:pt x="194" y="206"/>
                </a:lnTo>
                <a:lnTo>
                  <a:pt x="194" y="206"/>
                </a:lnTo>
                <a:lnTo>
                  <a:pt x="182" y="214"/>
                </a:lnTo>
                <a:lnTo>
                  <a:pt x="170" y="222"/>
                </a:lnTo>
                <a:lnTo>
                  <a:pt x="156" y="226"/>
                </a:lnTo>
                <a:lnTo>
                  <a:pt x="142" y="230"/>
                </a:lnTo>
                <a:lnTo>
                  <a:pt x="142" y="230"/>
                </a:lnTo>
                <a:lnTo>
                  <a:pt x="156" y="212"/>
                </a:lnTo>
                <a:lnTo>
                  <a:pt x="168" y="192"/>
                </a:lnTo>
                <a:close/>
                <a:moveTo>
                  <a:pt x="164" y="182"/>
                </a:moveTo>
                <a:lnTo>
                  <a:pt x="164" y="182"/>
                </a:lnTo>
                <a:lnTo>
                  <a:pt x="146" y="178"/>
                </a:lnTo>
                <a:lnTo>
                  <a:pt x="128" y="176"/>
                </a:lnTo>
                <a:lnTo>
                  <a:pt x="128" y="128"/>
                </a:lnTo>
                <a:lnTo>
                  <a:pt x="176" y="128"/>
                </a:lnTo>
                <a:lnTo>
                  <a:pt x="176" y="128"/>
                </a:lnTo>
                <a:lnTo>
                  <a:pt x="174" y="142"/>
                </a:lnTo>
                <a:lnTo>
                  <a:pt x="172" y="156"/>
                </a:lnTo>
                <a:lnTo>
                  <a:pt x="168" y="170"/>
                </a:lnTo>
                <a:lnTo>
                  <a:pt x="164" y="182"/>
                </a:lnTo>
                <a:close/>
                <a:moveTo>
                  <a:pt x="128" y="120"/>
                </a:moveTo>
                <a:lnTo>
                  <a:pt x="128" y="80"/>
                </a:lnTo>
                <a:lnTo>
                  <a:pt x="128" y="80"/>
                </a:lnTo>
                <a:lnTo>
                  <a:pt x="148" y="78"/>
                </a:lnTo>
                <a:lnTo>
                  <a:pt x="168" y="72"/>
                </a:lnTo>
                <a:lnTo>
                  <a:pt x="168" y="72"/>
                </a:lnTo>
                <a:lnTo>
                  <a:pt x="174" y="96"/>
                </a:lnTo>
                <a:lnTo>
                  <a:pt x="176" y="120"/>
                </a:lnTo>
                <a:lnTo>
                  <a:pt x="128" y="120"/>
                </a:lnTo>
                <a:close/>
                <a:moveTo>
                  <a:pt x="44" y="52"/>
                </a:moveTo>
                <a:lnTo>
                  <a:pt x="44" y="52"/>
                </a:lnTo>
                <a:lnTo>
                  <a:pt x="58" y="62"/>
                </a:lnTo>
                <a:lnTo>
                  <a:pt x="74" y="70"/>
                </a:lnTo>
                <a:lnTo>
                  <a:pt x="74" y="70"/>
                </a:lnTo>
                <a:lnTo>
                  <a:pt x="66" y="94"/>
                </a:lnTo>
                <a:lnTo>
                  <a:pt x="64" y="120"/>
                </a:lnTo>
                <a:lnTo>
                  <a:pt x="16" y="120"/>
                </a:lnTo>
                <a:lnTo>
                  <a:pt x="16" y="120"/>
                </a:lnTo>
                <a:lnTo>
                  <a:pt x="18" y="102"/>
                </a:lnTo>
                <a:lnTo>
                  <a:pt x="24" y="84"/>
                </a:lnTo>
                <a:lnTo>
                  <a:pt x="32" y="66"/>
                </a:lnTo>
                <a:lnTo>
                  <a:pt x="44" y="52"/>
                </a:lnTo>
                <a:close/>
                <a:moveTo>
                  <a:pt x="16" y="128"/>
                </a:moveTo>
                <a:lnTo>
                  <a:pt x="64" y="128"/>
                </a:lnTo>
                <a:lnTo>
                  <a:pt x="64" y="128"/>
                </a:lnTo>
                <a:lnTo>
                  <a:pt x="66" y="144"/>
                </a:lnTo>
                <a:lnTo>
                  <a:pt x="68" y="158"/>
                </a:lnTo>
                <a:lnTo>
                  <a:pt x="72" y="172"/>
                </a:lnTo>
                <a:lnTo>
                  <a:pt x="76" y="186"/>
                </a:lnTo>
                <a:lnTo>
                  <a:pt x="76" y="186"/>
                </a:lnTo>
                <a:lnTo>
                  <a:pt x="62" y="192"/>
                </a:lnTo>
                <a:lnTo>
                  <a:pt x="48" y="200"/>
                </a:lnTo>
                <a:lnTo>
                  <a:pt x="48" y="200"/>
                </a:lnTo>
                <a:lnTo>
                  <a:pt x="36" y="186"/>
                </a:lnTo>
                <a:lnTo>
                  <a:pt x="26" y="168"/>
                </a:lnTo>
                <a:lnTo>
                  <a:pt x="18" y="148"/>
                </a:lnTo>
                <a:lnTo>
                  <a:pt x="16" y="128"/>
                </a:lnTo>
                <a:close/>
                <a:moveTo>
                  <a:pt x="200" y="200"/>
                </a:moveTo>
                <a:lnTo>
                  <a:pt x="200" y="200"/>
                </a:lnTo>
                <a:lnTo>
                  <a:pt x="186" y="192"/>
                </a:lnTo>
                <a:lnTo>
                  <a:pt x="172" y="186"/>
                </a:lnTo>
                <a:lnTo>
                  <a:pt x="172" y="186"/>
                </a:lnTo>
                <a:lnTo>
                  <a:pt x="176" y="172"/>
                </a:lnTo>
                <a:lnTo>
                  <a:pt x="180" y="158"/>
                </a:lnTo>
                <a:lnTo>
                  <a:pt x="182" y="144"/>
                </a:lnTo>
                <a:lnTo>
                  <a:pt x="184" y="128"/>
                </a:lnTo>
                <a:lnTo>
                  <a:pt x="232" y="128"/>
                </a:lnTo>
                <a:lnTo>
                  <a:pt x="232" y="128"/>
                </a:lnTo>
                <a:lnTo>
                  <a:pt x="230" y="148"/>
                </a:lnTo>
                <a:lnTo>
                  <a:pt x="222" y="168"/>
                </a:lnTo>
                <a:lnTo>
                  <a:pt x="212" y="186"/>
                </a:lnTo>
                <a:lnTo>
                  <a:pt x="200" y="20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ar-SA" sz="2110" dirty="0">
              <a:latin typeface="微软雅黑" panose="020B0503020204020204" pitchFamily="34" charset="-122"/>
            </a:endParaRPr>
          </a:p>
        </p:txBody>
      </p:sp>
      <p:grpSp>
        <p:nvGrpSpPr>
          <p:cNvPr id="251" name="Group 250"/>
          <p:cNvGrpSpPr/>
          <p:nvPr/>
        </p:nvGrpSpPr>
        <p:grpSpPr>
          <a:xfrm>
            <a:off x="7609938" y="3405648"/>
            <a:ext cx="312699" cy="254066"/>
            <a:chOff x="5588000" y="3625850"/>
            <a:chExt cx="406400" cy="330200"/>
          </a:xfrm>
          <a:solidFill>
            <a:schemeClr val="bg1"/>
          </a:solidFill>
        </p:grpSpPr>
        <p:sp>
          <p:nvSpPr>
            <p:cNvPr id="252" name="Freeform 23"/>
            <p:cNvSpPr>
              <a:spLocks noEditPoints="1"/>
            </p:cNvSpPr>
            <p:nvPr/>
          </p:nvSpPr>
          <p:spPr bwMode="auto">
            <a:xfrm>
              <a:off x="5867400" y="3727450"/>
              <a:ext cx="76200" cy="101600"/>
            </a:xfrm>
            <a:custGeom>
              <a:avLst/>
              <a:gdLst/>
              <a:ahLst/>
              <a:cxnLst>
                <a:cxn ang="0">
                  <a:pos x="22" y="4"/>
                </a:cxn>
                <a:cxn ang="0">
                  <a:pos x="22" y="4"/>
                </a:cxn>
                <a:cxn ang="0">
                  <a:pos x="20" y="0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60"/>
                </a:cxn>
                <a:cxn ang="0">
                  <a:pos x="2" y="62"/>
                </a:cxn>
                <a:cxn ang="0">
                  <a:pos x="4" y="64"/>
                </a:cxn>
                <a:cxn ang="0">
                  <a:pos x="8" y="64"/>
                </a:cxn>
                <a:cxn ang="0">
                  <a:pos x="40" y="64"/>
                </a:cxn>
                <a:cxn ang="0">
                  <a:pos x="40" y="64"/>
                </a:cxn>
                <a:cxn ang="0">
                  <a:pos x="44" y="64"/>
                </a:cxn>
                <a:cxn ang="0">
                  <a:pos x="46" y="62"/>
                </a:cxn>
                <a:cxn ang="0">
                  <a:pos x="48" y="60"/>
                </a:cxn>
                <a:cxn ang="0">
                  <a:pos x="48" y="56"/>
                </a:cxn>
                <a:cxn ang="0">
                  <a:pos x="48" y="44"/>
                </a:cxn>
                <a:cxn ang="0">
                  <a:pos x="48" y="44"/>
                </a:cxn>
                <a:cxn ang="0">
                  <a:pos x="46" y="40"/>
                </a:cxn>
                <a:cxn ang="0">
                  <a:pos x="22" y="4"/>
                </a:cxn>
                <a:cxn ang="0">
                  <a:pos x="40" y="56"/>
                </a:cxn>
                <a:cxn ang="0">
                  <a:pos x="8" y="56"/>
                </a:cxn>
                <a:cxn ang="0">
                  <a:pos x="8" y="8"/>
                </a:cxn>
                <a:cxn ang="0">
                  <a:pos x="16" y="8"/>
                </a:cxn>
                <a:cxn ang="0">
                  <a:pos x="40" y="44"/>
                </a:cxn>
                <a:cxn ang="0">
                  <a:pos x="40" y="56"/>
                </a:cxn>
              </a:cxnLst>
              <a:rect l="0" t="0" r="r" b="b"/>
              <a:pathLst>
                <a:path w="48" h="64">
                  <a:moveTo>
                    <a:pt x="22" y="4"/>
                  </a:moveTo>
                  <a:lnTo>
                    <a:pt x="22" y="4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2" y="62"/>
                  </a:lnTo>
                  <a:lnTo>
                    <a:pt x="4" y="64"/>
                  </a:lnTo>
                  <a:lnTo>
                    <a:pt x="8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4" y="64"/>
                  </a:lnTo>
                  <a:lnTo>
                    <a:pt x="46" y="62"/>
                  </a:lnTo>
                  <a:lnTo>
                    <a:pt x="48" y="60"/>
                  </a:lnTo>
                  <a:lnTo>
                    <a:pt x="48" y="56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46" y="40"/>
                  </a:lnTo>
                  <a:lnTo>
                    <a:pt x="22" y="4"/>
                  </a:lnTo>
                  <a:close/>
                  <a:moveTo>
                    <a:pt x="40" y="56"/>
                  </a:moveTo>
                  <a:lnTo>
                    <a:pt x="8" y="56"/>
                  </a:lnTo>
                  <a:lnTo>
                    <a:pt x="8" y="8"/>
                  </a:lnTo>
                  <a:lnTo>
                    <a:pt x="16" y="8"/>
                  </a:lnTo>
                  <a:lnTo>
                    <a:pt x="40" y="44"/>
                  </a:lnTo>
                  <a:lnTo>
                    <a:pt x="40" y="5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253" name="Freeform 24"/>
            <p:cNvSpPr>
              <a:spLocks noEditPoints="1"/>
            </p:cNvSpPr>
            <p:nvPr/>
          </p:nvSpPr>
          <p:spPr bwMode="auto">
            <a:xfrm>
              <a:off x="5588000" y="3625850"/>
              <a:ext cx="406400" cy="330200"/>
            </a:xfrm>
            <a:custGeom>
              <a:avLst/>
              <a:gdLst/>
              <a:ahLst/>
              <a:cxnLst>
                <a:cxn ang="0">
                  <a:pos x="220" y="50"/>
                </a:cxn>
                <a:cxn ang="0">
                  <a:pos x="206" y="40"/>
                </a:cxn>
                <a:cxn ang="0">
                  <a:pos x="168" y="24"/>
                </a:cxn>
                <a:cxn ang="0">
                  <a:pos x="160" y="8"/>
                </a:cxn>
                <a:cxn ang="0">
                  <a:pos x="24" y="0"/>
                </a:cxn>
                <a:cxn ang="0">
                  <a:pos x="8" y="8"/>
                </a:cxn>
                <a:cxn ang="0">
                  <a:pos x="0" y="112"/>
                </a:cxn>
                <a:cxn ang="0">
                  <a:pos x="8" y="128"/>
                </a:cxn>
                <a:cxn ang="0">
                  <a:pos x="24" y="136"/>
                </a:cxn>
                <a:cxn ang="0">
                  <a:pos x="26" y="170"/>
                </a:cxn>
                <a:cxn ang="0">
                  <a:pos x="48" y="184"/>
                </a:cxn>
                <a:cxn ang="0">
                  <a:pos x="62" y="194"/>
                </a:cxn>
                <a:cxn ang="0">
                  <a:pos x="88" y="208"/>
                </a:cxn>
                <a:cxn ang="0">
                  <a:pos x="108" y="202"/>
                </a:cxn>
                <a:cxn ang="0">
                  <a:pos x="162" y="184"/>
                </a:cxn>
                <a:cxn ang="0">
                  <a:pos x="172" y="202"/>
                </a:cxn>
                <a:cxn ang="0">
                  <a:pos x="192" y="208"/>
                </a:cxn>
                <a:cxn ang="0">
                  <a:pos x="218" y="194"/>
                </a:cxn>
                <a:cxn ang="0">
                  <a:pos x="232" y="184"/>
                </a:cxn>
                <a:cxn ang="0">
                  <a:pos x="254" y="170"/>
                </a:cxn>
                <a:cxn ang="0">
                  <a:pos x="256" y="112"/>
                </a:cxn>
                <a:cxn ang="0">
                  <a:pos x="24" y="120"/>
                </a:cxn>
                <a:cxn ang="0">
                  <a:pos x="18" y="118"/>
                </a:cxn>
                <a:cxn ang="0">
                  <a:pos x="16" y="24"/>
                </a:cxn>
                <a:cxn ang="0">
                  <a:pos x="18" y="18"/>
                </a:cxn>
                <a:cxn ang="0">
                  <a:pos x="144" y="16"/>
                </a:cxn>
                <a:cxn ang="0">
                  <a:pos x="150" y="18"/>
                </a:cxn>
                <a:cxn ang="0">
                  <a:pos x="152" y="40"/>
                </a:cxn>
                <a:cxn ang="0">
                  <a:pos x="152" y="112"/>
                </a:cxn>
                <a:cxn ang="0">
                  <a:pos x="148" y="120"/>
                </a:cxn>
                <a:cxn ang="0">
                  <a:pos x="88" y="192"/>
                </a:cxn>
                <a:cxn ang="0">
                  <a:pos x="76" y="188"/>
                </a:cxn>
                <a:cxn ang="0">
                  <a:pos x="72" y="176"/>
                </a:cxn>
                <a:cxn ang="0">
                  <a:pos x="82" y="162"/>
                </a:cxn>
                <a:cxn ang="0">
                  <a:pos x="94" y="162"/>
                </a:cxn>
                <a:cxn ang="0">
                  <a:pos x="104" y="176"/>
                </a:cxn>
                <a:cxn ang="0">
                  <a:pos x="100" y="188"/>
                </a:cxn>
                <a:cxn ang="0">
                  <a:pos x="192" y="192"/>
                </a:cxn>
                <a:cxn ang="0">
                  <a:pos x="180" y="188"/>
                </a:cxn>
                <a:cxn ang="0">
                  <a:pos x="176" y="176"/>
                </a:cxn>
                <a:cxn ang="0">
                  <a:pos x="186" y="162"/>
                </a:cxn>
                <a:cxn ang="0">
                  <a:pos x="198" y="162"/>
                </a:cxn>
                <a:cxn ang="0">
                  <a:pos x="208" y="176"/>
                </a:cxn>
                <a:cxn ang="0">
                  <a:pos x="204" y="188"/>
                </a:cxn>
                <a:cxn ang="0">
                  <a:pos x="240" y="160"/>
                </a:cxn>
                <a:cxn ang="0">
                  <a:pos x="238" y="166"/>
                </a:cxn>
                <a:cxn ang="0">
                  <a:pos x="222" y="168"/>
                </a:cxn>
                <a:cxn ang="0">
                  <a:pos x="212" y="150"/>
                </a:cxn>
                <a:cxn ang="0">
                  <a:pos x="192" y="144"/>
                </a:cxn>
                <a:cxn ang="0">
                  <a:pos x="166" y="158"/>
                </a:cxn>
                <a:cxn ang="0">
                  <a:pos x="118" y="168"/>
                </a:cxn>
                <a:cxn ang="0">
                  <a:pos x="98" y="146"/>
                </a:cxn>
                <a:cxn ang="0">
                  <a:pos x="78" y="146"/>
                </a:cxn>
                <a:cxn ang="0">
                  <a:pos x="58" y="168"/>
                </a:cxn>
                <a:cxn ang="0">
                  <a:pos x="44" y="168"/>
                </a:cxn>
                <a:cxn ang="0">
                  <a:pos x="40" y="160"/>
                </a:cxn>
                <a:cxn ang="0">
                  <a:pos x="144" y="136"/>
                </a:cxn>
                <a:cxn ang="0">
                  <a:pos x="166" y="122"/>
                </a:cxn>
                <a:cxn ang="0">
                  <a:pos x="200" y="56"/>
                </a:cxn>
                <a:cxn ang="0">
                  <a:pos x="206" y="60"/>
                </a:cxn>
                <a:cxn ang="0">
                  <a:pos x="240" y="112"/>
                </a:cxn>
              </a:cxnLst>
              <a:rect l="0" t="0" r="r" b="b"/>
              <a:pathLst>
                <a:path w="256" h="208">
                  <a:moveTo>
                    <a:pt x="252" y="98"/>
                  </a:moveTo>
                  <a:lnTo>
                    <a:pt x="220" y="50"/>
                  </a:lnTo>
                  <a:lnTo>
                    <a:pt x="220" y="50"/>
                  </a:lnTo>
                  <a:lnTo>
                    <a:pt x="216" y="46"/>
                  </a:lnTo>
                  <a:lnTo>
                    <a:pt x="212" y="42"/>
                  </a:lnTo>
                  <a:lnTo>
                    <a:pt x="206" y="40"/>
                  </a:lnTo>
                  <a:lnTo>
                    <a:pt x="200" y="40"/>
                  </a:lnTo>
                  <a:lnTo>
                    <a:pt x="168" y="40"/>
                  </a:lnTo>
                  <a:lnTo>
                    <a:pt x="168" y="24"/>
                  </a:lnTo>
                  <a:lnTo>
                    <a:pt x="168" y="24"/>
                  </a:lnTo>
                  <a:lnTo>
                    <a:pt x="166" y="14"/>
                  </a:lnTo>
                  <a:lnTo>
                    <a:pt x="160" y="8"/>
                  </a:lnTo>
                  <a:lnTo>
                    <a:pt x="154" y="2"/>
                  </a:lnTo>
                  <a:lnTo>
                    <a:pt x="14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8" y="8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2" y="122"/>
                  </a:lnTo>
                  <a:lnTo>
                    <a:pt x="8" y="128"/>
                  </a:lnTo>
                  <a:lnTo>
                    <a:pt x="14" y="134"/>
                  </a:lnTo>
                  <a:lnTo>
                    <a:pt x="24" y="136"/>
                  </a:lnTo>
                  <a:lnTo>
                    <a:pt x="24" y="136"/>
                  </a:lnTo>
                  <a:lnTo>
                    <a:pt x="24" y="160"/>
                  </a:lnTo>
                  <a:lnTo>
                    <a:pt x="24" y="160"/>
                  </a:lnTo>
                  <a:lnTo>
                    <a:pt x="26" y="170"/>
                  </a:lnTo>
                  <a:lnTo>
                    <a:pt x="32" y="176"/>
                  </a:lnTo>
                  <a:lnTo>
                    <a:pt x="38" y="182"/>
                  </a:lnTo>
                  <a:lnTo>
                    <a:pt x="48" y="184"/>
                  </a:lnTo>
                  <a:lnTo>
                    <a:pt x="58" y="184"/>
                  </a:lnTo>
                  <a:lnTo>
                    <a:pt x="58" y="184"/>
                  </a:lnTo>
                  <a:lnTo>
                    <a:pt x="62" y="194"/>
                  </a:lnTo>
                  <a:lnTo>
                    <a:pt x="68" y="202"/>
                  </a:lnTo>
                  <a:lnTo>
                    <a:pt x="78" y="206"/>
                  </a:lnTo>
                  <a:lnTo>
                    <a:pt x="88" y="208"/>
                  </a:lnTo>
                  <a:lnTo>
                    <a:pt x="88" y="208"/>
                  </a:lnTo>
                  <a:lnTo>
                    <a:pt x="98" y="206"/>
                  </a:lnTo>
                  <a:lnTo>
                    <a:pt x="108" y="202"/>
                  </a:lnTo>
                  <a:lnTo>
                    <a:pt x="114" y="194"/>
                  </a:lnTo>
                  <a:lnTo>
                    <a:pt x="118" y="184"/>
                  </a:lnTo>
                  <a:lnTo>
                    <a:pt x="162" y="184"/>
                  </a:lnTo>
                  <a:lnTo>
                    <a:pt x="162" y="184"/>
                  </a:lnTo>
                  <a:lnTo>
                    <a:pt x="166" y="194"/>
                  </a:lnTo>
                  <a:lnTo>
                    <a:pt x="172" y="202"/>
                  </a:lnTo>
                  <a:lnTo>
                    <a:pt x="182" y="206"/>
                  </a:lnTo>
                  <a:lnTo>
                    <a:pt x="192" y="208"/>
                  </a:lnTo>
                  <a:lnTo>
                    <a:pt x="192" y="208"/>
                  </a:lnTo>
                  <a:lnTo>
                    <a:pt x="202" y="206"/>
                  </a:lnTo>
                  <a:lnTo>
                    <a:pt x="212" y="202"/>
                  </a:lnTo>
                  <a:lnTo>
                    <a:pt x="218" y="194"/>
                  </a:lnTo>
                  <a:lnTo>
                    <a:pt x="222" y="184"/>
                  </a:lnTo>
                  <a:lnTo>
                    <a:pt x="232" y="184"/>
                  </a:lnTo>
                  <a:lnTo>
                    <a:pt x="232" y="184"/>
                  </a:lnTo>
                  <a:lnTo>
                    <a:pt x="242" y="182"/>
                  </a:lnTo>
                  <a:lnTo>
                    <a:pt x="248" y="176"/>
                  </a:lnTo>
                  <a:lnTo>
                    <a:pt x="254" y="170"/>
                  </a:lnTo>
                  <a:lnTo>
                    <a:pt x="256" y="160"/>
                  </a:lnTo>
                  <a:lnTo>
                    <a:pt x="256" y="112"/>
                  </a:lnTo>
                  <a:lnTo>
                    <a:pt x="256" y="112"/>
                  </a:lnTo>
                  <a:lnTo>
                    <a:pt x="254" y="106"/>
                  </a:lnTo>
                  <a:lnTo>
                    <a:pt x="252" y="98"/>
                  </a:lnTo>
                  <a:close/>
                  <a:moveTo>
                    <a:pt x="24" y="120"/>
                  </a:moveTo>
                  <a:lnTo>
                    <a:pt x="24" y="120"/>
                  </a:lnTo>
                  <a:lnTo>
                    <a:pt x="20" y="120"/>
                  </a:lnTo>
                  <a:lnTo>
                    <a:pt x="18" y="118"/>
                  </a:lnTo>
                  <a:lnTo>
                    <a:pt x="16" y="116"/>
                  </a:lnTo>
                  <a:lnTo>
                    <a:pt x="16" y="11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4" y="16"/>
                  </a:lnTo>
                  <a:lnTo>
                    <a:pt x="144" y="16"/>
                  </a:lnTo>
                  <a:lnTo>
                    <a:pt x="144" y="16"/>
                  </a:lnTo>
                  <a:lnTo>
                    <a:pt x="148" y="16"/>
                  </a:lnTo>
                  <a:lnTo>
                    <a:pt x="150" y="18"/>
                  </a:lnTo>
                  <a:lnTo>
                    <a:pt x="152" y="20"/>
                  </a:lnTo>
                  <a:lnTo>
                    <a:pt x="152" y="24"/>
                  </a:lnTo>
                  <a:lnTo>
                    <a:pt x="152" y="40"/>
                  </a:lnTo>
                  <a:lnTo>
                    <a:pt x="152" y="56"/>
                  </a:lnTo>
                  <a:lnTo>
                    <a:pt x="152" y="112"/>
                  </a:lnTo>
                  <a:lnTo>
                    <a:pt x="152" y="112"/>
                  </a:lnTo>
                  <a:lnTo>
                    <a:pt x="152" y="116"/>
                  </a:lnTo>
                  <a:lnTo>
                    <a:pt x="150" y="118"/>
                  </a:lnTo>
                  <a:lnTo>
                    <a:pt x="148" y="120"/>
                  </a:lnTo>
                  <a:lnTo>
                    <a:pt x="144" y="120"/>
                  </a:lnTo>
                  <a:lnTo>
                    <a:pt x="24" y="120"/>
                  </a:lnTo>
                  <a:close/>
                  <a:moveTo>
                    <a:pt x="88" y="192"/>
                  </a:moveTo>
                  <a:lnTo>
                    <a:pt x="88" y="192"/>
                  </a:lnTo>
                  <a:lnTo>
                    <a:pt x="82" y="190"/>
                  </a:lnTo>
                  <a:lnTo>
                    <a:pt x="76" y="188"/>
                  </a:lnTo>
                  <a:lnTo>
                    <a:pt x="74" y="182"/>
                  </a:lnTo>
                  <a:lnTo>
                    <a:pt x="72" y="176"/>
                  </a:lnTo>
                  <a:lnTo>
                    <a:pt x="72" y="176"/>
                  </a:lnTo>
                  <a:lnTo>
                    <a:pt x="74" y="170"/>
                  </a:lnTo>
                  <a:lnTo>
                    <a:pt x="76" y="164"/>
                  </a:lnTo>
                  <a:lnTo>
                    <a:pt x="82" y="162"/>
                  </a:lnTo>
                  <a:lnTo>
                    <a:pt x="88" y="160"/>
                  </a:lnTo>
                  <a:lnTo>
                    <a:pt x="88" y="160"/>
                  </a:lnTo>
                  <a:lnTo>
                    <a:pt x="94" y="162"/>
                  </a:lnTo>
                  <a:lnTo>
                    <a:pt x="100" y="164"/>
                  </a:lnTo>
                  <a:lnTo>
                    <a:pt x="102" y="170"/>
                  </a:lnTo>
                  <a:lnTo>
                    <a:pt x="104" y="176"/>
                  </a:lnTo>
                  <a:lnTo>
                    <a:pt x="104" y="176"/>
                  </a:lnTo>
                  <a:lnTo>
                    <a:pt x="102" y="182"/>
                  </a:lnTo>
                  <a:lnTo>
                    <a:pt x="100" y="188"/>
                  </a:lnTo>
                  <a:lnTo>
                    <a:pt x="94" y="190"/>
                  </a:lnTo>
                  <a:lnTo>
                    <a:pt x="88" y="192"/>
                  </a:lnTo>
                  <a:close/>
                  <a:moveTo>
                    <a:pt x="192" y="192"/>
                  </a:moveTo>
                  <a:lnTo>
                    <a:pt x="192" y="192"/>
                  </a:lnTo>
                  <a:lnTo>
                    <a:pt x="186" y="190"/>
                  </a:lnTo>
                  <a:lnTo>
                    <a:pt x="180" y="188"/>
                  </a:lnTo>
                  <a:lnTo>
                    <a:pt x="178" y="182"/>
                  </a:lnTo>
                  <a:lnTo>
                    <a:pt x="176" y="176"/>
                  </a:lnTo>
                  <a:lnTo>
                    <a:pt x="176" y="176"/>
                  </a:lnTo>
                  <a:lnTo>
                    <a:pt x="178" y="170"/>
                  </a:lnTo>
                  <a:lnTo>
                    <a:pt x="180" y="164"/>
                  </a:lnTo>
                  <a:lnTo>
                    <a:pt x="186" y="162"/>
                  </a:lnTo>
                  <a:lnTo>
                    <a:pt x="192" y="160"/>
                  </a:lnTo>
                  <a:lnTo>
                    <a:pt x="192" y="160"/>
                  </a:lnTo>
                  <a:lnTo>
                    <a:pt x="198" y="162"/>
                  </a:lnTo>
                  <a:lnTo>
                    <a:pt x="204" y="164"/>
                  </a:lnTo>
                  <a:lnTo>
                    <a:pt x="206" y="170"/>
                  </a:lnTo>
                  <a:lnTo>
                    <a:pt x="208" y="176"/>
                  </a:lnTo>
                  <a:lnTo>
                    <a:pt x="208" y="176"/>
                  </a:lnTo>
                  <a:lnTo>
                    <a:pt x="206" y="182"/>
                  </a:lnTo>
                  <a:lnTo>
                    <a:pt x="204" y="188"/>
                  </a:lnTo>
                  <a:lnTo>
                    <a:pt x="198" y="190"/>
                  </a:lnTo>
                  <a:lnTo>
                    <a:pt x="192" y="192"/>
                  </a:lnTo>
                  <a:close/>
                  <a:moveTo>
                    <a:pt x="240" y="160"/>
                  </a:moveTo>
                  <a:lnTo>
                    <a:pt x="240" y="160"/>
                  </a:lnTo>
                  <a:lnTo>
                    <a:pt x="240" y="164"/>
                  </a:lnTo>
                  <a:lnTo>
                    <a:pt x="238" y="166"/>
                  </a:lnTo>
                  <a:lnTo>
                    <a:pt x="236" y="168"/>
                  </a:lnTo>
                  <a:lnTo>
                    <a:pt x="232" y="168"/>
                  </a:lnTo>
                  <a:lnTo>
                    <a:pt x="222" y="168"/>
                  </a:lnTo>
                  <a:lnTo>
                    <a:pt x="222" y="168"/>
                  </a:lnTo>
                  <a:lnTo>
                    <a:pt x="218" y="158"/>
                  </a:lnTo>
                  <a:lnTo>
                    <a:pt x="212" y="150"/>
                  </a:lnTo>
                  <a:lnTo>
                    <a:pt x="202" y="146"/>
                  </a:lnTo>
                  <a:lnTo>
                    <a:pt x="192" y="144"/>
                  </a:lnTo>
                  <a:lnTo>
                    <a:pt x="192" y="144"/>
                  </a:lnTo>
                  <a:lnTo>
                    <a:pt x="182" y="146"/>
                  </a:lnTo>
                  <a:lnTo>
                    <a:pt x="172" y="150"/>
                  </a:lnTo>
                  <a:lnTo>
                    <a:pt x="166" y="158"/>
                  </a:lnTo>
                  <a:lnTo>
                    <a:pt x="162" y="168"/>
                  </a:lnTo>
                  <a:lnTo>
                    <a:pt x="118" y="168"/>
                  </a:lnTo>
                  <a:lnTo>
                    <a:pt x="118" y="168"/>
                  </a:lnTo>
                  <a:lnTo>
                    <a:pt x="114" y="158"/>
                  </a:lnTo>
                  <a:lnTo>
                    <a:pt x="108" y="150"/>
                  </a:lnTo>
                  <a:lnTo>
                    <a:pt x="98" y="146"/>
                  </a:lnTo>
                  <a:lnTo>
                    <a:pt x="88" y="144"/>
                  </a:lnTo>
                  <a:lnTo>
                    <a:pt x="88" y="144"/>
                  </a:lnTo>
                  <a:lnTo>
                    <a:pt x="78" y="146"/>
                  </a:lnTo>
                  <a:lnTo>
                    <a:pt x="68" y="150"/>
                  </a:lnTo>
                  <a:lnTo>
                    <a:pt x="62" y="158"/>
                  </a:lnTo>
                  <a:lnTo>
                    <a:pt x="58" y="168"/>
                  </a:lnTo>
                  <a:lnTo>
                    <a:pt x="48" y="168"/>
                  </a:lnTo>
                  <a:lnTo>
                    <a:pt x="48" y="168"/>
                  </a:lnTo>
                  <a:lnTo>
                    <a:pt x="44" y="168"/>
                  </a:lnTo>
                  <a:lnTo>
                    <a:pt x="42" y="166"/>
                  </a:lnTo>
                  <a:lnTo>
                    <a:pt x="40" y="164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44" y="136"/>
                  </a:lnTo>
                  <a:lnTo>
                    <a:pt x="144" y="136"/>
                  </a:lnTo>
                  <a:lnTo>
                    <a:pt x="154" y="134"/>
                  </a:lnTo>
                  <a:lnTo>
                    <a:pt x="160" y="128"/>
                  </a:lnTo>
                  <a:lnTo>
                    <a:pt x="166" y="122"/>
                  </a:lnTo>
                  <a:lnTo>
                    <a:pt x="168" y="112"/>
                  </a:lnTo>
                  <a:lnTo>
                    <a:pt x="168" y="56"/>
                  </a:lnTo>
                  <a:lnTo>
                    <a:pt x="200" y="56"/>
                  </a:lnTo>
                  <a:lnTo>
                    <a:pt x="200" y="56"/>
                  </a:lnTo>
                  <a:lnTo>
                    <a:pt x="204" y="56"/>
                  </a:lnTo>
                  <a:lnTo>
                    <a:pt x="206" y="60"/>
                  </a:lnTo>
                  <a:lnTo>
                    <a:pt x="238" y="108"/>
                  </a:lnTo>
                  <a:lnTo>
                    <a:pt x="238" y="108"/>
                  </a:lnTo>
                  <a:lnTo>
                    <a:pt x="240" y="112"/>
                  </a:lnTo>
                  <a:lnTo>
                    <a:pt x="240" y="16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58" name="Group 257"/>
          <p:cNvGrpSpPr/>
          <p:nvPr/>
        </p:nvGrpSpPr>
        <p:grpSpPr>
          <a:xfrm>
            <a:off x="4234799" y="3376331"/>
            <a:ext cx="214978" cy="312697"/>
            <a:chOff x="4838700" y="2774950"/>
            <a:chExt cx="279400" cy="406400"/>
          </a:xfrm>
          <a:solidFill>
            <a:schemeClr val="bg1"/>
          </a:solidFill>
        </p:grpSpPr>
        <p:sp>
          <p:nvSpPr>
            <p:cNvPr id="259" name="Freeform 60"/>
            <p:cNvSpPr>
              <a:spLocks noEditPoints="1"/>
            </p:cNvSpPr>
            <p:nvPr/>
          </p:nvSpPr>
          <p:spPr bwMode="auto">
            <a:xfrm>
              <a:off x="4838700" y="2774950"/>
              <a:ext cx="279400" cy="406400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54" y="6"/>
                </a:cxn>
                <a:cxn ang="0">
                  <a:pos x="26" y="26"/>
                </a:cxn>
                <a:cxn ang="0">
                  <a:pos x="6" y="54"/>
                </a:cxn>
                <a:cxn ang="0">
                  <a:pos x="0" y="88"/>
                </a:cxn>
                <a:cxn ang="0">
                  <a:pos x="2" y="100"/>
                </a:cxn>
                <a:cxn ang="0">
                  <a:pos x="16" y="138"/>
                </a:cxn>
                <a:cxn ang="0">
                  <a:pos x="40" y="184"/>
                </a:cxn>
                <a:cxn ang="0">
                  <a:pos x="50" y="214"/>
                </a:cxn>
                <a:cxn ang="0">
                  <a:pos x="62" y="246"/>
                </a:cxn>
                <a:cxn ang="0">
                  <a:pos x="76" y="254"/>
                </a:cxn>
                <a:cxn ang="0">
                  <a:pos x="88" y="256"/>
                </a:cxn>
                <a:cxn ang="0">
                  <a:pos x="108" y="252"/>
                </a:cxn>
                <a:cxn ang="0">
                  <a:pos x="118" y="238"/>
                </a:cxn>
                <a:cxn ang="0">
                  <a:pos x="136" y="184"/>
                </a:cxn>
                <a:cxn ang="0">
                  <a:pos x="146" y="162"/>
                </a:cxn>
                <a:cxn ang="0">
                  <a:pos x="172" y="112"/>
                </a:cxn>
                <a:cxn ang="0">
                  <a:pos x="176" y="88"/>
                </a:cxn>
                <a:cxn ang="0">
                  <a:pos x="174" y="70"/>
                </a:cxn>
                <a:cxn ang="0">
                  <a:pos x="160" y="38"/>
                </a:cxn>
                <a:cxn ang="0">
                  <a:pos x="138" y="16"/>
                </a:cxn>
                <a:cxn ang="0">
                  <a:pos x="106" y="2"/>
                </a:cxn>
                <a:cxn ang="0">
                  <a:pos x="108" y="218"/>
                </a:cxn>
                <a:cxn ang="0">
                  <a:pos x="70" y="222"/>
                </a:cxn>
                <a:cxn ang="0">
                  <a:pos x="64" y="208"/>
                </a:cxn>
                <a:cxn ang="0">
                  <a:pos x="114" y="200"/>
                </a:cxn>
                <a:cxn ang="0">
                  <a:pos x="112" y="208"/>
                </a:cxn>
                <a:cxn ang="0">
                  <a:pos x="108" y="218"/>
                </a:cxn>
                <a:cxn ang="0">
                  <a:pos x="62" y="200"/>
                </a:cxn>
                <a:cxn ang="0">
                  <a:pos x="120" y="184"/>
                </a:cxn>
                <a:cxn ang="0">
                  <a:pos x="116" y="192"/>
                </a:cxn>
                <a:cxn ang="0">
                  <a:pos x="88" y="240"/>
                </a:cxn>
                <a:cxn ang="0">
                  <a:pos x="82" y="240"/>
                </a:cxn>
                <a:cxn ang="0">
                  <a:pos x="76" y="236"/>
                </a:cxn>
                <a:cxn ang="0">
                  <a:pos x="106" y="226"/>
                </a:cxn>
                <a:cxn ang="0">
                  <a:pos x="102" y="234"/>
                </a:cxn>
                <a:cxn ang="0">
                  <a:pos x="94" y="240"/>
                </a:cxn>
                <a:cxn ang="0">
                  <a:pos x="126" y="168"/>
                </a:cxn>
                <a:cxn ang="0">
                  <a:pos x="50" y="168"/>
                </a:cxn>
                <a:cxn ang="0">
                  <a:pos x="38" y="142"/>
                </a:cxn>
                <a:cxn ang="0">
                  <a:pos x="18" y="100"/>
                </a:cxn>
                <a:cxn ang="0">
                  <a:pos x="16" y="88"/>
                </a:cxn>
                <a:cxn ang="0">
                  <a:pos x="22" y="60"/>
                </a:cxn>
                <a:cxn ang="0">
                  <a:pos x="38" y="38"/>
                </a:cxn>
                <a:cxn ang="0">
                  <a:pos x="60" y="22"/>
                </a:cxn>
                <a:cxn ang="0">
                  <a:pos x="88" y="16"/>
                </a:cxn>
                <a:cxn ang="0">
                  <a:pos x="102" y="18"/>
                </a:cxn>
                <a:cxn ang="0">
                  <a:pos x="128" y="28"/>
                </a:cxn>
                <a:cxn ang="0">
                  <a:pos x="148" y="48"/>
                </a:cxn>
                <a:cxn ang="0">
                  <a:pos x="158" y="74"/>
                </a:cxn>
                <a:cxn ang="0">
                  <a:pos x="160" y="88"/>
                </a:cxn>
                <a:cxn ang="0">
                  <a:pos x="154" y="114"/>
                </a:cxn>
                <a:cxn ang="0">
                  <a:pos x="138" y="142"/>
                </a:cxn>
              </a:cxnLst>
              <a:rect l="0" t="0" r="r" b="b"/>
              <a:pathLst>
                <a:path w="176" h="256">
                  <a:moveTo>
                    <a:pt x="88" y="0"/>
                  </a:moveTo>
                  <a:lnTo>
                    <a:pt x="88" y="0"/>
                  </a:lnTo>
                  <a:lnTo>
                    <a:pt x="70" y="2"/>
                  </a:lnTo>
                  <a:lnTo>
                    <a:pt x="54" y="6"/>
                  </a:lnTo>
                  <a:lnTo>
                    <a:pt x="38" y="16"/>
                  </a:lnTo>
                  <a:lnTo>
                    <a:pt x="26" y="26"/>
                  </a:lnTo>
                  <a:lnTo>
                    <a:pt x="16" y="38"/>
                  </a:lnTo>
                  <a:lnTo>
                    <a:pt x="6" y="54"/>
                  </a:lnTo>
                  <a:lnTo>
                    <a:pt x="2" y="70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100"/>
                  </a:lnTo>
                  <a:lnTo>
                    <a:pt x="4" y="112"/>
                  </a:lnTo>
                  <a:lnTo>
                    <a:pt x="16" y="138"/>
                  </a:lnTo>
                  <a:lnTo>
                    <a:pt x="30" y="162"/>
                  </a:lnTo>
                  <a:lnTo>
                    <a:pt x="40" y="184"/>
                  </a:lnTo>
                  <a:lnTo>
                    <a:pt x="40" y="184"/>
                  </a:lnTo>
                  <a:lnTo>
                    <a:pt x="50" y="214"/>
                  </a:lnTo>
                  <a:lnTo>
                    <a:pt x="58" y="238"/>
                  </a:lnTo>
                  <a:lnTo>
                    <a:pt x="62" y="246"/>
                  </a:lnTo>
                  <a:lnTo>
                    <a:pt x="68" y="252"/>
                  </a:lnTo>
                  <a:lnTo>
                    <a:pt x="76" y="254"/>
                  </a:lnTo>
                  <a:lnTo>
                    <a:pt x="88" y="256"/>
                  </a:lnTo>
                  <a:lnTo>
                    <a:pt x="88" y="256"/>
                  </a:lnTo>
                  <a:lnTo>
                    <a:pt x="100" y="254"/>
                  </a:lnTo>
                  <a:lnTo>
                    <a:pt x="108" y="252"/>
                  </a:lnTo>
                  <a:lnTo>
                    <a:pt x="114" y="246"/>
                  </a:lnTo>
                  <a:lnTo>
                    <a:pt x="118" y="238"/>
                  </a:lnTo>
                  <a:lnTo>
                    <a:pt x="126" y="214"/>
                  </a:lnTo>
                  <a:lnTo>
                    <a:pt x="136" y="184"/>
                  </a:lnTo>
                  <a:lnTo>
                    <a:pt x="136" y="184"/>
                  </a:lnTo>
                  <a:lnTo>
                    <a:pt x="146" y="162"/>
                  </a:lnTo>
                  <a:lnTo>
                    <a:pt x="160" y="138"/>
                  </a:lnTo>
                  <a:lnTo>
                    <a:pt x="172" y="112"/>
                  </a:lnTo>
                  <a:lnTo>
                    <a:pt x="174" y="100"/>
                  </a:lnTo>
                  <a:lnTo>
                    <a:pt x="176" y="88"/>
                  </a:lnTo>
                  <a:lnTo>
                    <a:pt x="176" y="88"/>
                  </a:lnTo>
                  <a:lnTo>
                    <a:pt x="174" y="70"/>
                  </a:lnTo>
                  <a:lnTo>
                    <a:pt x="170" y="54"/>
                  </a:lnTo>
                  <a:lnTo>
                    <a:pt x="160" y="38"/>
                  </a:lnTo>
                  <a:lnTo>
                    <a:pt x="150" y="26"/>
                  </a:lnTo>
                  <a:lnTo>
                    <a:pt x="138" y="16"/>
                  </a:lnTo>
                  <a:lnTo>
                    <a:pt x="122" y="6"/>
                  </a:lnTo>
                  <a:lnTo>
                    <a:pt x="106" y="2"/>
                  </a:lnTo>
                  <a:lnTo>
                    <a:pt x="88" y="0"/>
                  </a:lnTo>
                  <a:close/>
                  <a:moveTo>
                    <a:pt x="108" y="218"/>
                  </a:moveTo>
                  <a:lnTo>
                    <a:pt x="70" y="222"/>
                  </a:lnTo>
                  <a:lnTo>
                    <a:pt x="70" y="222"/>
                  </a:lnTo>
                  <a:lnTo>
                    <a:pt x="64" y="208"/>
                  </a:lnTo>
                  <a:lnTo>
                    <a:pt x="64" y="208"/>
                  </a:lnTo>
                  <a:lnTo>
                    <a:pt x="64" y="206"/>
                  </a:lnTo>
                  <a:lnTo>
                    <a:pt x="114" y="200"/>
                  </a:lnTo>
                  <a:lnTo>
                    <a:pt x="114" y="200"/>
                  </a:lnTo>
                  <a:lnTo>
                    <a:pt x="112" y="208"/>
                  </a:lnTo>
                  <a:lnTo>
                    <a:pt x="112" y="208"/>
                  </a:lnTo>
                  <a:lnTo>
                    <a:pt x="108" y="218"/>
                  </a:lnTo>
                  <a:close/>
                  <a:moveTo>
                    <a:pt x="62" y="200"/>
                  </a:moveTo>
                  <a:lnTo>
                    <a:pt x="62" y="200"/>
                  </a:lnTo>
                  <a:lnTo>
                    <a:pt x="56" y="184"/>
                  </a:lnTo>
                  <a:lnTo>
                    <a:pt x="120" y="184"/>
                  </a:lnTo>
                  <a:lnTo>
                    <a:pt x="120" y="184"/>
                  </a:lnTo>
                  <a:lnTo>
                    <a:pt x="116" y="192"/>
                  </a:lnTo>
                  <a:lnTo>
                    <a:pt x="62" y="200"/>
                  </a:lnTo>
                  <a:close/>
                  <a:moveTo>
                    <a:pt x="88" y="240"/>
                  </a:moveTo>
                  <a:lnTo>
                    <a:pt x="88" y="240"/>
                  </a:lnTo>
                  <a:lnTo>
                    <a:pt x="82" y="240"/>
                  </a:lnTo>
                  <a:lnTo>
                    <a:pt x="78" y="238"/>
                  </a:lnTo>
                  <a:lnTo>
                    <a:pt x="76" y="236"/>
                  </a:lnTo>
                  <a:lnTo>
                    <a:pt x="72" y="230"/>
                  </a:lnTo>
                  <a:lnTo>
                    <a:pt x="106" y="226"/>
                  </a:lnTo>
                  <a:lnTo>
                    <a:pt x="106" y="226"/>
                  </a:lnTo>
                  <a:lnTo>
                    <a:pt x="102" y="234"/>
                  </a:lnTo>
                  <a:lnTo>
                    <a:pt x="98" y="238"/>
                  </a:lnTo>
                  <a:lnTo>
                    <a:pt x="94" y="240"/>
                  </a:lnTo>
                  <a:lnTo>
                    <a:pt x="88" y="240"/>
                  </a:lnTo>
                  <a:close/>
                  <a:moveTo>
                    <a:pt x="126" y="168"/>
                  </a:moveTo>
                  <a:lnTo>
                    <a:pt x="50" y="168"/>
                  </a:lnTo>
                  <a:lnTo>
                    <a:pt x="50" y="168"/>
                  </a:lnTo>
                  <a:lnTo>
                    <a:pt x="38" y="142"/>
                  </a:lnTo>
                  <a:lnTo>
                    <a:pt x="38" y="142"/>
                  </a:lnTo>
                  <a:lnTo>
                    <a:pt x="22" y="114"/>
                  </a:lnTo>
                  <a:lnTo>
                    <a:pt x="18" y="100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18" y="74"/>
                  </a:lnTo>
                  <a:lnTo>
                    <a:pt x="22" y="60"/>
                  </a:lnTo>
                  <a:lnTo>
                    <a:pt x="28" y="48"/>
                  </a:lnTo>
                  <a:lnTo>
                    <a:pt x="38" y="38"/>
                  </a:lnTo>
                  <a:lnTo>
                    <a:pt x="48" y="28"/>
                  </a:lnTo>
                  <a:lnTo>
                    <a:pt x="60" y="22"/>
                  </a:lnTo>
                  <a:lnTo>
                    <a:pt x="74" y="18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102" y="18"/>
                  </a:lnTo>
                  <a:lnTo>
                    <a:pt x="116" y="22"/>
                  </a:lnTo>
                  <a:lnTo>
                    <a:pt x="128" y="28"/>
                  </a:lnTo>
                  <a:lnTo>
                    <a:pt x="138" y="38"/>
                  </a:lnTo>
                  <a:lnTo>
                    <a:pt x="148" y="48"/>
                  </a:lnTo>
                  <a:lnTo>
                    <a:pt x="154" y="60"/>
                  </a:lnTo>
                  <a:lnTo>
                    <a:pt x="158" y="74"/>
                  </a:lnTo>
                  <a:lnTo>
                    <a:pt x="160" y="88"/>
                  </a:lnTo>
                  <a:lnTo>
                    <a:pt x="160" y="88"/>
                  </a:lnTo>
                  <a:lnTo>
                    <a:pt x="158" y="100"/>
                  </a:lnTo>
                  <a:lnTo>
                    <a:pt x="154" y="114"/>
                  </a:lnTo>
                  <a:lnTo>
                    <a:pt x="138" y="142"/>
                  </a:lnTo>
                  <a:lnTo>
                    <a:pt x="138" y="142"/>
                  </a:lnTo>
                  <a:lnTo>
                    <a:pt x="126" y="16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260" name="Freeform 66"/>
            <p:cNvSpPr/>
            <p:nvPr/>
          </p:nvSpPr>
          <p:spPr bwMode="auto">
            <a:xfrm>
              <a:off x="4902200" y="2838450"/>
              <a:ext cx="82550" cy="8255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30" y="4"/>
                </a:cxn>
                <a:cxn ang="0">
                  <a:pos x="22" y="8"/>
                </a:cxn>
                <a:cxn ang="0">
                  <a:pos x="14" y="14"/>
                </a:cxn>
                <a:cxn ang="0">
                  <a:pos x="8" y="22"/>
                </a:cxn>
                <a:cxn ang="0">
                  <a:pos x="4" y="30"/>
                </a:cxn>
                <a:cxn ang="0">
                  <a:pos x="0" y="3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2" y="50"/>
                </a:cxn>
                <a:cxn ang="0">
                  <a:pos x="4" y="52"/>
                </a:cxn>
                <a:cxn ang="0">
                  <a:pos x="4" y="52"/>
                </a:cxn>
                <a:cxn ang="0">
                  <a:pos x="6" y="50"/>
                </a:cxn>
                <a:cxn ang="0">
                  <a:pos x="8" y="48"/>
                </a:cxn>
                <a:cxn ang="0">
                  <a:pos x="8" y="48"/>
                </a:cxn>
                <a:cxn ang="0">
                  <a:pos x="8" y="40"/>
                </a:cxn>
                <a:cxn ang="0">
                  <a:pos x="12" y="32"/>
                </a:cxn>
                <a:cxn ang="0">
                  <a:pos x="14" y="26"/>
                </a:cxn>
                <a:cxn ang="0">
                  <a:pos x="20" y="20"/>
                </a:cxn>
                <a:cxn ang="0">
                  <a:pos x="26" y="14"/>
                </a:cxn>
                <a:cxn ang="0">
                  <a:pos x="32" y="12"/>
                </a:cxn>
                <a:cxn ang="0">
                  <a:pos x="40" y="8"/>
                </a:cxn>
                <a:cxn ang="0">
                  <a:pos x="48" y="8"/>
                </a:cxn>
                <a:cxn ang="0">
                  <a:pos x="48" y="8"/>
                </a:cxn>
                <a:cxn ang="0">
                  <a:pos x="50" y="6"/>
                </a:cxn>
                <a:cxn ang="0">
                  <a:pos x="52" y="4"/>
                </a:cxn>
                <a:cxn ang="0">
                  <a:pos x="52" y="4"/>
                </a:cxn>
                <a:cxn ang="0">
                  <a:pos x="50" y="2"/>
                </a:cxn>
                <a:cxn ang="0">
                  <a:pos x="48" y="0"/>
                </a:cxn>
              </a:cxnLst>
              <a:rect l="0" t="0" r="r" b="b"/>
              <a:pathLst>
                <a:path w="52" h="52">
                  <a:moveTo>
                    <a:pt x="48" y="0"/>
                  </a:moveTo>
                  <a:lnTo>
                    <a:pt x="48" y="0"/>
                  </a:lnTo>
                  <a:lnTo>
                    <a:pt x="38" y="0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12" y="32"/>
                  </a:lnTo>
                  <a:lnTo>
                    <a:pt x="14" y="26"/>
                  </a:lnTo>
                  <a:lnTo>
                    <a:pt x="20" y="20"/>
                  </a:lnTo>
                  <a:lnTo>
                    <a:pt x="26" y="14"/>
                  </a:lnTo>
                  <a:lnTo>
                    <a:pt x="32" y="12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261" name="Freeform 67"/>
            <p:cNvSpPr/>
            <p:nvPr/>
          </p:nvSpPr>
          <p:spPr bwMode="auto">
            <a:xfrm>
              <a:off x="4902200" y="2838450"/>
              <a:ext cx="82550" cy="8255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30" y="4"/>
                </a:cxn>
                <a:cxn ang="0">
                  <a:pos x="22" y="8"/>
                </a:cxn>
                <a:cxn ang="0">
                  <a:pos x="14" y="14"/>
                </a:cxn>
                <a:cxn ang="0">
                  <a:pos x="8" y="22"/>
                </a:cxn>
                <a:cxn ang="0">
                  <a:pos x="4" y="30"/>
                </a:cxn>
                <a:cxn ang="0">
                  <a:pos x="0" y="3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2" y="50"/>
                </a:cxn>
                <a:cxn ang="0">
                  <a:pos x="4" y="52"/>
                </a:cxn>
                <a:cxn ang="0">
                  <a:pos x="4" y="52"/>
                </a:cxn>
                <a:cxn ang="0">
                  <a:pos x="6" y="50"/>
                </a:cxn>
                <a:cxn ang="0">
                  <a:pos x="8" y="48"/>
                </a:cxn>
                <a:cxn ang="0">
                  <a:pos x="8" y="48"/>
                </a:cxn>
                <a:cxn ang="0">
                  <a:pos x="8" y="40"/>
                </a:cxn>
                <a:cxn ang="0">
                  <a:pos x="12" y="32"/>
                </a:cxn>
                <a:cxn ang="0">
                  <a:pos x="14" y="26"/>
                </a:cxn>
                <a:cxn ang="0">
                  <a:pos x="20" y="20"/>
                </a:cxn>
                <a:cxn ang="0">
                  <a:pos x="26" y="14"/>
                </a:cxn>
                <a:cxn ang="0">
                  <a:pos x="32" y="12"/>
                </a:cxn>
                <a:cxn ang="0">
                  <a:pos x="40" y="8"/>
                </a:cxn>
                <a:cxn ang="0">
                  <a:pos x="48" y="8"/>
                </a:cxn>
                <a:cxn ang="0">
                  <a:pos x="48" y="8"/>
                </a:cxn>
                <a:cxn ang="0">
                  <a:pos x="50" y="6"/>
                </a:cxn>
                <a:cxn ang="0">
                  <a:pos x="52" y="4"/>
                </a:cxn>
                <a:cxn ang="0">
                  <a:pos x="52" y="4"/>
                </a:cxn>
                <a:cxn ang="0">
                  <a:pos x="50" y="2"/>
                </a:cxn>
                <a:cxn ang="0">
                  <a:pos x="48" y="0"/>
                </a:cxn>
              </a:cxnLst>
              <a:rect l="0" t="0" r="r" b="b"/>
              <a:pathLst>
                <a:path w="52" h="52">
                  <a:moveTo>
                    <a:pt x="48" y="0"/>
                  </a:moveTo>
                  <a:lnTo>
                    <a:pt x="48" y="0"/>
                  </a:lnTo>
                  <a:lnTo>
                    <a:pt x="38" y="0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12" y="32"/>
                  </a:lnTo>
                  <a:lnTo>
                    <a:pt x="14" y="26"/>
                  </a:lnTo>
                  <a:lnTo>
                    <a:pt x="20" y="20"/>
                  </a:lnTo>
                  <a:lnTo>
                    <a:pt x="26" y="14"/>
                  </a:lnTo>
                  <a:lnTo>
                    <a:pt x="32" y="12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8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62" name="Group 261"/>
          <p:cNvGrpSpPr/>
          <p:nvPr/>
        </p:nvGrpSpPr>
        <p:grpSpPr>
          <a:xfrm>
            <a:off x="4693182" y="4580732"/>
            <a:ext cx="312699" cy="312697"/>
            <a:chOff x="5588000" y="1962150"/>
            <a:chExt cx="406400" cy="406400"/>
          </a:xfrm>
          <a:solidFill>
            <a:schemeClr val="bg1"/>
          </a:solidFill>
        </p:grpSpPr>
        <p:sp>
          <p:nvSpPr>
            <p:cNvPr id="263" name="Freeform 106"/>
            <p:cNvSpPr>
              <a:spLocks noEditPoints="1"/>
            </p:cNvSpPr>
            <p:nvPr/>
          </p:nvSpPr>
          <p:spPr bwMode="auto">
            <a:xfrm>
              <a:off x="5588000" y="1962150"/>
              <a:ext cx="406400" cy="406400"/>
            </a:xfrm>
            <a:custGeom>
              <a:avLst/>
              <a:gdLst/>
              <a:ahLst/>
              <a:cxnLst>
                <a:cxn ang="0">
                  <a:pos x="214" y="86"/>
                </a:cxn>
                <a:cxn ang="0">
                  <a:pos x="230" y="54"/>
                </a:cxn>
                <a:cxn ang="0">
                  <a:pos x="210" y="30"/>
                </a:cxn>
                <a:cxn ang="0">
                  <a:pos x="194" y="26"/>
                </a:cxn>
                <a:cxn ang="0">
                  <a:pos x="160" y="38"/>
                </a:cxn>
                <a:cxn ang="0">
                  <a:pos x="150" y="4"/>
                </a:cxn>
                <a:cxn ang="0">
                  <a:pos x="118" y="0"/>
                </a:cxn>
                <a:cxn ang="0">
                  <a:pos x="102" y="12"/>
                </a:cxn>
                <a:cxn ang="0">
                  <a:pos x="66" y="28"/>
                </a:cxn>
                <a:cxn ang="0">
                  <a:pos x="56" y="26"/>
                </a:cxn>
                <a:cxn ang="0">
                  <a:pos x="30" y="46"/>
                </a:cxn>
                <a:cxn ang="0">
                  <a:pos x="28" y="66"/>
                </a:cxn>
                <a:cxn ang="0">
                  <a:pos x="12" y="102"/>
                </a:cxn>
                <a:cxn ang="0">
                  <a:pos x="0" y="112"/>
                </a:cxn>
                <a:cxn ang="0">
                  <a:pos x="0" y="144"/>
                </a:cxn>
                <a:cxn ang="0">
                  <a:pos x="38" y="160"/>
                </a:cxn>
                <a:cxn ang="0">
                  <a:pos x="28" y="190"/>
                </a:cxn>
                <a:cxn ang="0">
                  <a:pos x="30" y="210"/>
                </a:cxn>
                <a:cxn ang="0">
                  <a:pos x="56" y="230"/>
                </a:cxn>
                <a:cxn ang="0">
                  <a:pos x="86" y="214"/>
                </a:cxn>
                <a:cxn ang="0">
                  <a:pos x="102" y="244"/>
                </a:cxn>
                <a:cxn ang="0">
                  <a:pos x="118" y="256"/>
                </a:cxn>
                <a:cxn ang="0">
                  <a:pos x="150" y="252"/>
                </a:cxn>
                <a:cxn ang="0">
                  <a:pos x="160" y="218"/>
                </a:cxn>
                <a:cxn ang="0">
                  <a:pos x="194" y="230"/>
                </a:cxn>
                <a:cxn ang="0">
                  <a:pos x="210" y="226"/>
                </a:cxn>
                <a:cxn ang="0">
                  <a:pos x="230" y="202"/>
                </a:cxn>
                <a:cxn ang="0">
                  <a:pos x="214" y="170"/>
                </a:cxn>
                <a:cxn ang="0">
                  <a:pos x="248" y="152"/>
                </a:cxn>
                <a:cxn ang="0">
                  <a:pos x="256" y="118"/>
                </a:cxn>
                <a:cxn ang="0">
                  <a:pos x="248" y="104"/>
                </a:cxn>
                <a:cxn ang="0">
                  <a:pos x="208" y="148"/>
                </a:cxn>
                <a:cxn ang="0">
                  <a:pos x="200" y="162"/>
                </a:cxn>
                <a:cxn ang="0">
                  <a:pos x="200" y="214"/>
                </a:cxn>
                <a:cxn ang="0">
                  <a:pos x="170" y="198"/>
                </a:cxn>
                <a:cxn ang="0">
                  <a:pos x="154" y="204"/>
                </a:cxn>
                <a:cxn ang="0">
                  <a:pos x="138" y="240"/>
                </a:cxn>
                <a:cxn ang="0">
                  <a:pos x="108" y="208"/>
                </a:cxn>
                <a:cxn ang="0">
                  <a:pos x="94" y="200"/>
                </a:cxn>
                <a:cxn ang="0">
                  <a:pos x="78" y="202"/>
                </a:cxn>
                <a:cxn ang="0">
                  <a:pos x="54" y="178"/>
                </a:cxn>
                <a:cxn ang="0">
                  <a:pos x="52" y="154"/>
                </a:cxn>
                <a:cxn ang="0">
                  <a:pos x="16" y="138"/>
                </a:cxn>
                <a:cxn ang="0">
                  <a:pos x="48" y="108"/>
                </a:cxn>
                <a:cxn ang="0">
                  <a:pos x="56" y="94"/>
                </a:cxn>
                <a:cxn ang="0">
                  <a:pos x="56" y="42"/>
                </a:cxn>
                <a:cxn ang="0">
                  <a:pos x="86" y="58"/>
                </a:cxn>
                <a:cxn ang="0">
                  <a:pos x="102" y="52"/>
                </a:cxn>
                <a:cxn ang="0">
                  <a:pos x="118" y="16"/>
                </a:cxn>
                <a:cxn ang="0">
                  <a:pos x="148" y="48"/>
                </a:cxn>
                <a:cxn ang="0">
                  <a:pos x="162" y="56"/>
                </a:cxn>
                <a:cxn ang="0">
                  <a:pos x="178" y="54"/>
                </a:cxn>
                <a:cxn ang="0">
                  <a:pos x="202" y="78"/>
                </a:cxn>
                <a:cxn ang="0">
                  <a:pos x="204" y="102"/>
                </a:cxn>
                <a:cxn ang="0">
                  <a:pos x="240" y="118"/>
                </a:cxn>
              </a:cxnLst>
              <a:rect l="0" t="0" r="r" b="b"/>
              <a:pathLst>
                <a:path w="256" h="256">
                  <a:moveTo>
                    <a:pt x="244" y="102"/>
                  </a:moveTo>
                  <a:lnTo>
                    <a:pt x="218" y="96"/>
                  </a:lnTo>
                  <a:lnTo>
                    <a:pt x="218" y="96"/>
                  </a:lnTo>
                  <a:lnTo>
                    <a:pt x="214" y="86"/>
                  </a:lnTo>
                  <a:lnTo>
                    <a:pt x="228" y="66"/>
                  </a:lnTo>
                  <a:lnTo>
                    <a:pt x="228" y="66"/>
                  </a:lnTo>
                  <a:lnTo>
                    <a:pt x="230" y="60"/>
                  </a:lnTo>
                  <a:lnTo>
                    <a:pt x="230" y="54"/>
                  </a:lnTo>
                  <a:lnTo>
                    <a:pt x="230" y="50"/>
                  </a:lnTo>
                  <a:lnTo>
                    <a:pt x="226" y="46"/>
                  </a:lnTo>
                  <a:lnTo>
                    <a:pt x="210" y="30"/>
                  </a:lnTo>
                  <a:lnTo>
                    <a:pt x="210" y="30"/>
                  </a:lnTo>
                  <a:lnTo>
                    <a:pt x="206" y="26"/>
                  </a:lnTo>
                  <a:lnTo>
                    <a:pt x="200" y="26"/>
                  </a:lnTo>
                  <a:lnTo>
                    <a:pt x="200" y="26"/>
                  </a:lnTo>
                  <a:lnTo>
                    <a:pt x="194" y="26"/>
                  </a:lnTo>
                  <a:lnTo>
                    <a:pt x="190" y="28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0" y="38"/>
                  </a:lnTo>
                  <a:lnTo>
                    <a:pt x="154" y="12"/>
                  </a:lnTo>
                  <a:lnTo>
                    <a:pt x="154" y="12"/>
                  </a:lnTo>
                  <a:lnTo>
                    <a:pt x="152" y="8"/>
                  </a:lnTo>
                  <a:lnTo>
                    <a:pt x="150" y="4"/>
                  </a:lnTo>
                  <a:lnTo>
                    <a:pt x="144" y="0"/>
                  </a:lnTo>
                  <a:lnTo>
                    <a:pt x="13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2" y="0"/>
                  </a:lnTo>
                  <a:lnTo>
                    <a:pt x="106" y="4"/>
                  </a:lnTo>
                  <a:lnTo>
                    <a:pt x="104" y="8"/>
                  </a:lnTo>
                  <a:lnTo>
                    <a:pt x="102" y="12"/>
                  </a:lnTo>
                  <a:lnTo>
                    <a:pt x="96" y="38"/>
                  </a:lnTo>
                  <a:lnTo>
                    <a:pt x="96" y="38"/>
                  </a:lnTo>
                  <a:lnTo>
                    <a:pt x="8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2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0" y="26"/>
                  </a:lnTo>
                  <a:lnTo>
                    <a:pt x="46" y="30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26" y="50"/>
                  </a:lnTo>
                  <a:lnTo>
                    <a:pt x="26" y="54"/>
                  </a:lnTo>
                  <a:lnTo>
                    <a:pt x="26" y="60"/>
                  </a:lnTo>
                  <a:lnTo>
                    <a:pt x="28" y="66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38" y="96"/>
                  </a:lnTo>
                  <a:lnTo>
                    <a:pt x="12" y="102"/>
                  </a:lnTo>
                  <a:lnTo>
                    <a:pt x="12" y="102"/>
                  </a:lnTo>
                  <a:lnTo>
                    <a:pt x="8" y="104"/>
                  </a:lnTo>
                  <a:lnTo>
                    <a:pt x="4" y="106"/>
                  </a:lnTo>
                  <a:lnTo>
                    <a:pt x="0" y="112"/>
                  </a:lnTo>
                  <a:lnTo>
                    <a:pt x="0" y="118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44"/>
                  </a:lnTo>
                  <a:lnTo>
                    <a:pt x="4" y="150"/>
                  </a:lnTo>
                  <a:lnTo>
                    <a:pt x="8" y="152"/>
                  </a:lnTo>
                  <a:lnTo>
                    <a:pt x="12" y="154"/>
                  </a:lnTo>
                  <a:lnTo>
                    <a:pt x="38" y="160"/>
                  </a:lnTo>
                  <a:lnTo>
                    <a:pt x="38" y="160"/>
                  </a:lnTo>
                  <a:lnTo>
                    <a:pt x="42" y="170"/>
                  </a:lnTo>
                  <a:lnTo>
                    <a:pt x="28" y="190"/>
                  </a:lnTo>
                  <a:lnTo>
                    <a:pt x="28" y="190"/>
                  </a:lnTo>
                  <a:lnTo>
                    <a:pt x="26" y="196"/>
                  </a:lnTo>
                  <a:lnTo>
                    <a:pt x="26" y="202"/>
                  </a:lnTo>
                  <a:lnTo>
                    <a:pt x="26" y="206"/>
                  </a:lnTo>
                  <a:lnTo>
                    <a:pt x="30" y="210"/>
                  </a:lnTo>
                  <a:lnTo>
                    <a:pt x="46" y="226"/>
                  </a:lnTo>
                  <a:lnTo>
                    <a:pt x="46" y="226"/>
                  </a:lnTo>
                  <a:lnTo>
                    <a:pt x="50" y="230"/>
                  </a:lnTo>
                  <a:lnTo>
                    <a:pt x="56" y="230"/>
                  </a:lnTo>
                  <a:lnTo>
                    <a:pt x="56" y="230"/>
                  </a:lnTo>
                  <a:lnTo>
                    <a:pt x="62" y="230"/>
                  </a:lnTo>
                  <a:lnTo>
                    <a:pt x="66" y="228"/>
                  </a:lnTo>
                  <a:lnTo>
                    <a:pt x="86" y="214"/>
                  </a:lnTo>
                  <a:lnTo>
                    <a:pt x="86" y="214"/>
                  </a:lnTo>
                  <a:lnTo>
                    <a:pt x="96" y="218"/>
                  </a:lnTo>
                  <a:lnTo>
                    <a:pt x="102" y="244"/>
                  </a:lnTo>
                  <a:lnTo>
                    <a:pt x="102" y="244"/>
                  </a:lnTo>
                  <a:lnTo>
                    <a:pt x="104" y="248"/>
                  </a:lnTo>
                  <a:lnTo>
                    <a:pt x="106" y="252"/>
                  </a:lnTo>
                  <a:lnTo>
                    <a:pt x="112" y="256"/>
                  </a:lnTo>
                  <a:lnTo>
                    <a:pt x="118" y="256"/>
                  </a:lnTo>
                  <a:lnTo>
                    <a:pt x="138" y="256"/>
                  </a:lnTo>
                  <a:lnTo>
                    <a:pt x="138" y="256"/>
                  </a:lnTo>
                  <a:lnTo>
                    <a:pt x="144" y="256"/>
                  </a:lnTo>
                  <a:lnTo>
                    <a:pt x="150" y="252"/>
                  </a:lnTo>
                  <a:lnTo>
                    <a:pt x="152" y="248"/>
                  </a:lnTo>
                  <a:lnTo>
                    <a:pt x="154" y="244"/>
                  </a:lnTo>
                  <a:lnTo>
                    <a:pt x="160" y="218"/>
                  </a:lnTo>
                  <a:lnTo>
                    <a:pt x="160" y="218"/>
                  </a:lnTo>
                  <a:lnTo>
                    <a:pt x="170" y="214"/>
                  </a:lnTo>
                  <a:lnTo>
                    <a:pt x="190" y="228"/>
                  </a:lnTo>
                  <a:lnTo>
                    <a:pt x="190" y="228"/>
                  </a:lnTo>
                  <a:lnTo>
                    <a:pt x="194" y="230"/>
                  </a:lnTo>
                  <a:lnTo>
                    <a:pt x="200" y="230"/>
                  </a:lnTo>
                  <a:lnTo>
                    <a:pt x="200" y="230"/>
                  </a:lnTo>
                  <a:lnTo>
                    <a:pt x="206" y="230"/>
                  </a:lnTo>
                  <a:lnTo>
                    <a:pt x="210" y="226"/>
                  </a:lnTo>
                  <a:lnTo>
                    <a:pt x="226" y="210"/>
                  </a:lnTo>
                  <a:lnTo>
                    <a:pt x="226" y="210"/>
                  </a:lnTo>
                  <a:lnTo>
                    <a:pt x="230" y="206"/>
                  </a:lnTo>
                  <a:lnTo>
                    <a:pt x="230" y="202"/>
                  </a:lnTo>
                  <a:lnTo>
                    <a:pt x="230" y="196"/>
                  </a:lnTo>
                  <a:lnTo>
                    <a:pt x="228" y="190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18" y="160"/>
                  </a:lnTo>
                  <a:lnTo>
                    <a:pt x="244" y="154"/>
                  </a:lnTo>
                  <a:lnTo>
                    <a:pt x="244" y="154"/>
                  </a:lnTo>
                  <a:lnTo>
                    <a:pt x="248" y="152"/>
                  </a:lnTo>
                  <a:lnTo>
                    <a:pt x="252" y="150"/>
                  </a:lnTo>
                  <a:lnTo>
                    <a:pt x="256" y="144"/>
                  </a:lnTo>
                  <a:lnTo>
                    <a:pt x="256" y="138"/>
                  </a:lnTo>
                  <a:lnTo>
                    <a:pt x="256" y="118"/>
                  </a:lnTo>
                  <a:lnTo>
                    <a:pt x="256" y="118"/>
                  </a:lnTo>
                  <a:lnTo>
                    <a:pt x="256" y="112"/>
                  </a:lnTo>
                  <a:lnTo>
                    <a:pt x="252" y="106"/>
                  </a:lnTo>
                  <a:lnTo>
                    <a:pt x="248" y="104"/>
                  </a:lnTo>
                  <a:lnTo>
                    <a:pt x="244" y="102"/>
                  </a:lnTo>
                  <a:close/>
                  <a:moveTo>
                    <a:pt x="216" y="144"/>
                  </a:moveTo>
                  <a:lnTo>
                    <a:pt x="216" y="144"/>
                  </a:lnTo>
                  <a:lnTo>
                    <a:pt x="208" y="148"/>
                  </a:lnTo>
                  <a:lnTo>
                    <a:pt x="204" y="154"/>
                  </a:lnTo>
                  <a:lnTo>
                    <a:pt x="204" y="154"/>
                  </a:lnTo>
                  <a:lnTo>
                    <a:pt x="200" y="162"/>
                  </a:lnTo>
                  <a:lnTo>
                    <a:pt x="200" y="162"/>
                  </a:lnTo>
                  <a:lnTo>
                    <a:pt x="198" y="170"/>
                  </a:lnTo>
                  <a:lnTo>
                    <a:pt x="202" y="178"/>
                  </a:lnTo>
                  <a:lnTo>
                    <a:pt x="214" y="200"/>
                  </a:lnTo>
                  <a:lnTo>
                    <a:pt x="200" y="214"/>
                  </a:lnTo>
                  <a:lnTo>
                    <a:pt x="178" y="202"/>
                  </a:lnTo>
                  <a:lnTo>
                    <a:pt x="178" y="202"/>
                  </a:lnTo>
                  <a:lnTo>
                    <a:pt x="174" y="198"/>
                  </a:lnTo>
                  <a:lnTo>
                    <a:pt x="170" y="198"/>
                  </a:lnTo>
                  <a:lnTo>
                    <a:pt x="170" y="198"/>
                  </a:lnTo>
                  <a:lnTo>
                    <a:pt x="162" y="200"/>
                  </a:lnTo>
                  <a:lnTo>
                    <a:pt x="162" y="200"/>
                  </a:lnTo>
                  <a:lnTo>
                    <a:pt x="154" y="204"/>
                  </a:lnTo>
                  <a:lnTo>
                    <a:pt x="154" y="204"/>
                  </a:lnTo>
                  <a:lnTo>
                    <a:pt x="148" y="208"/>
                  </a:lnTo>
                  <a:lnTo>
                    <a:pt x="144" y="216"/>
                  </a:lnTo>
                  <a:lnTo>
                    <a:pt x="138" y="240"/>
                  </a:lnTo>
                  <a:lnTo>
                    <a:pt x="118" y="240"/>
                  </a:lnTo>
                  <a:lnTo>
                    <a:pt x="112" y="216"/>
                  </a:lnTo>
                  <a:lnTo>
                    <a:pt x="112" y="216"/>
                  </a:lnTo>
                  <a:lnTo>
                    <a:pt x="108" y="208"/>
                  </a:lnTo>
                  <a:lnTo>
                    <a:pt x="102" y="204"/>
                  </a:lnTo>
                  <a:lnTo>
                    <a:pt x="102" y="204"/>
                  </a:lnTo>
                  <a:lnTo>
                    <a:pt x="94" y="200"/>
                  </a:lnTo>
                  <a:lnTo>
                    <a:pt x="94" y="200"/>
                  </a:lnTo>
                  <a:lnTo>
                    <a:pt x="86" y="198"/>
                  </a:lnTo>
                  <a:lnTo>
                    <a:pt x="86" y="198"/>
                  </a:lnTo>
                  <a:lnTo>
                    <a:pt x="82" y="198"/>
                  </a:lnTo>
                  <a:lnTo>
                    <a:pt x="78" y="202"/>
                  </a:lnTo>
                  <a:lnTo>
                    <a:pt x="56" y="214"/>
                  </a:lnTo>
                  <a:lnTo>
                    <a:pt x="42" y="200"/>
                  </a:lnTo>
                  <a:lnTo>
                    <a:pt x="54" y="178"/>
                  </a:lnTo>
                  <a:lnTo>
                    <a:pt x="54" y="178"/>
                  </a:lnTo>
                  <a:lnTo>
                    <a:pt x="58" y="170"/>
                  </a:lnTo>
                  <a:lnTo>
                    <a:pt x="56" y="162"/>
                  </a:lnTo>
                  <a:lnTo>
                    <a:pt x="56" y="162"/>
                  </a:lnTo>
                  <a:lnTo>
                    <a:pt x="52" y="154"/>
                  </a:lnTo>
                  <a:lnTo>
                    <a:pt x="52" y="154"/>
                  </a:lnTo>
                  <a:lnTo>
                    <a:pt x="48" y="148"/>
                  </a:lnTo>
                  <a:lnTo>
                    <a:pt x="40" y="144"/>
                  </a:lnTo>
                  <a:lnTo>
                    <a:pt x="16" y="138"/>
                  </a:lnTo>
                  <a:lnTo>
                    <a:pt x="16" y="118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48" y="108"/>
                  </a:lnTo>
                  <a:lnTo>
                    <a:pt x="52" y="102"/>
                  </a:lnTo>
                  <a:lnTo>
                    <a:pt x="52" y="102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8" y="86"/>
                  </a:lnTo>
                  <a:lnTo>
                    <a:pt x="54" y="78"/>
                  </a:lnTo>
                  <a:lnTo>
                    <a:pt x="42" y="56"/>
                  </a:lnTo>
                  <a:lnTo>
                    <a:pt x="56" y="42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82" y="58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94" y="56"/>
                  </a:lnTo>
                  <a:lnTo>
                    <a:pt x="94" y="56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8" y="48"/>
                  </a:lnTo>
                  <a:lnTo>
                    <a:pt x="112" y="40"/>
                  </a:lnTo>
                  <a:lnTo>
                    <a:pt x="118" y="16"/>
                  </a:lnTo>
                  <a:lnTo>
                    <a:pt x="138" y="16"/>
                  </a:lnTo>
                  <a:lnTo>
                    <a:pt x="144" y="40"/>
                  </a:lnTo>
                  <a:lnTo>
                    <a:pt x="144" y="40"/>
                  </a:lnTo>
                  <a:lnTo>
                    <a:pt x="148" y="48"/>
                  </a:lnTo>
                  <a:lnTo>
                    <a:pt x="154" y="52"/>
                  </a:lnTo>
                  <a:lnTo>
                    <a:pt x="154" y="52"/>
                  </a:lnTo>
                  <a:lnTo>
                    <a:pt x="162" y="56"/>
                  </a:lnTo>
                  <a:lnTo>
                    <a:pt x="162" y="56"/>
                  </a:lnTo>
                  <a:lnTo>
                    <a:pt x="170" y="58"/>
                  </a:lnTo>
                  <a:lnTo>
                    <a:pt x="170" y="58"/>
                  </a:lnTo>
                  <a:lnTo>
                    <a:pt x="174" y="58"/>
                  </a:lnTo>
                  <a:lnTo>
                    <a:pt x="178" y="54"/>
                  </a:lnTo>
                  <a:lnTo>
                    <a:pt x="200" y="42"/>
                  </a:lnTo>
                  <a:lnTo>
                    <a:pt x="214" y="56"/>
                  </a:lnTo>
                  <a:lnTo>
                    <a:pt x="202" y="78"/>
                  </a:lnTo>
                  <a:lnTo>
                    <a:pt x="202" y="78"/>
                  </a:lnTo>
                  <a:lnTo>
                    <a:pt x="198" y="86"/>
                  </a:lnTo>
                  <a:lnTo>
                    <a:pt x="200" y="94"/>
                  </a:lnTo>
                  <a:lnTo>
                    <a:pt x="200" y="94"/>
                  </a:lnTo>
                  <a:lnTo>
                    <a:pt x="204" y="102"/>
                  </a:lnTo>
                  <a:lnTo>
                    <a:pt x="204" y="102"/>
                  </a:lnTo>
                  <a:lnTo>
                    <a:pt x="208" y="108"/>
                  </a:lnTo>
                  <a:lnTo>
                    <a:pt x="216" y="112"/>
                  </a:lnTo>
                  <a:lnTo>
                    <a:pt x="240" y="118"/>
                  </a:lnTo>
                  <a:lnTo>
                    <a:pt x="240" y="138"/>
                  </a:lnTo>
                  <a:lnTo>
                    <a:pt x="216" y="14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264" name="Freeform 109"/>
            <p:cNvSpPr>
              <a:spLocks noEditPoints="1"/>
            </p:cNvSpPr>
            <p:nvPr/>
          </p:nvSpPr>
          <p:spPr bwMode="auto">
            <a:xfrm>
              <a:off x="5702300" y="2076450"/>
              <a:ext cx="177800" cy="17780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34" y="4"/>
                </a:cxn>
                <a:cxn ang="0">
                  <a:pos x="16" y="16"/>
                </a:cxn>
                <a:cxn ang="0">
                  <a:pos x="4" y="34"/>
                </a:cxn>
                <a:cxn ang="0">
                  <a:pos x="0" y="56"/>
                </a:cxn>
                <a:cxn ang="0">
                  <a:pos x="2" y="68"/>
                </a:cxn>
                <a:cxn ang="0">
                  <a:pos x="10" y="88"/>
                </a:cxn>
                <a:cxn ang="0">
                  <a:pos x="24" y="102"/>
                </a:cxn>
                <a:cxn ang="0">
                  <a:pos x="44" y="110"/>
                </a:cxn>
                <a:cxn ang="0">
                  <a:pos x="56" y="112"/>
                </a:cxn>
                <a:cxn ang="0">
                  <a:pos x="78" y="108"/>
                </a:cxn>
                <a:cxn ang="0">
                  <a:pos x="96" y="96"/>
                </a:cxn>
                <a:cxn ang="0">
                  <a:pos x="108" y="78"/>
                </a:cxn>
                <a:cxn ang="0">
                  <a:pos x="112" y="56"/>
                </a:cxn>
                <a:cxn ang="0">
                  <a:pos x="110" y="44"/>
                </a:cxn>
                <a:cxn ang="0">
                  <a:pos x="102" y="24"/>
                </a:cxn>
                <a:cxn ang="0">
                  <a:pos x="88" y="10"/>
                </a:cxn>
                <a:cxn ang="0">
                  <a:pos x="68" y="2"/>
                </a:cxn>
                <a:cxn ang="0">
                  <a:pos x="56" y="104"/>
                </a:cxn>
                <a:cxn ang="0">
                  <a:pos x="46" y="104"/>
                </a:cxn>
                <a:cxn ang="0">
                  <a:pos x="28" y="96"/>
                </a:cxn>
                <a:cxn ang="0">
                  <a:pos x="16" y="84"/>
                </a:cxn>
                <a:cxn ang="0">
                  <a:pos x="8" y="66"/>
                </a:cxn>
                <a:cxn ang="0">
                  <a:pos x="8" y="56"/>
                </a:cxn>
                <a:cxn ang="0">
                  <a:pos x="10" y="36"/>
                </a:cxn>
                <a:cxn ang="0">
                  <a:pos x="22" y="22"/>
                </a:cxn>
                <a:cxn ang="0">
                  <a:pos x="36" y="10"/>
                </a:cxn>
                <a:cxn ang="0">
                  <a:pos x="56" y="6"/>
                </a:cxn>
                <a:cxn ang="0">
                  <a:pos x="66" y="8"/>
                </a:cxn>
                <a:cxn ang="0">
                  <a:pos x="84" y="16"/>
                </a:cxn>
                <a:cxn ang="0">
                  <a:pos x="96" y="28"/>
                </a:cxn>
                <a:cxn ang="0">
                  <a:pos x="104" y="46"/>
                </a:cxn>
                <a:cxn ang="0">
                  <a:pos x="106" y="56"/>
                </a:cxn>
                <a:cxn ang="0">
                  <a:pos x="102" y="76"/>
                </a:cxn>
                <a:cxn ang="0">
                  <a:pos x="90" y="90"/>
                </a:cxn>
                <a:cxn ang="0">
                  <a:pos x="76" y="102"/>
                </a:cxn>
                <a:cxn ang="0">
                  <a:pos x="56" y="104"/>
                </a:cxn>
              </a:cxnLst>
              <a:rect l="0" t="0" r="r" b="b"/>
              <a:pathLst>
                <a:path w="112" h="112">
                  <a:moveTo>
                    <a:pt x="56" y="0"/>
                  </a:moveTo>
                  <a:lnTo>
                    <a:pt x="56" y="0"/>
                  </a:lnTo>
                  <a:lnTo>
                    <a:pt x="44" y="2"/>
                  </a:lnTo>
                  <a:lnTo>
                    <a:pt x="34" y="4"/>
                  </a:lnTo>
                  <a:lnTo>
                    <a:pt x="24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68"/>
                  </a:lnTo>
                  <a:lnTo>
                    <a:pt x="4" y="78"/>
                  </a:lnTo>
                  <a:lnTo>
                    <a:pt x="10" y="88"/>
                  </a:lnTo>
                  <a:lnTo>
                    <a:pt x="16" y="96"/>
                  </a:lnTo>
                  <a:lnTo>
                    <a:pt x="24" y="102"/>
                  </a:lnTo>
                  <a:lnTo>
                    <a:pt x="34" y="108"/>
                  </a:lnTo>
                  <a:lnTo>
                    <a:pt x="44" y="110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68" y="110"/>
                  </a:lnTo>
                  <a:lnTo>
                    <a:pt x="78" y="108"/>
                  </a:lnTo>
                  <a:lnTo>
                    <a:pt x="88" y="102"/>
                  </a:lnTo>
                  <a:lnTo>
                    <a:pt x="96" y="96"/>
                  </a:lnTo>
                  <a:lnTo>
                    <a:pt x="102" y="88"/>
                  </a:lnTo>
                  <a:lnTo>
                    <a:pt x="108" y="78"/>
                  </a:lnTo>
                  <a:lnTo>
                    <a:pt x="110" y="68"/>
                  </a:lnTo>
                  <a:lnTo>
                    <a:pt x="112" y="56"/>
                  </a:lnTo>
                  <a:lnTo>
                    <a:pt x="112" y="56"/>
                  </a:lnTo>
                  <a:lnTo>
                    <a:pt x="110" y="44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6" y="16"/>
                  </a:lnTo>
                  <a:lnTo>
                    <a:pt x="88" y="10"/>
                  </a:lnTo>
                  <a:lnTo>
                    <a:pt x="78" y="4"/>
                  </a:lnTo>
                  <a:lnTo>
                    <a:pt x="68" y="2"/>
                  </a:lnTo>
                  <a:lnTo>
                    <a:pt x="56" y="0"/>
                  </a:lnTo>
                  <a:close/>
                  <a:moveTo>
                    <a:pt x="56" y="104"/>
                  </a:moveTo>
                  <a:lnTo>
                    <a:pt x="56" y="104"/>
                  </a:lnTo>
                  <a:lnTo>
                    <a:pt x="46" y="104"/>
                  </a:lnTo>
                  <a:lnTo>
                    <a:pt x="36" y="102"/>
                  </a:lnTo>
                  <a:lnTo>
                    <a:pt x="28" y="96"/>
                  </a:lnTo>
                  <a:lnTo>
                    <a:pt x="22" y="90"/>
                  </a:lnTo>
                  <a:lnTo>
                    <a:pt x="16" y="84"/>
                  </a:lnTo>
                  <a:lnTo>
                    <a:pt x="10" y="76"/>
                  </a:lnTo>
                  <a:lnTo>
                    <a:pt x="8" y="6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46"/>
                  </a:lnTo>
                  <a:lnTo>
                    <a:pt x="10" y="36"/>
                  </a:lnTo>
                  <a:lnTo>
                    <a:pt x="16" y="28"/>
                  </a:lnTo>
                  <a:lnTo>
                    <a:pt x="22" y="22"/>
                  </a:lnTo>
                  <a:lnTo>
                    <a:pt x="28" y="16"/>
                  </a:lnTo>
                  <a:lnTo>
                    <a:pt x="36" y="10"/>
                  </a:lnTo>
                  <a:lnTo>
                    <a:pt x="46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66" y="8"/>
                  </a:lnTo>
                  <a:lnTo>
                    <a:pt x="76" y="10"/>
                  </a:lnTo>
                  <a:lnTo>
                    <a:pt x="84" y="16"/>
                  </a:lnTo>
                  <a:lnTo>
                    <a:pt x="90" y="22"/>
                  </a:lnTo>
                  <a:lnTo>
                    <a:pt x="96" y="28"/>
                  </a:lnTo>
                  <a:lnTo>
                    <a:pt x="102" y="36"/>
                  </a:lnTo>
                  <a:lnTo>
                    <a:pt x="104" y="46"/>
                  </a:lnTo>
                  <a:lnTo>
                    <a:pt x="106" y="56"/>
                  </a:lnTo>
                  <a:lnTo>
                    <a:pt x="106" y="56"/>
                  </a:lnTo>
                  <a:lnTo>
                    <a:pt x="104" y="66"/>
                  </a:lnTo>
                  <a:lnTo>
                    <a:pt x="102" y="76"/>
                  </a:lnTo>
                  <a:lnTo>
                    <a:pt x="96" y="84"/>
                  </a:lnTo>
                  <a:lnTo>
                    <a:pt x="90" y="90"/>
                  </a:lnTo>
                  <a:lnTo>
                    <a:pt x="84" y="96"/>
                  </a:lnTo>
                  <a:lnTo>
                    <a:pt x="76" y="102"/>
                  </a:lnTo>
                  <a:lnTo>
                    <a:pt x="66" y="104"/>
                  </a:lnTo>
                  <a:lnTo>
                    <a:pt x="56" y="10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265" name="Freeform 112"/>
            <p:cNvSpPr>
              <a:spLocks noEditPoints="1"/>
            </p:cNvSpPr>
            <p:nvPr/>
          </p:nvSpPr>
          <p:spPr bwMode="auto">
            <a:xfrm>
              <a:off x="5740400" y="2114550"/>
              <a:ext cx="101600" cy="10160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26" y="0"/>
                </a:cxn>
                <a:cxn ang="0">
                  <a:pos x="20" y="2"/>
                </a:cxn>
                <a:cxn ang="0">
                  <a:pos x="10" y="10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2" y="44"/>
                </a:cxn>
                <a:cxn ang="0">
                  <a:pos x="10" y="54"/>
                </a:cxn>
                <a:cxn ang="0">
                  <a:pos x="20" y="62"/>
                </a:cxn>
                <a:cxn ang="0">
                  <a:pos x="26" y="64"/>
                </a:cxn>
                <a:cxn ang="0">
                  <a:pos x="32" y="64"/>
                </a:cxn>
                <a:cxn ang="0">
                  <a:pos x="32" y="64"/>
                </a:cxn>
                <a:cxn ang="0">
                  <a:pos x="38" y="64"/>
                </a:cxn>
                <a:cxn ang="0">
                  <a:pos x="44" y="62"/>
                </a:cxn>
                <a:cxn ang="0">
                  <a:pos x="54" y="54"/>
                </a:cxn>
                <a:cxn ang="0">
                  <a:pos x="62" y="44"/>
                </a:cxn>
                <a:cxn ang="0">
                  <a:pos x="64" y="38"/>
                </a:cxn>
                <a:cxn ang="0">
                  <a:pos x="64" y="32"/>
                </a:cxn>
                <a:cxn ang="0">
                  <a:pos x="64" y="32"/>
                </a:cxn>
                <a:cxn ang="0">
                  <a:pos x="64" y="26"/>
                </a:cxn>
                <a:cxn ang="0">
                  <a:pos x="62" y="20"/>
                </a:cxn>
                <a:cxn ang="0">
                  <a:pos x="54" y="10"/>
                </a:cxn>
                <a:cxn ang="0">
                  <a:pos x="44" y="2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32" y="56"/>
                </a:cxn>
                <a:cxn ang="0">
                  <a:pos x="32" y="56"/>
                </a:cxn>
                <a:cxn ang="0">
                  <a:pos x="22" y="54"/>
                </a:cxn>
                <a:cxn ang="0">
                  <a:pos x="16" y="48"/>
                </a:cxn>
                <a:cxn ang="0">
                  <a:pos x="10" y="4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10" y="22"/>
                </a:cxn>
                <a:cxn ang="0">
                  <a:pos x="16" y="16"/>
                </a:cxn>
                <a:cxn ang="0">
                  <a:pos x="22" y="10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42" y="10"/>
                </a:cxn>
                <a:cxn ang="0">
                  <a:pos x="48" y="16"/>
                </a:cxn>
                <a:cxn ang="0">
                  <a:pos x="54" y="22"/>
                </a:cxn>
                <a:cxn ang="0">
                  <a:pos x="56" y="32"/>
                </a:cxn>
                <a:cxn ang="0">
                  <a:pos x="56" y="32"/>
                </a:cxn>
                <a:cxn ang="0">
                  <a:pos x="54" y="42"/>
                </a:cxn>
                <a:cxn ang="0">
                  <a:pos x="48" y="48"/>
                </a:cxn>
                <a:cxn ang="0">
                  <a:pos x="42" y="54"/>
                </a:cxn>
                <a:cxn ang="0">
                  <a:pos x="32" y="56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0" y="10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10" y="54"/>
                  </a:lnTo>
                  <a:lnTo>
                    <a:pt x="20" y="62"/>
                  </a:lnTo>
                  <a:lnTo>
                    <a:pt x="2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8" y="64"/>
                  </a:lnTo>
                  <a:lnTo>
                    <a:pt x="44" y="62"/>
                  </a:lnTo>
                  <a:lnTo>
                    <a:pt x="54" y="54"/>
                  </a:lnTo>
                  <a:lnTo>
                    <a:pt x="62" y="44"/>
                  </a:lnTo>
                  <a:lnTo>
                    <a:pt x="64" y="38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26"/>
                  </a:lnTo>
                  <a:lnTo>
                    <a:pt x="62" y="20"/>
                  </a:lnTo>
                  <a:lnTo>
                    <a:pt x="54" y="10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close/>
                  <a:moveTo>
                    <a:pt x="32" y="56"/>
                  </a:moveTo>
                  <a:lnTo>
                    <a:pt x="32" y="56"/>
                  </a:lnTo>
                  <a:lnTo>
                    <a:pt x="22" y="54"/>
                  </a:lnTo>
                  <a:lnTo>
                    <a:pt x="16" y="48"/>
                  </a:lnTo>
                  <a:lnTo>
                    <a:pt x="10" y="4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22"/>
                  </a:lnTo>
                  <a:lnTo>
                    <a:pt x="16" y="16"/>
                  </a:lnTo>
                  <a:lnTo>
                    <a:pt x="22" y="10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42" y="10"/>
                  </a:lnTo>
                  <a:lnTo>
                    <a:pt x="48" y="16"/>
                  </a:lnTo>
                  <a:lnTo>
                    <a:pt x="54" y="22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4" y="42"/>
                  </a:lnTo>
                  <a:lnTo>
                    <a:pt x="48" y="48"/>
                  </a:lnTo>
                  <a:lnTo>
                    <a:pt x="42" y="54"/>
                  </a:lnTo>
                  <a:lnTo>
                    <a:pt x="32" y="5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4701120" y="2212183"/>
            <a:ext cx="312699" cy="244293"/>
            <a:chOff x="3962400" y="1200150"/>
            <a:chExt cx="406400" cy="317500"/>
          </a:xfrm>
          <a:solidFill>
            <a:schemeClr val="bg1"/>
          </a:solidFill>
        </p:grpSpPr>
        <p:sp>
          <p:nvSpPr>
            <p:cNvPr id="267" name="Freeform 157"/>
            <p:cNvSpPr>
              <a:spLocks noEditPoints="1"/>
            </p:cNvSpPr>
            <p:nvPr/>
          </p:nvSpPr>
          <p:spPr bwMode="auto">
            <a:xfrm>
              <a:off x="4013200" y="1247775"/>
              <a:ext cx="254000" cy="206375"/>
            </a:xfrm>
            <a:custGeom>
              <a:avLst/>
              <a:gdLst/>
              <a:ahLst/>
              <a:cxnLst>
                <a:cxn ang="0">
                  <a:pos x="146" y="6"/>
                </a:cxn>
                <a:cxn ang="0">
                  <a:pos x="146" y="6"/>
                </a:cxn>
                <a:cxn ang="0">
                  <a:pos x="112" y="2"/>
                </a:cxn>
                <a:cxn ang="0">
                  <a:pos x="80" y="0"/>
                </a:cxn>
                <a:cxn ang="0">
                  <a:pos x="80" y="0"/>
                </a:cxn>
                <a:cxn ang="0">
                  <a:pos x="48" y="2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0" y="8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2" y="38"/>
                </a:cxn>
                <a:cxn ang="0">
                  <a:pos x="0" y="66"/>
                </a:cxn>
                <a:cxn ang="0">
                  <a:pos x="2" y="92"/>
                </a:cxn>
                <a:cxn ang="0">
                  <a:pos x="8" y="118"/>
                </a:cxn>
                <a:cxn ang="0">
                  <a:pos x="8" y="118"/>
                </a:cxn>
                <a:cxn ang="0">
                  <a:pos x="10" y="122"/>
                </a:cxn>
                <a:cxn ang="0">
                  <a:pos x="14" y="124"/>
                </a:cxn>
                <a:cxn ang="0">
                  <a:pos x="14" y="124"/>
                </a:cxn>
                <a:cxn ang="0">
                  <a:pos x="48" y="128"/>
                </a:cxn>
                <a:cxn ang="0">
                  <a:pos x="80" y="130"/>
                </a:cxn>
                <a:cxn ang="0">
                  <a:pos x="80" y="130"/>
                </a:cxn>
                <a:cxn ang="0">
                  <a:pos x="112" y="128"/>
                </a:cxn>
                <a:cxn ang="0">
                  <a:pos x="146" y="124"/>
                </a:cxn>
                <a:cxn ang="0">
                  <a:pos x="146" y="124"/>
                </a:cxn>
                <a:cxn ang="0">
                  <a:pos x="148" y="122"/>
                </a:cxn>
                <a:cxn ang="0">
                  <a:pos x="152" y="118"/>
                </a:cxn>
                <a:cxn ang="0">
                  <a:pos x="152" y="118"/>
                </a:cxn>
                <a:cxn ang="0">
                  <a:pos x="158" y="92"/>
                </a:cxn>
                <a:cxn ang="0">
                  <a:pos x="160" y="66"/>
                </a:cxn>
                <a:cxn ang="0">
                  <a:pos x="158" y="38"/>
                </a:cxn>
                <a:cxn ang="0">
                  <a:pos x="152" y="12"/>
                </a:cxn>
                <a:cxn ang="0">
                  <a:pos x="152" y="12"/>
                </a:cxn>
                <a:cxn ang="0">
                  <a:pos x="148" y="8"/>
                </a:cxn>
                <a:cxn ang="0">
                  <a:pos x="146" y="6"/>
                </a:cxn>
                <a:cxn ang="0">
                  <a:pos x="144" y="116"/>
                </a:cxn>
                <a:cxn ang="0">
                  <a:pos x="144" y="116"/>
                </a:cxn>
                <a:cxn ang="0">
                  <a:pos x="112" y="120"/>
                </a:cxn>
                <a:cxn ang="0">
                  <a:pos x="80" y="122"/>
                </a:cxn>
                <a:cxn ang="0">
                  <a:pos x="48" y="120"/>
                </a:cxn>
                <a:cxn ang="0">
                  <a:pos x="16" y="116"/>
                </a:cxn>
                <a:cxn ang="0">
                  <a:pos x="16" y="116"/>
                </a:cxn>
                <a:cxn ang="0">
                  <a:pos x="10" y="90"/>
                </a:cxn>
                <a:cxn ang="0">
                  <a:pos x="8" y="66"/>
                </a:cxn>
                <a:cxn ang="0">
                  <a:pos x="10" y="40"/>
                </a:cxn>
                <a:cxn ang="0">
                  <a:pos x="16" y="14"/>
                </a:cxn>
                <a:cxn ang="0">
                  <a:pos x="16" y="14"/>
                </a:cxn>
                <a:cxn ang="0">
                  <a:pos x="48" y="10"/>
                </a:cxn>
                <a:cxn ang="0">
                  <a:pos x="80" y="8"/>
                </a:cxn>
                <a:cxn ang="0">
                  <a:pos x="112" y="10"/>
                </a:cxn>
                <a:cxn ang="0">
                  <a:pos x="144" y="14"/>
                </a:cxn>
                <a:cxn ang="0">
                  <a:pos x="144" y="14"/>
                </a:cxn>
                <a:cxn ang="0">
                  <a:pos x="150" y="40"/>
                </a:cxn>
                <a:cxn ang="0">
                  <a:pos x="152" y="66"/>
                </a:cxn>
                <a:cxn ang="0">
                  <a:pos x="150" y="90"/>
                </a:cxn>
                <a:cxn ang="0">
                  <a:pos x="144" y="116"/>
                </a:cxn>
              </a:cxnLst>
              <a:rect l="0" t="0" r="r" b="b"/>
              <a:pathLst>
                <a:path w="160" h="130">
                  <a:moveTo>
                    <a:pt x="146" y="6"/>
                  </a:moveTo>
                  <a:lnTo>
                    <a:pt x="146" y="6"/>
                  </a:lnTo>
                  <a:lnTo>
                    <a:pt x="112" y="2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48" y="2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2" y="38"/>
                  </a:lnTo>
                  <a:lnTo>
                    <a:pt x="0" y="66"/>
                  </a:lnTo>
                  <a:lnTo>
                    <a:pt x="2" y="92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10" y="122"/>
                  </a:lnTo>
                  <a:lnTo>
                    <a:pt x="14" y="124"/>
                  </a:lnTo>
                  <a:lnTo>
                    <a:pt x="14" y="124"/>
                  </a:lnTo>
                  <a:lnTo>
                    <a:pt x="48" y="128"/>
                  </a:lnTo>
                  <a:lnTo>
                    <a:pt x="80" y="130"/>
                  </a:lnTo>
                  <a:lnTo>
                    <a:pt x="80" y="130"/>
                  </a:lnTo>
                  <a:lnTo>
                    <a:pt x="112" y="128"/>
                  </a:lnTo>
                  <a:lnTo>
                    <a:pt x="146" y="124"/>
                  </a:lnTo>
                  <a:lnTo>
                    <a:pt x="146" y="124"/>
                  </a:lnTo>
                  <a:lnTo>
                    <a:pt x="148" y="122"/>
                  </a:lnTo>
                  <a:lnTo>
                    <a:pt x="152" y="118"/>
                  </a:lnTo>
                  <a:lnTo>
                    <a:pt x="152" y="118"/>
                  </a:lnTo>
                  <a:lnTo>
                    <a:pt x="158" y="92"/>
                  </a:lnTo>
                  <a:lnTo>
                    <a:pt x="160" y="66"/>
                  </a:lnTo>
                  <a:lnTo>
                    <a:pt x="158" y="38"/>
                  </a:lnTo>
                  <a:lnTo>
                    <a:pt x="152" y="12"/>
                  </a:lnTo>
                  <a:lnTo>
                    <a:pt x="152" y="12"/>
                  </a:lnTo>
                  <a:lnTo>
                    <a:pt x="148" y="8"/>
                  </a:lnTo>
                  <a:lnTo>
                    <a:pt x="146" y="6"/>
                  </a:lnTo>
                  <a:close/>
                  <a:moveTo>
                    <a:pt x="144" y="116"/>
                  </a:moveTo>
                  <a:lnTo>
                    <a:pt x="144" y="116"/>
                  </a:lnTo>
                  <a:lnTo>
                    <a:pt x="112" y="120"/>
                  </a:lnTo>
                  <a:lnTo>
                    <a:pt x="80" y="122"/>
                  </a:lnTo>
                  <a:lnTo>
                    <a:pt x="48" y="120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0" y="90"/>
                  </a:lnTo>
                  <a:lnTo>
                    <a:pt x="8" y="66"/>
                  </a:lnTo>
                  <a:lnTo>
                    <a:pt x="10" y="40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48" y="10"/>
                  </a:lnTo>
                  <a:lnTo>
                    <a:pt x="80" y="8"/>
                  </a:lnTo>
                  <a:lnTo>
                    <a:pt x="112" y="10"/>
                  </a:lnTo>
                  <a:lnTo>
                    <a:pt x="144" y="14"/>
                  </a:lnTo>
                  <a:lnTo>
                    <a:pt x="144" y="14"/>
                  </a:lnTo>
                  <a:lnTo>
                    <a:pt x="150" y="40"/>
                  </a:lnTo>
                  <a:lnTo>
                    <a:pt x="152" y="66"/>
                  </a:lnTo>
                  <a:lnTo>
                    <a:pt x="150" y="90"/>
                  </a:lnTo>
                  <a:lnTo>
                    <a:pt x="144" y="1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268" name="Freeform 160"/>
            <p:cNvSpPr>
              <a:spLocks noEditPoints="1"/>
            </p:cNvSpPr>
            <p:nvPr/>
          </p:nvSpPr>
          <p:spPr bwMode="auto">
            <a:xfrm>
              <a:off x="3962400" y="1200150"/>
              <a:ext cx="406400" cy="317500"/>
            </a:xfrm>
            <a:custGeom>
              <a:avLst/>
              <a:gdLst/>
              <a:ahLst/>
              <a:cxnLst>
                <a:cxn ang="0">
                  <a:pos x="246" y="18"/>
                </a:cxn>
                <a:cxn ang="0">
                  <a:pos x="242" y="10"/>
                </a:cxn>
                <a:cxn ang="0">
                  <a:pos x="234" y="6"/>
                </a:cxn>
                <a:cxn ang="0">
                  <a:pos x="180" y="2"/>
                </a:cxn>
                <a:cxn ang="0">
                  <a:pos x="128" y="0"/>
                </a:cxn>
                <a:cxn ang="0">
                  <a:pos x="22" y="6"/>
                </a:cxn>
                <a:cxn ang="0">
                  <a:pos x="18" y="8"/>
                </a:cxn>
                <a:cxn ang="0">
                  <a:pos x="12" y="14"/>
                </a:cxn>
                <a:cxn ang="0">
                  <a:pos x="10" y="18"/>
                </a:cxn>
                <a:cxn ang="0">
                  <a:pos x="0" y="96"/>
                </a:cxn>
                <a:cxn ang="0">
                  <a:pos x="10" y="174"/>
                </a:cxn>
                <a:cxn ang="0">
                  <a:pos x="12" y="178"/>
                </a:cxn>
                <a:cxn ang="0">
                  <a:pos x="18" y="184"/>
                </a:cxn>
                <a:cxn ang="0">
                  <a:pos x="22" y="186"/>
                </a:cxn>
                <a:cxn ang="0">
                  <a:pos x="74" y="190"/>
                </a:cxn>
                <a:cxn ang="0">
                  <a:pos x="72" y="192"/>
                </a:cxn>
                <a:cxn ang="0">
                  <a:pos x="76" y="196"/>
                </a:cxn>
                <a:cxn ang="0">
                  <a:pos x="106" y="200"/>
                </a:cxn>
                <a:cxn ang="0">
                  <a:pos x="128" y="200"/>
                </a:cxn>
                <a:cxn ang="0">
                  <a:pos x="168" y="198"/>
                </a:cxn>
                <a:cxn ang="0">
                  <a:pos x="182" y="194"/>
                </a:cxn>
                <a:cxn ang="0">
                  <a:pos x="184" y="192"/>
                </a:cxn>
                <a:cxn ang="0">
                  <a:pos x="182" y="190"/>
                </a:cxn>
                <a:cxn ang="0">
                  <a:pos x="234" y="186"/>
                </a:cxn>
                <a:cxn ang="0">
                  <a:pos x="242" y="182"/>
                </a:cxn>
                <a:cxn ang="0">
                  <a:pos x="246" y="174"/>
                </a:cxn>
                <a:cxn ang="0">
                  <a:pos x="254" y="134"/>
                </a:cxn>
                <a:cxn ang="0">
                  <a:pos x="254" y="58"/>
                </a:cxn>
                <a:cxn ang="0">
                  <a:pos x="232" y="170"/>
                </a:cxn>
                <a:cxn ang="0">
                  <a:pos x="180" y="174"/>
                </a:cxn>
                <a:cxn ang="0">
                  <a:pos x="76" y="174"/>
                </a:cxn>
                <a:cxn ang="0">
                  <a:pos x="24" y="170"/>
                </a:cxn>
                <a:cxn ang="0">
                  <a:pos x="16" y="96"/>
                </a:cxn>
                <a:cxn ang="0">
                  <a:pos x="24" y="22"/>
                </a:cxn>
                <a:cxn ang="0">
                  <a:pos x="76" y="18"/>
                </a:cxn>
                <a:cxn ang="0">
                  <a:pos x="180" y="18"/>
                </a:cxn>
                <a:cxn ang="0">
                  <a:pos x="232" y="22"/>
                </a:cxn>
                <a:cxn ang="0">
                  <a:pos x="240" y="96"/>
                </a:cxn>
                <a:cxn ang="0">
                  <a:pos x="232" y="170"/>
                </a:cxn>
              </a:cxnLst>
              <a:rect l="0" t="0" r="r" b="b"/>
              <a:pathLst>
                <a:path w="256" h="200">
                  <a:moveTo>
                    <a:pt x="246" y="18"/>
                  </a:moveTo>
                  <a:lnTo>
                    <a:pt x="246" y="18"/>
                  </a:lnTo>
                  <a:lnTo>
                    <a:pt x="244" y="14"/>
                  </a:lnTo>
                  <a:lnTo>
                    <a:pt x="242" y="10"/>
                  </a:lnTo>
                  <a:lnTo>
                    <a:pt x="238" y="8"/>
                  </a:lnTo>
                  <a:lnTo>
                    <a:pt x="234" y="6"/>
                  </a:lnTo>
                  <a:lnTo>
                    <a:pt x="234" y="6"/>
                  </a:lnTo>
                  <a:lnTo>
                    <a:pt x="180" y="2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76" y="2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8" y="8"/>
                  </a:lnTo>
                  <a:lnTo>
                    <a:pt x="14" y="10"/>
                  </a:lnTo>
                  <a:lnTo>
                    <a:pt x="12" y="14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2" y="58"/>
                  </a:lnTo>
                  <a:lnTo>
                    <a:pt x="0" y="96"/>
                  </a:lnTo>
                  <a:lnTo>
                    <a:pt x="2" y="13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12" y="178"/>
                  </a:lnTo>
                  <a:lnTo>
                    <a:pt x="14" y="182"/>
                  </a:lnTo>
                  <a:lnTo>
                    <a:pt x="18" y="184"/>
                  </a:lnTo>
                  <a:lnTo>
                    <a:pt x="22" y="186"/>
                  </a:lnTo>
                  <a:lnTo>
                    <a:pt x="22" y="186"/>
                  </a:lnTo>
                  <a:lnTo>
                    <a:pt x="74" y="190"/>
                  </a:lnTo>
                  <a:lnTo>
                    <a:pt x="74" y="190"/>
                  </a:lnTo>
                  <a:lnTo>
                    <a:pt x="72" y="192"/>
                  </a:lnTo>
                  <a:lnTo>
                    <a:pt x="72" y="192"/>
                  </a:lnTo>
                  <a:lnTo>
                    <a:pt x="74" y="194"/>
                  </a:lnTo>
                  <a:lnTo>
                    <a:pt x="76" y="196"/>
                  </a:lnTo>
                  <a:lnTo>
                    <a:pt x="88" y="198"/>
                  </a:lnTo>
                  <a:lnTo>
                    <a:pt x="106" y="200"/>
                  </a:lnTo>
                  <a:lnTo>
                    <a:pt x="128" y="200"/>
                  </a:lnTo>
                  <a:lnTo>
                    <a:pt x="128" y="200"/>
                  </a:lnTo>
                  <a:lnTo>
                    <a:pt x="150" y="200"/>
                  </a:lnTo>
                  <a:lnTo>
                    <a:pt x="168" y="198"/>
                  </a:lnTo>
                  <a:lnTo>
                    <a:pt x="180" y="196"/>
                  </a:lnTo>
                  <a:lnTo>
                    <a:pt x="182" y="194"/>
                  </a:lnTo>
                  <a:lnTo>
                    <a:pt x="184" y="192"/>
                  </a:lnTo>
                  <a:lnTo>
                    <a:pt x="184" y="192"/>
                  </a:lnTo>
                  <a:lnTo>
                    <a:pt x="182" y="190"/>
                  </a:lnTo>
                  <a:lnTo>
                    <a:pt x="182" y="190"/>
                  </a:lnTo>
                  <a:lnTo>
                    <a:pt x="234" y="186"/>
                  </a:lnTo>
                  <a:lnTo>
                    <a:pt x="234" y="186"/>
                  </a:lnTo>
                  <a:lnTo>
                    <a:pt x="238" y="184"/>
                  </a:lnTo>
                  <a:lnTo>
                    <a:pt x="242" y="182"/>
                  </a:lnTo>
                  <a:lnTo>
                    <a:pt x="244" y="178"/>
                  </a:lnTo>
                  <a:lnTo>
                    <a:pt x="246" y="174"/>
                  </a:lnTo>
                  <a:lnTo>
                    <a:pt x="246" y="174"/>
                  </a:lnTo>
                  <a:lnTo>
                    <a:pt x="254" y="134"/>
                  </a:lnTo>
                  <a:lnTo>
                    <a:pt x="256" y="96"/>
                  </a:lnTo>
                  <a:lnTo>
                    <a:pt x="254" y="58"/>
                  </a:lnTo>
                  <a:lnTo>
                    <a:pt x="246" y="18"/>
                  </a:lnTo>
                  <a:close/>
                  <a:moveTo>
                    <a:pt x="232" y="170"/>
                  </a:moveTo>
                  <a:lnTo>
                    <a:pt x="232" y="170"/>
                  </a:lnTo>
                  <a:lnTo>
                    <a:pt x="180" y="174"/>
                  </a:lnTo>
                  <a:lnTo>
                    <a:pt x="128" y="176"/>
                  </a:lnTo>
                  <a:lnTo>
                    <a:pt x="76" y="174"/>
                  </a:lnTo>
                  <a:lnTo>
                    <a:pt x="24" y="170"/>
                  </a:lnTo>
                  <a:lnTo>
                    <a:pt x="24" y="170"/>
                  </a:lnTo>
                  <a:lnTo>
                    <a:pt x="18" y="132"/>
                  </a:lnTo>
                  <a:lnTo>
                    <a:pt x="16" y="96"/>
                  </a:lnTo>
                  <a:lnTo>
                    <a:pt x="18" y="6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76" y="18"/>
                  </a:lnTo>
                  <a:lnTo>
                    <a:pt x="128" y="16"/>
                  </a:lnTo>
                  <a:lnTo>
                    <a:pt x="180" y="18"/>
                  </a:lnTo>
                  <a:lnTo>
                    <a:pt x="232" y="22"/>
                  </a:lnTo>
                  <a:lnTo>
                    <a:pt x="232" y="22"/>
                  </a:lnTo>
                  <a:lnTo>
                    <a:pt x="238" y="60"/>
                  </a:lnTo>
                  <a:lnTo>
                    <a:pt x="240" y="96"/>
                  </a:lnTo>
                  <a:lnTo>
                    <a:pt x="238" y="132"/>
                  </a:lnTo>
                  <a:lnTo>
                    <a:pt x="232" y="17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269" name="Freeform 163"/>
            <p:cNvSpPr>
              <a:spLocks noEditPoints="1"/>
            </p:cNvSpPr>
            <p:nvPr/>
          </p:nvSpPr>
          <p:spPr bwMode="auto">
            <a:xfrm>
              <a:off x="4279900" y="1263650"/>
              <a:ext cx="38100" cy="38100"/>
            </a:xfrm>
            <a:custGeom>
              <a:avLst/>
              <a:gdLst/>
              <a:ahLst/>
              <a:cxnLst>
                <a:cxn ang="0">
                  <a:pos x="12" y="24"/>
                </a:cxn>
                <a:cxn ang="0">
                  <a:pos x="12" y="24"/>
                </a:cxn>
                <a:cxn ang="0">
                  <a:pos x="16" y="24"/>
                </a:cxn>
                <a:cxn ang="0">
                  <a:pos x="20" y="20"/>
                </a:cxn>
                <a:cxn ang="0">
                  <a:pos x="24" y="16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24" y="8"/>
                </a:cxn>
                <a:cxn ang="0">
                  <a:pos x="20" y="4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4" y="20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4" y="10"/>
                </a:cxn>
                <a:cxn ang="0">
                  <a:pos x="16" y="12"/>
                </a:cxn>
                <a:cxn ang="0">
                  <a:pos x="16" y="12"/>
                </a:cxn>
                <a:cxn ang="0">
                  <a:pos x="14" y="14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0" y="14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10" y="10"/>
                </a:cxn>
                <a:cxn ang="0">
                  <a:pos x="12" y="8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12" y="24"/>
                  </a:lnTo>
                  <a:lnTo>
                    <a:pt x="16" y="24"/>
                  </a:lnTo>
                  <a:lnTo>
                    <a:pt x="20" y="20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0" y="4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8" y="24"/>
                  </a:lnTo>
                  <a:lnTo>
                    <a:pt x="12" y="24"/>
                  </a:lnTo>
                  <a:close/>
                  <a:moveTo>
                    <a:pt x="12" y="8"/>
                  </a:moveTo>
                  <a:lnTo>
                    <a:pt x="12" y="8"/>
                  </a:lnTo>
                  <a:lnTo>
                    <a:pt x="14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0"/>
                  </a:lnTo>
                  <a:lnTo>
                    <a:pt x="12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270" name="Freeform 166"/>
            <p:cNvSpPr/>
            <p:nvPr/>
          </p:nvSpPr>
          <p:spPr bwMode="auto">
            <a:xfrm>
              <a:off x="4267200" y="1428750"/>
              <a:ext cx="50800" cy="1800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4" y="8"/>
                </a:cxn>
                <a:cxn ang="0">
                  <a:pos x="28" y="8"/>
                </a:cxn>
                <a:cxn ang="0">
                  <a:pos x="28" y="8"/>
                </a:cxn>
                <a:cxn ang="0">
                  <a:pos x="30" y="6"/>
                </a:cxn>
                <a:cxn ang="0">
                  <a:pos x="32" y="4"/>
                </a:cxn>
                <a:cxn ang="0">
                  <a:pos x="32" y="4"/>
                </a:cxn>
                <a:cxn ang="0">
                  <a:pos x="30" y="2"/>
                </a:cxn>
                <a:cxn ang="0">
                  <a:pos x="28" y="0"/>
                </a:cxn>
              </a:cxnLst>
              <a:rect l="0" t="0" r="r" b="b"/>
              <a:pathLst>
                <a:path w="32" h="8">
                  <a:moveTo>
                    <a:pt x="28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30" y="6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271" name="Freeform 168"/>
            <p:cNvSpPr/>
            <p:nvPr/>
          </p:nvSpPr>
          <p:spPr bwMode="auto">
            <a:xfrm>
              <a:off x="4279900" y="1390650"/>
              <a:ext cx="50800" cy="1800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4" y="8"/>
                </a:cxn>
                <a:cxn ang="0">
                  <a:pos x="28" y="8"/>
                </a:cxn>
                <a:cxn ang="0">
                  <a:pos x="28" y="8"/>
                </a:cxn>
                <a:cxn ang="0">
                  <a:pos x="30" y="6"/>
                </a:cxn>
                <a:cxn ang="0">
                  <a:pos x="32" y="4"/>
                </a:cxn>
                <a:cxn ang="0">
                  <a:pos x="32" y="4"/>
                </a:cxn>
                <a:cxn ang="0">
                  <a:pos x="30" y="2"/>
                </a:cxn>
                <a:cxn ang="0">
                  <a:pos x="28" y="0"/>
                </a:cxn>
              </a:cxnLst>
              <a:rect l="0" t="0" r="r" b="b"/>
              <a:pathLst>
                <a:path w="32" h="8">
                  <a:moveTo>
                    <a:pt x="28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30" y="6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272" name="Freeform 170"/>
            <p:cNvSpPr/>
            <p:nvPr/>
          </p:nvSpPr>
          <p:spPr bwMode="auto">
            <a:xfrm>
              <a:off x="4279900" y="1352550"/>
              <a:ext cx="50800" cy="2160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4" y="8"/>
                </a:cxn>
                <a:cxn ang="0">
                  <a:pos x="28" y="8"/>
                </a:cxn>
                <a:cxn ang="0">
                  <a:pos x="28" y="8"/>
                </a:cxn>
                <a:cxn ang="0">
                  <a:pos x="30" y="6"/>
                </a:cxn>
                <a:cxn ang="0">
                  <a:pos x="32" y="4"/>
                </a:cxn>
                <a:cxn ang="0">
                  <a:pos x="32" y="4"/>
                </a:cxn>
                <a:cxn ang="0">
                  <a:pos x="30" y="2"/>
                </a:cxn>
                <a:cxn ang="0">
                  <a:pos x="28" y="0"/>
                </a:cxn>
              </a:cxnLst>
              <a:rect l="0" t="0" r="r" b="b"/>
              <a:pathLst>
                <a:path w="32" h="8">
                  <a:moveTo>
                    <a:pt x="28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30" y="6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273" name="Freeform 172"/>
            <p:cNvSpPr/>
            <p:nvPr/>
          </p:nvSpPr>
          <p:spPr bwMode="auto">
            <a:xfrm>
              <a:off x="4064000" y="1298575"/>
              <a:ext cx="76200" cy="53975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2" y="32"/>
                </a:cxn>
                <a:cxn ang="0">
                  <a:pos x="4" y="34"/>
                </a:cxn>
                <a:cxn ang="0">
                  <a:pos x="4" y="34"/>
                </a:cxn>
                <a:cxn ang="0">
                  <a:pos x="6" y="32"/>
                </a:cxn>
                <a:cxn ang="0">
                  <a:pos x="8" y="30"/>
                </a:cxn>
                <a:cxn ang="0">
                  <a:pos x="10" y="14"/>
                </a:cxn>
                <a:cxn ang="0">
                  <a:pos x="10" y="14"/>
                </a:cxn>
                <a:cxn ang="0">
                  <a:pos x="12" y="12"/>
                </a:cxn>
                <a:cxn ang="0">
                  <a:pos x="14" y="10"/>
                </a:cxn>
                <a:cxn ang="0">
                  <a:pos x="44" y="8"/>
                </a:cxn>
                <a:cxn ang="0">
                  <a:pos x="44" y="8"/>
                </a:cxn>
                <a:cxn ang="0">
                  <a:pos x="46" y="8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6" y="2"/>
                </a:cxn>
                <a:cxn ang="0">
                  <a:pos x="44" y="0"/>
                </a:cxn>
              </a:cxnLst>
              <a:rect l="0" t="0" r="r" b="b"/>
              <a:pathLst>
                <a:path w="48" h="34">
                  <a:moveTo>
                    <a:pt x="44" y="0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8" y="3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6" y="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63" name="Freeform 62"/>
          <p:cNvSpPr/>
          <p:nvPr/>
        </p:nvSpPr>
        <p:spPr>
          <a:xfrm>
            <a:off x="5879682" y="4576653"/>
            <a:ext cx="354820" cy="1489542"/>
          </a:xfrm>
          <a:custGeom>
            <a:avLst/>
            <a:gdLst>
              <a:gd name="connsiteX0" fmla="*/ 70702 w 314943"/>
              <a:gd name="connsiteY0" fmla="*/ 0 h 1322136"/>
              <a:gd name="connsiteX1" fmla="*/ 244242 w 314943"/>
              <a:gd name="connsiteY1" fmla="*/ 0 h 1322136"/>
              <a:gd name="connsiteX2" fmla="*/ 244242 w 314943"/>
              <a:gd name="connsiteY2" fmla="*/ 518712 h 1322136"/>
              <a:gd name="connsiteX3" fmla="*/ 262452 w 314943"/>
              <a:gd name="connsiteY3" fmla="*/ 518712 h 1322136"/>
              <a:gd name="connsiteX4" fmla="*/ 314943 w 314943"/>
              <a:gd name="connsiteY4" fmla="*/ 571203 h 1322136"/>
              <a:gd name="connsiteX5" fmla="*/ 314943 w 314943"/>
              <a:gd name="connsiteY5" fmla="*/ 1269645 h 1322136"/>
              <a:gd name="connsiteX6" fmla="*/ 262452 w 314943"/>
              <a:gd name="connsiteY6" fmla="*/ 1322136 h 1322136"/>
              <a:gd name="connsiteX7" fmla="*/ 52491 w 314943"/>
              <a:gd name="connsiteY7" fmla="*/ 1322136 h 1322136"/>
              <a:gd name="connsiteX8" fmla="*/ 0 w 314943"/>
              <a:gd name="connsiteY8" fmla="*/ 1269645 h 1322136"/>
              <a:gd name="connsiteX9" fmla="*/ 0 w 314943"/>
              <a:gd name="connsiteY9" fmla="*/ 571203 h 1322136"/>
              <a:gd name="connsiteX10" fmla="*/ 52491 w 314943"/>
              <a:gd name="connsiteY10" fmla="*/ 518712 h 1322136"/>
              <a:gd name="connsiteX11" fmla="*/ 70702 w 314943"/>
              <a:gd name="connsiteY11" fmla="*/ 518712 h 132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4943" h="1322136">
                <a:moveTo>
                  <a:pt x="70702" y="0"/>
                </a:moveTo>
                <a:lnTo>
                  <a:pt x="244242" y="0"/>
                </a:lnTo>
                <a:lnTo>
                  <a:pt x="244242" y="518712"/>
                </a:lnTo>
                <a:lnTo>
                  <a:pt x="262452" y="518712"/>
                </a:lnTo>
                <a:cubicBezTo>
                  <a:pt x="291443" y="518712"/>
                  <a:pt x="314943" y="542212"/>
                  <a:pt x="314943" y="571203"/>
                </a:cubicBezTo>
                <a:lnTo>
                  <a:pt x="314943" y="1269645"/>
                </a:lnTo>
                <a:cubicBezTo>
                  <a:pt x="314943" y="1298636"/>
                  <a:pt x="291443" y="1322136"/>
                  <a:pt x="262452" y="1322136"/>
                </a:cubicBezTo>
                <a:lnTo>
                  <a:pt x="52491" y="1322136"/>
                </a:lnTo>
                <a:cubicBezTo>
                  <a:pt x="23501" y="1322136"/>
                  <a:pt x="0" y="1298636"/>
                  <a:pt x="0" y="1269645"/>
                </a:cubicBezTo>
                <a:lnTo>
                  <a:pt x="0" y="571203"/>
                </a:lnTo>
                <a:cubicBezTo>
                  <a:pt x="0" y="542212"/>
                  <a:pt x="23501" y="518712"/>
                  <a:pt x="52491" y="518712"/>
                </a:cubicBezTo>
                <a:lnTo>
                  <a:pt x="70702" y="518712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56" name="Rectangle 55"/>
          <p:cNvSpPr/>
          <p:nvPr/>
        </p:nvSpPr>
        <p:spPr>
          <a:xfrm>
            <a:off x="5881130" y="5289004"/>
            <a:ext cx="351923" cy="65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0" dirty="0">
              <a:latin typeface="微软雅黑" panose="020B0503020204020204" pitchFamily="34" charset="-122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881130" y="5889357"/>
            <a:ext cx="351923" cy="65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0" dirty="0">
              <a:latin typeface="微软雅黑" panose="020B0503020204020204" pitchFamily="34" charset="-122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4967822" y="2445365"/>
            <a:ext cx="2178539" cy="2242467"/>
          </a:xfrm>
          <a:custGeom>
            <a:avLst/>
            <a:gdLst>
              <a:gd name="connsiteX0" fmla="*/ 703262 w 1406525"/>
              <a:gd name="connsiteY0" fmla="*/ 85725 h 1447800"/>
              <a:gd name="connsiteX1" fmla="*/ 87312 w 1406525"/>
              <a:gd name="connsiteY1" fmla="*/ 701675 h 1447800"/>
              <a:gd name="connsiteX2" fmla="*/ 703262 w 1406525"/>
              <a:gd name="connsiteY2" fmla="*/ 1317625 h 1447800"/>
              <a:gd name="connsiteX3" fmla="*/ 1319212 w 1406525"/>
              <a:gd name="connsiteY3" fmla="*/ 701675 h 1447800"/>
              <a:gd name="connsiteX4" fmla="*/ 703262 w 1406525"/>
              <a:gd name="connsiteY4" fmla="*/ 85725 h 1447800"/>
              <a:gd name="connsiteX5" fmla="*/ 702958 w 1406525"/>
              <a:gd name="connsiteY5" fmla="*/ 0 h 1447800"/>
              <a:gd name="connsiteX6" fmla="*/ 1406525 w 1406525"/>
              <a:gd name="connsiteY6" fmla="*/ 702001 h 1447800"/>
              <a:gd name="connsiteX7" fmla="*/ 938699 w 1406525"/>
              <a:gd name="connsiteY7" fmla="*/ 1363852 h 1447800"/>
              <a:gd name="connsiteX8" fmla="*/ 938699 w 1406525"/>
              <a:gd name="connsiteY8" fmla="*/ 1365677 h 1447800"/>
              <a:gd name="connsiteX9" fmla="*/ 709659 w 1406525"/>
              <a:gd name="connsiteY9" fmla="*/ 1447800 h 1447800"/>
              <a:gd name="connsiteX10" fmla="*/ 481228 w 1406525"/>
              <a:gd name="connsiteY10" fmla="*/ 1368110 h 1447800"/>
              <a:gd name="connsiteX11" fmla="*/ 0 w 1406525"/>
              <a:gd name="connsiteY11" fmla="*/ 702001 h 1447800"/>
              <a:gd name="connsiteX12" fmla="*/ 702958 w 1406525"/>
              <a:gd name="connsiteY12" fmla="*/ 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06525" h="1447800">
                <a:moveTo>
                  <a:pt x="703262" y="85725"/>
                </a:moveTo>
                <a:cubicBezTo>
                  <a:pt x="363082" y="85725"/>
                  <a:pt x="87312" y="361495"/>
                  <a:pt x="87312" y="701675"/>
                </a:cubicBezTo>
                <a:cubicBezTo>
                  <a:pt x="87312" y="1041855"/>
                  <a:pt x="363082" y="1317625"/>
                  <a:pt x="703262" y="1317625"/>
                </a:cubicBezTo>
                <a:cubicBezTo>
                  <a:pt x="1043442" y="1317625"/>
                  <a:pt x="1319212" y="1041855"/>
                  <a:pt x="1319212" y="701675"/>
                </a:cubicBezTo>
                <a:cubicBezTo>
                  <a:pt x="1319212" y="361495"/>
                  <a:pt x="1043442" y="85725"/>
                  <a:pt x="703262" y="85725"/>
                </a:cubicBezTo>
                <a:close/>
                <a:moveTo>
                  <a:pt x="702958" y="0"/>
                </a:moveTo>
                <a:cubicBezTo>
                  <a:pt x="1091595" y="0"/>
                  <a:pt x="1406525" y="313893"/>
                  <a:pt x="1406525" y="702001"/>
                </a:cubicBezTo>
                <a:cubicBezTo>
                  <a:pt x="1406525" y="1007377"/>
                  <a:pt x="1210988" y="1267129"/>
                  <a:pt x="938699" y="1363852"/>
                </a:cubicBezTo>
                <a:cubicBezTo>
                  <a:pt x="938699" y="1364460"/>
                  <a:pt x="938699" y="1365069"/>
                  <a:pt x="938699" y="1365677"/>
                </a:cubicBezTo>
                <a:cubicBezTo>
                  <a:pt x="938699" y="1410693"/>
                  <a:pt x="836362" y="1447800"/>
                  <a:pt x="709659" y="1447800"/>
                </a:cubicBezTo>
                <a:cubicBezTo>
                  <a:pt x="586001" y="1447800"/>
                  <a:pt x="485492" y="1412518"/>
                  <a:pt x="481228" y="1368110"/>
                </a:cubicBezTo>
                <a:cubicBezTo>
                  <a:pt x="201628" y="1275646"/>
                  <a:pt x="0" y="1012244"/>
                  <a:pt x="0" y="702001"/>
                </a:cubicBezTo>
                <a:cubicBezTo>
                  <a:pt x="0" y="313893"/>
                  <a:pt x="314930" y="0"/>
                  <a:pt x="702958" y="0"/>
                </a:cubicBez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64" name="Text Placeholder 2"/>
          <p:cNvSpPr txBox="1"/>
          <p:nvPr/>
        </p:nvSpPr>
        <p:spPr>
          <a:xfrm>
            <a:off x="7711582" y="2027611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66" name="TextBox 61"/>
          <p:cNvSpPr txBox="1"/>
          <p:nvPr/>
        </p:nvSpPr>
        <p:spPr>
          <a:xfrm>
            <a:off x="7783810" y="2352322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8" name="Text Placeholder 2"/>
          <p:cNvSpPr txBox="1"/>
          <p:nvPr/>
        </p:nvSpPr>
        <p:spPr>
          <a:xfrm>
            <a:off x="8157389" y="3237286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75" name="TextBox 61"/>
          <p:cNvSpPr txBox="1"/>
          <p:nvPr/>
        </p:nvSpPr>
        <p:spPr>
          <a:xfrm>
            <a:off x="8229617" y="3561997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6" name="Text Placeholder 2"/>
          <p:cNvSpPr txBox="1"/>
          <p:nvPr/>
        </p:nvSpPr>
        <p:spPr>
          <a:xfrm>
            <a:off x="7734573" y="4433384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77" name="TextBox 61"/>
          <p:cNvSpPr txBox="1"/>
          <p:nvPr/>
        </p:nvSpPr>
        <p:spPr>
          <a:xfrm>
            <a:off x="7806801" y="4758095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8" name="Text Placeholder 2"/>
          <p:cNvSpPr txBox="1"/>
          <p:nvPr/>
        </p:nvSpPr>
        <p:spPr>
          <a:xfrm>
            <a:off x="4922529" y="3383634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24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79" name="Text Placeholder 2"/>
          <p:cNvSpPr txBox="1"/>
          <p:nvPr/>
        </p:nvSpPr>
        <p:spPr>
          <a:xfrm>
            <a:off x="1881476" y="1995495"/>
            <a:ext cx="2426491" cy="3247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80" name="TextBox 70"/>
          <p:cNvSpPr txBox="1"/>
          <p:nvPr/>
        </p:nvSpPr>
        <p:spPr>
          <a:xfrm>
            <a:off x="1475058" y="2320205"/>
            <a:ext cx="27560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2" name="Text Placeholder 2"/>
          <p:cNvSpPr txBox="1"/>
          <p:nvPr/>
        </p:nvSpPr>
        <p:spPr>
          <a:xfrm>
            <a:off x="1457002" y="3237286"/>
            <a:ext cx="2426491" cy="3247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84" name="TextBox 70"/>
          <p:cNvSpPr txBox="1"/>
          <p:nvPr/>
        </p:nvSpPr>
        <p:spPr>
          <a:xfrm>
            <a:off x="1050584" y="3561996"/>
            <a:ext cx="27560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5" name="Text Placeholder 2"/>
          <p:cNvSpPr txBox="1"/>
          <p:nvPr/>
        </p:nvSpPr>
        <p:spPr>
          <a:xfrm>
            <a:off x="2024899" y="4436927"/>
            <a:ext cx="2426491" cy="3247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86" name="TextBox 70"/>
          <p:cNvSpPr txBox="1"/>
          <p:nvPr/>
        </p:nvSpPr>
        <p:spPr>
          <a:xfrm>
            <a:off x="1618481" y="4761637"/>
            <a:ext cx="275609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209154" y="370813"/>
            <a:ext cx="34963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单击添加您的标题</a:t>
            </a:r>
            <a:endParaRPr lang="en-US" altLang="zh-CN" sz="2600" b="1" spc="180" dirty="0">
              <a:solidFill>
                <a:srgbClr val="FFFFFF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5290677" y="2050014"/>
            <a:ext cx="1604096" cy="1604095"/>
          </a:xfrm>
          <a:custGeom>
            <a:avLst/>
            <a:gdLst/>
            <a:ahLst/>
            <a:cxnLst>
              <a:cxn ang="0">
                <a:pos x="5906" y="1511"/>
              </a:cxn>
              <a:cxn ang="0">
                <a:pos x="5926" y="1342"/>
              </a:cxn>
              <a:cxn ang="0">
                <a:pos x="5971" y="1176"/>
              </a:cxn>
              <a:cxn ang="0">
                <a:pos x="6043" y="1020"/>
              </a:cxn>
              <a:cxn ang="0">
                <a:pos x="6142" y="873"/>
              </a:cxn>
              <a:cxn ang="0">
                <a:pos x="6304" y="708"/>
              </a:cxn>
              <a:cxn ang="0">
                <a:pos x="6581" y="541"/>
              </a:cxn>
              <a:cxn ang="0">
                <a:pos x="6888" y="465"/>
              </a:cxn>
              <a:cxn ang="0">
                <a:pos x="7202" y="479"/>
              </a:cxn>
              <a:cxn ang="0">
                <a:pos x="7503" y="583"/>
              </a:cxn>
              <a:cxn ang="0">
                <a:pos x="7768" y="776"/>
              </a:cxn>
              <a:cxn ang="0">
                <a:pos x="7964" y="1040"/>
              </a:cxn>
              <a:cxn ang="0">
                <a:pos x="8070" y="1339"/>
              </a:cxn>
              <a:cxn ang="0">
                <a:pos x="8086" y="1654"/>
              </a:cxn>
              <a:cxn ang="0">
                <a:pos x="8012" y="1961"/>
              </a:cxn>
              <a:cxn ang="0">
                <a:pos x="7849" y="2239"/>
              </a:cxn>
              <a:cxn ang="0">
                <a:pos x="7685" y="2404"/>
              </a:cxn>
              <a:cxn ang="0">
                <a:pos x="7539" y="2503"/>
              </a:cxn>
              <a:cxn ang="0">
                <a:pos x="7383" y="2576"/>
              </a:cxn>
              <a:cxn ang="0">
                <a:pos x="7219" y="2624"/>
              </a:cxn>
              <a:cxn ang="0">
                <a:pos x="7049" y="2645"/>
              </a:cxn>
              <a:cxn ang="0">
                <a:pos x="7036" y="5819"/>
              </a:cxn>
              <a:cxn ang="0">
                <a:pos x="6974" y="5552"/>
              </a:cxn>
              <a:cxn ang="0">
                <a:pos x="6843" y="5305"/>
              </a:cxn>
              <a:cxn ang="0">
                <a:pos x="6636" y="5083"/>
              </a:cxn>
              <a:cxn ang="0">
                <a:pos x="6357" y="4920"/>
              </a:cxn>
              <a:cxn ang="0">
                <a:pos x="6049" y="4846"/>
              </a:cxn>
              <a:cxn ang="0">
                <a:pos x="5736" y="4862"/>
              </a:cxn>
              <a:cxn ang="0">
                <a:pos x="5437" y="4969"/>
              </a:cxn>
              <a:cxn ang="0">
                <a:pos x="5173" y="5165"/>
              </a:cxn>
              <a:cxn ang="0">
                <a:pos x="4979" y="5430"/>
              </a:cxn>
              <a:cxn ang="0">
                <a:pos x="4876" y="5730"/>
              </a:cxn>
              <a:cxn ang="0">
                <a:pos x="4862" y="6045"/>
              </a:cxn>
              <a:cxn ang="0">
                <a:pos x="4938" y="6350"/>
              </a:cxn>
              <a:cxn ang="0">
                <a:pos x="5104" y="6628"/>
              </a:cxn>
              <a:cxn ang="0">
                <a:pos x="5251" y="6776"/>
              </a:cxn>
              <a:cxn ang="0">
                <a:pos x="5489" y="6927"/>
              </a:cxn>
              <a:cxn ang="0">
                <a:pos x="5752" y="7010"/>
              </a:cxn>
              <a:cxn ang="0">
                <a:pos x="2724" y="6950"/>
              </a:cxn>
              <a:cxn ang="0">
                <a:pos x="2893" y="6938"/>
              </a:cxn>
              <a:cxn ang="0">
                <a:pos x="3060" y="6900"/>
              </a:cxn>
              <a:cxn ang="0">
                <a:pos x="3219" y="6835"/>
              </a:cxn>
              <a:cxn ang="0">
                <a:pos x="3368" y="6744"/>
              </a:cxn>
              <a:cxn ang="0">
                <a:pos x="3506" y="6628"/>
              </a:cxn>
              <a:cxn ang="0">
                <a:pos x="3699" y="6362"/>
              </a:cxn>
              <a:cxn ang="0">
                <a:pos x="3803" y="6062"/>
              </a:cxn>
              <a:cxn ang="0">
                <a:pos x="3816" y="5748"/>
              </a:cxn>
              <a:cxn ang="0">
                <a:pos x="3740" y="5442"/>
              </a:cxn>
              <a:cxn ang="0">
                <a:pos x="3574" y="5164"/>
              </a:cxn>
              <a:cxn ang="0">
                <a:pos x="3328" y="4942"/>
              </a:cxn>
              <a:cxn ang="0">
                <a:pos x="3036" y="4809"/>
              </a:cxn>
              <a:cxn ang="0">
                <a:pos x="2725" y="4765"/>
              </a:cxn>
              <a:cxn ang="0">
                <a:pos x="2413" y="4811"/>
              </a:cxn>
              <a:cxn ang="0">
                <a:pos x="2123" y="4947"/>
              </a:cxn>
              <a:cxn ang="0">
                <a:pos x="1911" y="5132"/>
              </a:cxn>
              <a:cxn ang="0">
                <a:pos x="1804" y="5273"/>
              </a:cxn>
              <a:cxn ang="0">
                <a:pos x="1723" y="5428"/>
              </a:cxn>
              <a:cxn ang="0">
                <a:pos x="1669" y="5591"/>
              </a:cxn>
              <a:cxn ang="0">
                <a:pos x="1640" y="5759"/>
              </a:cxn>
              <a:cxn ang="0">
                <a:pos x="1638" y="5929"/>
              </a:cxn>
            </a:cxnLst>
            <a:rect l="0" t="0" r="r" b="b"/>
            <a:pathLst>
              <a:path w="8573" h="8573">
                <a:moveTo>
                  <a:pt x="4270" y="0"/>
                </a:moveTo>
                <a:lnTo>
                  <a:pt x="5908" y="1624"/>
                </a:lnTo>
                <a:lnTo>
                  <a:pt x="5906" y="1596"/>
                </a:lnTo>
                <a:lnTo>
                  <a:pt x="5906" y="1567"/>
                </a:lnTo>
                <a:lnTo>
                  <a:pt x="5906" y="1539"/>
                </a:lnTo>
                <a:lnTo>
                  <a:pt x="5906" y="1511"/>
                </a:lnTo>
                <a:lnTo>
                  <a:pt x="5908" y="1482"/>
                </a:lnTo>
                <a:lnTo>
                  <a:pt x="5910" y="1454"/>
                </a:lnTo>
                <a:lnTo>
                  <a:pt x="5912" y="1426"/>
                </a:lnTo>
                <a:lnTo>
                  <a:pt x="5916" y="1397"/>
                </a:lnTo>
                <a:lnTo>
                  <a:pt x="5921" y="1369"/>
                </a:lnTo>
                <a:lnTo>
                  <a:pt x="5926" y="1342"/>
                </a:lnTo>
                <a:lnTo>
                  <a:pt x="5931" y="1314"/>
                </a:lnTo>
                <a:lnTo>
                  <a:pt x="5938" y="1286"/>
                </a:lnTo>
                <a:lnTo>
                  <a:pt x="5945" y="1259"/>
                </a:lnTo>
                <a:lnTo>
                  <a:pt x="5953" y="1231"/>
                </a:lnTo>
                <a:lnTo>
                  <a:pt x="5961" y="1204"/>
                </a:lnTo>
                <a:lnTo>
                  <a:pt x="5971" y="1176"/>
                </a:lnTo>
                <a:lnTo>
                  <a:pt x="5982" y="1150"/>
                </a:lnTo>
                <a:lnTo>
                  <a:pt x="5992" y="1124"/>
                </a:lnTo>
                <a:lnTo>
                  <a:pt x="6004" y="1097"/>
                </a:lnTo>
                <a:lnTo>
                  <a:pt x="6016" y="1071"/>
                </a:lnTo>
                <a:lnTo>
                  <a:pt x="6029" y="1046"/>
                </a:lnTo>
                <a:lnTo>
                  <a:pt x="6043" y="1020"/>
                </a:lnTo>
                <a:lnTo>
                  <a:pt x="6058" y="994"/>
                </a:lnTo>
                <a:lnTo>
                  <a:pt x="6073" y="969"/>
                </a:lnTo>
                <a:lnTo>
                  <a:pt x="6089" y="945"/>
                </a:lnTo>
                <a:lnTo>
                  <a:pt x="6106" y="920"/>
                </a:lnTo>
                <a:lnTo>
                  <a:pt x="6123" y="896"/>
                </a:lnTo>
                <a:lnTo>
                  <a:pt x="6142" y="873"/>
                </a:lnTo>
                <a:lnTo>
                  <a:pt x="6160" y="850"/>
                </a:lnTo>
                <a:lnTo>
                  <a:pt x="6180" y="827"/>
                </a:lnTo>
                <a:lnTo>
                  <a:pt x="6201" y="805"/>
                </a:lnTo>
                <a:lnTo>
                  <a:pt x="6221" y="783"/>
                </a:lnTo>
                <a:lnTo>
                  <a:pt x="6262" y="744"/>
                </a:lnTo>
                <a:lnTo>
                  <a:pt x="6304" y="708"/>
                </a:lnTo>
                <a:lnTo>
                  <a:pt x="6348" y="673"/>
                </a:lnTo>
                <a:lnTo>
                  <a:pt x="6393" y="642"/>
                </a:lnTo>
                <a:lnTo>
                  <a:pt x="6438" y="613"/>
                </a:lnTo>
                <a:lnTo>
                  <a:pt x="6485" y="587"/>
                </a:lnTo>
                <a:lnTo>
                  <a:pt x="6533" y="563"/>
                </a:lnTo>
                <a:lnTo>
                  <a:pt x="6581" y="541"/>
                </a:lnTo>
                <a:lnTo>
                  <a:pt x="6632" y="523"/>
                </a:lnTo>
                <a:lnTo>
                  <a:pt x="6682" y="506"/>
                </a:lnTo>
                <a:lnTo>
                  <a:pt x="6733" y="492"/>
                </a:lnTo>
                <a:lnTo>
                  <a:pt x="6784" y="481"/>
                </a:lnTo>
                <a:lnTo>
                  <a:pt x="6837" y="472"/>
                </a:lnTo>
                <a:lnTo>
                  <a:pt x="6888" y="465"/>
                </a:lnTo>
                <a:lnTo>
                  <a:pt x="6941" y="462"/>
                </a:lnTo>
                <a:lnTo>
                  <a:pt x="6993" y="460"/>
                </a:lnTo>
                <a:lnTo>
                  <a:pt x="7046" y="461"/>
                </a:lnTo>
                <a:lnTo>
                  <a:pt x="7098" y="465"/>
                </a:lnTo>
                <a:lnTo>
                  <a:pt x="7151" y="471"/>
                </a:lnTo>
                <a:lnTo>
                  <a:pt x="7202" y="479"/>
                </a:lnTo>
                <a:lnTo>
                  <a:pt x="7254" y="490"/>
                </a:lnTo>
                <a:lnTo>
                  <a:pt x="7305" y="504"/>
                </a:lnTo>
                <a:lnTo>
                  <a:pt x="7356" y="520"/>
                </a:lnTo>
                <a:lnTo>
                  <a:pt x="7405" y="538"/>
                </a:lnTo>
                <a:lnTo>
                  <a:pt x="7455" y="560"/>
                </a:lnTo>
                <a:lnTo>
                  <a:pt x="7503" y="583"/>
                </a:lnTo>
                <a:lnTo>
                  <a:pt x="7550" y="609"/>
                </a:lnTo>
                <a:lnTo>
                  <a:pt x="7596" y="638"/>
                </a:lnTo>
                <a:lnTo>
                  <a:pt x="7641" y="668"/>
                </a:lnTo>
                <a:lnTo>
                  <a:pt x="7685" y="702"/>
                </a:lnTo>
                <a:lnTo>
                  <a:pt x="7727" y="738"/>
                </a:lnTo>
                <a:lnTo>
                  <a:pt x="7768" y="776"/>
                </a:lnTo>
                <a:lnTo>
                  <a:pt x="7806" y="817"/>
                </a:lnTo>
                <a:lnTo>
                  <a:pt x="7843" y="859"/>
                </a:lnTo>
                <a:lnTo>
                  <a:pt x="7877" y="903"/>
                </a:lnTo>
                <a:lnTo>
                  <a:pt x="7908" y="947"/>
                </a:lnTo>
                <a:lnTo>
                  <a:pt x="7937" y="993"/>
                </a:lnTo>
                <a:lnTo>
                  <a:pt x="7964" y="1040"/>
                </a:lnTo>
                <a:lnTo>
                  <a:pt x="7988" y="1088"/>
                </a:lnTo>
                <a:lnTo>
                  <a:pt x="8009" y="1137"/>
                </a:lnTo>
                <a:lnTo>
                  <a:pt x="8029" y="1187"/>
                </a:lnTo>
                <a:lnTo>
                  <a:pt x="8045" y="1238"/>
                </a:lnTo>
                <a:lnTo>
                  <a:pt x="8059" y="1288"/>
                </a:lnTo>
                <a:lnTo>
                  <a:pt x="8070" y="1339"/>
                </a:lnTo>
                <a:lnTo>
                  <a:pt x="8079" y="1391"/>
                </a:lnTo>
                <a:lnTo>
                  <a:pt x="8085" y="1444"/>
                </a:lnTo>
                <a:lnTo>
                  <a:pt x="8090" y="1496"/>
                </a:lnTo>
                <a:lnTo>
                  <a:pt x="8091" y="1549"/>
                </a:lnTo>
                <a:lnTo>
                  <a:pt x="8090" y="1601"/>
                </a:lnTo>
                <a:lnTo>
                  <a:pt x="8086" y="1654"/>
                </a:lnTo>
                <a:lnTo>
                  <a:pt x="8080" y="1705"/>
                </a:lnTo>
                <a:lnTo>
                  <a:pt x="8071" y="1758"/>
                </a:lnTo>
                <a:lnTo>
                  <a:pt x="8061" y="1809"/>
                </a:lnTo>
                <a:lnTo>
                  <a:pt x="8047" y="1861"/>
                </a:lnTo>
                <a:lnTo>
                  <a:pt x="8031" y="1911"/>
                </a:lnTo>
                <a:lnTo>
                  <a:pt x="8012" y="1961"/>
                </a:lnTo>
                <a:lnTo>
                  <a:pt x="7992" y="2010"/>
                </a:lnTo>
                <a:lnTo>
                  <a:pt x="7968" y="2058"/>
                </a:lnTo>
                <a:lnTo>
                  <a:pt x="7942" y="2105"/>
                </a:lnTo>
                <a:lnTo>
                  <a:pt x="7914" y="2152"/>
                </a:lnTo>
                <a:lnTo>
                  <a:pt x="7883" y="2197"/>
                </a:lnTo>
                <a:lnTo>
                  <a:pt x="7849" y="2239"/>
                </a:lnTo>
                <a:lnTo>
                  <a:pt x="7813" y="2282"/>
                </a:lnTo>
                <a:lnTo>
                  <a:pt x="7774" y="2323"/>
                </a:lnTo>
                <a:lnTo>
                  <a:pt x="7753" y="2345"/>
                </a:lnTo>
                <a:lnTo>
                  <a:pt x="7730" y="2365"/>
                </a:lnTo>
                <a:lnTo>
                  <a:pt x="7708" y="2384"/>
                </a:lnTo>
                <a:lnTo>
                  <a:pt x="7685" y="2404"/>
                </a:lnTo>
                <a:lnTo>
                  <a:pt x="7662" y="2422"/>
                </a:lnTo>
                <a:lnTo>
                  <a:pt x="7638" y="2440"/>
                </a:lnTo>
                <a:lnTo>
                  <a:pt x="7613" y="2457"/>
                </a:lnTo>
                <a:lnTo>
                  <a:pt x="7590" y="2473"/>
                </a:lnTo>
                <a:lnTo>
                  <a:pt x="7564" y="2488"/>
                </a:lnTo>
                <a:lnTo>
                  <a:pt x="7539" y="2503"/>
                </a:lnTo>
                <a:lnTo>
                  <a:pt x="7514" y="2517"/>
                </a:lnTo>
                <a:lnTo>
                  <a:pt x="7488" y="2530"/>
                </a:lnTo>
                <a:lnTo>
                  <a:pt x="7462" y="2543"/>
                </a:lnTo>
                <a:lnTo>
                  <a:pt x="7436" y="2555"/>
                </a:lnTo>
                <a:lnTo>
                  <a:pt x="7410" y="2566"/>
                </a:lnTo>
                <a:lnTo>
                  <a:pt x="7383" y="2576"/>
                </a:lnTo>
                <a:lnTo>
                  <a:pt x="7356" y="2586"/>
                </a:lnTo>
                <a:lnTo>
                  <a:pt x="7328" y="2595"/>
                </a:lnTo>
                <a:lnTo>
                  <a:pt x="7301" y="2603"/>
                </a:lnTo>
                <a:lnTo>
                  <a:pt x="7273" y="2611"/>
                </a:lnTo>
                <a:lnTo>
                  <a:pt x="7245" y="2617"/>
                </a:lnTo>
                <a:lnTo>
                  <a:pt x="7219" y="2624"/>
                </a:lnTo>
                <a:lnTo>
                  <a:pt x="7191" y="2629"/>
                </a:lnTo>
                <a:lnTo>
                  <a:pt x="7162" y="2633"/>
                </a:lnTo>
                <a:lnTo>
                  <a:pt x="7134" y="2637"/>
                </a:lnTo>
                <a:lnTo>
                  <a:pt x="7106" y="2641"/>
                </a:lnTo>
                <a:lnTo>
                  <a:pt x="7078" y="2643"/>
                </a:lnTo>
                <a:lnTo>
                  <a:pt x="7049" y="2645"/>
                </a:lnTo>
                <a:lnTo>
                  <a:pt x="7021" y="2645"/>
                </a:lnTo>
                <a:lnTo>
                  <a:pt x="6992" y="2646"/>
                </a:lnTo>
                <a:lnTo>
                  <a:pt x="6964" y="2645"/>
                </a:lnTo>
                <a:lnTo>
                  <a:pt x="6936" y="2644"/>
                </a:lnTo>
                <a:lnTo>
                  <a:pt x="8573" y="4268"/>
                </a:lnTo>
                <a:lnTo>
                  <a:pt x="7036" y="5819"/>
                </a:lnTo>
                <a:lnTo>
                  <a:pt x="7030" y="5774"/>
                </a:lnTo>
                <a:lnTo>
                  <a:pt x="7022" y="5729"/>
                </a:lnTo>
                <a:lnTo>
                  <a:pt x="7014" y="5684"/>
                </a:lnTo>
                <a:lnTo>
                  <a:pt x="7002" y="5640"/>
                </a:lnTo>
                <a:lnTo>
                  <a:pt x="6989" y="5596"/>
                </a:lnTo>
                <a:lnTo>
                  <a:pt x="6974" y="5552"/>
                </a:lnTo>
                <a:lnTo>
                  <a:pt x="6957" y="5509"/>
                </a:lnTo>
                <a:lnTo>
                  <a:pt x="6938" y="5467"/>
                </a:lnTo>
                <a:lnTo>
                  <a:pt x="6917" y="5426"/>
                </a:lnTo>
                <a:lnTo>
                  <a:pt x="6895" y="5385"/>
                </a:lnTo>
                <a:lnTo>
                  <a:pt x="6870" y="5344"/>
                </a:lnTo>
                <a:lnTo>
                  <a:pt x="6843" y="5305"/>
                </a:lnTo>
                <a:lnTo>
                  <a:pt x="6815" y="5267"/>
                </a:lnTo>
                <a:lnTo>
                  <a:pt x="6785" y="5229"/>
                </a:lnTo>
                <a:lnTo>
                  <a:pt x="6753" y="5193"/>
                </a:lnTo>
                <a:lnTo>
                  <a:pt x="6720" y="5158"/>
                </a:lnTo>
                <a:lnTo>
                  <a:pt x="6679" y="5120"/>
                </a:lnTo>
                <a:lnTo>
                  <a:pt x="6636" y="5083"/>
                </a:lnTo>
                <a:lnTo>
                  <a:pt x="6592" y="5050"/>
                </a:lnTo>
                <a:lnTo>
                  <a:pt x="6547" y="5019"/>
                </a:lnTo>
                <a:lnTo>
                  <a:pt x="6501" y="4990"/>
                </a:lnTo>
                <a:lnTo>
                  <a:pt x="6454" y="4964"/>
                </a:lnTo>
                <a:lnTo>
                  <a:pt x="6405" y="4941"/>
                </a:lnTo>
                <a:lnTo>
                  <a:pt x="6357" y="4920"/>
                </a:lnTo>
                <a:lnTo>
                  <a:pt x="6307" y="4901"/>
                </a:lnTo>
                <a:lnTo>
                  <a:pt x="6256" y="4886"/>
                </a:lnTo>
                <a:lnTo>
                  <a:pt x="6206" y="4872"/>
                </a:lnTo>
                <a:lnTo>
                  <a:pt x="6153" y="4861"/>
                </a:lnTo>
                <a:lnTo>
                  <a:pt x="6102" y="4853"/>
                </a:lnTo>
                <a:lnTo>
                  <a:pt x="6049" y="4846"/>
                </a:lnTo>
                <a:lnTo>
                  <a:pt x="5997" y="4843"/>
                </a:lnTo>
                <a:lnTo>
                  <a:pt x="5945" y="4842"/>
                </a:lnTo>
                <a:lnTo>
                  <a:pt x="5893" y="4843"/>
                </a:lnTo>
                <a:lnTo>
                  <a:pt x="5840" y="4847"/>
                </a:lnTo>
                <a:lnTo>
                  <a:pt x="5788" y="4854"/>
                </a:lnTo>
                <a:lnTo>
                  <a:pt x="5736" y="4862"/>
                </a:lnTo>
                <a:lnTo>
                  <a:pt x="5685" y="4874"/>
                </a:lnTo>
                <a:lnTo>
                  <a:pt x="5633" y="4888"/>
                </a:lnTo>
                <a:lnTo>
                  <a:pt x="5583" y="4904"/>
                </a:lnTo>
                <a:lnTo>
                  <a:pt x="5533" y="4924"/>
                </a:lnTo>
                <a:lnTo>
                  <a:pt x="5484" y="4945"/>
                </a:lnTo>
                <a:lnTo>
                  <a:pt x="5437" y="4969"/>
                </a:lnTo>
                <a:lnTo>
                  <a:pt x="5390" y="4995"/>
                </a:lnTo>
                <a:lnTo>
                  <a:pt x="5343" y="5024"/>
                </a:lnTo>
                <a:lnTo>
                  <a:pt x="5298" y="5055"/>
                </a:lnTo>
                <a:lnTo>
                  <a:pt x="5255" y="5090"/>
                </a:lnTo>
                <a:lnTo>
                  <a:pt x="5214" y="5125"/>
                </a:lnTo>
                <a:lnTo>
                  <a:pt x="5173" y="5165"/>
                </a:lnTo>
                <a:lnTo>
                  <a:pt x="5134" y="5206"/>
                </a:lnTo>
                <a:lnTo>
                  <a:pt x="5098" y="5247"/>
                </a:lnTo>
                <a:lnTo>
                  <a:pt x="5065" y="5291"/>
                </a:lnTo>
                <a:lnTo>
                  <a:pt x="5033" y="5337"/>
                </a:lnTo>
                <a:lnTo>
                  <a:pt x="5006" y="5383"/>
                </a:lnTo>
                <a:lnTo>
                  <a:pt x="4979" y="5430"/>
                </a:lnTo>
                <a:lnTo>
                  <a:pt x="4955" y="5478"/>
                </a:lnTo>
                <a:lnTo>
                  <a:pt x="4935" y="5526"/>
                </a:lnTo>
                <a:lnTo>
                  <a:pt x="4916" y="5577"/>
                </a:lnTo>
                <a:lnTo>
                  <a:pt x="4900" y="5627"/>
                </a:lnTo>
                <a:lnTo>
                  <a:pt x="4886" y="5679"/>
                </a:lnTo>
                <a:lnTo>
                  <a:pt x="4876" y="5730"/>
                </a:lnTo>
                <a:lnTo>
                  <a:pt x="4867" y="5782"/>
                </a:lnTo>
                <a:lnTo>
                  <a:pt x="4861" y="5834"/>
                </a:lnTo>
                <a:lnTo>
                  <a:pt x="4857" y="5887"/>
                </a:lnTo>
                <a:lnTo>
                  <a:pt x="4856" y="5939"/>
                </a:lnTo>
                <a:lnTo>
                  <a:pt x="4857" y="5992"/>
                </a:lnTo>
                <a:lnTo>
                  <a:pt x="4862" y="6045"/>
                </a:lnTo>
                <a:lnTo>
                  <a:pt x="4868" y="6096"/>
                </a:lnTo>
                <a:lnTo>
                  <a:pt x="4877" y="6149"/>
                </a:lnTo>
                <a:lnTo>
                  <a:pt x="4889" y="6200"/>
                </a:lnTo>
                <a:lnTo>
                  <a:pt x="4903" y="6250"/>
                </a:lnTo>
                <a:lnTo>
                  <a:pt x="4919" y="6301"/>
                </a:lnTo>
                <a:lnTo>
                  <a:pt x="4938" y="6350"/>
                </a:lnTo>
                <a:lnTo>
                  <a:pt x="4959" y="6400"/>
                </a:lnTo>
                <a:lnTo>
                  <a:pt x="4983" y="6448"/>
                </a:lnTo>
                <a:lnTo>
                  <a:pt x="5010" y="6495"/>
                </a:lnTo>
                <a:lnTo>
                  <a:pt x="5039" y="6540"/>
                </a:lnTo>
                <a:lnTo>
                  <a:pt x="5070" y="6585"/>
                </a:lnTo>
                <a:lnTo>
                  <a:pt x="5104" y="6628"/>
                </a:lnTo>
                <a:lnTo>
                  <a:pt x="5141" y="6671"/>
                </a:lnTo>
                <a:lnTo>
                  <a:pt x="5179" y="6711"/>
                </a:lnTo>
                <a:lnTo>
                  <a:pt x="5196" y="6728"/>
                </a:lnTo>
                <a:lnTo>
                  <a:pt x="5215" y="6745"/>
                </a:lnTo>
                <a:lnTo>
                  <a:pt x="5233" y="6761"/>
                </a:lnTo>
                <a:lnTo>
                  <a:pt x="5251" y="6776"/>
                </a:lnTo>
                <a:lnTo>
                  <a:pt x="5289" y="6806"/>
                </a:lnTo>
                <a:lnTo>
                  <a:pt x="5327" y="6834"/>
                </a:lnTo>
                <a:lnTo>
                  <a:pt x="5367" y="6860"/>
                </a:lnTo>
                <a:lnTo>
                  <a:pt x="5407" y="6884"/>
                </a:lnTo>
                <a:lnTo>
                  <a:pt x="5447" y="6907"/>
                </a:lnTo>
                <a:lnTo>
                  <a:pt x="5489" y="6927"/>
                </a:lnTo>
                <a:lnTo>
                  <a:pt x="5532" y="6946"/>
                </a:lnTo>
                <a:lnTo>
                  <a:pt x="5575" y="6962"/>
                </a:lnTo>
                <a:lnTo>
                  <a:pt x="5619" y="6977"/>
                </a:lnTo>
                <a:lnTo>
                  <a:pt x="5663" y="6990"/>
                </a:lnTo>
                <a:lnTo>
                  <a:pt x="5708" y="7000"/>
                </a:lnTo>
                <a:lnTo>
                  <a:pt x="5752" y="7010"/>
                </a:lnTo>
                <a:lnTo>
                  <a:pt x="5797" y="7016"/>
                </a:lnTo>
                <a:lnTo>
                  <a:pt x="5843" y="7022"/>
                </a:lnTo>
                <a:lnTo>
                  <a:pt x="4305" y="8573"/>
                </a:lnTo>
                <a:lnTo>
                  <a:pt x="2667" y="6949"/>
                </a:lnTo>
                <a:lnTo>
                  <a:pt x="2695" y="6950"/>
                </a:lnTo>
                <a:lnTo>
                  <a:pt x="2724" y="6950"/>
                </a:lnTo>
                <a:lnTo>
                  <a:pt x="2752" y="6950"/>
                </a:lnTo>
                <a:lnTo>
                  <a:pt x="2781" y="6949"/>
                </a:lnTo>
                <a:lnTo>
                  <a:pt x="2809" y="6948"/>
                </a:lnTo>
                <a:lnTo>
                  <a:pt x="2836" y="6945"/>
                </a:lnTo>
                <a:lnTo>
                  <a:pt x="2865" y="6941"/>
                </a:lnTo>
                <a:lnTo>
                  <a:pt x="2893" y="6938"/>
                </a:lnTo>
                <a:lnTo>
                  <a:pt x="2921" y="6934"/>
                </a:lnTo>
                <a:lnTo>
                  <a:pt x="2949" y="6928"/>
                </a:lnTo>
                <a:lnTo>
                  <a:pt x="2977" y="6922"/>
                </a:lnTo>
                <a:lnTo>
                  <a:pt x="3005" y="6916"/>
                </a:lnTo>
                <a:lnTo>
                  <a:pt x="3032" y="6908"/>
                </a:lnTo>
                <a:lnTo>
                  <a:pt x="3060" y="6900"/>
                </a:lnTo>
                <a:lnTo>
                  <a:pt x="3086" y="6891"/>
                </a:lnTo>
                <a:lnTo>
                  <a:pt x="3113" y="6881"/>
                </a:lnTo>
                <a:lnTo>
                  <a:pt x="3140" y="6871"/>
                </a:lnTo>
                <a:lnTo>
                  <a:pt x="3167" y="6860"/>
                </a:lnTo>
                <a:lnTo>
                  <a:pt x="3194" y="6848"/>
                </a:lnTo>
                <a:lnTo>
                  <a:pt x="3219" y="6835"/>
                </a:lnTo>
                <a:lnTo>
                  <a:pt x="3245" y="6822"/>
                </a:lnTo>
                <a:lnTo>
                  <a:pt x="3271" y="6807"/>
                </a:lnTo>
                <a:lnTo>
                  <a:pt x="3296" y="6793"/>
                </a:lnTo>
                <a:lnTo>
                  <a:pt x="3320" y="6777"/>
                </a:lnTo>
                <a:lnTo>
                  <a:pt x="3345" y="6761"/>
                </a:lnTo>
                <a:lnTo>
                  <a:pt x="3368" y="6744"/>
                </a:lnTo>
                <a:lnTo>
                  <a:pt x="3393" y="6727"/>
                </a:lnTo>
                <a:lnTo>
                  <a:pt x="3416" y="6709"/>
                </a:lnTo>
                <a:lnTo>
                  <a:pt x="3439" y="6689"/>
                </a:lnTo>
                <a:lnTo>
                  <a:pt x="3462" y="6670"/>
                </a:lnTo>
                <a:lnTo>
                  <a:pt x="3484" y="6648"/>
                </a:lnTo>
                <a:lnTo>
                  <a:pt x="3506" y="6628"/>
                </a:lnTo>
                <a:lnTo>
                  <a:pt x="3544" y="6586"/>
                </a:lnTo>
                <a:lnTo>
                  <a:pt x="3580" y="6544"/>
                </a:lnTo>
                <a:lnTo>
                  <a:pt x="3613" y="6500"/>
                </a:lnTo>
                <a:lnTo>
                  <a:pt x="3644" y="6455"/>
                </a:lnTo>
                <a:lnTo>
                  <a:pt x="3673" y="6409"/>
                </a:lnTo>
                <a:lnTo>
                  <a:pt x="3699" y="6362"/>
                </a:lnTo>
                <a:lnTo>
                  <a:pt x="3722" y="6314"/>
                </a:lnTo>
                <a:lnTo>
                  <a:pt x="3744" y="6266"/>
                </a:lnTo>
                <a:lnTo>
                  <a:pt x="3762" y="6215"/>
                </a:lnTo>
                <a:lnTo>
                  <a:pt x="3778" y="6165"/>
                </a:lnTo>
                <a:lnTo>
                  <a:pt x="3791" y="6114"/>
                </a:lnTo>
                <a:lnTo>
                  <a:pt x="3803" y="6062"/>
                </a:lnTo>
                <a:lnTo>
                  <a:pt x="3812" y="6010"/>
                </a:lnTo>
                <a:lnTo>
                  <a:pt x="3817" y="5958"/>
                </a:lnTo>
                <a:lnTo>
                  <a:pt x="3821" y="5905"/>
                </a:lnTo>
                <a:lnTo>
                  <a:pt x="3822" y="5853"/>
                </a:lnTo>
                <a:lnTo>
                  <a:pt x="3820" y="5801"/>
                </a:lnTo>
                <a:lnTo>
                  <a:pt x="3816" y="5748"/>
                </a:lnTo>
                <a:lnTo>
                  <a:pt x="3809" y="5696"/>
                </a:lnTo>
                <a:lnTo>
                  <a:pt x="3801" y="5644"/>
                </a:lnTo>
                <a:lnTo>
                  <a:pt x="3789" y="5593"/>
                </a:lnTo>
                <a:lnTo>
                  <a:pt x="3775" y="5541"/>
                </a:lnTo>
                <a:lnTo>
                  <a:pt x="3759" y="5491"/>
                </a:lnTo>
                <a:lnTo>
                  <a:pt x="3740" y="5442"/>
                </a:lnTo>
                <a:lnTo>
                  <a:pt x="3719" y="5392"/>
                </a:lnTo>
                <a:lnTo>
                  <a:pt x="3695" y="5345"/>
                </a:lnTo>
                <a:lnTo>
                  <a:pt x="3669" y="5298"/>
                </a:lnTo>
                <a:lnTo>
                  <a:pt x="3640" y="5252"/>
                </a:lnTo>
                <a:lnTo>
                  <a:pt x="3608" y="5207"/>
                </a:lnTo>
                <a:lnTo>
                  <a:pt x="3574" y="5164"/>
                </a:lnTo>
                <a:lnTo>
                  <a:pt x="3538" y="5122"/>
                </a:lnTo>
                <a:lnTo>
                  <a:pt x="3499" y="5081"/>
                </a:lnTo>
                <a:lnTo>
                  <a:pt x="3459" y="5043"/>
                </a:lnTo>
                <a:lnTo>
                  <a:pt x="3416" y="5006"/>
                </a:lnTo>
                <a:lnTo>
                  <a:pt x="3372" y="4973"/>
                </a:lnTo>
                <a:lnTo>
                  <a:pt x="3328" y="4942"/>
                </a:lnTo>
                <a:lnTo>
                  <a:pt x="3282" y="4914"/>
                </a:lnTo>
                <a:lnTo>
                  <a:pt x="3234" y="4887"/>
                </a:lnTo>
                <a:lnTo>
                  <a:pt x="3186" y="4863"/>
                </a:lnTo>
                <a:lnTo>
                  <a:pt x="3137" y="4843"/>
                </a:lnTo>
                <a:lnTo>
                  <a:pt x="3086" y="4825"/>
                </a:lnTo>
                <a:lnTo>
                  <a:pt x="3036" y="4809"/>
                </a:lnTo>
                <a:lnTo>
                  <a:pt x="2986" y="4795"/>
                </a:lnTo>
                <a:lnTo>
                  <a:pt x="2934" y="4784"/>
                </a:lnTo>
                <a:lnTo>
                  <a:pt x="2881" y="4775"/>
                </a:lnTo>
                <a:lnTo>
                  <a:pt x="2829" y="4769"/>
                </a:lnTo>
                <a:lnTo>
                  <a:pt x="2777" y="4766"/>
                </a:lnTo>
                <a:lnTo>
                  <a:pt x="2725" y="4765"/>
                </a:lnTo>
                <a:lnTo>
                  <a:pt x="2672" y="4766"/>
                </a:lnTo>
                <a:lnTo>
                  <a:pt x="2620" y="4770"/>
                </a:lnTo>
                <a:lnTo>
                  <a:pt x="2567" y="4777"/>
                </a:lnTo>
                <a:lnTo>
                  <a:pt x="2516" y="4785"/>
                </a:lnTo>
                <a:lnTo>
                  <a:pt x="2464" y="4797"/>
                </a:lnTo>
                <a:lnTo>
                  <a:pt x="2413" y="4811"/>
                </a:lnTo>
                <a:lnTo>
                  <a:pt x="2362" y="4827"/>
                </a:lnTo>
                <a:lnTo>
                  <a:pt x="2313" y="4846"/>
                </a:lnTo>
                <a:lnTo>
                  <a:pt x="2264" y="4868"/>
                </a:lnTo>
                <a:lnTo>
                  <a:pt x="2216" y="4891"/>
                </a:lnTo>
                <a:lnTo>
                  <a:pt x="2169" y="4918"/>
                </a:lnTo>
                <a:lnTo>
                  <a:pt x="2123" y="4947"/>
                </a:lnTo>
                <a:lnTo>
                  <a:pt x="2078" y="4978"/>
                </a:lnTo>
                <a:lnTo>
                  <a:pt x="2035" y="5013"/>
                </a:lnTo>
                <a:lnTo>
                  <a:pt x="1993" y="5049"/>
                </a:lnTo>
                <a:lnTo>
                  <a:pt x="1952" y="5088"/>
                </a:lnTo>
                <a:lnTo>
                  <a:pt x="1931" y="5109"/>
                </a:lnTo>
                <a:lnTo>
                  <a:pt x="1911" y="5132"/>
                </a:lnTo>
                <a:lnTo>
                  <a:pt x="1891" y="5154"/>
                </a:lnTo>
                <a:lnTo>
                  <a:pt x="1872" y="5178"/>
                </a:lnTo>
                <a:lnTo>
                  <a:pt x="1854" y="5201"/>
                </a:lnTo>
                <a:lnTo>
                  <a:pt x="1837" y="5225"/>
                </a:lnTo>
                <a:lnTo>
                  <a:pt x="1821" y="5250"/>
                </a:lnTo>
                <a:lnTo>
                  <a:pt x="1804" y="5273"/>
                </a:lnTo>
                <a:lnTo>
                  <a:pt x="1788" y="5299"/>
                </a:lnTo>
                <a:lnTo>
                  <a:pt x="1774" y="5324"/>
                </a:lnTo>
                <a:lnTo>
                  <a:pt x="1760" y="5349"/>
                </a:lnTo>
                <a:lnTo>
                  <a:pt x="1748" y="5375"/>
                </a:lnTo>
                <a:lnTo>
                  <a:pt x="1735" y="5402"/>
                </a:lnTo>
                <a:lnTo>
                  <a:pt x="1723" y="5428"/>
                </a:lnTo>
                <a:lnTo>
                  <a:pt x="1712" y="5455"/>
                </a:lnTo>
                <a:lnTo>
                  <a:pt x="1703" y="5481"/>
                </a:lnTo>
                <a:lnTo>
                  <a:pt x="1693" y="5508"/>
                </a:lnTo>
                <a:lnTo>
                  <a:pt x="1684" y="5536"/>
                </a:lnTo>
                <a:lnTo>
                  <a:pt x="1676" y="5563"/>
                </a:lnTo>
                <a:lnTo>
                  <a:pt x="1669" y="5591"/>
                </a:lnTo>
                <a:lnTo>
                  <a:pt x="1663" y="5619"/>
                </a:lnTo>
                <a:lnTo>
                  <a:pt x="1656" y="5647"/>
                </a:lnTo>
                <a:lnTo>
                  <a:pt x="1651" y="5674"/>
                </a:lnTo>
                <a:lnTo>
                  <a:pt x="1647" y="5702"/>
                </a:lnTo>
                <a:lnTo>
                  <a:pt x="1644" y="5730"/>
                </a:lnTo>
                <a:lnTo>
                  <a:pt x="1640" y="5759"/>
                </a:lnTo>
                <a:lnTo>
                  <a:pt x="1638" y="5787"/>
                </a:lnTo>
                <a:lnTo>
                  <a:pt x="1637" y="5815"/>
                </a:lnTo>
                <a:lnTo>
                  <a:pt x="1636" y="5844"/>
                </a:lnTo>
                <a:lnTo>
                  <a:pt x="1636" y="5872"/>
                </a:lnTo>
                <a:lnTo>
                  <a:pt x="1637" y="5901"/>
                </a:lnTo>
                <a:lnTo>
                  <a:pt x="1638" y="5929"/>
                </a:lnTo>
                <a:lnTo>
                  <a:pt x="0" y="4305"/>
                </a:lnTo>
                <a:lnTo>
                  <a:pt x="4270" y="0"/>
                </a:ln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4400" dirty="0"/>
          </a:p>
        </p:txBody>
      </p:sp>
      <p:sp>
        <p:nvSpPr>
          <p:cNvPr id="5" name="Freeform 6"/>
          <p:cNvSpPr/>
          <p:nvPr/>
        </p:nvSpPr>
        <p:spPr bwMode="auto">
          <a:xfrm>
            <a:off x="4491904" y="2855336"/>
            <a:ext cx="1604096" cy="1604095"/>
          </a:xfrm>
          <a:custGeom>
            <a:avLst/>
            <a:gdLst/>
            <a:ahLst/>
            <a:cxnLst>
              <a:cxn ang="0">
                <a:pos x="5904" y="1567"/>
              </a:cxn>
              <a:cxn ang="0">
                <a:pos x="5908" y="1453"/>
              </a:cxn>
              <a:cxn ang="0">
                <a:pos x="5924" y="1342"/>
              </a:cxn>
              <a:cxn ang="0">
                <a:pos x="5952" y="1231"/>
              </a:cxn>
              <a:cxn ang="0">
                <a:pos x="5991" y="1123"/>
              </a:cxn>
              <a:cxn ang="0">
                <a:pos x="6042" y="1019"/>
              </a:cxn>
              <a:cxn ang="0">
                <a:pos x="6105" y="920"/>
              </a:cxn>
              <a:cxn ang="0">
                <a:pos x="6179" y="827"/>
              </a:cxn>
              <a:cxn ang="0">
                <a:pos x="6303" y="708"/>
              </a:cxn>
              <a:cxn ang="0">
                <a:pos x="6484" y="586"/>
              </a:cxn>
              <a:cxn ang="0">
                <a:pos x="6681" y="506"/>
              </a:cxn>
              <a:cxn ang="0">
                <a:pos x="6888" y="465"/>
              </a:cxn>
              <a:cxn ang="0">
                <a:pos x="7097" y="464"/>
              </a:cxn>
              <a:cxn ang="0">
                <a:pos x="7304" y="504"/>
              </a:cxn>
              <a:cxn ang="0">
                <a:pos x="7502" y="582"/>
              </a:cxn>
              <a:cxn ang="0">
                <a:pos x="7684" y="701"/>
              </a:cxn>
              <a:cxn ang="0">
                <a:pos x="7842" y="859"/>
              </a:cxn>
              <a:cxn ang="0">
                <a:pos x="7963" y="1040"/>
              </a:cxn>
              <a:cxn ang="0">
                <a:pos x="8043" y="1236"/>
              </a:cxn>
              <a:cxn ang="0">
                <a:pos x="8084" y="1443"/>
              </a:cxn>
              <a:cxn ang="0">
                <a:pos x="8085" y="1653"/>
              </a:cxn>
              <a:cxn ang="0">
                <a:pos x="8046" y="1860"/>
              </a:cxn>
              <a:cxn ang="0">
                <a:pos x="7967" y="2057"/>
              </a:cxn>
              <a:cxn ang="0">
                <a:pos x="7848" y="2239"/>
              </a:cxn>
              <a:cxn ang="0">
                <a:pos x="7730" y="2365"/>
              </a:cxn>
              <a:cxn ang="0">
                <a:pos x="7636" y="2439"/>
              </a:cxn>
              <a:cxn ang="0">
                <a:pos x="7539" y="2502"/>
              </a:cxn>
              <a:cxn ang="0">
                <a:pos x="7435" y="2555"/>
              </a:cxn>
              <a:cxn ang="0">
                <a:pos x="7328" y="2595"/>
              </a:cxn>
              <a:cxn ang="0">
                <a:pos x="7217" y="2623"/>
              </a:cxn>
              <a:cxn ang="0">
                <a:pos x="7104" y="2640"/>
              </a:cxn>
              <a:cxn ang="0">
                <a:pos x="6992" y="2645"/>
              </a:cxn>
              <a:cxn ang="0">
                <a:pos x="7035" y="5819"/>
              </a:cxn>
              <a:cxn ang="0">
                <a:pos x="7001" y="5639"/>
              </a:cxn>
              <a:cxn ang="0">
                <a:pos x="6937" y="5466"/>
              </a:cxn>
              <a:cxn ang="0">
                <a:pos x="6843" y="5304"/>
              </a:cxn>
              <a:cxn ang="0">
                <a:pos x="6718" y="5157"/>
              </a:cxn>
              <a:cxn ang="0">
                <a:pos x="6547" y="5019"/>
              </a:cxn>
              <a:cxn ang="0">
                <a:pos x="6356" y="4919"/>
              </a:cxn>
              <a:cxn ang="0">
                <a:pos x="6153" y="4860"/>
              </a:cxn>
              <a:cxn ang="0">
                <a:pos x="5944" y="4841"/>
              </a:cxn>
              <a:cxn ang="0">
                <a:pos x="5735" y="4862"/>
              </a:cxn>
              <a:cxn ang="0">
                <a:pos x="5532" y="4922"/>
              </a:cxn>
              <a:cxn ang="0">
                <a:pos x="5343" y="5023"/>
              </a:cxn>
              <a:cxn ang="0">
                <a:pos x="5171" y="5164"/>
              </a:cxn>
              <a:cxn ang="0">
                <a:pos x="5033" y="5335"/>
              </a:cxn>
              <a:cxn ang="0">
                <a:pos x="4933" y="5526"/>
              </a:cxn>
              <a:cxn ang="0">
                <a:pos x="4874" y="5729"/>
              </a:cxn>
              <a:cxn ang="0">
                <a:pos x="4856" y="5938"/>
              </a:cxn>
              <a:cxn ang="0">
                <a:pos x="4876" y="6147"/>
              </a:cxn>
              <a:cxn ang="0">
                <a:pos x="4937" y="6350"/>
              </a:cxn>
              <a:cxn ang="0">
                <a:pos x="5037" y="6540"/>
              </a:cxn>
              <a:cxn ang="0">
                <a:pos x="5178" y="6711"/>
              </a:cxn>
              <a:cxn ang="0">
                <a:pos x="5250" y="6776"/>
              </a:cxn>
              <a:cxn ang="0">
                <a:pos x="5406" y="6883"/>
              </a:cxn>
              <a:cxn ang="0">
                <a:pos x="5575" y="6962"/>
              </a:cxn>
              <a:cxn ang="0">
                <a:pos x="5752" y="7009"/>
              </a:cxn>
              <a:cxn ang="0">
                <a:pos x="0" y="4303"/>
              </a:cxn>
            </a:cxnLst>
            <a:rect l="0" t="0" r="r" b="b"/>
            <a:pathLst>
              <a:path w="8573" h="8573">
                <a:moveTo>
                  <a:pt x="4268" y="0"/>
                </a:moveTo>
                <a:lnTo>
                  <a:pt x="5906" y="1624"/>
                </a:lnTo>
                <a:lnTo>
                  <a:pt x="5905" y="1596"/>
                </a:lnTo>
                <a:lnTo>
                  <a:pt x="5904" y="1567"/>
                </a:lnTo>
                <a:lnTo>
                  <a:pt x="5904" y="1539"/>
                </a:lnTo>
                <a:lnTo>
                  <a:pt x="5905" y="1510"/>
                </a:lnTo>
                <a:lnTo>
                  <a:pt x="5906" y="1482"/>
                </a:lnTo>
                <a:lnTo>
                  <a:pt x="5908" y="1453"/>
                </a:lnTo>
                <a:lnTo>
                  <a:pt x="5912" y="1425"/>
                </a:lnTo>
                <a:lnTo>
                  <a:pt x="5915" y="1397"/>
                </a:lnTo>
                <a:lnTo>
                  <a:pt x="5919" y="1369"/>
                </a:lnTo>
                <a:lnTo>
                  <a:pt x="5924" y="1342"/>
                </a:lnTo>
                <a:lnTo>
                  <a:pt x="5931" y="1314"/>
                </a:lnTo>
                <a:lnTo>
                  <a:pt x="5937" y="1286"/>
                </a:lnTo>
                <a:lnTo>
                  <a:pt x="5944" y="1258"/>
                </a:lnTo>
                <a:lnTo>
                  <a:pt x="5952" y="1231"/>
                </a:lnTo>
                <a:lnTo>
                  <a:pt x="5961" y="1203"/>
                </a:lnTo>
                <a:lnTo>
                  <a:pt x="5971" y="1176"/>
                </a:lnTo>
                <a:lnTo>
                  <a:pt x="5980" y="1150"/>
                </a:lnTo>
                <a:lnTo>
                  <a:pt x="5991" y="1123"/>
                </a:lnTo>
                <a:lnTo>
                  <a:pt x="6003" y="1097"/>
                </a:lnTo>
                <a:lnTo>
                  <a:pt x="6016" y="1070"/>
                </a:lnTo>
                <a:lnTo>
                  <a:pt x="6028" y="1044"/>
                </a:lnTo>
                <a:lnTo>
                  <a:pt x="6042" y="1019"/>
                </a:lnTo>
                <a:lnTo>
                  <a:pt x="6056" y="994"/>
                </a:lnTo>
                <a:lnTo>
                  <a:pt x="6072" y="968"/>
                </a:lnTo>
                <a:lnTo>
                  <a:pt x="6089" y="945"/>
                </a:lnTo>
                <a:lnTo>
                  <a:pt x="6105" y="920"/>
                </a:lnTo>
                <a:lnTo>
                  <a:pt x="6122" y="896"/>
                </a:lnTo>
                <a:lnTo>
                  <a:pt x="6140" y="873"/>
                </a:lnTo>
                <a:lnTo>
                  <a:pt x="6159" y="849"/>
                </a:lnTo>
                <a:lnTo>
                  <a:pt x="6179" y="827"/>
                </a:lnTo>
                <a:lnTo>
                  <a:pt x="6199" y="804"/>
                </a:lnTo>
                <a:lnTo>
                  <a:pt x="6220" y="783"/>
                </a:lnTo>
                <a:lnTo>
                  <a:pt x="6261" y="744"/>
                </a:lnTo>
                <a:lnTo>
                  <a:pt x="6303" y="708"/>
                </a:lnTo>
                <a:lnTo>
                  <a:pt x="6346" y="673"/>
                </a:lnTo>
                <a:lnTo>
                  <a:pt x="6391" y="642"/>
                </a:lnTo>
                <a:lnTo>
                  <a:pt x="6437" y="613"/>
                </a:lnTo>
                <a:lnTo>
                  <a:pt x="6484" y="586"/>
                </a:lnTo>
                <a:lnTo>
                  <a:pt x="6532" y="563"/>
                </a:lnTo>
                <a:lnTo>
                  <a:pt x="6581" y="541"/>
                </a:lnTo>
                <a:lnTo>
                  <a:pt x="6630" y="522"/>
                </a:lnTo>
                <a:lnTo>
                  <a:pt x="6681" y="506"/>
                </a:lnTo>
                <a:lnTo>
                  <a:pt x="6732" y="492"/>
                </a:lnTo>
                <a:lnTo>
                  <a:pt x="6784" y="480"/>
                </a:lnTo>
                <a:lnTo>
                  <a:pt x="6835" y="472"/>
                </a:lnTo>
                <a:lnTo>
                  <a:pt x="6888" y="465"/>
                </a:lnTo>
                <a:lnTo>
                  <a:pt x="6940" y="461"/>
                </a:lnTo>
                <a:lnTo>
                  <a:pt x="6993" y="460"/>
                </a:lnTo>
                <a:lnTo>
                  <a:pt x="7045" y="461"/>
                </a:lnTo>
                <a:lnTo>
                  <a:pt x="7097" y="464"/>
                </a:lnTo>
                <a:lnTo>
                  <a:pt x="7149" y="470"/>
                </a:lnTo>
                <a:lnTo>
                  <a:pt x="7202" y="479"/>
                </a:lnTo>
                <a:lnTo>
                  <a:pt x="7254" y="490"/>
                </a:lnTo>
                <a:lnTo>
                  <a:pt x="7304" y="504"/>
                </a:lnTo>
                <a:lnTo>
                  <a:pt x="7354" y="520"/>
                </a:lnTo>
                <a:lnTo>
                  <a:pt x="7405" y="538"/>
                </a:lnTo>
                <a:lnTo>
                  <a:pt x="7454" y="558"/>
                </a:lnTo>
                <a:lnTo>
                  <a:pt x="7502" y="582"/>
                </a:lnTo>
                <a:lnTo>
                  <a:pt x="7550" y="609"/>
                </a:lnTo>
                <a:lnTo>
                  <a:pt x="7596" y="637"/>
                </a:lnTo>
                <a:lnTo>
                  <a:pt x="7640" y="668"/>
                </a:lnTo>
                <a:lnTo>
                  <a:pt x="7684" y="701"/>
                </a:lnTo>
                <a:lnTo>
                  <a:pt x="7727" y="738"/>
                </a:lnTo>
                <a:lnTo>
                  <a:pt x="7767" y="776"/>
                </a:lnTo>
                <a:lnTo>
                  <a:pt x="7806" y="817"/>
                </a:lnTo>
                <a:lnTo>
                  <a:pt x="7842" y="859"/>
                </a:lnTo>
                <a:lnTo>
                  <a:pt x="7876" y="902"/>
                </a:lnTo>
                <a:lnTo>
                  <a:pt x="7908" y="947"/>
                </a:lnTo>
                <a:lnTo>
                  <a:pt x="7937" y="993"/>
                </a:lnTo>
                <a:lnTo>
                  <a:pt x="7963" y="1040"/>
                </a:lnTo>
                <a:lnTo>
                  <a:pt x="7987" y="1087"/>
                </a:lnTo>
                <a:lnTo>
                  <a:pt x="8008" y="1137"/>
                </a:lnTo>
                <a:lnTo>
                  <a:pt x="8027" y="1186"/>
                </a:lnTo>
                <a:lnTo>
                  <a:pt x="8043" y="1236"/>
                </a:lnTo>
                <a:lnTo>
                  <a:pt x="8057" y="1288"/>
                </a:lnTo>
                <a:lnTo>
                  <a:pt x="8069" y="1339"/>
                </a:lnTo>
                <a:lnTo>
                  <a:pt x="8077" y="1391"/>
                </a:lnTo>
                <a:lnTo>
                  <a:pt x="8084" y="1443"/>
                </a:lnTo>
                <a:lnTo>
                  <a:pt x="8088" y="1496"/>
                </a:lnTo>
                <a:lnTo>
                  <a:pt x="8090" y="1548"/>
                </a:lnTo>
                <a:lnTo>
                  <a:pt x="8089" y="1600"/>
                </a:lnTo>
                <a:lnTo>
                  <a:pt x="8085" y="1653"/>
                </a:lnTo>
                <a:lnTo>
                  <a:pt x="8080" y="1705"/>
                </a:lnTo>
                <a:lnTo>
                  <a:pt x="8071" y="1757"/>
                </a:lnTo>
                <a:lnTo>
                  <a:pt x="8059" y="1809"/>
                </a:lnTo>
                <a:lnTo>
                  <a:pt x="8046" y="1860"/>
                </a:lnTo>
                <a:lnTo>
                  <a:pt x="8030" y="1910"/>
                </a:lnTo>
                <a:lnTo>
                  <a:pt x="8012" y="1961"/>
                </a:lnTo>
                <a:lnTo>
                  <a:pt x="7990" y="2009"/>
                </a:lnTo>
                <a:lnTo>
                  <a:pt x="7967" y="2057"/>
                </a:lnTo>
                <a:lnTo>
                  <a:pt x="7941" y="2104"/>
                </a:lnTo>
                <a:lnTo>
                  <a:pt x="7912" y="2150"/>
                </a:lnTo>
                <a:lnTo>
                  <a:pt x="7881" y="2195"/>
                </a:lnTo>
                <a:lnTo>
                  <a:pt x="7848" y="2239"/>
                </a:lnTo>
                <a:lnTo>
                  <a:pt x="7812" y="2281"/>
                </a:lnTo>
                <a:lnTo>
                  <a:pt x="7774" y="2323"/>
                </a:lnTo>
                <a:lnTo>
                  <a:pt x="7752" y="2343"/>
                </a:lnTo>
                <a:lnTo>
                  <a:pt x="7730" y="2365"/>
                </a:lnTo>
                <a:lnTo>
                  <a:pt x="7707" y="2384"/>
                </a:lnTo>
                <a:lnTo>
                  <a:pt x="7684" y="2404"/>
                </a:lnTo>
                <a:lnTo>
                  <a:pt x="7661" y="2422"/>
                </a:lnTo>
                <a:lnTo>
                  <a:pt x="7636" y="2439"/>
                </a:lnTo>
                <a:lnTo>
                  <a:pt x="7613" y="2456"/>
                </a:lnTo>
                <a:lnTo>
                  <a:pt x="7588" y="2472"/>
                </a:lnTo>
                <a:lnTo>
                  <a:pt x="7564" y="2488"/>
                </a:lnTo>
                <a:lnTo>
                  <a:pt x="7539" y="2502"/>
                </a:lnTo>
                <a:lnTo>
                  <a:pt x="7513" y="2517"/>
                </a:lnTo>
                <a:lnTo>
                  <a:pt x="7487" y="2530"/>
                </a:lnTo>
                <a:lnTo>
                  <a:pt x="7462" y="2543"/>
                </a:lnTo>
                <a:lnTo>
                  <a:pt x="7435" y="2555"/>
                </a:lnTo>
                <a:lnTo>
                  <a:pt x="7408" y="2566"/>
                </a:lnTo>
                <a:lnTo>
                  <a:pt x="7381" y="2576"/>
                </a:lnTo>
                <a:lnTo>
                  <a:pt x="7354" y="2586"/>
                </a:lnTo>
                <a:lnTo>
                  <a:pt x="7328" y="2595"/>
                </a:lnTo>
                <a:lnTo>
                  <a:pt x="7300" y="2603"/>
                </a:lnTo>
                <a:lnTo>
                  <a:pt x="7273" y="2611"/>
                </a:lnTo>
                <a:lnTo>
                  <a:pt x="7245" y="2617"/>
                </a:lnTo>
                <a:lnTo>
                  <a:pt x="7217" y="2623"/>
                </a:lnTo>
                <a:lnTo>
                  <a:pt x="7189" y="2629"/>
                </a:lnTo>
                <a:lnTo>
                  <a:pt x="7161" y="2633"/>
                </a:lnTo>
                <a:lnTo>
                  <a:pt x="7133" y="2636"/>
                </a:lnTo>
                <a:lnTo>
                  <a:pt x="7104" y="2640"/>
                </a:lnTo>
                <a:lnTo>
                  <a:pt x="7077" y="2643"/>
                </a:lnTo>
                <a:lnTo>
                  <a:pt x="7049" y="2644"/>
                </a:lnTo>
                <a:lnTo>
                  <a:pt x="7020" y="2645"/>
                </a:lnTo>
                <a:lnTo>
                  <a:pt x="6992" y="2645"/>
                </a:lnTo>
                <a:lnTo>
                  <a:pt x="6963" y="2645"/>
                </a:lnTo>
                <a:lnTo>
                  <a:pt x="6935" y="2644"/>
                </a:lnTo>
                <a:lnTo>
                  <a:pt x="8573" y="4268"/>
                </a:lnTo>
                <a:lnTo>
                  <a:pt x="7035" y="5819"/>
                </a:lnTo>
                <a:lnTo>
                  <a:pt x="7029" y="5773"/>
                </a:lnTo>
                <a:lnTo>
                  <a:pt x="7022" y="5728"/>
                </a:lnTo>
                <a:lnTo>
                  <a:pt x="7012" y="5684"/>
                </a:lnTo>
                <a:lnTo>
                  <a:pt x="7001" y="5639"/>
                </a:lnTo>
                <a:lnTo>
                  <a:pt x="6987" y="5595"/>
                </a:lnTo>
                <a:lnTo>
                  <a:pt x="6972" y="5552"/>
                </a:lnTo>
                <a:lnTo>
                  <a:pt x="6955" y="5509"/>
                </a:lnTo>
                <a:lnTo>
                  <a:pt x="6937" y="5466"/>
                </a:lnTo>
                <a:lnTo>
                  <a:pt x="6916" y="5424"/>
                </a:lnTo>
                <a:lnTo>
                  <a:pt x="6893" y="5384"/>
                </a:lnTo>
                <a:lnTo>
                  <a:pt x="6869" y="5344"/>
                </a:lnTo>
                <a:lnTo>
                  <a:pt x="6843" y="5304"/>
                </a:lnTo>
                <a:lnTo>
                  <a:pt x="6815" y="5267"/>
                </a:lnTo>
                <a:lnTo>
                  <a:pt x="6785" y="5229"/>
                </a:lnTo>
                <a:lnTo>
                  <a:pt x="6753" y="5193"/>
                </a:lnTo>
                <a:lnTo>
                  <a:pt x="6718" y="5157"/>
                </a:lnTo>
                <a:lnTo>
                  <a:pt x="6677" y="5119"/>
                </a:lnTo>
                <a:lnTo>
                  <a:pt x="6636" y="5083"/>
                </a:lnTo>
                <a:lnTo>
                  <a:pt x="6592" y="5050"/>
                </a:lnTo>
                <a:lnTo>
                  <a:pt x="6547" y="5019"/>
                </a:lnTo>
                <a:lnTo>
                  <a:pt x="6500" y="4990"/>
                </a:lnTo>
                <a:lnTo>
                  <a:pt x="6453" y="4964"/>
                </a:lnTo>
                <a:lnTo>
                  <a:pt x="6405" y="4941"/>
                </a:lnTo>
                <a:lnTo>
                  <a:pt x="6356" y="4919"/>
                </a:lnTo>
                <a:lnTo>
                  <a:pt x="6306" y="4901"/>
                </a:lnTo>
                <a:lnTo>
                  <a:pt x="6256" y="4885"/>
                </a:lnTo>
                <a:lnTo>
                  <a:pt x="6204" y="4872"/>
                </a:lnTo>
                <a:lnTo>
                  <a:pt x="6153" y="4860"/>
                </a:lnTo>
                <a:lnTo>
                  <a:pt x="6101" y="4852"/>
                </a:lnTo>
                <a:lnTo>
                  <a:pt x="6049" y="4846"/>
                </a:lnTo>
                <a:lnTo>
                  <a:pt x="5996" y="4842"/>
                </a:lnTo>
                <a:lnTo>
                  <a:pt x="5944" y="4841"/>
                </a:lnTo>
                <a:lnTo>
                  <a:pt x="5891" y="4843"/>
                </a:lnTo>
                <a:lnTo>
                  <a:pt x="5839" y="4846"/>
                </a:lnTo>
                <a:lnTo>
                  <a:pt x="5787" y="4854"/>
                </a:lnTo>
                <a:lnTo>
                  <a:pt x="5735" y="4862"/>
                </a:lnTo>
                <a:lnTo>
                  <a:pt x="5683" y="4874"/>
                </a:lnTo>
                <a:lnTo>
                  <a:pt x="5633" y="4888"/>
                </a:lnTo>
                <a:lnTo>
                  <a:pt x="5582" y="4904"/>
                </a:lnTo>
                <a:lnTo>
                  <a:pt x="5532" y="4922"/>
                </a:lnTo>
                <a:lnTo>
                  <a:pt x="5483" y="4944"/>
                </a:lnTo>
                <a:lnTo>
                  <a:pt x="5435" y="4969"/>
                </a:lnTo>
                <a:lnTo>
                  <a:pt x="5388" y="4994"/>
                </a:lnTo>
                <a:lnTo>
                  <a:pt x="5343" y="5023"/>
                </a:lnTo>
                <a:lnTo>
                  <a:pt x="5298" y="5055"/>
                </a:lnTo>
                <a:lnTo>
                  <a:pt x="5254" y="5089"/>
                </a:lnTo>
                <a:lnTo>
                  <a:pt x="5212" y="5125"/>
                </a:lnTo>
                <a:lnTo>
                  <a:pt x="5171" y="5164"/>
                </a:lnTo>
                <a:lnTo>
                  <a:pt x="5134" y="5205"/>
                </a:lnTo>
                <a:lnTo>
                  <a:pt x="5097" y="5247"/>
                </a:lnTo>
                <a:lnTo>
                  <a:pt x="5064" y="5291"/>
                </a:lnTo>
                <a:lnTo>
                  <a:pt x="5033" y="5335"/>
                </a:lnTo>
                <a:lnTo>
                  <a:pt x="5004" y="5382"/>
                </a:lnTo>
                <a:lnTo>
                  <a:pt x="4978" y="5429"/>
                </a:lnTo>
                <a:lnTo>
                  <a:pt x="4955" y="5477"/>
                </a:lnTo>
                <a:lnTo>
                  <a:pt x="4933" y="5526"/>
                </a:lnTo>
                <a:lnTo>
                  <a:pt x="4915" y="5577"/>
                </a:lnTo>
                <a:lnTo>
                  <a:pt x="4899" y="5627"/>
                </a:lnTo>
                <a:lnTo>
                  <a:pt x="4886" y="5678"/>
                </a:lnTo>
                <a:lnTo>
                  <a:pt x="4874" y="5729"/>
                </a:lnTo>
                <a:lnTo>
                  <a:pt x="4866" y="5782"/>
                </a:lnTo>
                <a:lnTo>
                  <a:pt x="4860" y="5834"/>
                </a:lnTo>
                <a:lnTo>
                  <a:pt x="4857" y="5886"/>
                </a:lnTo>
                <a:lnTo>
                  <a:pt x="4856" y="5938"/>
                </a:lnTo>
                <a:lnTo>
                  <a:pt x="4857" y="5991"/>
                </a:lnTo>
                <a:lnTo>
                  <a:pt x="4861" y="6043"/>
                </a:lnTo>
                <a:lnTo>
                  <a:pt x="4868" y="6096"/>
                </a:lnTo>
                <a:lnTo>
                  <a:pt x="4876" y="6147"/>
                </a:lnTo>
                <a:lnTo>
                  <a:pt x="4888" y="6199"/>
                </a:lnTo>
                <a:lnTo>
                  <a:pt x="4902" y="6250"/>
                </a:lnTo>
                <a:lnTo>
                  <a:pt x="4918" y="6301"/>
                </a:lnTo>
                <a:lnTo>
                  <a:pt x="4937" y="6350"/>
                </a:lnTo>
                <a:lnTo>
                  <a:pt x="4959" y="6400"/>
                </a:lnTo>
                <a:lnTo>
                  <a:pt x="4983" y="6447"/>
                </a:lnTo>
                <a:lnTo>
                  <a:pt x="5008" y="6494"/>
                </a:lnTo>
                <a:lnTo>
                  <a:pt x="5037" y="6540"/>
                </a:lnTo>
                <a:lnTo>
                  <a:pt x="5069" y="6585"/>
                </a:lnTo>
                <a:lnTo>
                  <a:pt x="5103" y="6628"/>
                </a:lnTo>
                <a:lnTo>
                  <a:pt x="5139" y="6670"/>
                </a:lnTo>
                <a:lnTo>
                  <a:pt x="5178" y="6711"/>
                </a:lnTo>
                <a:lnTo>
                  <a:pt x="5196" y="6728"/>
                </a:lnTo>
                <a:lnTo>
                  <a:pt x="5213" y="6744"/>
                </a:lnTo>
                <a:lnTo>
                  <a:pt x="5231" y="6760"/>
                </a:lnTo>
                <a:lnTo>
                  <a:pt x="5250" y="6776"/>
                </a:lnTo>
                <a:lnTo>
                  <a:pt x="5287" y="6806"/>
                </a:lnTo>
                <a:lnTo>
                  <a:pt x="5326" y="6834"/>
                </a:lnTo>
                <a:lnTo>
                  <a:pt x="5365" y="6860"/>
                </a:lnTo>
                <a:lnTo>
                  <a:pt x="5406" y="6883"/>
                </a:lnTo>
                <a:lnTo>
                  <a:pt x="5447" y="6906"/>
                </a:lnTo>
                <a:lnTo>
                  <a:pt x="5489" y="6926"/>
                </a:lnTo>
                <a:lnTo>
                  <a:pt x="5532" y="6945"/>
                </a:lnTo>
                <a:lnTo>
                  <a:pt x="5575" y="6962"/>
                </a:lnTo>
                <a:lnTo>
                  <a:pt x="5618" y="6977"/>
                </a:lnTo>
                <a:lnTo>
                  <a:pt x="5663" y="6990"/>
                </a:lnTo>
                <a:lnTo>
                  <a:pt x="5707" y="7000"/>
                </a:lnTo>
                <a:lnTo>
                  <a:pt x="5752" y="7009"/>
                </a:lnTo>
                <a:lnTo>
                  <a:pt x="5797" y="7016"/>
                </a:lnTo>
                <a:lnTo>
                  <a:pt x="5842" y="7022"/>
                </a:lnTo>
                <a:lnTo>
                  <a:pt x="4305" y="8573"/>
                </a:lnTo>
                <a:lnTo>
                  <a:pt x="0" y="4303"/>
                </a:lnTo>
                <a:lnTo>
                  <a:pt x="4268" y="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4400">
              <a:solidFill>
                <a:schemeClr val="lt1"/>
              </a:solidFill>
            </a:endParaRPr>
          </a:p>
        </p:txBody>
      </p:sp>
      <p:sp>
        <p:nvSpPr>
          <p:cNvPr id="6" name="Freeform 7"/>
          <p:cNvSpPr/>
          <p:nvPr/>
        </p:nvSpPr>
        <p:spPr bwMode="auto">
          <a:xfrm>
            <a:off x="5297226" y="3654109"/>
            <a:ext cx="1604096" cy="1604095"/>
          </a:xfrm>
          <a:custGeom>
            <a:avLst/>
            <a:gdLst/>
            <a:ahLst/>
            <a:cxnLst>
              <a:cxn ang="0">
                <a:pos x="7047" y="2645"/>
              </a:cxn>
              <a:cxn ang="0">
                <a:pos x="7217" y="2624"/>
              </a:cxn>
              <a:cxn ang="0">
                <a:pos x="7381" y="2577"/>
              </a:cxn>
              <a:cxn ang="0">
                <a:pos x="7538" y="2504"/>
              </a:cxn>
              <a:cxn ang="0">
                <a:pos x="7684" y="2404"/>
              </a:cxn>
              <a:cxn ang="0">
                <a:pos x="7848" y="2240"/>
              </a:cxn>
              <a:cxn ang="0">
                <a:pos x="8011" y="1961"/>
              </a:cxn>
              <a:cxn ang="0">
                <a:pos x="8085" y="1654"/>
              </a:cxn>
              <a:cxn ang="0">
                <a:pos x="8069" y="1340"/>
              </a:cxn>
              <a:cxn ang="0">
                <a:pos x="7963" y="1041"/>
              </a:cxn>
              <a:cxn ang="0">
                <a:pos x="7766" y="777"/>
              </a:cxn>
              <a:cxn ang="0">
                <a:pos x="7501" y="584"/>
              </a:cxn>
              <a:cxn ang="0">
                <a:pos x="7201" y="480"/>
              </a:cxn>
              <a:cxn ang="0">
                <a:pos x="6887" y="467"/>
              </a:cxn>
              <a:cxn ang="0">
                <a:pos x="6581" y="542"/>
              </a:cxn>
              <a:cxn ang="0">
                <a:pos x="6303" y="708"/>
              </a:cxn>
              <a:cxn ang="0">
                <a:pos x="6140" y="873"/>
              </a:cxn>
              <a:cxn ang="0">
                <a:pos x="6041" y="1020"/>
              </a:cxn>
              <a:cxn ang="0">
                <a:pos x="5969" y="1177"/>
              </a:cxn>
              <a:cxn ang="0">
                <a:pos x="5924" y="1342"/>
              </a:cxn>
              <a:cxn ang="0">
                <a:pos x="5905" y="1512"/>
              </a:cxn>
              <a:cxn ang="0">
                <a:pos x="2730" y="1551"/>
              </a:cxn>
              <a:cxn ang="0">
                <a:pos x="2667" y="1284"/>
              </a:cxn>
              <a:cxn ang="0">
                <a:pos x="2538" y="1036"/>
              </a:cxn>
              <a:cxn ang="0">
                <a:pos x="2331" y="815"/>
              </a:cxn>
              <a:cxn ang="0">
                <a:pos x="2051" y="651"/>
              </a:cxn>
              <a:cxn ang="0">
                <a:pos x="1744" y="578"/>
              </a:cxn>
              <a:cxn ang="0">
                <a:pos x="1430" y="594"/>
              </a:cxn>
              <a:cxn ang="0">
                <a:pos x="1130" y="701"/>
              </a:cxn>
              <a:cxn ang="0">
                <a:pos x="866" y="896"/>
              </a:cxn>
              <a:cxn ang="0">
                <a:pos x="673" y="1161"/>
              </a:cxn>
              <a:cxn ang="0">
                <a:pos x="569" y="1461"/>
              </a:cxn>
              <a:cxn ang="0">
                <a:pos x="556" y="1775"/>
              </a:cxn>
              <a:cxn ang="0">
                <a:pos x="632" y="2082"/>
              </a:cxn>
              <a:cxn ang="0">
                <a:pos x="798" y="2360"/>
              </a:cxn>
              <a:cxn ang="0">
                <a:pos x="945" y="2508"/>
              </a:cxn>
              <a:cxn ang="0">
                <a:pos x="1184" y="2658"/>
              </a:cxn>
              <a:cxn ang="0">
                <a:pos x="1447" y="2741"/>
              </a:cxn>
              <a:cxn ang="0">
                <a:pos x="5743" y="7078"/>
              </a:cxn>
              <a:cxn ang="0">
                <a:pos x="5540" y="6999"/>
              </a:cxn>
              <a:cxn ang="0">
                <a:pos x="5354" y="6877"/>
              </a:cxn>
              <a:cxn ang="0">
                <a:pos x="5159" y="6676"/>
              </a:cxn>
              <a:cxn ang="0">
                <a:pos x="5008" y="6391"/>
              </a:cxn>
              <a:cxn ang="0">
                <a:pos x="4947" y="6082"/>
              </a:cxn>
              <a:cxn ang="0">
                <a:pos x="4976" y="5769"/>
              </a:cxn>
              <a:cxn ang="0">
                <a:pos x="5094" y="5473"/>
              </a:cxn>
              <a:cxn ang="0">
                <a:pos x="5302" y="5216"/>
              </a:cxn>
              <a:cxn ang="0">
                <a:pos x="5574" y="5035"/>
              </a:cxn>
              <a:cxn ang="0">
                <a:pos x="5877" y="4944"/>
              </a:cxn>
              <a:cxn ang="0">
                <a:pos x="6191" y="4943"/>
              </a:cxn>
              <a:cxn ang="0">
                <a:pos x="6495" y="5031"/>
              </a:cxn>
              <a:cxn ang="0">
                <a:pos x="6768" y="5210"/>
              </a:cxn>
              <a:cxn ang="0">
                <a:pos x="6931" y="5393"/>
              </a:cxn>
              <a:cxn ang="0">
                <a:pos x="7040" y="5585"/>
              </a:cxn>
              <a:cxn ang="0">
                <a:pos x="8573" y="4268"/>
              </a:cxn>
            </a:cxnLst>
            <a:rect l="0" t="0" r="r" b="b"/>
            <a:pathLst>
              <a:path w="8573" h="8573">
                <a:moveTo>
                  <a:pt x="8573" y="4268"/>
                </a:moveTo>
                <a:lnTo>
                  <a:pt x="6935" y="2644"/>
                </a:lnTo>
                <a:lnTo>
                  <a:pt x="6963" y="2645"/>
                </a:lnTo>
                <a:lnTo>
                  <a:pt x="6991" y="2646"/>
                </a:lnTo>
                <a:lnTo>
                  <a:pt x="7020" y="2646"/>
                </a:lnTo>
                <a:lnTo>
                  <a:pt x="7047" y="2645"/>
                </a:lnTo>
                <a:lnTo>
                  <a:pt x="7076" y="2643"/>
                </a:lnTo>
                <a:lnTo>
                  <a:pt x="7104" y="2641"/>
                </a:lnTo>
                <a:lnTo>
                  <a:pt x="7132" y="2638"/>
                </a:lnTo>
                <a:lnTo>
                  <a:pt x="7161" y="2634"/>
                </a:lnTo>
                <a:lnTo>
                  <a:pt x="7189" y="2629"/>
                </a:lnTo>
                <a:lnTo>
                  <a:pt x="7217" y="2624"/>
                </a:lnTo>
                <a:lnTo>
                  <a:pt x="7245" y="2618"/>
                </a:lnTo>
                <a:lnTo>
                  <a:pt x="7272" y="2611"/>
                </a:lnTo>
                <a:lnTo>
                  <a:pt x="7300" y="2604"/>
                </a:lnTo>
                <a:lnTo>
                  <a:pt x="7327" y="2596"/>
                </a:lnTo>
                <a:lnTo>
                  <a:pt x="7354" y="2586"/>
                </a:lnTo>
                <a:lnTo>
                  <a:pt x="7381" y="2577"/>
                </a:lnTo>
                <a:lnTo>
                  <a:pt x="7408" y="2567"/>
                </a:lnTo>
                <a:lnTo>
                  <a:pt x="7435" y="2555"/>
                </a:lnTo>
                <a:lnTo>
                  <a:pt x="7461" y="2543"/>
                </a:lnTo>
                <a:lnTo>
                  <a:pt x="7486" y="2531"/>
                </a:lnTo>
                <a:lnTo>
                  <a:pt x="7512" y="2518"/>
                </a:lnTo>
                <a:lnTo>
                  <a:pt x="7538" y="2504"/>
                </a:lnTo>
                <a:lnTo>
                  <a:pt x="7563" y="2489"/>
                </a:lnTo>
                <a:lnTo>
                  <a:pt x="7588" y="2474"/>
                </a:lnTo>
                <a:lnTo>
                  <a:pt x="7613" y="2458"/>
                </a:lnTo>
                <a:lnTo>
                  <a:pt x="7636" y="2441"/>
                </a:lnTo>
                <a:lnTo>
                  <a:pt x="7660" y="2422"/>
                </a:lnTo>
                <a:lnTo>
                  <a:pt x="7684" y="2404"/>
                </a:lnTo>
                <a:lnTo>
                  <a:pt x="7706" y="2386"/>
                </a:lnTo>
                <a:lnTo>
                  <a:pt x="7729" y="2365"/>
                </a:lnTo>
                <a:lnTo>
                  <a:pt x="7751" y="2345"/>
                </a:lnTo>
                <a:lnTo>
                  <a:pt x="7773" y="2324"/>
                </a:lnTo>
                <a:lnTo>
                  <a:pt x="7811" y="2283"/>
                </a:lnTo>
                <a:lnTo>
                  <a:pt x="7848" y="2240"/>
                </a:lnTo>
                <a:lnTo>
                  <a:pt x="7881" y="2197"/>
                </a:lnTo>
                <a:lnTo>
                  <a:pt x="7912" y="2152"/>
                </a:lnTo>
                <a:lnTo>
                  <a:pt x="7940" y="2106"/>
                </a:lnTo>
                <a:lnTo>
                  <a:pt x="7967" y="2059"/>
                </a:lnTo>
                <a:lnTo>
                  <a:pt x="7990" y="2010"/>
                </a:lnTo>
                <a:lnTo>
                  <a:pt x="8011" y="1961"/>
                </a:lnTo>
                <a:lnTo>
                  <a:pt x="8030" y="1912"/>
                </a:lnTo>
                <a:lnTo>
                  <a:pt x="8045" y="1861"/>
                </a:lnTo>
                <a:lnTo>
                  <a:pt x="8059" y="1810"/>
                </a:lnTo>
                <a:lnTo>
                  <a:pt x="8070" y="1758"/>
                </a:lnTo>
                <a:lnTo>
                  <a:pt x="8078" y="1706"/>
                </a:lnTo>
                <a:lnTo>
                  <a:pt x="8085" y="1654"/>
                </a:lnTo>
                <a:lnTo>
                  <a:pt x="8088" y="1602"/>
                </a:lnTo>
                <a:lnTo>
                  <a:pt x="8089" y="1549"/>
                </a:lnTo>
                <a:lnTo>
                  <a:pt x="8088" y="1496"/>
                </a:lnTo>
                <a:lnTo>
                  <a:pt x="8084" y="1444"/>
                </a:lnTo>
                <a:lnTo>
                  <a:pt x="8077" y="1391"/>
                </a:lnTo>
                <a:lnTo>
                  <a:pt x="8069" y="1340"/>
                </a:lnTo>
                <a:lnTo>
                  <a:pt x="8057" y="1288"/>
                </a:lnTo>
                <a:lnTo>
                  <a:pt x="8043" y="1238"/>
                </a:lnTo>
                <a:lnTo>
                  <a:pt x="8027" y="1188"/>
                </a:lnTo>
                <a:lnTo>
                  <a:pt x="8008" y="1137"/>
                </a:lnTo>
                <a:lnTo>
                  <a:pt x="7986" y="1089"/>
                </a:lnTo>
                <a:lnTo>
                  <a:pt x="7963" y="1041"/>
                </a:lnTo>
                <a:lnTo>
                  <a:pt x="7936" y="993"/>
                </a:lnTo>
                <a:lnTo>
                  <a:pt x="7907" y="947"/>
                </a:lnTo>
                <a:lnTo>
                  <a:pt x="7876" y="903"/>
                </a:lnTo>
                <a:lnTo>
                  <a:pt x="7841" y="859"/>
                </a:lnTo>
                <a:lnTo>
                  <a:pt x="7806" y="817"/>
                </a:lnTo>
                <a:lnTo>
                  <a:pt x="7766" y="777"/>
                </a:lnTo>
                <a:lnTo>
                  <a:pt x="7725" y="738"/>
                </a:lnTo>
                <a:lnTo>
                  <a:pt x="7684" y="703"/>
                </a:lnTo>
                <a:lnTo>
                  <a:pt x="7640" y="669"/>
                </a:lnTo>
                <a:lnTo>
                  <a:pt x="7595" y="638"/>
                </a:lnTo>
                <a:lnTo>
                  <a:pt x="7548" y="609"/>
                </a:lnTo>
                <a:lnTo>
                  <a:pt x="7501" y="584"/>
                </a:lnTo>
                <a:lnTo>
                  <a:pt x="7453" y="560"/>
                </a:lnTo>
                <a:lnTo>
                  <a:pt x="7404" y="539"/>
                </a:lnTo>
                <a:lnTo>
                  <a:pt x="7354" y="520"/>
                </a:lnTo>
                <a:lnTo>
                  <a:pt x="7304" y="504"/>
                </a:lnTo>
                <a:lnTo>
                  <a:pt x="7252" y="491"/>
                </a:lnTo>
                <a:lnTo>
                  <a:pt x="7201" y="480"/>
                </a:lnTo>
                <a:lnTo>
                  <a:pt x="7149" y="471"/>
                </a:lnTo>
                <a:lnTo>
                  <a:pt x="7097" y="466"/>
                </a:lnTo>
                <a:lnTo>
                  <a:pt x="7044" y="461"/>
                </a:lnTo>
                <a:lnTo>
                  <a:pt x="6992" y="460"/>
                </a:lnTo>
                <a:lnTo>
                  <a:pt x="6939" y="462"/>
                </a:lnTo>
                <a:lnTo>
                  <a:pt x="6887" y="467"/>
                </a:lnTo>
                <a:lnTo>
                  <a:pt x="6835" y="473"/>
                </a:lnTo>
                <a:lnTo>
                  <a:pt x="6783" y="482"/>
                </a:lnTo>
                <a:lnTo>
                  <a:pt x="6731" y="493"/>
                </a:lnTo>
                <a:lnTo>
                  <a:pt x="6681" y="507"/>
                </a:lnTo>
                <a:lnTo>
                  <a:pt x="6630" y="524"/>
                </a:lnTo>
                <a:lnTo>
                  <a:pt x="6581" y="542"/>
                </a:lnTo>
                <a:lnTo>
                  <a:pt x="6532" y="563"/>
                </a:lnTo>
                <a:lnTo>
                  <a:pt x="6483" y="588"/>
                </a:lnTo>
                <a:lnTo>
                  <a:pt x="6436" y="614"/>
                </a:lnTo>
                <a:lnTo>
                  <a:pt x="6391" y="643"/>
                </a:lnTo>
                <a:lnTo>
                  <a:pt x="6346" y="675"/>
                </a:lnTo>
                <a:lnTo>
                  <a:pt x="6303" y="708"/>
                </a:lnTo>
                <a:lnTo>
                  <a:pt x="6260" y="744"/>
                </a:lnTo>
                <a:lnTo>
                  <a:pt x="6220" y="783"/>
                </a:lnTo>
                <a:lnTo>
                  <a:pt x="6199" y="806"/>
                </a:lnTo>
                <a:lnTo>
                  <a:pt x="6179" y="827"/>
                </a:lnTo>
                <a:lnTo>
                  <a:pt x="6159" y="851"/>
                </a:lnTo>
                <a:lnTo>
                  <a:pt x="6140" y="873"/>
                </a:lnTo>
                <a:lnTo>
                  <a:pt x="6122" y="897"/>
                </a:lnTo>
                <a:lnTo>
                  <a:pt x="6105" y="920"/>
                </a:lnTo>
                <a:lnTo>
                  <a:pt x="6087" y="945"/>
                </a:lnTo>
                <a:lnTo>
                  <a:pt x="6071" y="970"/>
                </a:lnTo>
                <a:lnTo>
                  <a:pt x="6056" y="994"/>
                </a:lnTo>
                <a:lnTo>
                  <a:pt x="6041" y="1020"/>
                </a:lnTo>
                <a:lnTo>
                  <a:pt x="6028" y="1046"/>
                </a:lnTo>
                <a:lnTo>
                  <a:pt x="6014" y="1072"/>
                </a:lnTo>
                <a:lnTo>
                  <a:pt x="6003" y="1097"/>
                </a:lnTo>
                <a:lnTo>
                  <a:pt x="5991" y="1124"/>
                </a:lnTo>
                <a:lnTo>
                  <a:pt x="5980" y="1150"/>
                </a:lnTo>
                <a:lnTo>
                  <a:pt x="5969" y="1177"/>
                </a:lnTo>
                <a:lnTo>
                  <a:pt x="5961" y="1205"/>
                </a:lnTo>
                <a:lnTo>
                  <a:pt x="5952" y="1232"/>
                </a:lnTo>
                <a:lnTo>
                  <a:pt x="5944" y="1259"/>
                </a:lnTo>
                <a:lnTo>
                  <a:pt x="5936" y="1286"/>
                </a:lnTo>
                <a:lnTo>
                  <a:pt x="5930" y="1314"/>
                </a:lnTo>
                <a:lnTo>
                  <a:pt x="5924" y="1342"/>
                </a:lnTo>
                <a:lnTo>
                  <a:pt x="5919" y="1370"/>
                </a:lnTo>
                <a:lnTo>
                  <a:pt x="5915" y="1398"/>
                </a:lnTo>
                <a:lnTo>
                  <a:pt x="5911" y="1427"/>
                </a:lnTo>
                <a:lnTo>
                  <a:pt x="5908" y="1455"/>
                </a:lnTo>
                <a:lnTo>
                  <a:pt x="5906" y="1483"/>
                </a:lnTo>
                <a:lnTo>
                  <a:pt x="5905" y="1512"/>
                </a:lnTo>
                <a:lnTo>
                  <a:pt x="5904" y="1539"/>
                </a:lnTo>
                <a:lnTo>
                  <a:pt x="5904" y="1568"/>
                </a:lnTo>
                <a:lnTo>
                  <a:pt x="5905" y="1596"/>
                </a:lnTo>
                <a:lnTo>
                  <a:pt x="5906" y="1624"/>
                </a:lnTo>
                <a:lnTo>
                  <a:pt x="4268" y="0"/>
                </a:lnTo>
                <a:lnTo>
                  <a:pt x="2730" y="1551"/>
                </a:lnTo>
                <a:lnTo>
                  <a:pt x="2724" y="1505"/>
                </a:lnTo>
                <a:lnTo>
                  <a:pt x="2717" y="1460"/>
                </a:lnTo>
                <a:lnTo>
                  <a:pt x="2707" y="1416"/>
                </a:lnTo>
                <a:lnTo>
                  <a:pt x="2696" y="1371"/>
                </a:lnTo>
                <a:lnTo>
                  <a:pt x="2682" y="1327"/>
                </a:lnTo>
                <a:lnTo>
                  <a:pt x="2667" y="1284"/>
                </a:lnTo>
                <a:lnTo>
                  <a:pt x="2650" y="1241"/>
                </a:lnTo>
                <a:lnTo>
                  <a:pt x="2632" y="1198"/>
                </a:lnTo>
                <a:lnTo>
                  <a:pt x="2611" y="1156"/>
                </a:lnTo>
                <a:lnTo>
                  <a:pt x="2588" y="1116"/>
                </a:lnTo>
                <a:lnTo>
                  <a:pt x="2564" y="1076"/>
                </a:lnTo>
                <a:lnTo>
                  <a:pt x="2538" y="1036"/>
                </a:lnTo>
                <a:lnTo>
                  <a:pt x="2510" y="999"/>
                </a:lnTo>
                <a:lnTo>
                  <a:pt x="2480" y="961"/>
                </a:lnTo>
                <a:lnTo>
                  <a:pt x="2448" y="925"/>
                </a:lnTo>
                <a:lnTo>
                  <a:pt x="2413" y="889"/>
                </a:lnTo>
                <a:lnTo>
                  <a:pt x="2372" y="851"/>
                </a:lnTo>
                <a:lnTo>
                  <a:pt x="2331" y="815"/>
                </a:lnTo>
                <a:lnTo>
                  <a:pt x="2287" y="782"/>
                </a:lnTo>
                <a:lnTo>
                  <a:pt x="2242" y="751"/>
                </a:lnTo>
                <a:lnTo>
                  <a:pt x="2195" y="722"/>
                </a:lnTo>
                <a:lnTo>
                  <a:pt x="2148" y="696"/>
                </a:lnTo>
                <a:lnTo>
                  <a:pt x="2100" y="673"/>
                </a:lnTo>
                <a:lnTo>
                  <a:pt x="2051" y="651"/>
                </a:lnTo>
                <a:lnTo>
                  <a:pt x="2001" y="633"/>
                </a:lnTo>
                <a:lnTo>
                  <a:pt x="1951" y="617"/>
                </a:lnTo>
                <a:lnTo>
                  <a:pt x="1899" y="604"/>
                </a:lnTo>
                <a:lnTo>
                  <a:pt x="1848" y="592"/>
                </a:lnTo>
                <a:lnTo>
                  <a:pt x="1796" y="584"/>
                </a:lnTo>
                <a:lnTo>
                  <a:pt x="1744" y="578"/>
                </a:lnTo>
                <a:lnTo>
                  <a:pt x="1691" y="574"/>
                </a:lnTo>
                <a:lnTo>
                  <a:pt x="1639" y="573"/>
                </a:lnTo>
                <a:lnTo>
                  <a:pt x="1586" y="575"/>
                </a:lnTo>
                <a:lnTo>
                  <a:pt x="1534" y="578"/>
                </a:lnTo>
                <a:lnTo>
                  <a:pt x="1482" y="586"/>
                </a:lnTo>
                <a:lnTo>
                  <a:pt x="1430" y="594"/>
                </a:lnTo>
                <a:lnTo>
                  <a:pt x="1378" y="606"/>
                </a:lnTo>
                <a:lnTo>
                  <a:pt x="1328" y="620"/>
                </a:lnTo>
                <a:lnTo>
                  <a:pt x="1277" y="636"/>
                </a:lnTo>
                <a:lnTo>
                  <a:pt x="1227" y="654"/>
                </a:lnTo>
                <a:lnTo>
                  <a:pt x="1178" y="676"/>
                </a:lnTo>
                <a:lnTo>
                  <a:pt x="1130" y="701"/>
                </a:lnTo>
                <a:lnTo>
                  <a:pt x="1083" y="726"/>
                </a:lnTo>
                <a:lnTo>
                  <a:pt x="1038" y="755"/>
                </a:lnTo>
                <a:lnTo>
                  <a:pt x="993" y="787"/>
                </a:lnTo>
                <a:lnTo>
                  <a:pt x="949" y="821"/>
                </a:lnTo>
                <a:lnTo>
                  <a:pt x="907" y="857"/>
                </a:lnTo>
                <a:lnTo>
                  <a:pt x="866" y="896"/>
                </a:lnTo>
                <a:lnTo>
                  <a:pt x="829" y="937"/>
                </a:lnTo>
                <a:lnTo>
                  <a:pt x="792" y="979"/>
                </a:lnTo>
                <a:lnTo>
                  <a:pt x="759" y="1023"/>
                </a:lnTo>
                <a:lnTo>
                  <a:pt x="728" y="1067"/>
                </a:lnTo>
                <a:lnTo>
                  <a:pt x="699" y="1114"/>
                </a:lnTo>
                <a:lnTo>
                  <a:pt x="673" y="1161"/>
                </a:lnTo>
                <a:lnTo>
                  <a:pt x="650" y="1209"/>
                </a:lnTo>
                <a:lnTo>
                  <a:pt x="628" y="1258"/>
                </a:lnTo>
                <a:lnTo>
                  <a:pt x="610" y="1309"/>
                </a:lnTo>
                <a:lnTo>
                  <a:pt x="594" y="1359"/>
                </a:lnTo>
                <a:lnTo>
                  <a:pt x="581" y="1410"/>
                </a:lnTo>
                <a:lnTo>
                  <a:pt x="569" y="1461"/>
                </a:lnTo>
                <a:lnTo>
                  <a:pt x="561" y="1514"/>
                </a:lnTo>
                <a:lnTo>
                  <a:pt x="555" y="1566"/>
                </a:lnTo>
                <a:lnTo>
                  <a:pt x="552" y="1618"/>
                </a:lnTo>
                <a:lnTo>
                  <a:pt x="551" y="1670"/>
                </a:lnTo>
                <a:lnTo>
                  <a:pt x="552" y="1723"/>
                </a:lnTo>
                <a:lnTo>
                  <a:pt x="556" y="1775"/>
                </a:lnTo>
                <a:lnTo>
                  <a:pt x="563" y="1828"/>
                </a:lnTo>
                <a:lnTo>
                  <a:pt x="571" y="1879"/>
                </a:lnTo>
                <a:lnTo>
                  <a:pt x="583" y="1931"/>
                </a:lnTo>
                <a:lnTo>
                  <a:pt x="597" y="1982"/>
                </a:lnTo>
                <a:lnTo>
                  <a:pt x="613" y="2033"/>
                </a:lnTo>
                <a:lnTo>
                  <a:pt x="632" y="2082"/>
                </a:lnTo>
                <a:lnTo>
                  <a:pt x="654" y="2132"/>
                </a:lnTo>
                <a:lnTo>
                  <a:pt x="678" y="2179"/>
                </a:lnTo>
                <a:lnTo>
                  <a:pt x="703" y="2226"/>
                </a:lnTo>
                <a:lnTo>
                  <a:pt x="732" y="2272"/>
                </a:lnTo>
                <a:lnTo>
                  <a:pt x="764" y="2317"/>
                </a:lnTo>
                <a:lnTo>
                  <a:pt x="798" y="2360"/>
                </a:lnTo>
                <a:lnTo>
                  <a:pt x="834" y="2402"/>
                </a:lnTo>
                <a:lnTo>
                  <a:pt x="873" y="2443"/>
                </a:lnTo>
                <a:lnTo>
                  <a:pt x="891" y="2460"/>
                </a:lnTo>
                <a:lnTo>
                  <a:pt x="908" y="2476"/>
                </a:lnTo>
                <a:lnTo>
                  <a:pt x="926" y="2492"/>
                </a:lnTo>
                <a:lnTo>
                  <a:pt x="945" y="2508"/>
                </a:lnTo>
                <a:lnTo>
                  <a:pt x="982" y="2538"/>
                </a:lnTo>
                <a:lnTo>
                  <a:pt x="1021" y="2566"/>
                </a:lnTo>
                <a:lnTo>
                  <a:pt x="1060" y="2592"/>
                </a:lnTo>
                <a:lnTo>
                  <a:pt x="1101" y="2615"/>
                </a:lnTo>
                <a:lnTo>
                  <a:pt x="1142" y="2638"/>
                </a:lnTo>
                <a:lnTo>
                  <a:pt x="1184" y="2658"/>
                </a:lnTo>
                <a:lnTo>
                  <a:pt x="1227" y="2677"/>
                </a:lnTo>
                <a:lnTo>
                  <a:pt x="1270" y="2694"/>
                </a:lnTo>
                <a:lnTo>
                  <a:pt x="1313" y="2709"/>
                </a:lnTo>
                <a:lnTo>
                  <a:pt x="1358" y="2722"/>
                </a:lnTo>
                <a:lnTo>
                  <a:pt x="1402" y="2732"/>
                </a:lnTo>
                <a:lnTo>
                  <a:pt x="1447" y="2741"/>
                </a:lnTo>
                <a:lnTo>
                  <a:pt x="1492" y="2748"/>
                </a:lnTo>
                <a:lnTo>
                  <a:pt x="1537" y="2754"/>
                </a:lnTo>
                <a:lnTo>
                  <a:pt x="0" y="4305"/>
                </a:lnTo>
                <a:lnTo>
                  <a:pt x="4303" y="8573"/>
                </a:lnTo>
                <a:lnTo>
                  <a:pt x="5778" y="7087"/>
                </a:lnTo>
                <a:lnTo>
                  <a:pt x="5743" y="7078"/>
                </a:lnTo>
                <a:lnTo>
                  <a:pt x="5709" y="7067"/>
                </a:lnTo>
                <a:lnTo>
                  <a:pt x="5674" y="7055"/>
                </a:lnTo>
                <a:lnTo>
                  <a:pt x="5640" y="7044"/>
                </a:lnTo>
                <a:lnTo>
                  <a:pt x="5607" y="7030"/>
                </a:lnTo>
                <a:lnTo>
                  <a:pt x="5574" y="7015"/>
                </a:lnTo>
                <a:lnTo>
                  <a:pt x="5540" y="6999"/>
                </a:lnTo>
                <a:lnTo>
                  <a:pt x="5508" y="6981"/>
                </a:lnTo>
                <a:lnTo>
                  <a:pt x="5476" y="6963"/>
                </a:lnTo>
                <a:lnTo>
                  <a:pt x="5445" y="6944"/>
                </a:lnTo>
                <a:lnTo>
                  <a:pt x="5414" y="6922"/>
                </a:lnTo>
                <a:lnTo>
                  <a:pt x="5384" y="6901"/>
                </a:lnTo>
                <a:lnTo>
                  <a:pt x="5354" y="6877"/>
                </a:lnTo>
                <a:lnTo>
                  <a:pt x="5325" y="6854"/>
                </a:lnTo>
                <a:lnTo>
                  <a:pt x="5296" y="6828"/>
                </a:lnTo>
                <a:lnTo>
                  <a:pt x="5269" y="6801"/>
                </a:lnTo>
                <a:lnTo>
                  <a:pt x="5229" y="6762"/>
                </a:lnTo>
                <a:lnTo>
                  <a:pt x="5194" y="6719"/>
                </a:lnTo>
                <a:lnTo>
                  <a:pt x="5159" y="6676"/>
                </a:lnTo>
                <a:lnTo>
                  <a:pt x="5128" y="6631"/>
                </a:lnTo>
                <a:lnTo>
                  <a:pt x="5099" y="6586"/>
                </a:lnTo>
                <a:lnTo>
                  <a:pt x="5073" y="6538"/>
                </a:lnTo>
                <a:lnTo>
                  <a:pt x="5049" y="6490"/>
                </a:lnTo>
                <a:lnTo>
                  <a:pt x="5028" y="6441"/>
                </a:lnTo>
                <a:lnTo>
                  <a:pt x="5008" y="6391"/>
                </a:lnTo>
                <a:lnTo>
                  <a:pt x="4992" y="6341"/>
                </a:lnTo>
                <a:lnTo>
                  <a:pt x="4978" y="6291"/>
                </a:lnTo>
                <a:lnTo>
                  <a:pt x="4966" y="6239"/>
                </a:lnTo>
                <a:lnTo>
                  <a:pt x="4958" y="6187"/>
                </a:lnTo>
                <a:lnTo>
                  <a:pt x="4951" y="6135"/>
                </a:lnTo>
                <a:lnTo>
                  <a:pt x="4947" y="6082"/>
                </a:lnTo>
                <a:lnTo>
                  <a:pt x="4946" y="6030"/>
                </a:lnTo>
                <a:lnTo>
                  <a:pt x="4947" y="5977"/>
                </a:lnTo>
                <a:lnTo>
                  <a:pt x="4950" y="5925"/>
                </a:lnTo>
                <a:lnTo>
                  <a:pt x="4957" y="5872"/>
                </a:lnTo>
                <a:lnTo>
                  <a:pt x="4965" y="5821"/>
                </a:lnTo>
                <a:lnTo>
                  <a:pt x="4976" y="5769"/>
                </a:lnTo>
                <a:lnTo>
                  <a:pt x="4989" y="5718"/>
                </a:lnTo>
                <a:lnTo>
                  <a:pt x="5005" y="5667"/>
                </a:lnTo>
                <a:lnTo>
                  <a:pt x="5024" y="5618"/>
                </a:lnTo>
                <a:lnTo>
                  <a:pt x="5045" y="5569"/>
                </a:lnTo>
                <a:lnTo>
                  <a:pt x="5068" y="5520"/>
                </a:lnTo>
                <a:lnTo>
                  <a:pt x="5094" y="5473"/>
                </a:lnTo>
                <a:lnTo>
                  <a:pt x="5123" y="5427"/>
                </a:lnTo>
                <a:lnTo>
                  <a:pt x="5154" y="5382"/>
                </a:lnTo>
                <a:lnTo>
                  <a:pt x="5187" y="5338"/>
                </a:lnTo>
                <a:lnTo>
                  <a:pt x="5224" y="5296"/>
                </a:lnTo>
                <a:lnTo>
                  <a:pt x="5262" y="5255"/>
                </a:lnTo>
                <a:lnTo>
                  <a:pt x="5302" y="5216"/>
                </a:lnTo>
                <a:lnTo>
                  <a:pt x="5345" y="5180"/>
                </a:lnTo>
                <a:lnTo>
                  <a:pt x="5388" y="5146"/>
                </a:lnTo>
                <a:lnTo>
                  <a:pt x="5433" y="5115"/>
                </a:lnTo>
                <a:lnTo>
                  <a:pt x="5479" y="5086"/>
                </a:lnTo>
                <a:lnTo>
                  <a:pt x="5525" y="5059"/>
                </a:lnTo>
                <a:lnTo>
                  <a:pt x="5574" y="5035"/>
                </a:lnTo>
                <a:lnTo>
                  <a:pt x="5623" y="5014"/>
                </a:lnTo>
                <a:lnTo>
                  <a:pt x="5672" y="4995"/>
                </a:lnTo>
                <a:lnTo>
                  <a:pt x="5723" y="4979"/>
                </a:lnTo>
                <a:lnTo>
                  <a:pt x="5773" y="4965"/>
                </a:lnTo>
                <a:lnTo>
                  <a:pt x="5825" y="4953"/>
                </a:lnTo>
                <a:lnTo>
                  <a:pt x="5877" y="4944"/>
                </a:lnTo>
                <a:lnTo>
                  <a:pt x="5929" y="4938"/>
                </a:lnTo>
                <a:lnTo>
                  <a:pt x="5981" y="4934"/>
                </a:lnTo>
                <a:lnTo>
                  <a:pt x="6034" y="4933"/>
                </a:lnTo>
                <a:lnTo>
                  <a:pt x="6086" y="4934"/>
                </a:lnTo>
                <a:lnTo>
                  <a:pt x="6139" y="4937"/>
                </a:lnTo>
                <a:lnTo>
                  <a:pt x="6191" y="4943"/>
                </a:lnTo>
                <a:lnTo>
                  <a:pt x="6243" y="4952"/>
                </a:lnTo>
                <a:lnTo>
                  <a:pt x="6294" y="4963"/>
                </a:lnTo>
                <a:lnTo>
                  <a:pt x="6346" y="4976"/>
                </a:lnTo>
                <a:lnTo>
                  <a:pt x="6396" y="4992"/>
                </a:lnTo>
                <a:lnTo>
                  <a:pt x="6447" y="5011"/>
                </a:lnTo>
                <a:lnTo>
                  <a:pt x="6495" y="5031"/>
                </a:lnTo>
                <a:lnTo>
                  <a:pt x="6543" y="5055"/>
                </a:lnTo>
                <a:lnTo>
                  <a:pt x="6591" y="5081"/>
                </a:lnTo>
                <a:lnTo>
                  <a:pt x="6637" y="5110"/>
                </a:lnTo>
                <a:lnTo>
                  <a:pt x="6682" y="5141"/>
                </a:lnTo>
                <a:lnTo>
                  <a:pt x="6726" y="5174"/>
                </a:lnTo>
                <a:lnTo>
                  <a:pt x="6768" y="5210"/>
                </a:lnTo>
                <a:lnTo>
                  <a:pt x="6808" y="5249"/>
                </a:lnTo>
                <a:lnTo>
                  <a:pt x="6835" y="5276"/>
                </a:lnTo>
                <a:lnTo>
                  <a:pt x="6861" y="5305"/>
                </a:lnTo>
                <a:lnTo>
                  <a:pt x="6886" y="5334"/>
                </a:lnTo>
                <a:lnTo>
                  <a:pt x="6909" y="5363"/>
                </a:lnTo>
                <a:lnTo>
                  <a:pt x="6931" y="5393"/>
                </a:lnTo>
                <a:lnTo>
                  <a:pt x="6952" y="5424"/>
                </a:lnTo>
                <a:lnTo>
                  <a:pt x="6971" y="5455"/>
                </a:lnTo>
                <a:lnTo>
                  <a:pt x="6991" y="5486"/>
                </a:lnTo>
                <a:lnTo>
                  <a:pt x="7008" y="5519"/>
                </a:lnTo>
                <a:lnTo>
                  <a:pt x="7024" y="5551"/>
                </a:lnTo>
                <a:lnTo>
                  <a:pt x="7040" y="5585"/>
                </a:lnTo>
                <a:lnTo>
                  <a:pt x="7054" y="5618"/>
                </a:lnTo>
                <a:lnTo>
                  <a:pt x="7067" y="5652"/>
                </a:lnTo>
                <a:lnTo>
                  <a:pt x="7079" y="5687"/>
                </a:lnTo>
                <a:lnTo>
                  <a:pt x="7088" y="5721"/>
                </a:lnTo>
                <a:lnTo>
                  <a:pt x="7098" y="5755"/>
                </a:lnTo>
                <a:lnTo>
                  <a:pt x="8573" y="4268"/>
                </a:ln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4400" dirty="0"/>
          </a:p>
        </p:txBody>
      </p:sp>
      <p:sp>
        <p:nvSpPr>
          <p:cNvPr id="7" name="Freeform 8"/>
          <p:cNvSpPr/>
          <p:nvPr/>
        </p:nvSpPr>
        <p:spPr bwMode="auto">
          <a:xfrm>
            <a:off x="6096000" y="2848788"/>
            <a:ext cx="1604096" cy="1604095"/>
          </a:xfrm>
          <a:custGeom>
            <a:avLst/>
            <a:gdLst/>
            <a:ahLst/>
            <a:cxnLst>
              <a:cxn ang="0">
                <a:pos x="7105" y="2641"/>
              </a:cxn>
              <a:cxn ang="0">
                <a:pos x="7328" y="2596"/>
              </a:cxn>
              <a:cxn ang="0">
                <a:pos x="7539" y="2504"/>
              </a:cxn>
              <a:cxn ang="0">
                <a:pos x="7730" y="2365"/>
              </a:cxn>
              <a:cxn ang="0">
                <a:pos x="7967" y="2059"/>
              </a:cxn>
              <a:cxn ang="0">
                <a:pos x="8085" y="1654"/>
              </a:cxn>
              <a:cxn ang="0">
                <a:pos x="8045" y="1238"/>
              </a:cxn>
              <a:cxn ang="0">
                <a:pos x="7843" y="860"/>
              </a:cxn>
              <a:cxn ang="0">
                <a:pos x="7503" y="584"/>
              </a:cxn>
              <a:cxn ang="0">
                <a:pos x="7098" y="466"/>
              </a:cxn>
              <a:cxn ang="0">
                <a:pos x="6681" y="507"/>
              </a:cxn>
              <a:cxn ang="0">
                <a:pos x="6303" y="709"/>
              </a:cxn>
              <a:cxn ang="0">
                <a:pos x="6105" y="922"/>
              </a:cxn>
              <a:cxn ang="0">
                <a:pos x="5992" y="1124"/>
              </a:cxn>
              <a:cxn ang="0">
                <a:pos x="5925" y="1343"/>
              </a:cxn>
              <a:cxn ang="0">
                <a:pos x="5904" y="1568"/>
              </a:cxn>
              <a:cxn ang="0">
                <a:pos x="2697" y="1372"/>
              </a:cxn>
              <a:cxn ang="0">
                <a:pos x="2538" y="1037"/>
              </a:cxn>
              <a:cxn ang="0">
                <a:pos x="2242" y="751"/>
              </a:cxn>
              <a:cxn ang="0">
                <a:pos x="1848" y="593"/>
              </a:cxn>
              <a:cxn ang="0">
                <a:pos x="1431" y="594"/>
              </a:cxn>
              <a:cxn ang="0">
                <a:pos x="1038" y="756"/>
              </a:cxn>
              <a:cxn ang="0">
                <a:pos x="728" y="1069"/>
              </a:cxn>
              <a:cxn ang="0">
                <a:pos x="571" y="1462"/>
              </a:cxn>
              <a:cxn ang="0">
                <a:pos x="572" y="1881"/>
              </a:cxn>
              <a:cxn ang="0">
                <a:pos x="734" y="2272"/>
              </a:cxn>
              <a:cxn ang="0">
                <a:pos x="946" y="2508"/>
              </a:cxn>
              <a:cxn ang="0">
                <a:pos x="1270" y="2694"/>
              </a:cxn>
              <a:cxn ang="0">
                <a:pos x="1638" y="5929"/>
              </a:cxn>
              <a:cxn ang="0">
                <a:pos x="1647" y="5703"/>
              </a:cxn>
              <a:cxn ang="0">
                <a:pos x="1701" y="5482"/>
              </a:cxn>
              <a:cxn ang="0">
                <a:pos x="1803" y="5275"/>
              </a:cxn>
              <a:cxn ang="0">
                <a:pos x="1952" y="5088"/>
              </a:cxn>
              <a:cxn ang="0">
                <a:pos x="2313" y="4847"/>
              </a:cxn>
              <a:cxn ang="0">
                <a:pos x="2724" y="4765"/>
              </a:cxn>
              <a:cxn ang="0">
                <a:pos x="3136" y="4844"/>
              </a:cxn>
              <a:cxn ang="0">
                <a:pos x="3498" y="5082"/>
              </a:cxn>
              <a:cxn ang="0">
                <a:pos x="3740" y="5442"/>
              </a:cxn>
              <a:cxn ang="0">
                <a:pos x="3821" y="5854"/>
              </a:cxn>
              <a:cxn ang="0">
                <a:pos x="3743" y="6266"/>
              </a:cxn>
              <a:cxn ang="0">
                <a:pos x="3505" y="6629"/>
              </a:cxn>
              <a:cxn ang="0">
                <a:pos x="3320" y="6779"/>
              </a:cxn>
              <a:cxn ang="0">
                <a:pos x="3113" y="6882"/>
              </a:cxn>
              <a:cxn ang="0">
                <a:pos x="2893" y="6939"/>
              </a:cxn>
              <a:cxn ang="0">
                <a:pos x="2667" y="6949"/>
              </a:cxn>
              <a:cxn ang="0">
                <a:pos x="5574" y="7015"/>
              </a:cxn>
              <a:cxn ang="0">
                <a:pos x="5325" y="6854"/>
              </a:cxn>
              <a:cxn ang="0">
                <a:pos x="5074" y="6538"/>
              </a:cxn>
              <a:cxn ang="0">
                <a:pos x="4952" y="6135"/>
              </a:cxn>
              <a:cxn ang="0">
                <a:pos x="4990" y="5718"/>
              </a:cxn>
              <a:cxn ang="0">
                <a:pos x="5189" y="5339"/>
              </a:cxn>
              <a:cxn ang="0">
                <a:pos x="5527" y="5060"/>
              </a:cxn>
              <a:cxn ang="0">
                <a:pos x="5930" y="4938"/>
              </a:cxn>
              <a:cxn ang="0">
                <a:pos x="6346" y="4977"/>
              </a:cxn>
              <a:cxn ang="0">
                <a:pos x="6726" y="5175"/>
              </a:cxn>
              <a:cxn ang="0">
                <a:pos x="6952" y="5424"/>
              </a:cxn>
              <a:cxn ang="0">
                <a:pos x="7079" y="5687"/>
              </a:cxn>
            </a:cxnLst>
            <a:rect l="0" t="0" r="r" b="b"/>
            <a:pathLst>
              <a:path w="8573" h="8573">
                <a:moveTo>
                  <a:pt x="8573" y="4270"/>
                </a:moveTo>
                <a:lnTo>
                  <a:pt x="6935" y="2645"/>
                </a:lnTo>
                <a:lnTo>
                  <a:pt x="6963" y="2647"/>
                </a:lnTo>
                <a:lnTo>
                  <a:pt x="6992" y="2647"/>
                </a:lnTo>
                <a:lnTo>
                  <a:pt x="7020" y="2647"/>
                </a:lnTo>
                <a:lnTo>
                  <a:pt x="7049" y="2645"/>
                </a:lnTo>
                <a:lnTo>
                  <a:pt x="7077" y="2644"/>
                </a:lnTo>
                <a:lnTo>
                  <a:pt x="7105" y="2641"/>
                </a:lnTo>
                <a:lnTo>
                  <a:pt x="7134" y="2638"/>
                </a:lnTo>
                <a:lnTo>
                  <a:pt x="7162" y="2635"/>
                </a:lnTo>
                <a:lnTo>
                  <a:pt x="7190" y="2629"/>
                </a:lnTo>
                <a:lnTo>
                  <a:pt x="7217" y="2625"/>
                </a:lnTo>
                <a:lnTo>
                  <a:pt x="7245" y="2619"/>
                </a:lnTo>
                <a:lnTo>
                  <a:pt x="7273" y="2612"/>
                </a:lnTo>
                <a:lnTo>
                  <a:pt x="7301" y="2605"/>
                </a:lnTo>
                <a:lnTo>
                  <a:pt x="7328" y="2596"/>
                </a:lnTo>
                <a:lnTo>
                  <a:pt x="7355" y="2588"/>
                </a:lnTo>
                <a:lnTo>
                  <a:pt x="7383" y="2578"/>
                </a:lnTo>
                <a:lnTo>
                  <a:pt x="7408" y="2567"/>
                </a:lnTo>
                <a:lnTo>
                  <a:pt x="7435" y="2556"/>
                </a:lnTo>
                <a:lnTo>
                  <a:pt x="7462" y="2545"/>
                </a:lnTo>
                <a:lnTo>
                  <a:pt x="7488" y="2532"/>
                </a:lnTo>
                <a:lnTo>
                  <a:pt x="7514" y="2518"/>
                </a:lnTo>
                <a:lnTo>
                  <a:pt x="7539" y="2504"/>
                </a:lnTo>
                <a:lnTo>
                  <a:pt x="7564" y="2490"/>
                </a:lnTo>
                <a:lnTo>
                  <a:pt x="7589" y="2474"/>
                </a:lnTo>
                <a:lnTo>
                  <a:pt x="7613" y="2458"/>
                </a:lnTo>
                <a:lnTo>
                  <a:pt x="7638" y="2441"/>
                </a:lnTo>
                <a:lnTo>
                  <a:pt x="7662" y="2423"/>
                </a:lnTo>
                <a:lnTo>
                  <a:pt x="7684" y="2405"/>
                </a:lnTo>
                <a:lnTo>
                  <a:pt x="7708" y="2386"/>
                </a:lnTo>
                <a:lnTo>
                  <a:pt x="7730" y="2365"/>
                </a:lnTo>
                <a:lnTo>
                  <a:pt x="7753" y="2345"/>
                </a:lnTo>
                <a:lnTo>
                  <a:pt x="7774" y="2324"/>
                </a:lnTo>
                <a:lnTo>
                  <a:pt x="7813" y="2283"/>
                </a:lnTo>
                <a:lnTo>
                  <a:pt x="7848" y="2241"/>
                </a:lnTo>
                <a:lnTo>
                  <a:pt x="7881" y="2197"/>
                </a:lnTo>
                <a:lnTo>
                  <a:pt x="7913" y="2152"/>
                </a:lnTo>
                <a:lnTo>
                  <a:pt x="7942" y="2106"/>
                </a:lnTo>
                <a:lnTo>
                  <a:pt x="7967" y="2059"/>
                </a:lnTo>
                <a:lnTo>
                  <a:pt x="7991" y="2010"/>
                </a:lnTo>
                <a:lnTo>
                  <a:pt x="8012" y="1962"/>
                </a:lnTo>
                <a:lnTo>
                  <a:pt x="8031" y="1912"/>
                </a:lnTo>
                <a:lnTo>
                  <a:pt x="8047" y="1861"/>
                </a:lnTo>
                <a:lnTo>
                  <a:pt x="8060" y="1810"/>
                </a:lnTo>
                <a:lnTo>
                  <a:pt x="8071" y="1758"/>
                </a:lnTo>
                <a:lnTo>
                  <a:pt x="8080" y="1707"/>
                </a:lnTo>
                <a:lnTo>
                  <a:pt x="8085" y="1654"/>
                </a:lnTo>
                <a:lnTo>
                  <a:pt x="8090" y="1602"/>
                </a:lnTo>
                <a:lnTo>
                  <a:pt x="8091" y="1549"/>
                </a:lnTo>
                <a:lnTo>
                  <a:pt x="8089" y="1497"/>
                </a:lnTo>
                <a:lnTo>
                  <a:pt x="8085" y="1445"/>
                </a:lnTo>
                <a:lnTo>
                  <a:pt x="8078" y="1392"/>
                </a:lnTo>
                <a:lnTo>
                  <a:pt x="8069" y="1340"/>
                </a:lnTo>
                <a:lnTo>
                  <a:pt x="8057" y="1289"/>
                </a:lnTo>
                <a:lnTo>
                  <a:pt x="8045" y="1238"/>
                </a:lnTo>
                <a:lnTo>
                  <a:pt x="8027" y="1188"/>
                </a:lnTo>
                <a:lnTo>
                  <a:pt x="8009" y="1138"/>
                </a:lnTo>
                <a:lnTo>
                  <a:pt x="7988" y="1089"/>
                </a:lnTo>
                <a:lnTo>
                  <a:pt x="7963" y="1041"/>
                </a:lnTo>
                <a:lnTo>
                  <a:pt x="7937" y="994"/>
                </a:lnTo>
                <a:lnTo>
                  <a:pt x="7908" y="948"/>
                </a:lnTo>
                <a:lnTo>
                  <a:pt x="7876" y="903"/>
                </a:lnTo>
                <a:lnTo>
                  <a:pt x="7843" y="860"/>
                </a:lnTo>
                <a:lnTo>
                  <a:pt x="7806" y="817"/>
                </a:lnTo>
                <a:lnTo>
                  <a:pt x="7768" y="778"/>
                </a:lnTo>
                <a:lnTo>
                  <a:pt x="7727" y="739"/>
                </a:lnTo>
                <a:lnTo>
                  <a:pt x="7684" y="703"/>
                </a:lnTo>
                <a:lnTo>
                  <a:pt x="7641" y="669"/>
                </a:lnTo>
                <a:lnTo>
                  <a:pt x="7596" y="638"/>
                </a:lnTo>
                <a:lnTo>
                  <a:pt x="7550" y="609"/>
                </a:lnTo>
                <a:lnTo>
                  <a:pt x="7503" y="584"/>
                </a:lnTo>
                <a:lnTo>
                  <a:pt x="7455" y="560"/>
                </a:lnTo>
                <a:lnTo>
                  <a:pt x="7405" y="540"/>
                </a:lnTo>
                <a:lnTo>
                  <a:pt x="7355" y="520"/>
                </a:lnTo>
                <a:lnTo>
                  <a:pt x="7304" y="505"/>
                </a:lnTo>
                <a:lnTo>
                  <a:pt x="7254" y="491"/>
                </a:lnTo>
                <a:lnTo>
                  <a:pt x="7202" y="481"/>
                </a:lnTo>
                <a:lnTo>
                  <a:pt x="7150" y="472"/>
                </a:lnTo>
                <a:lnTo>
                  <a:pt x="7098" y="466"/>
                </a:lnTo>
                <a:lnTo>
                  <a:pt x="7046" y="462"/>
                </a:lnTo>
                <a:lnTo>
                  <a:pt x="6993" y="461"/>
                </a:lnTo>
                <a:lnTo>
                  <a:pt x="6941" y="462"/>
                </a:lnTo>
                <a:lnTo>
                  <a:pt x="6888" y="467"/>
                </a:lnTo>
                <a:lnTo>
                  <a:pt x="6836" y="473"/>
                </a:lnTo>
                <a:lnTo>
                  <a:pt x="6784" y="482"/>
                </a:lnTo>
                <a:lnTo>
                  <a:pt x="6733" y="494"/>
                </a:lnTo>
                <a:lnTo>
                  <a:pt x="6681" y="507"/>
                </a:lnTo>
                <a:lnTo>
                  <a:pt x="6631" y="524"/>
                </a:lnTo>
                <a:lnTo>
                  <a:pt x="6581" y="543"/>
                </a:lnTo>
                <a:lnTo>
                  <a:pt x="6532" y="564"/>
                </a:lnTo>
                <a:lnTo>
                  <a:pt x="6485" y="588"/>
                </a:lnTo>
                <a:lnTo>
                  <a:pt x="6438" y="615"/>
                </a:lnTo>
                <a:lnTo>
                  <a:pt x="6391" y="644"/>
                </a:lnTo>
                <a:lnTo>
                  <a:pt x="6346" y="675"/>
                </a:lnTo>
                <a:lnTo>
                  <a:pt x="6303" y="709"/>
                </a:lnTo>
                <a:lnTo>
                  <a:pt x="6262" y="745"/>
                </a:lnTo>
                <a:lnTo>
                  <a:pt x="6221" y="784"/>
                </a:lnTo>
                <a:lnTo>
                  <a:pt x="6199" y="806"/>
                </a:lnTo>
                <a:lnTo>
                  <a:pt x="6179" y="828"/>
                </a:lnTo>
                <a:lnTo>
                  <a:pt x="6160" y="851"/>
                </a:lnTo>
                <a:lnTo>
                  <a:pt x="6140" y="874"/>
                </a:lnTo>
                <a:lnTo>
                  <a:pt x="6122" y="898"/>
                </a:lnTo>
                <a:lnTo>
                  <a:pt x="6105" y="922"/>
                </a:lnTo>
                <a:lnTo>
                  <a:pt x="6089" y="945"/>
                </a:lnTo>
                <a:lnTo>
                  <a:pt x="6073" y="970"/>
                </a:lnTo>
                <a:lnTo>
                  <a:pt x="6057" y="996"/>
                </a:lnTo>
                <a:lnTo>
                  <a:pt x="6043" y="1020"/>
                </a:lnTo>
                <a:lnTo>
                  <a:pt x="6029" y="1046"/>
                </a:lnTo>
                <a:lnTo>
                  <a:pt x="6016" y="1072"/>
                </a:lnTo>
                <a:lnTo>
                  <a:pt x="6003" y="1097"/>
                </a:lnTo>
                <a:lnTo>
                  <a:pt x="5992" y="1124"/>
                </a:lnTo>
                <a:lnTo>
                  <a:pt x="5981" y="1151"/>
                </a:lnTo>
                <a:lnTo>
                  <a:pt x="5971" y="1178"/>
                </a:lnTo>
                <a:lnTo>
                  <a:pt x="5961" y="1205"/>
                </a:lnTo>
                <a:lnTo>
                  <a:pt x="5953" y="1232"/>
                </a:lnTo>
                <a:lnTo>
                  <a:pt x="5945" y="1259"/>
                </a:lnTo>
                <a:lnTo>
                  <a:pt x="5938" y="1287"/>
                </a:lnTo>
                <a:lnTo>
                  <a:pt x="5931" y="1315"/>
                </a:lnTo>
                <a:lnTo>
                  <a:pt x="5925" y="1343"/>
                </a:lnTo>
                <a:lnTo>
                  <a:pt x="5921" y="1371"/>
                </a:lnTo>
                <a:lnTo>
                  <a:pt x="5915" y="1399"/>
                </a:lnTo>
                <a:lnTo>
                  <a:pt x="5912" y="1427"/>
                </a:lnTo>
                <a:lnTo>
                  <a:pt x="5909" y="1455"/>
                </a:lnTo>
                <a:lnTo>
                  <a:pt x="5907" y="1484"/>
                </a:lnTo>
                <a:lnTo>
                  <a:pt x="5905" y="1512"/>
                </a:lnTo>
                <a:lnTo>
                  <a:pt x="5904" y="1541"/>
                </a:lnTo>
                <a:lnTo>
                  <a:pt x="5904" y="1568"/>
                </a:lnTo>
                <a:lnTo>
                  <a:pt x="5905" y="1596"/>
                </a:lnTo>
                <a:lnTo>
                  <a:pt x="5907" y="1625"/>
                </a:lnTo>
                <a:lnTo>
                  <a:pt x="4268" y="0"/>
                </a:lnTo>
                <a:lnTo>
                  <a:pt x="2731" y="1551"/>
                </a:lnTo>
                <a:lnTo>
                  <a:pt x="2725" y="1506"/>
                </a:lnTo>
                <a:lnTo>
                  <a:pt x="2717" y="1461"/>
                </a:lnTo>
                <a:lnTo>
                  <a:pt x="2709" y="1416"/>
                </a:lnTo>
                <a:lnTo>
                  <a:pt x="2697" y="1372"/>
                </a:lnTo>
                <a:lnTo>
                  <a:pt x="2684" y="1328"/>
                </a:lnTo>
                <a:lnTo>
                  <a:pt x="2669" y="1284"/>
                </a:lnTo>
                <a:lnTo>
                  <a:pt x="2652" y="1241"/>
                </a:lnTo>
                <a:lnTo>
                  <a:pt x="2633" y="1199"/>
                </a:lnTo>
                <a:lnTo>
                  <a:pt x="2612" y="1158"/>
                </a:lnTo>
                <a:lnTo>
                  <a:pt x="2590" y="1117"/>
                </a:lnTo>
                <a:lnTo>
                  <a:pt x="2565" y="1076"/>
                </a:lnTo>
                <a:lnTo>
                  <a:pt x="2538" y="1037"/>
                </a:lnTo>
                <a:lnTo>
                  <a:pt x="2510" y="999"/>
                </a:lnTo>
                <a:lnTo>
                  <a:pt x="2480" y="961"/>
                </a:lnTo>
                <a:lnTo>
                  <a:pt x="2448" y="925"/>
                </a:lnTo>
                <a:lnTo>
                  <a:pt x="2415" y="890"/>
                </a:lnTo>
                <a:lnTo>
                  <a:pt x="2374" y="852"/>
                </a:lnTo>
                <a:lnTo>
                  <a:pt x="2331" y="815"/>
                </a:lnTo>
                <a:lnTo>
                  <a:pt x="2287" y="782"/>
                </a:lnTo>
                <a:lnTo>
                  <a:pt x="2242" y="751"/>
                </a:lnTo>
                <a:lnTo>
                  <a:pt x="2196" y="722"/>
                </a:lnTo>
                <a:lnTo>
                  <a:pt x="2149" y="696"/>
                </a:lnTo>
                <a:lnTo>
                  <a:pt x="2100" y="673"/>
                </a:lnTo>
                <a:lnTo>
                  <a:pt x="2052" y="652"/>
                </a:lnTo>
                <a:lnTo>
                  <a:pt x="2002" y="633"/>
                </a:lnTo>
                <a:lnTo>
                  <a:pt x="1951" y="618"/>
                </a:lnTo>
                <a:lnTo>
                  <a:pt x="1901" y="604"/>
                </a:lnTo>
                <a:lnTo>
                  <a:pt x="1848" y="593"/>
                </a:lnTo>
                <a:lnTo>
                  <a:pt x="1797" y="585"/>
                </a:lnTo>
                <a:lnTo>
                  <a:pt x="1744" y="578"/>
                </a:lnTo>
                <a:lnTo>
                  <a:pt x="1692" y="575"/>
                </a:lnTo>
                <a:lnTo>
                  <a:pt x="1640" y="574"/>
                </a:lnTo>
                <a:lnTo>
                  <a:pt x="1588" y="575"/>
                </a:lnTo>
                <a:lnTo>
                  <a:pt x="1535" y="579"/>
                </a:lnTo>
                <a:lnTo>
                  <a:pt x="1483" y="586"/>
                </a:lnTo>
                <a:lnTo>
                  <a:pt x="1431" y="594"/>
                </a:lnTo>
                <a:lnTo>
                  <a:pt x="1380" y="606"/>
                </a:lnTo>
                <a:lnTo>
                  <a:pt x="1328" y="620"/>
                </a:lnTo>
                <a:lnTo>
                  <a:pt x="1278" y="636"/>
                </a:lnTo>
                <a:lnTo>
                  <a:pt x="1228" y="656"/>
                </a:lnTo>
                <a:lnTo>
                  <a:pt x="1179" y="677"/>
                </a:lnTo>
                <a:lnTo>
                  <a:pt x="1132" y="701"/>
                </a:lnTo>
                <a:lnTo>
                  <a:pt x="1085" y="727"/>
                </a:lnTo>
                <a:lnTo>
                  <a:pt x="1038" y="756"/>
                </a:lnTo>
                <a:lnTo>
                  <a:pt x="993" y="787"/>
                </a:lnTo>
                <a:lnTo>
                  <a:pt x="950" y="822"/>
                </a:lnTo>
                <a:lnTo>
                  <a:pt x="909" y="857"/>
                </a:lnTo>
                <a:lnTo>
                  <a:pt x="868" y="897"/>
                </a:lnTo>
                <a:lnTo>
                  <a:pt x="829" y="938"/>
                </a:lnTo>
                <a:lnTo>
                  <a:pt x="793" y="979"/>
                </a:lnTo>
                <a:lnTo>
                  <a:pt x="760" y="1023"/>
                </a:lnTo>
                <a:lnTo>
                  <a:pt x="728" y="1069"/>
                </a:lnTo>
                <a:lnTo>
                  <a:pt x="701" y="1115"/>
                </a:lnTo>
                <a:lnTo>
                  <a:pt x="674" y="1162"/>
                </a:lnTo>
                <a:lnTo>
                  <a:pt x="650" y="1210"/>
                </a:lnTo>
                <a:lnTo>
                  <a:pt x="630" y="1258"/>
                </a:lnTo>
                <a:lnTo>
                  <a:pt x="611" y="1309"/>
                </a:lnTo>
                <a:lnTo>
                  <a:pt x="595" y="1359"/>
                </a:lnTo>
                <a:lnTo>
                  <a:pt x="581" y="1411"/>
                </a:lnTo>
                <a:lnTo>
                  <a:pt x="571" y="1462"/>
                </a:lnTo>
                <a:lnTo>
                  <a:pt x="562" y="1514"/>
                </a:lnTo>
                <a:lnTo>
                  <a:pt x="556" y="1566"/>
                </a:lnTo>
                <a:lnTo>
                  <a:pt x="552" y="1619"/>
                </a:lnTo>
                <a:lnTo>
                  <a:pt x="551" y="1671"/>
                </a:lnTo>
                <a:lnTo>
                  <a:pt x="552" y="1724"/>
                </a:lnTo>
                <a:lnTo>
                  <a:pt x="557" y="1777"/>
                </a:lnTo>
                <a:lnTo>
                  <a:pt x="563" y="1828"/>
                </a:lnTo>
                <a:lnTo>
                  <a:pt x="572" y="1881"/>
                </a:lnTo>
                <a:lnTo>
                  <a:pt x="584" y="1932"/>
                </a:lnTo>
                <a:lnTo>
                  <a:pt x="598" y="1982"/>
                </a:lnTo>
                <a:lnTo>
                  <a:pt x="614" y="2033"/>
                </a:lnTo>
                <a:lnTo>
                  <a:pt x="633" y="2082"/>
                </a:lnTo>
                <a:lnTo>
                  <a:pt x="654" y="2132"/>
                </a:lnTo>
                <a:lnTo>
                  <a:pt x="678" y="2180"/>
                </a:lnTo>
                <a:lnTo>
                  <a:pt x="705" y="2227"/>
                </a:lnTo>
                <a:lnTo>
                  <a:pt x="734" y="2272"/>
                </a:lnTo>
                <a:lnTo>
                  <a:pt x="765" y="2317"/>
                </a:lnTo>
                <a:lnTo>
                  <a:pt x="799" y="2360"/>
                </a:lnTo>
                <a:lnTo>
                  <a:pt x="836" y="2403"/>
                </a:lnTo>
                <a:lnTo>
                  <a:pt x="874" y="2443"/>
                </a:lnTo>
                <a:lnTo>
                  <a:pt x="891" y="2460"/>
                </a:lnTo>
                <a:lnTo>
                  <a:pt x="910" y="2477"/>
                </a:lnTo>
                <a:lnTo>
                  <a:pt x="928" y="2493"/>
                </a:lnTo>
                <a:lnTo>
                  <a:pt x="946" y="2508"/>
                </a:lnTo>
                <a:lnTo>
                  <a:pt x="984" y="2538"/>
                </a:lnTo>
                <a:lnTo>
                  <a:pt x="1022" y="2566"/>
                </a:lnTo>
                <a:lnTo>
                  <a:pt x="1062" y="2592"/>
                </a:lnTo>
                <a:lnTo>
                  <a:pt x="1102" y="2616"/>
                </a:lnTo>
                <a:lnTo>
                  <a:pt x="1142" y="2639"/>
                </a:lnTo>
                <a:lnTo>
                  <a:pt x="1184" y="2659"/>
                </a:lnTo>
                <a:lnTo>
                  <a:pt x="1227" y="2678"/>
                </a:lnTo>
                <a:lnTo>
                  <a:pt x="1270" y="2694"/>
                </a:lnTo>
                <a:lnTo>
                  <a:pt x="1314" y="2709"/>
                </a:lnTo>
                <a:lnTo>
                  <a:pt x="1358" y="2722"/>
                </a:lnTo>
                <a:lnTo>
                  <a:pt x="1403" y="2732"/>
                </a:lnTo>
                <a:lnTo>
                  <a:pt x="1447" y="2742"/>
                </a:lnTo>
                <a:lnTo>
                  <a:pt x="1492" y="2748"/>
                </a:lnTo>
                <a:lnTo>
                  <a:pt x="1538" y="2754"/>
                </a:lnTo>
                <a:lnTo>
                  <a:pt x="0" y="4305"/>
                </a:lnTo>
                <a:lnTo>
                  <a:pt x="1638" y="5929"/>
                </a:lnTo>
                <a:lnTo>
                  <a:pt x="1637" y="5901"/>
                </a:lnTo>
                <a:lnTo>
                  <a:pt x="1636" y="5873"/>
                </a:lnTo>
                <a:lnTo>
                  <a:pt x="1636" y="5844"/>
                </a:lnTo>
                <a:lnTo>
                  <a:pt x="1637" y="5817"/>
                </a:lnTo>
                <a:lnTo>
                  <a:pt x="1638" y="5788"/>
                </a:lnTo>
                <a:lnTo>
                  <a:pt x="1640" y="5760"/>
                </a:lnTo>
                <a:lnTo>
                  <a:pt x="1643" y="5732"/>
                </a:lnTo>
                <a:lnTo>
                  <a:pt x="1647" y="5703"/>
                </a:lnTo>
                <a:lnTo>
                  <a:pt x="1651" y="5675"/>
                </a:lnTo>
                <a:lnTo>
                  <a:pt x="1656" y="5647"/>
                </a:lnTo>
                <a:lnTo>
                  <a:pt x="1662" y="5619"/>
                </a:lnTo>
                <a:lnTo>
                  <a:pt x="1668" y="5591"/>
                </a:lnTo>
                <a:lnTo>
                  <a:pt x="1676" y="5564"/>
                </a:lnTo>
                <a:lnTo>
                  <a:pt x="1684" y="5537"/>
                </a:lnTo>
                <a:lnTo>
                  <a:pt x="1693" y="5510"/>
                </a:lnTo>
                <a:lnTo>
                  <a:pt x="1701" y="5482"/>
                </a:lnTo>
                <a:lnTo>
                  <a:pt x="1712" y="5455"/>
                </a:lnTo>
                <a:lnTo>
                  <a:pt x="1723" y="5429"/>
                </a:lnTo>
                <a:lnTo>
                  <a:pt x="1735" y="5402"/>
                </a:lnTo>
                <a:lnTo>
                  <a:pt x="1746" y="5377"/>
                </a:lnTo>
                <a:lnTo>
                  <a:pt x="1760" y="5351"/>
                </a:lnTo>
                <a:lnTo>
                  <a:pt x="1773" y="5325"/>
                </a:lnTo>
                <a:lnTo>
                  <a:pt x="1788" y="5299"/>
                </a:lnTo>
                <a:lnTo>
                  <a:pt x="1803" y="5275"/>
                </a:lnTo>
                <a:lnTo>
                  <a:pt x="1819" y="5250"/>
                </a:lnTo>
                <a:lnTo>
                  <a:pt x="1837" y="5225"/>
                </a:lnTo>
                <a:lnTo>
                  <a:pt x="1854" y="5202"/>
                </a:lnTo>
                <a:lnTo>
                  <a:pt x="1872" y="5178"/>
                </a:lnTo>
                <a:lnTo>
                  <a:pt x="1891" y="5156"/>
                </a:lnTo>
                <a:lnTo>
                  <a:pt x="1911" y="5132"/>
                </a:lnTo>
                <a:lnTo>
                  <a:pt x="1931" y="5111"/>
                </a:lnTo>
                <a:lnTo>
                  <a:pt x="1952" y="5088"/>
                </a:lnTo>
                <a:lnTo>
                  <a:pt x="1992" y="5049"/>
                </a:lnTo>
                <a:lnTo>
                  <a:pt x="2035" y="5013"/>
                </a:lnTo>
                <a:lnTo>
                  <a:pt x="2078" y="4980"/>
                </a:lnTo>
                <a:lnTo>
                  <a:pt x="2123" y="4948"/>
                </a:lnTo>
                <a:lnTo>
                  <a:pt x="2168" y="4919"/>
                </a:lnTo>
                <a:lnTo>
                  <a:pt x="2215" y="4893"/>
                </a:lnTo>
                <a:lnTo>
                  <a:pt x="2264" y="4868"/>
                </a:lnTo>
                <a:lnTo>
                  <a:pt x="2313" y="4847"/>
                </a:lnTo>
                <a:lnTo>
                  <a:pt x="2362" y="4829"/>
                </a:lnTo>
                <a:lnTo>
                  <a:pt x="2413" y="4812"/>
                </a:lnTo>
                <a:lnTo>
                  <a:pt x="2463" y="4798"/>
                </a:lnTo>
                <a:lnTo>
                  <a:pt x="2515" y="4787"/>
                </a:lnTo>
                <a:lnTo>
                  <a:pt x="2567" y="4778"/>
                </a:lnTo>
                <a:lnTo>
                  <a:pt x="2619" y="4772"/>
                </a:lnTo>
                <a:lnTo>
                  <a:pt x="2671" y="4767"/>
                </a:lnTo>
                <a:lnTo>
                  <a:pt x="2724" y="4765"/>
                </a:lnTo>
                <a:lnTo>
                  <a:pt x="2776" y="4766"/>
                </a:lnTo>
                <a:lnTo>
                  <a:pt x="2829" y="4771"/>
                </a:lnTo>
                <a:lnTo>
                  <a:pt x="2881" y="4776"/>
                </a:lnTo>
                <a:lnTo>
                  <a:pt x="2933" y="4785"/>
                </a:lnTo>
                <a:lnTo>
                  <a:pt x="2984" y="4796"/>
                </a:lnTo>
                <a:lnTo>
                  <a:pt x="3036" y="4809"/>
                </a:lnTo>
                <a:lnTo>
                  <a:pt x="3086" y="4825"/>
                </a:lnTo>
                <a:lnTo>
                  <a:pt x="3136" y="4844"/>
                </a:lnTo>
                <a:lnTo>
                  <a:pt x="3185" y="4865"/>
                </a:lnTo>
                <a:lnTo>
                  <a:pt x="3233" y="4889"/>
                </a:lnTo>
                <a:lnTo>
                  <a:pt x="3280" y="4914"/>
                </a:lnTo>
                <a:lnTo>
                  <a:pt x="3327" y="4943"/>
                </a:lnTo>
                <a:lnTo>
                  <a:pt x="3372" y="4974"/>
                </a:lnTo>
                <a:lnTo>
                  <a:pt x="3416" y="5008"/>
                </a:lnTo>
                <a:lnTo>
                  <a:pt x="3457" y="5043"/>
                </a:lnTo>
                <a:lnTo>
                  <a:pt x="3498" y="5082"/>
                </a:lnTo>
                <a:lnTo>
                  <a:pt x="3538" y="5122"/>
                </a:lnTo>
                <a:lnTo>
                  <a:pt x="3573" y="5164"/>
                </a:lnTo>
                <a:lnTo>
                  <a:pt x="3608" y="5208"/>
                </a:lnTo>
                <a:lnTo>
                  <a:pt x="3639" y="5252"/>
                </a:lnTo>
                <a:lnTo>
                  <a:pt x="3668" y="5298"/>
                </a:lnTo>
                <a:lnTo>
                  <a:pt x="3695" y="5346"/>
                </a:lnTo>
                <a:lnTo>
                  <a:pt x="3718" y="5394"/>
                </a:lnTo>
                <a:lnTo>
                  <a:pt x="3740" y="5442"/>
                </a:lnTo>
                <a:lnTo>
                  <a:pt x="3759" y="5493"/>
                </a:lnTo>
                <a:lnTo>
                  <a:pt x="3775" y="5543"/>
                </a:lnTo>
                <a:lnTo>
                  <a:pt x="3789" y="5593"/>
                </a:lnTo>
                <a:lnTo>
                  <a:pt x="3801" y="5645"/>
                </a:lnTo>
                <a:lnTo>
                  <a:pt x="3809" y="5696"/>
                </a:lnTo>
                <a:lnTo>
                  <a:pt x="3816" y="5749"/>
                </a:lnTo>
                <a:lnTo>
                  <a:pt x="3820" y="5801"/>
                </a:lnTo>
                <a:lnTo>
                  <a:pt x="3821" y="5854"/>
                </a:lnTo>
                <a:lnTo>
                  <a:pt x="3820" y="5907"/>
                </a:lnTo>
                <a:lnTo>
                  <a:pt x="3817" y="5959"/>
                </a:lnTo>
                <a:lnTo>
                  <a:pt x="3810" y="6011"/>
                </a:lnTo>
                <a:lnTo>
                  <a:pt x="3802" y="6063"/>
                </a:lnTo>
                <a:lnTo>
                  <a:pt x="3791" y="6115"/>
                </a:lnTo>
                <a:lnTo>
                  <a:pt x="3777" y="6166"/>
                </a:lnTo>
                <a:lnTo>
                  <a:pt x="3762" y="6217"/>
                </a:lnTo>
                <a:lnTo>
                  <a:pt x="3743" y="6266"/>
                </a:lnTo>
                <a:lnTo>
                  <a:pt x="3722" y="6315"/>
                </a:lnTo>
                <a:lnTo>
                  <a:pt x="3699" y="6364"/>
                </a:lnTo>
                <a:lnTo>
                  <a:pt x="3672" y="6411"/>
                </a:lnTo>
                <a:lnTo>
                  <a:pt x="3644" y="6457"/>
                </a:lnTo>
                <a:lnTo>
                  <a:pt x="3613" y="6502"/>
                </a:lnTo>
                <a:lnTo>
                  <a:pt x="3580" y="6545"/>
                </a:lnTo>
                <a:lnTo>
                  <a:pt x="3543" y="6588"/>
                </a:lnTo>
                <a:lnTo>
                  <a:pt x="3505" y="6629"/>
                </a:lnTo>
                <a:lnTo>
                  <a:pt x="3483" y="6650"/>
                </a:lnTo>
                <a:lnTo>
                  <a:pt x="3461" y="6670"/>
                </a:lnTo>
                <a:lnTo>
                  <a:pt x="3438" y="6691"/>
                </a:lnTo>
                <a:lnTo>
                  <a:pt x="3416" y="6709"/>
                </a:lnTo>
                <a:lnTo>
                  <a:pt x="3392" y="6727"/>
                </a:lnTo>
                <a:lnTo>
                  <a:pt x="3368" y="6746"/>
                </a:lnTo>
                <a:lnTo>
                  <a:pt x="3345" y="6763"/>
                </a:lnTo>
                <a:lnTo>
                  <a:pt x="3320" y="6779"/>
                </a:lnTo>
                <a:lnTo>
                  <a:pt x="3295" y="6794"/>
                </a:lnTo>
                <a:lnTo>
                  <a:pt x="3270" y="6809"/>
                </a:lnTo>
                <a:lnTo>
                  <a:pt x="3244" y="6823"/>
                </a:lnTo>
                <a:lnTo>
                  <a:pt x="3218" y="6836"/>
                </a:lnTo>
                <a:lnTo>
                  <a:pt x="3193" y="6848"/>
                </a:lnTo>
                <a:lnTo>
                  <a:pt x="3167" y="6860"/>
                </a:lnTo>
                <a:lnTo>
                  <a:pt x="3140" y="6872"/>
                </a:lnTo>
                <a:lnTo>
                  <a:pt x="3113" y="6882"/>
                </a:lnTo>
                <a:lnTo>
                  <a:pt x="3086" y="6891"/>
                </a:lnTo>
                <a:lnTo>
                  <a:pt x="3059" y="6901"/>
                </a:lnTo>
                <a:lnTo>
                  <a:pt x="3032" y="6909"/>
                </a:lnTo>
                <a:lnTo>
                  <a:pt x="3004" y="6916"/>
                </a:lnTo>
                <a:lnTo>
                  <a:pt x="2977" y="6923"/>
                </a:lnTo>
                <a:lnTo>
                  <a:pt x="2949" y="6929"/>
                </a:lnTo>
                <a:lnTo>
                  <a:pt x="2921" y="6934"/>
                </a:lnTo>
                <a:lnTo>
                  <a:pt x="2893" y="6939"/>
                </a:lnTo>
                <a:lnTo>
                  <a:pt x="2864" y="6943"/>
                </a:lnTo>
                <a:lnTo>
                  <a:pt x="2836" y="6946"/>
                </a:lnTo>
                <a:lnTo>
                  <a:pt x="2808" y="6948"/>
                </a:lnTo>
                <a:lnTo>
                  <a:pt x="2779" y="6950"/>
                </a:lnTo>
                <a:lnTo>
                  <a:pt x="2752" y="6951"/>
                </a:lnTo>
                <a:lnTo>
                  <a:pt x="2723" y="6951"/>
                </a:lnTo>
                <a:lnTo>
                  <a:pt x="2695" y="6950"/>
                </a:lnTo>
                <a:lnTo>
                  <a:pt x="2667" y="6949"/>
                </a:lnTo>
                <a:lnTo>
                  <a:pt x="4305" y="8573"/>
                </a:lnTo>
                <a:lnTo>
                  <a:pt x="5779" y="7088"/>
                </a:lnTo>
                <a:lnTo>
                  <a:pt x="5745" y="7078"/>
                </a:lnTo>
                <a:lnTo>
                  <a:pt x="5709" y="7068"/>
                </a:lnTo>
                <a:lnTo>
                  <a:pt x="5675" y="7057"/>
                </a:lnTo>
                <a:lnTo>
                  <a:pt x="5642" y="7044"/>
                </a:lnTo>
                <a:lnTo>
                  <a:pt x="5607" y="7030"/>
                </a:lnTo>
                <a:lnTo>
                  <a:pt x="5574" y="7015"/>
                </a:lnTo>
                <a:lnTo>
                  <a:pt x="5542" y="6999"/>
                </a:lnTo>
                <a:lnTo>
                  <a:pt x="5509" y="6982"/>
                </a:lnTo>
                <a:lnTo>
                  <a:pt x="5477" y="6963"/>
                </a:lnTo>
                <a:lnTo>
                  <a:pt x="5445" y="6944"/>
                </a:lnTo>
                <a:lnTo>
                  <a:pt x="5414" y="6924"/>
                </a:lnTo>
                <a:lnTo>
                  <a:pt x="5384" y="6901"/>
                </a:lnTo>
                <a:lnTo>
                  <a:pt x="5354" y="6879"/>
                </a:lnTo>
                <a:lnTo>
                  <a:pt x="5325" y="6854"/>
                </a:lnTo>
                <a:lnTo>
                  <a:pt x="5297" y="6829"/>
                </a:lnTo>
                <a:lnTo>
                  <a:pt x="5269" y="6802"/>
                </a:lnTo>
                <a:lnTo>
                  <a:pt x="5231" y="6762"/>
                </a:lnTo>
                <a:lnTo>
                  <a:pt x="5194" y="6720"/>
                </a:lnTo>
                <a:lnTo>
                  <a:pt x="5160" y="6676"/>
                </a:lnTo>
                <a:lnTo>
                  <a:pt x="5129" y="6632"/>
                </a:lnTo>
                <a:lnTo>
                  <a:pt x="5100" y="6586"/>
                </a:lnTo>
                <a:lnTo>
                  <a:pt x="5074" y="6538"/>
                </a:lnTo>
                <a:lnTo>
                  <a:pt x="5049" y="6490"/>
                </a:lnTo>
                <a:lnTo>
                  <a:pt x="5028" y="6442"/>
                </a:lnTo>
                <a:lnTo>
                  <a:pt x="5010" y="6393"/>
                </a:lnTo>
                <a:lnTo>
                  <a:pt x="4993" y="6342"/>
                </a:lnTo>
                <a:lnTo>
                  <a:pt x="4979" y="6291"/>
                </a:lnTo>
                <a:lnTo>
                  <a:pt x="4968" y="6239"/>
                </a:lnTo>
                <a:lnTo>
                  <a:pt x="4958" y="6188"/>
                </a:lnTo>
                <a:lnTo>
                  <a:pt x="4952" y="6135"/>
                </a:lnTo>
                <a:lnTo>
                  <a:pt x="4949" y="6083"/>
                </a:lnTo>
                <a:lnTo>
                  <a:pt x="4946" y="6030"/>
                </a:lnTo>
                <a:lnTo>
                  <a:pt x="4948" y="5977"/>
                </a:lnTo>
                <a:lnTo>
                  <a:pt x="4952" y="5925"/>
                </a:lnTo>
                <a:lnTo>
                  <a:pt x="4957" y="5873"/>
                </a:lnTo>
                <a:lnTo>
                  <a:pt x="4966" y="5821"/>
                </a:lnTo>
                <a:lnTo>
                  <a:pt x="4976" y="5769"/>
                </a:lnTo>
                <a:lnTo>
                  <a:pt x="4990" y="5718"/>
                </a:lnTo>
                <a:lnTo>
                  <a:pt x="5007" y="5667"/>
                </a:lnTo>
                <a:lnTo>
                  <a:pt x="5025" y="5618"/>
                </a:lnTo>
                <a:lnTo>
                  <a:pt x="5046" y="5569"/>
                </a:lnTo>
                <a:lnTo>
                  <a:pt x="5070" y="5520"/>
                </a:lnTo>
                <a:lnTo>
                  <a:pt x="5096" y="5473"/>
                </a:lnTo>
                <a:lnTo>
                  <a:pt x="5123" y="5427"/>
                </a:lnTo>
                <a:lnTo>
                  <a:pt x="5155" y="5382"/>
                </a:lnTo>
                <a:lnTo>
                  <a:pt x="5189" y="5339"/>
                </a:lnTo>
                <a:lnTo>
                  <a:pt x="5224" y="5296"/>
                </a:lnTo>
                <a:lnTo>
                  <a:pt x="5263" y="5255"/>
                </a:lnTo>
                <a:lnTo>
                  <a:pt x="5304" y="5217"/>
                </a:lnTo>
                <a:lnTo>
                  <a:pt x="5346" y="5180"/>
                </a:lnTo>
                <a:lnTo>
                  <a:pt x="5389" y="5146"/>
                </a:lnTo>
                <a:lnTo>
                  <a:pt x="5433" y="5115"/>
                </a:lnTo>
                <a:lnTo>
                  <a:pt x="5480" y="5086"/>
                </a:lnTo>
                <a:lnTo>
                  <a:pt x="5527" y="5060"/>
                </a:lnTo>
                <a:lnTo>
                  <a:pt x="5575" y="5036"/>
                </a:lnTo>
                <a:lnTo>
                  <a:pt x="5623" y="5014"/>
                </a:lnTo>
                <a:lnTo>
                  <a:pt x="5673" y="4996"/>
                </a:lnTo>
                <a:lnTo>
                  <a:pt x="5723" y="4979"/>
                </a:lnTo>
                <a:lnTo>
                  <a:pt x="5775" y="4965"/>
                </a:lnTo>
                <a:lnTo>
                  <a:pt x="5826" y="4954"/>
                </a:lnTo>
                <a:lnTo>
                  <a:pt x="5878" y="4944"/>
                </a:lnTo>
                <a:lnTo>
                  <a:pt x="5930" y="4938"/>
                </a:lnTo>
                <a:lnTo>
                  <a:pt x="5983" y="4935"/>
                </a:lnTo>
                <a:lnTo>
                  <a:pt x="6035" y="4933"/>
                </a:lnTo>
                <a:lnTo>
                  <a:pt x="6088" y="4934"/>
                </a:lnTo>
                <a:lnTo>
                  <a:pt x="6140" y="4938"/>
                </a:lnTo>
                <a:lnTo>
                  <a:pt x="6192" y="4943"/>
                </a:lnTo>
                <a:lnTo>
                  <a:pt x="6244" y="4952"/>
                </a:lnTo>
                <a:lnTo>
                  <a:pt x="6296" y="4963"/>
                </a:lnTo>
                <a:lnTo>
                  <a:pt x="6346" y="4977"/>
                </a:lnTo>
                <a:lnTo>
                  <a:pt x="6398" y="4993"/>
                </a:lnTo>
                <a:lnTo>
                  <a:pt x="6447" y="5011"/>
                </a:lnTo>
                <a:lnTo>
                  <a:pt x="6497" y="5032"/>
                </a:lnTo>
                <a:lnTo>
                  <a:pt x="6545" y="5056"/>
                </a:lnTo>
                <a:lnTo>
                  <a:pt x="6592" y="5082"/>
                </a:lnTo>
                <a:lnTo>
                  <a:pt x="6638" y="5110"/>
                </a:lnTo>
                <a:lnTo>
                  <a:pt x="6683" y="5141"/>
                </a:lnTo>
                <a:lnTo>
                  <a:pt x="6726" y="5175"/>
                </a:lnTo>
                <a:lnTo>
                  <a:pt x="6769" y="5210"/>
                </a:lnTo>
                <a:lnTo>
                  <a:pt x="6810" y="5249"/>
                </a:lnTo>
                <a:lnTo>
                  <a:pt x="6837" y="5277"/>
                </a:lnTo>
                <a:lnTo>
                  <a:pt x="6862" y="5305"/>
                </a:lnTo>
                <a:lnTo>
                  <a:pt x="6887" y="5334"/>
                </a:lnTo>
                <a:lnTo>
                  <a:pt x="6910" y="5363"/>
                </a:lnTo>
                <a:lnTo>
                  <a:pt x="6932" y="5394"/>
                </a:lnTo>
                <a:lnTo>
                  <a:pt x="6952" y="5424"/>
                </a:lnTo>
                <a:lnTo>
                  <a:pt x="6973" y="5455"/>
                </a:lnTo>
                <a:lnTo>
                  <a:pt x="6991" y="5487"/>
                </a:lnTo>
                <a:lnTo>
                  <a:pt x="7009" y="5519"/>
                </a:lnTo>
                <a:lnTo>
                  <a:pt x="7025" y="5553"/>
                </a:lnTo>
                <a:lnTo>
                  <a:pt x="7040" y="5585"/>
                </a:lnTo>
                <a:lnTo>
                  <a:pt x="7054" y="5619"/>
                </a:lnTo>
                <a:lnTo>
                  <a:pt x="7067" y="5652"/>
                </a:lnTo>
                <a:lnTo>
                  <a:pt x="7079" y="5687"/>
                </a:lnTo>
                <a:lnTo>
                  <a:pt x="7090" y="5721"/>
                </a:lnTo>
                <a:lnTo>
                  <a:pt x="7099" y="5756"/>
                </a:lnTo>
                <a:lnTo>
                  <a:pt x="8573" y="4270"/>
                </a:ln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4400">
              <a:solidFill>
                <a:schemeClr val="lt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857146" y="2359313"/>
            <a:ext cx="1840922" cy="0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976819" y="4139927"/>
            <a:ext cx="272354" cy="396153"/>
            <a:chOff x="5651500" y="2774950"/>
            <a:chExt cx="279400" cy="406400"/>
          </a:xfrm>
          <a:solidFill>
            <a:schemeClr val="bg1"/>
          </a:solidFill>
        </p:grpSpPr>
        <p:sp>
          <p:nvSpPr>
            <p:cNvPr id="14" name="Freeform 84"/>
            <p:cNvSpPr>
              <a:spLocks noEditPoints="1"/>
            </p:cNvSpPr>
            <p:nvPr/>
          </p:nvSpPr>
          <p:spPr bwMode="auto">
            <a:xfrm>
              <a:off x="5651500" y="2774950"/>
              <a:ext cx="279400" cy="406400"/>
            </a:xfrm>
            <a:custGeom>
              <a:avLst/>
              <a:gdLst/>
              <a:ahLst/>
              <a:cxnLst>
                <a:cxn ang="0">
                  <a:pos x="136" y="72"/>
                </a:cxn>
                <a:cxn ang="0">
                  <a:pos x="134" y="88"/>
                </a:cxn>
                <a:cxn ang="0">
                  <a:pos x="120" y="112"/>
                </a:cxn>
                <a:cxn ang="0">
                  <a:pos x="118" y="96"/>
                </a:cxn>
                <a:cxn ang="0">
                  <a:pos x="110" y="72"/>
                </a:cxn>
                <a:cxn ang="0">
                  <a:pos x="92" y="46"/>
                </a:cxn>
                <a:cxn ang="0">
                  <a:pos x="88" y="40"/>
                </a:cxn>
                <a:cxn ang="0">
                  <a:pos x="80" y="70"/>
                </a:cxn>
                <a:cxn ang="0">
                  <a:pos x="72" y="88"/>
                </a:cxn>
                <a:cxn ang="0">
                  <a:pos x="54" y="50"/>
                </a:cxn>
                <a:cxn ang="0">
                  <a:pos x="34" y="22"/>
                </a:cxn>
                <a:cxn ang="0">
                  <a:pos x="8" y="0"/>
                </a:cxn>
                <a:cxn ang="0">
                  <a:pos x="14" y="30"/>
                </a:cxn>
                <a:cxn ang="0">
                  <a:pos x="16" y="80"/>
                </a:cxn>
                <a:cxn ang="0">
                  <a:pos x="4" y="140"/>
                </a:cxn>
                <a:cxn ang="0">
                  <a:pos x="0" y="184"/>
                </a:cxn>
                <a:cxn ang="0">
                  <a:pos x="2" y="196"/>
                </a:cxn>
                <a:cxn ang="0">
                  <a:pos x="12" y="222"/>
                </a:cxn>
                <a:cxn ang="0">
                  <a:pos x="34" y="242"/>
                </a:cxn>
                <a:cxn ang="0">
                  <a:pos x="62" y="254"/>
                </a:cxn>
                <a:cxn ang="0">
                  <a:pos x="80" y="256"/>
                </a:cxn>
                <a:cxn ang="0">
                  <a:pos x="124" y="252"/>
                </a:cxn>
                <a:cxn ang="0">
                  <a:pos x="150" y="240"/>
                </a:cxn>
                <a:cxn ang="0">
                  <a:pos x="166" y="222"/>
                </a:cxn>
                <a:cxn ang="0">
                  <a:pos x="172" y="200"/>
                </a:cxn>
                <a:cxn ang="0">
                  <a:pos x="176" y="184"/>
                </a:cxn>
                <a:cxn ang="0">
                  <a:pos x="174" y="152"/>
                </a:cxn>
                <a:cxn ang="0">
                  <a:pos x="164" y="120"/>
                </a:cxn>
                <a:cxn ang="0">
                  <a:pos x="148" y="88"/>
                </a:cxn>
                <a:cxn ang="0">
                  <a:pos x="158" y="196"/>
                </a:cxn>
                <a:cxn ang="0">
                  <a:pos x="152" y="212"/>
                </a:cxn>
                <a:cxn ang="0">
                  <a:pos x="142" y="226"/>
                </a:cxn>
                <a:cxn ang="0">
                  <a:pos x="120" y="236"/>
                </a:cxn>
                <a:cxn ang="0">
                  <a:pos x="80" y="240"/>
                </a:cxn>
                <a:cxn ang="0">
                  <a:pos x="66" y="238"/>
                </a:cxn>
                <a:cxn ang="0">
                  <a:pos x="42" y="230"/>
                </a:cxn>
                <a:cxn ang="0">
                  <a:pos x="26" y="214"/>
                </a:cxn>
                <a:cxn ang="0">
                  <a:pos x="18" y="194"/>
                </a:cxn>
                <a:cxn ang="0">
                  <a:pos x="16" y="184"/>
                </a:cxn>
                <a:cxn ang="0">
                  <a:pos x="18" y="154"/>
                </a:cxn>
                <a:cxn ang="0">
                  <a:pos x="24" y="126"/>
                </a:cxn>
                <a:cxn ang="0">
                  <a:pos x="32" y="68"/>
                </a:cxn>
                <a:cxn ang="0">
                  <a:pos x="32" y="46"/>
                </a:cxn>
                <a:cxn ang="0">
                  <a:pos x="48" y="72"/>
                </a:cxn>
                <a:cxn ang="0">
                  <a:pos x="64" y="118"/>
                </a:cxn>
                <a:cxn ang="0">
                  <a:pos x="66" y="126"/>
                </a:cxn>
                <a:cxn ang="0">
                  <a:pos x="88" y="92"/>
                </a:cxn>
                <a:cxn ang="0">
                  <a:pos x="94" y="78"/>
                </a:cxn>
                <a:cxn ang="0">
                  <a:pos x="102" y="106"/>
                </a:cxn>
                <a:cxn ang="0">
                  <a:pos x="104" y="152"/>
                </a:cxn>
                <a:cxn ang="0">
                  <a:pos x="116" y="140"/>
                </a:cxn>
                <a:cxn ang="0">
                  <a:pos x="142" y="108"/>
                </a:cxn>
                <a:cxn ang="0">
                  <a:pos x="152" y="130"/>
                </a:cxn>
                <a:cxn ang="0">
                  <a:pos x="160" y="176"/>
                </a:cxn>
                <a:cxn ang="0">
                  <a:pos x="158" y="196"/>
                </a:cxn>
              </a:cxnLst>
              <a:rect l="0" t="0" r="r" b="b"/>
              <a:pathLst>
                <a:path w="176" h="256">
                  <a:moveTo>
                    <a:pt x="136" y="72"/>
                  </a:moveTo>
                  <a:lnTo>
                    <a:pt x="136" y="72"/>
                  </a:lnTo>
                  <a:lnTo>
                    <a:pt x="136" y="80"/>
                  </a:lnTo>
                  <a:lnTo>
                    <a:pt x="134" y="88"/>
                  </a:lnTo>
                  <a:lnTo>
                    <a:pt x="128" y="100"/>
                  </a:lnTo>
                  <a:lnTo>
                    <a:pt x="120" y="112"/>
                  </a:lnTo>
                  <a:lnTo>
                    <a:pt x="120" y="112"/>
                  </a:lnTo>
                  <a:lnTo>
                    <a:pt x="118" y="96"/>
                  </a:lnTo>
                  <a:lnTo>
                    <a:pt x="114" y="84"/>
                  </a:lnTo>
                  <a:lnTo>
                    <a:pt x="110" y="72"/>
                  </a:lnTo>
                  <a:lnTo>
                    <a:pt x="104" y="60"/>
                  </a:lnTo>
                  <a:lnTo>
                    <a:pt x="92" y="46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86" y="54"/>
                  </a:lnTo>
                  <a:lnTo>
                    <a:pt x="80" y="70"/>
                  </a:lnTo>
                  <a:lnTo>
                    <a:pt x="72" y="88"/>
                  </a:lnTo>
                  <a:lnTo>
                    <a:pt x="72" y="88"/>
                  </a:lnTo>
                  <a:lnTo>
                    <a:pt x="64" y="68"/>
                  </a:lnTo>
                  <a:lnTo>
                    <a:pt x="54" y="50"/>
                  </a:lnTo>
                  <a:lnTo>
                    <a:pt x="44" y="36"/>
                  </a:lnTo>
                  <a:lnTo>
                    <a:pt x="34" y="22"/>
                  </a:lnTo>
                  <a:lnTo>
                    <a:pt x="16" y="6"/>
                  </a:lnTo>
                  <a:lnTo>
                    <a:pt x="8" y="0"/>
                  </a:lnTo>
                  <a:lnTo>
                    <a:pt x="8" y="0"/>
                  </a:lnTo>
                  <a:lnTo>
                    <a:pt x="14" y="30"/>
                  </a:lnTo>
                  <a:lnTo>
                    <a:pt x="16" y="56"/>
                  </a:lnTo>
                  <a:lnTo>
                    <a:pt x="16" y="80"/>
                  </a:lnTo>
                  <a:lnTo>
                    <a:pt x="12" y="100"/>
                  </a:lnTo>
                  <a:lnTo>
                    <a:pt x="4" y="140"/>
                  </a:lnTo>
                  <a:lnTo>
                    <a:pt x="2" y="160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" y="196"/>
                  </a:lnTo>
                  <a:lnTo>
                    <a:pt x="6" y="210"/>
                  </a:lnTo>
                  <a:lnTo>
                    <a:pt x="12" y="222"/>
                  </a:lnTo>
                  <a:lnTo>
                    <a:pt x="22" y="234"/>
                  </a:lnTo>
                  <a:lnTo>
                    <a:pt x="34" y="242"/>
                  </a:lnTo>
                  <a:lnTo>
                    <a:pt x="48" y="250"/>
                  </a:lnTo>
                  <a:lnTo>
                    <a:pt x="62" y="254"/>
                  </a:lnTo>
                  <a:lnTo>
                    <a:pt x="80" y="256"/>
                  </a:lnTo>
                  <a:lnTo>
                    <a:pt x="80" y="256"/>
                  </a:lnTo>
                  <a:lnTo>
                    <a:pt x="104" y="254"/>
                  </a:lnTo>
                  <a:lnTo>
                    <a:pt x="124" y="252"/>
                  </a:lnTo>
                  <a:lnTo>
                    <a:pt x="138" y="246"/>
                  </a:lnTo>
                  <a:lnTo>
                    <a:pt x="150" y="240"/>
                  </a:lnTo>
                  <a:lnTo>
                    <a:pt x="160" y="230"/>
                  </a:lnTo>
                  <a:lnTo>
                    <a:pt x="166" y="222"/>
                  </a:lnTo>
                  <a:lnTo>
                    <a:pt x="170" y="210"/>
                  </a:lnTo>
                  <a:lnTo>
                    <a:pt x="172" y="200"/>
                  </a:lnTo>
                  <a:lnTo>
                    <a:pt x="172" y="200"/>
                  </a:lnTo>
                  <a:lnTo>
                    <a:pt x="176" y="184"/>
                  </a:lnTo>
                  <a:lnTo>
                    <a:pt x="176" y="168"/>
                  </a:lnTo>
                  <a:lnTo>
                    <a:pt x="174" y="152"/>
                  </a:lnTo>
                  <a:lnTo>
                    <a:pt x="170" y="136"/>
                  </a:lnTo>
                  <a:lnTo>
                    <a:pt x="164" y="120"/>
                  </a:lnTo>
                  <a:lnTo>
                    <a:pt x="156" y="104"/>
                  </a:lnTo>
                  <a:lnTo>
                    <a:pt x="148" y="88"/>
                  </a:lnTo>
                  <a:lnTo>
                    <a:pt x="136" y="72"/>
                  </a:lnTo>
                  <a:close/>
                  <a:moveTo>
                    <a:pt x="158" y="196"/>
                  </a:moveTo>
                  <a:lnTo>
                    <a:pt x="158" y="196"/>
                  </a:lnTo>
                  <a:lnTo>
                    <a:pt x="152" y="212"/>
                  </a:lnTo>
                  <a:lnTo>
                    <a:pt x="148" y="220"/>
                  </a:lnTo>
                  <a:lnTo>
                    <a:pt x="142" y="226"/>
                  </a:lnTo>
                  <a:lnTo>
                    <a:pt x="132" y="232"/>
                  </a:lnTo>
                  <a:lnTo>
                    <a:pt x="120" y="236"/>
                  </a:lnTo>
                  <a:lnTo>
                    <a:pt x="102" y="238"/>
                  </a:lnTo>
                  <a:lnTo>
                    <a:pt x="80" y="240"/>
                  </a:lnTo>
                  <a:lnTo>
                    <a:pt x="80" y="240"/>
                  </a:lnTo>
                  <a:lnTo>
                    <a:pt x="66" y="238"/>
                  </a:lnTo>
                  <a:lnTo>
                    <a:pt x="54" y="236"/>
                  </a:lnTo>
                  <a:lnTo>
                    <a:pt x="42" y="230"/>
                  </a:lnTo>
                  <a:lnTo>
                    <a:pt x="32" y="222"/>
                  </a:lnTo>
                  <a:lnTo>
                    <a:pt x="26" y="214"/>
                  </a:lnTo>
                  <a:lnTo>
                    <a:pt x="20" y="204"/>
                  </a:lnTo>
                  <a:lnTo>
                    <a:pt x="18" y="194"/>
                  </a:lnTo>
                  <a:lnTo>
                    <a:pt x="16" y="184"/>
                  </a:lnTo>
                  <a:lnTo>
                    <a:pt x="16" y="184"/>
                  </a:lnTo>
                  <a:lnTo>
                    <a:pt x="16" y="168"/>
                  </a:lnTo>
                  <a:lnTo>
                    <a:pt x="18" y="154"/>
                  </a:lnTo>
                  <a:lnTo>
                    <a:pt x="24" y="126"/>
                  </a:lnTo>
                  <a:lnTo>
                    <a:pt x="24" y="126"/>
                  </a:lnTo>
                  <a:lnTo>
                    <a:pt x="32" y="88"/>
                  </a:lnTo>
                  <a:lnTo>
                    <a:pt x="32" y="68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40" y="60"/>
                  </a:lnTo>
                  <a:lnTo>
                    <a:pt x="48" y="72"/>
                  </a:lnTo>
                  <a:lnTo>
                    <a:pt x="58" y="98"/>
                  </a:lnTo>
                  <a:lnTo>
                    <a:pt x="64" y="118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78" y="108"/>
                  </a:lnTo>
                  <a:lnTo>
                    <a:pt x="88" y="92"/>
                  </a:lnTo>
                  <a:lnTo>
                    <a:pt x="94" y="78"/>
                  </a:lnTo>
                  <a:lnTo>
                    <a:pt x="94" y="78"/>
                  </a:lnTo>
                  <a:lnTo>
                    <a:pt x="98" y="90"/>
                  </a:lnTo>
                  <a:lnTo>
                    <a:pt x="102" y="106"/>
                  </a:lnTo>
                  <a:lnTo>
                    <a:pt x="104" y="128"/>
                  </a:lnTo>
                  <a:lnTo>
                    <a:pt x="104" y="152"/>
                  </a:lnTo>
                  <a:lnTo>
                    <a:pt x="104" y="152"/>
                  </a:lnTo>
                  <a:lnTo>
                    <a:pt x="116" y="140"/>
                  </a:lnTo>
                  <a:lnTo>
                    <a:pt x="128" y="126"/>
                  </a:lnTo>
                  <a:lnTo>
                    <a:pt x="142" y="108"/>
                  </a:lnTo>
                  <a:lnTo>
                    <a:pt x="142" y="108"/>
                  </a:lnTo>
                  <a:lnTo>
                    <a:pt x="152" y="130"/>
                  </a:lnTo>
                  <a:lnTo>
                    <a:pt x="158" y="154"/>
                  </a:lnTo>
                  <a:lnTo>
                    <a:pt x="160" y="176"/>
                  </a:lnTo>
                  <a:lnTo>
                    <a:pt x="160" y="186"/>
                  </a:lnTo>
                  <a:lnTo>
                    <a:pt x="158" y="19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15" name="Freeform 87"/>
            <p:cNvSpPr/>
            <p:nvPr/>
          </p:nvSpPr>
          <p:spPr bwMode="auto">
            <a:xfrm>
              <a:off x="5699125" y="2949575"/>
              <a:ext cx="177800" cy="142875"/>
            </a:xfrm>
            <a:custGeom>
              <a:avLst/>
              <a:gdLst/>
              <a:ahLst/>
              <a:cxnLst>
                <a:cxn ang="0">
                  <a:pos x="102" y="32"/>
                </a:cxn>
                <a:cxn ang="0">
                  <a:pos x="88" y="46"/>
                </a:cxn>
                <a:cxn ang="0">
                  <a:pos x="64" y="62"/>
                </a:cxn>
                <a:cxn ang="0">
                  <a:pos x="60" y="48"/>
                </a:cxn>
                <a:cxn ang="0">
                  <a:pos x="60" y="14"/>
                </a:cxn>
                <a:cxn ang="0">
                  <a:pos x="48" y="32"/>
                </a:cxn>
                <a:cxn ang="0">
                  <a:pos x="34" y="52"/>
                </a:cxn>
                <a:cxn ang="0">
                  <a:pos x="14" y="0"/>
                </a:cxn>
                <a:cxn ang="0">
                  <a:pos x="10" y="12"/>
                </a:cxn>
                <a:cxn ang="0">
                  <a:pos x="2" y="36"/>
                </a:cxn>
                <a:cxn ang="0">
                  <a:pos x="0" y="78"/>
                </a:cxn>
                <a:cxn ang="0">
                  <a:pos x="0" y="82"/>
                </a:cxn>
                <a:cxn ang="0">
                  <a:pos x="4" y="82"/>
                </a:cxn>
                <a:cxn ang="0">
                  <a:pos x="8" y="78"/>
                </a:cxn>
                <a:cxn ang="0">
                  <a:pos x="8" y="60"/>
                </a:cxn>
                <a:cxn ang="0">
                  <a:pos x="14" y="24"/>
                </a:cxn>
                <a:cxn ang="0">
                  <a:pos x="30" y="62"/>
                </a:cxn>
                <a:cxn ang="0">
                  <a:pos x="36" y="62"/>
                </a:cxn>
                <a:cxn ang="0">
                  <a:pos x="52" y="40"/>
                </a:cxn>
                <a:cxn ang="0">
                  <a:pos x="54" y="56"/>
                </a:cxn>
                <a:cxn ang="0">
                  <a:pos x="60" y="74"/>
                </a:cxn>
                <a:cxn ang="0">
                  <a:pos x="64" y="72"/>
                </a:cxn>
                <a:cxn ang="0">
                  <a:pos x="90" y="56"/>
                </a:cxn>
                <a:cxn ang="0">
                  <a:pos x="104" y="42"/>
                </a:cxn>
                <a:cxn ang="0">
                  <a:pos x="102" y="76"/>
                </a:cxn>
                <a:cxn ang="0">
                  <a:pos x="98" y="86"/>
                </a:cxn>
                <a:cxn ang="0">
                  <a:pos x="102" y="90"/>
                </a:cxn>
                <a:cxn ang="0">
                  <a:pos x="102" y="90"/>
                </a:cxn>
                <a:cxn ang="0">
                  <a:pos x="104" y="90"/>
                </a:cxn>
                <a:cxn ang="0">
                  <a:pos x="106" y="88"/>
                </a:cxn>
                <a:cxn ang="0">
                  <a:pos x="112" y="62"/>
                </a:cxn>
                <a:cxn ang="0">
                  <a:pos x="110" y="32"/>
                </a:cxn>
              </a:cxnLst>
              <a:rect l="0" t="0" r="r" b="b"/>
              <a:pathLst>
                <a:path w="112" h="90">
                  <a:moveTo>
                    <a:pt x="110" y="24"/>
                  </a:moveTo>
                  <a:lnTo>
                    <a:pt x="102" y="32"/>
                  </a:lnTo>
                  <a:lnTo>
                    <a:pt x="102" y="32"/>
                  </a:lnTo>
                  <a:lnTo>
                    <a:pt x="88" y="46"/>
                  </a:lnTo>
                  <a:lnTo>
                    <a:pt x="78" y="54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60" y="48"/>
                  </a:lnTo>
                  <a:lnTo>
                    <a:pt x="60" y="28"/>
                  </a:lnTo>
                  <a:lnTo>
                    <a:pt x="60" y="14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18" y="10"/>
                  </a:lnTo>
                  <a:lnTo>
                    <a:pt x="14" y="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6" y="24"/>
                  </a:lnTo>
                  <a:lnTo>
                    <a:pt x="2" y="36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6" y="82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8" y="60"/>
                  </a:lnTo>
                  <a:lnTo>
                    <a:pt x="8" y="4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30" y="62"/>
                  </a:lnTo>
                  <a:lnTo>
                    <a:pt x="32" y="68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4" y="56"/>
                  </a:lnTo>
                  <a:lnTo>
                    <a:pt x="58" y="68"/>
                  </a:lnTo>
                  <a:lnTo>
                    <a:pt x="60" y="74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78" y="64"/>
                  </a:lnTo>
                  <a:lnTo>
                    <a:pt x="90" y="56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4" y="66"/>
                  </a:lnTo>
                  <a:lnTo>
                    <a:pt x="102" y="76"/>
                  </a:lnTo>
                  <a:lnTo>
                    <a:pt x="98" y="86"/>
                  </a:lnTo>
                  <a:lnTo>
                    <a:pt x="98" y="86"/>
                  </a:lnTo>
                  <a:lnTo>
                    <a:pt x="98" y="88"/>
                  </a:lnTo>
                  <a:lnTo>
                    <a:pt x="102" y="90"/>
                  </a:lnTo>
                  <a:lnTo>
                    <a:pt x="102" y="90"/>
                  </a:lnTo>
                  <a:lnTo>
                    <a:pt x="102" y="90"/>
                  </a:lnTo>
                  <a:lnTo>
                    <a:pt x="102" y="90"/>
                  </a:lnTo>
                  <a:lnTo>
                    <a:pt x="104" y="90"/>
                  </a:lnTo>
                  <a:lnTo>
                    <a:pt x="106" y="88"/>
                  </a:lnTo>
                  <a:lnTo>
                    <a:pt x="106" y="88"/>
                  </a:lnTo>
                  <a:lnTo>
                    <a:pt x="110" y="76"/>
                  </a:lnTo>
                  <a:lnTo>
                    <a:pt x="112" y="62"/>
                  </a:lnTo>
                  <a:lnTo>
                    <a:pt x="112" y="48"/>
                  </a:lnTo>
                  <a:lnTo>
                    <a:pt x="110" y="32"/>
                  </a:lnTo>
                  <a:lnTo>
                    <a:pt x="110" y="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16" name="Freeform 131"/>
          <p:cNvSpPr>
            <a:spLocks noEditPoints="1"/>
          </p:cNvSpPr>
          <p:nvPr/>
        </p:nvSpPr>
        <p:spPr bwMode="auto">
          <a:xfrm>
            <a:off x="5894648" y="2449364"/>
            <a:ext cx="396153" cy="396149"/>
          </a:xfrm>
          <a:custGeom>
            <a:avLst/>
            <a:gdLst/>
            <a:ahLst/>
            <a:cxnLst>
              <a:cxn ang="0">
                <a:pos x="178" y="8"/>
              </a:cxn>
              <a:cxn ang="0">
                <a:pos x="162" y="28"/>
              </a:cxn>
              <a:cxn ang="0">
                <a:pos x="122" y="68"/>
              </a:cxn>
              <a:cxn ang="0">
                <a:pos x="66" y="72"/>
              </a:cxn>
              <a:cxn ang="0">
                <a:pos x="20" y="76"/>
              </a:cxn>
              <a:cxn ang="0">
                <a:pos x="2" y="96"/>
              </a:cxn>
              <a:cxn ang="0">
                <a:pos x="0" y="120"/>
              </a:cxn>
              <a:cxn ang="0">
                <a:pos x="14" y="146"/>
              </a:cxn>
              <a:cxn ang="0">
                <a:pos x="32" y="152"/>
              </a:cxn>
              <a:cxn ang="0">
                <a:pos x="48" y="168"/>
              </a:cxn>
              <a:cxn ang="0">
                <a:pos x="52" y="252"/>
              </a:cxn>
              <a:cxn ang="0">
                <a:pos x="96" y="256"/>
              </a:cxn>
              <a:cxn ang="0">
                <a:pos x="112" y="240"/>
              </a:cxn>
              <a:cxn ang="0">
                <a:pos x="108" y="222"/>
              </a:cxn>
              <a:cxn ang="0">
                <a:pos x="104" y="160"/>
              </a:cxn>
              <a:cxn ang="0">
                <a:pos x="106" y="156"/>
              </a:cxn>
              <a:cxn ang="0">
                <a:pos x="108" y="154"/>
              </a:cxn>
              <a:cxn ang="0">
                <a:pos x="108" y="154"/>
              </a:cxn>
              <a:cxn ang="0">
                <a:pos x="124" y="156"/>
              </a:cxn>
              <a:cxn ang="0">
                <a:pos x="162" y="196"/>
              </a:cxn>
              <a:cxn ang="0">
                <a:pos x="188" y="222"/>
              </a:cxn>
              <a:cxn ang="0">
                <a:pos x="212" y="222"/>
              </a:cxn>
              <a:cxn ang="0">
                <a:pos x="248" y="172"/>
              </a:cxn>
              <a:cxn ang="0">
                <a:pos x="256" y="112"/>
              </a:cxn>
              <a:cxn ang="0">
                <a:pos x="242" y="36"/>
              </a:cxn>
              <a:cxn ang="0">
                <a:pos x="206" y="0"/>
              </a:cxn>
              <a:cxn ang="0">
                <a:pos x="162" y="88"/>
              </a:cxn>
              <a:cxn ang="0">
                <a:pos x="196" y="96"/>
              </a:cxn>
              <a:cxn ang="0">
                <a:pos x="198" y="122"/>
              </a:cxn>
              <a:cxn ang="0">
                <a:pos x="162" y="136"/>
              </a:cxn>
              <a:cxn ang="0">
                <a:pos x="16" y="112"/>
              </a:cxn>
              <a:cxn ang="0">
                <a:pos x="32" y="88"/>
              </a:cxn>
              <a:cxn ang="0">
                <a:pos x="80" y="112"/>
              </a:cxn>
              <a:cxn ang="0">
                <a:pos x="32" y="136"/>
              </a:cxn>
              <a:cxn ang="0">
                <a:pos x="18" y="122"/>
              </a:cxn>
              <a:cxn ang="0">
                <a:pos x="64" y="168"/>
              </a:cxn>
              <a:cxn ang="0">
                <a:pos x="66" y="152"/>
              </a:cxn>
              <a:cxn ang="0">
                <a:pos x="88" y="160"/>
              </a:cxn>
              <a:cxn ang="0">
                <a:pos x="90" y="226"/>
              </a:cxn>
              <a:cxn ang="0">
                <a:pos x="96" y="240"/>
              </a:cxn>
              <a:cxn ang="0">
                <a:pos x="104" y="136"/>
              </a:cxn>
              <a:cxn ang="0">
                <a:pos x="88" y="112"/>
              </a:cxn>
              <a:cxn ang="0">
                <a:pos x="98" y="90"/>
              </a:cxn>
              <a:cxn ang="0">
                <a:pos x="116" y="86"/>
              </a:cxn>
              <a:cxn ang="0">
                <a:pos x="148" y="72"/>
              </a:cxn>
              <a:cxn ang="0">
                <a:pos x="144" y="132"/>
              </a:cxn>
              <a:cxn ang="0">
                <a:pos x="128" y="140"/>
              </a:cxn>
              <a:cxn ang="0">
                <a:pos x="200" y="208"/>
              </a:cxn>
              <a:cxn ang="0">
                <a:pos x="178" y="192"/>
              </a:cxn>
              <a:cxn ang="0">
                <a:pos x="184" y="152"/>
              </a:cxn>
              <a:cxn ang="0">
                <a:pos x="206" y="140"/>
              </a:cxn>
              <a:cxn ang="0">
                <a:pos x="216" y="112"/>
              </a:cxn>
              <a:cxn ang="0">
                <a:pos x="210" y="90"/>
              </a:cxn>
              <a:cxn ang="0">
                <a:pos x="190" y="72"/>
              </a:cxn>
              <a:cxn ang="0">
                <a:pos x="170" y="50"/>
              </a:cxn>
              <a:cxn ang="0">
                <a:pos x="194" y="18"/>
              </a:cxn>
              <a:cxn ang="0">
                <a:pos x="216" y="24"/>
              </a:cxn>
              <a:cxn ang="0">
                <a:pos x="236" y="74"/>
              </a:cxn>
              <a:cxn ang="0">
                <a:pos x="240" y="132"/>
              </a:cxn>
              <a:cxn ang="0">
                <a:pos x="222" y="192"/>
              </a:cxn>
            </a:cxnLst>
            <a:rect l="0" t="0" r="r" b="b"/>
            <a:pathLst>
              <a:path w="256" h="256">
                <a:moveTo>
                  <a:pt x="200" y="0"/>
                </a:moveTo>
                <a:lnTo>
                  <a:pt x="200" y="0"/>
                </a:lnTo>
                <a:lnTo>
                  <a:pt x="188" y="2"/>
                </a:lnTo>
                <a:lnTo>
                  <a:pt x="178" y="8"/>
                </a:lnTo>
                <a:lnTo>
                  <a:pt x="170" y="16"/>
                </a:lnTo>
                <a:lnTo>
                  <a:pt x="162" y="28"/>
                </a:lnTo>
                <a:lnTo>
                  <a:pt x="162" y="28"/>
                </a:lnTo>
                <a:lnTo>
                  <a:pt x="162" y="28"/>
                </a:lnTo>
                <a:lnTo>
                  <a:pt x="150" y="46"/>
                </a:lnTo>
                <a:lnTo>
                  <a:pt x="136" y="60"/>
                </a:lnTo>
                <a:lnTo>
                  <a:pt x="130" y="66"/>
                </a:lnTo>
                <a:lnTo>
                  <a:pt x="122" y="68"/>
                </a:lnTo>
                <a:lnTo>
                  <a:pt x="114" y="72"/>
                </a:lnTo>
                <a:lnTo>
                  <a:pt x="106" y="72"/>
                </a:lnTo>
                <a:lnTo>
                  <a:pt x="100" y="72"/>
                </a:lnTo>
                <a:lnTo>
                  <a:pt x="66" y="72"/>
                </a:lnTo>
                <a:lnTo>
                  <a:pt x="32" y="72"/>
                </a:lnTo>
                <a:lnTo>
                  <a:pt x="32" y="72"/>
                </a:lnTo>
                <a:lnTo>
                  <a:pt x="26" y="72"/>
                </a:lnTo>
                <a:lnTo>
                  <a:pt x="20" y="76"/>
                </a:lnTo>
                <a:lnTo>
                  <a:pt x="14" y="78"/>
                </a:lnTo>
                <a:lnTo>
                  <a:pt x="10" y="84"/>
                </a:lnTo>
                <a:lnTo>
                  <a:pt x="6" y="90"/>
                </a:lnTo>
                <a:lnTo>
                  <a:pt x="2" y="96"/>
                </a:lnTo>
                <a:lnTo>
                  <a:pt x="0" y="104"/>
                </a:lnTo>
                <a:lnTo>
                  <a:pt x="0" y="112"/>
                </a:lnTo>
                <a:lnTo>
                  <a:pt x="0" y="112"/>
                </a:lnTo>
                <a:lnTo>
                  <a:pt x="0" y="120"/>
                </a:lnTo>
                <a:lnTo>
                  <a:pt x="2" y="128"/>
                </a:lnTo>
                <a:lnTo>
                  <a:pt x="6" y="134"/>
                </a:lnTo>
                <a:lnTo>
                  <a:pt x="10" y="140"/>
                </a:lnTo>
                <a:lnTo>
                  <a:pt x="14" y="146"/>
                </a:lnTo>
                <a:lnTo>
                  <a:pt x="20" y="148"/>
                </a:lnTo>
                <a:lnTo>
                  <a:pt x="26" y="152"/>
                </a:lnTo>
                <a:lnTo>
                  <a:pt x="32" y="152"/>
                </a:lnTo>
                <a:lnTo>
                  <a:pt x="32" y="152"/>
                </a:lnTo>
                <a:lnTo>
                  <a:pt x="38" y="154"/>
                </a:lnTo>
                <a:lnTo>
                  <a:pt x="44" y="156"/>
                </a:lnTo>
                <a:lnTo>
                  <a:pt x="46" y="162"/>
                </a:lnTo>
                <a:lnTo>
                  <a:pt x="48" y="168"/>
                </a:lnTo>
                <a:lnTo>
                  <a:pt x="48" y="240"/>
                </a:lnTo>
                <a:lnTo>
                  <a:pt x="48" y="240"/>
                </a:lnTo>
                <a:lnTo>
                  <a:pt x="50" y="246"/>
                </a:lnTo>
                <a:lnTo>
                  <a:pt x="52" y="252"/>
                </a:lnTo>
                <a:lnTo>
                  <a:pt x="58" y="254"/>
                </a:lnTo>
                <a:lnTo>
                  <a:pt x="64" y="256"/>
                </a:lnTo>
                <a:lnTo>
                  <a:pt x="96" y="256"/>
                </a:lnTo>
                <a:lnTo>
                  <a:pt x="96" y="256"/>
                </a:lnTo>
                <a:lnTo>
                  <a:pt x="102" y="254"/>
                </a:lnTo>
                <a:lnTo>
                  <a:pt x="108" y="252"/>
                </a:lnTo>
                <a:lnTo>
                  <a:pt x="110" y="246"/>
                </a:lnTo>
                <a:lnTo>
                  <a:pt x="112" y="240"/>
                </a:lnTo>
                <a:lnTo>
                  <a:pt x="112" y="232"/>
                </a:lnTo>
                <a:lnTo>
                  <a:pt x="112" y="232"/>
                </a:lnTo>
                <a:lnTo>
                  <a:pt x="110" y="226"/>
                </a:lnTo>
                <a:lnTo>
                  <a:pt x="108" y="222"/>
                </a:lnTo>
                <a:lnTo>
                  <a:pt x="106" y="220"/>
                </a:lnTo>
                <a:lnTo>
                  <a:pt x="104" y="216"/>
                </a:lnTo>
                <a:lnTo>
                  <a:pt x="104" y="160"/>
                </a:lnTo>
                <a:lnTo>
                  <a:pt x="104" y="160"/>
                </a:lnTo>
                <a:lnTo>
                  <a:pt x="104" y="160"/>
                </a:lnTo>
                <a:lnTo>
                  <a:pt x="104" y="160"/>
                </a:lnTo>
                <a:lnTo>
                  <a:pt x="106" y="156"/>
                </a:lnTo>
                <a:lnTo>
                  <a:pt x="106" y="156"/>
                </a:lnTo>
                <a:lnTo>
                  <a:pt x="106" y="156"/>
                </a:lnTo>
                <a:lnTo>
                  <a:pt x="106" y="156"/>
                </a:lnTo>
                <a:lnTo>
                  <a:pt x="108" y="154"/>
                </a:lnTo>
                <a:lnTo>
                  <a:pt x="108" y="154"/>
                </a:lnTo>
                <a:lnTo>
                  <a:pt x="108" y="154"/>
                </a:lnTo>
                <a:lnTo>
                  <a:pt x="108" y="154"/>
                </a:lnTo>
                <a:lnTo>
                  <a:pt x="108" y="154"/>
                </a:lnTo>
                <a:lnTo>
                  <a:pt x="108" y="154"/>
                </a:lnTo>
                <a:lnTo>
                  <a:pt x="110" y="152"/>
                </a:lnTo>
                <a:lnTo>
                  <a:pt x="110" y="152"/>
                </a:lnTo>
                <a:lnTo>
                  <a:pt x="118" y="154"/>
                </a:lnTo>
                <a:lnTo>
                  <a:pt x="124" y="156"/>
                </a:lnTo>
                <a:lnTo>
                  <a:pt x="138" y="166"/>
                </a:lnTo>
                <a:lnTo>
                  <a:pt x="150" y="178"/>
                </a:lnTo>
                <a:lnTo>
                  <a:pt x="162" y="196"/>
                </a:lnTo>
                <a:lnTo>
                  <a:pt x="162" y="196"/>
                </a:lnTo>
                <a:lnTo>
                  <a:pt x="162" y="196"/>
                </a:lnTo>
                <a:lnTo>
                  <a:pt x="170" y="208"/>
                </a:lnTo>
                <a:lnTo>
                  <a:pt x="178" y="216"/>
                </a:lnTo>
                <a:lnTo>
                  <a:pt x="188" y="222"/>
                </a:lnTo>
                <a:lnTo>
                  <a:pt x="200" y="224"/>
                </a:lnTo>
                <a:lnTo>
                  <a:pt x="200" y="224"/>
                </a:lnTo>
                <a:lnTo>
                  <a:pt x="206" y="224"/>
                </a:lnTo>
                <a:lnTo>
                  <a:pt x="212" y="222"/>
                </a:lnTo>
                <a:lnTo>
                  <a:pt x="224" y="214"/>
                </a:lnTo>
                <a:lnTo>
                  <a:pt x="234" y="204"/>
                </a:lnTo>
                <a:lnTo>
                  <a:pt x="242" y="188"/>
                </a:lnTo>
                <a:lnTo>
                  <a:pt x="248" y="172"/>
                </a:lnTo>
                <a:lnTo>
                  <a:pt x="252" y="152"/>
                </a:lnTo>
                <a:lnTo>
                  <a:pt x="256" y="132"/>
                </a:lnTo>
                <a:lnTo>
                  <a:pt x="256" y="112"/>
                </a:lnTo>
                <a:lnTo>
                  <a:pt x="256" y="112"/>
                </a:lnTo>
                <a:lnTo>
                  <a:pt x="256" y="92"/>
                </a:lnTo>
                <a:lnTo>
                  <a:pt x="252" y="72"/>
                </a:lnTo>
                <a:lnTo>
                  <a:pt x="248" y="52"/>
                </a:lnTo>
                <a:lnTo>
                  <a:pt x="242" y="36"/>
                </a:lnTo>
                <a:lnTo>
                  <a:pt x="234" y="20"/>
                </a:lnTo>
                <a:lnTo>
                  <a:pt x="224" y="10"/>
                </a:lnTo>
                <a:lnTo>
                  <a:pt x="212" y="2"/>
                </a:lnTo>
                <a:lnTo>
                  <a:pt x="206" y="0"/>
                </a:lnTo>
                <a:lnTo>
                  <a:pt x="200" y="0"/>
                </a:lnTo>
                <a:close/>
                <a:moveTo>
                  <a:pt x="160" y="112"/>
                </a:moveTo>
                <a:lnTo>
                  <a:pt x="160" y="112"/>
                </a:lnTo>
                <a:lnTo>
                  <a:pt x="162" y="88"/>
                </a:lnTo>
                <a:lnTo>
                  <a:pt x="184" y="88"/>
                </a:lnTo>
                <a:lnTo>
                  <a:pt x="184" y="88"/>
                </a:lnTo>
                <a:lnTo>
                  <a:pt x="190" y="90"/>
                </a:lnTo>
                <a:lnTo>
                  <a:pt x="196" y="96"/>
                </a:lnTo>
                <a:lnTo>
                  <a:pt x="198" y="102"/>
                </a:lnTo>
                <a:lnTo>
                  <a:pt x="200" y="112"/>
                </a:lnTo>
                <a:lnTo>
                  <a:pt x="200" y="112"/>
                </a:lnTo>
                <a:lnTo>
                  <a:pt x="198" y="122"/>
                </a:lnTo>
                <a:lnTo>
                  <a:pt x="196" y="128"/>
                </a:lnTo>
                <a:lnTo>
                  <a:pt x="190" y="134"/>
                </a:lnTo>
                <a:lnTo>
                  <a:pt x="184" y="136"/>
                </a:lnTo>
                <a:lnTo>
                  <a:pt x="162" y="136"/>
                </a:lnTo>
                <a:lnTo>
                  <a:pt x="162" y="136"/>
                </a:lnTo>
                <a:lnTo>
                  <a:pt x="160" y="112"/>
                </a:lnTo>
                <a:close/>
                <a:moveTo>
                  <a:pt x="16" y="112"/>
                </a:moveTo>
                <a:lnTo>
                  <a:pt x="16" y="112"/>
                </a:lnTo>
                <a:lnTo>
                  <a:pt x="18" y="102"/>
                </a:lnTo>
                <a:lnTo>
                  <a:pt x="20" y="96"/>
                </a:lnTo>
                <a:lnTo>
                  <a:pt x="26" y="90"/>
                </a:lnTo>
                <a:lnTo>
                  <a:pt x="32" y="88"/>
                </a:lnTo>
                <a:lnTo>
                  <a:pt x="88" y="88"/>
                </a:lnTo>
                <a:lnTo>
                  <a:pt x="88" y="88"/>
                </a:lnTo>
                <a:lnTo>
                  <a:pt x="82" y="98"/>
                </a:lnTo>
                <a:lnTo>
                  <a:pt x="80" y="112"/>
                </a:lnTo>
                <a:lnTo>
                  <a:pt x="80" y="112"/>
                </a:lnTo>
                <a:lnTo>
                  <a:pt x="82" y="126"/>
                </a:lnTo>
                <a:lnTo>
                  <a:pt x="88" y="136"/>
                </a:lnTo>
                <a:lnTo>
                  <a:pt x="32" y="136"/>
                </a:lnTo>
                <a:lnTo>
                  <a:pt x="32" y="136"/>
                </a:lnTo>
                <a:lnTo>
                  <a:pt x="26" y="134"/>
                </a:lnTo>
                <a:lnTo>
                  <a:pt x="20" y="128"/>
                </a:lnTo>
                <a:lnTo>
                  <a:pt x="18" y="122"/>
                </a:lnTo>
                <a:lnTo>
                  <a:pt x="16" y="112"/>
                </a:lnTo>
                <a:close/>
                <a:moveTo>
                  <a:pt x="96" y="240"/>
                </a:moveTo>
                <a:lnTo>
                  <a:pt x="64" y="240"/>
                </a:lnTo>
                <a:lnTo>
                  <a:pt x="64" y="168"/>
                </a:lnTo>
                <a:lnTo>
                  <a:pt x="64" y="168"/>
                </a:lnTo>
                <a:lnTo>
                  <a:pt x="62" y="160"/>
                </a:lnTo>
                <a:lnTo>
                  <a:pt x="60" y="152"/>
                </a:lnTo>
                <a:lnTo>
                  <a:pt x="66" y="152"/>
                </a:lnTo>
                <a:lnTo>
                  <a:pt x="66" y="152"/>
                </a:lnTo>
                <a:lnTo>
                  <a:pt x="90" y="152"/>
                </a:lnTo>
                <a:lnTo>
                  <a:pt x="90" y="152"/>
                </a:lnTo>
                <a:lnTo>
                  <a:pt x="88" y="160"/>
                </a:lnTo>
                <a:lnTo>
                  <a:pt x="88" y="216"/>
                </a:lnTo>
                <a:lnTo>
                  <a:pt x="88" y="216"/>
                </a:lnTo>
                <a:lnTo>
                  <a:pt x="88" y="222"/>
                </a:lnTo>
                <a:lnTo>
                  <a:pt x="90" y="226"/>
                </a:lnTo>
                <a:lnTo>
                  <a:pt x="94" y="232"/>
                </a:lnTo>
                <a:lnTo>
                  <a:pt x="94" y="232"/>
                </a:lnTo>
                <a:lnTo>
                  <a:pt x="96" y="234"/>
                </a:lnTo>
                <a:lnTo>
                  <a:pt x="96" y="240"/>
                </a:lnTo>
                <a:close/>
                <a:moveTo>
                  <a:pt x="106" y="136"/>
                </a:moveTo>
                <a:lnTo>
                  <a:pt x="104" y="136"/>
                </a:lnTo>
                <a:lnTo>
                  <a:pt x="104" y="136"/>
                </a:lnTo>
                <a:lnTo>
                  <a:pt x="104" y="136"/>
                </a:lnTo>
                <a:lnTo>
                  <a:pt x="98" y="134"/>
                </a:lnTo>
                <a:lnTo>
                  <a:pt x="92" y="128"/>
                </a:lnTo>
                <a:lnTo>
                  <a:pt x="90" y="122"/>
                </a:lnTo>
                <a:lnTo>
                  <a:pt x="88" y="112"/>
                </a:lnTo>
                <a:lnTo>
                  <a:pt x="88" y="112"/>
                </a:lnTo>
                <a:lnTo>
                  <a:pt x="90" y="102"/>
                </a:lnTo>
                <a:lnTo>
                  <a:pt x="92" y="96"/>
                </a:lnTo>
                <a:lnTo>
                  <a:pt x="98" y="90"/>
                </a:lnTo>
                <a:lnTo>
                  <a:pt x="104" y="88"/>
                </a:lnTo>
                <a:lnTo>
                  <a:pt x="106" y="88"/>
                </a:lnTo>
                <a:lnTo>
                  <a:pt x="106" y="88"/>
                </a:lnTo>
                <a:lnTo>
                  <a:pt x="116" y="86"/>
                </a:lnTo>
                <a:lnTo>
                  <a:pt x="128" y="84"/>
                </a:lnTo>
                <a:lnTo>
                  <a:pt x="138" y="78"/>
                </a:lnTo>
                <a:lnTo>
                  <a:pt x="148" y="72"/>
                </a:lnTo>
                <a:lnTo>
                  <a:pt x="148" y="72"/>
                </a:lnTo>
                <a:lnTo>
                  <a:pt x="144" y="92"/>
                </a:lnTo>
                <a:lnTo>
                  <a:pt x="144" y="112"/>
                </a:lnTo>
                <a:lnTo>
                  <a:pt x="144" y="112"/>
                </a:lnTo>
                <a:lnTo>
                  <a:pt x="144" y="132"/>
                </a:lnTo>
                <a:lnTo>
                  <a:pt x="148" y="152"/>
                </a:lnTo>
                <a:lnTo>
                  <a:pt x="148" y="152"/>
                </a:lnTo>
                <a:lnTo>
                  <a:pt x="138" y="146"/>
                </a:lnTo>
                <a:lnTo>
                  <a:pt x="128" y="140"/>
                </a:lnTo>
                <a:lnTo>
                  <a:pt x="116" y="138"/>
                </a:lnTo>
                <a:lnTo>
                  <a:pt x="106" y="136"/>
                </a:lnTo>
                <a:close/>
                <a:moveTo>
                  <a:pt x="200" y="208"/>
                </a:moveTo>
                <a:lnTo>
                  <a:pt x="200" y="208"/>
                </a:lnTo>
                <a:lnTo>
                  <a:pt x="194" y="206"/>
                </a:lnTo>
                <a:lnTo>
                  <a:pt x="188" y="204"/>
                </a:lnTo>
                <a:lnTo>
                  <a:pt x="184" y="198"/>
                </a:lnTo>
                <a:lnTo>
                  <a:pt x="178" y="192"/>
                </a:lnTo>
                <a:lnTo>
                  <a:pt x="170" y="174"/>
                </a:lnTo>
                <a:lnTo>
                  <a:pt x="164" y="152"/>
                </a:lnTo>
                <a:lnTo>
                  <a:pt x="184" y="152"/>
                </a:lnTo>
                <a:lnTo>
                  <a:pt x="184" y="152"/>
                </a:lnTo>
                <a:lnTo>
                  <a:pt x="190" y="152"/>
                </a:lnTo>
                <a:lnTo>
                  <a:pt x="196" y="148"/>
                </a:lnTo>
                <a:lnTo>
                  <a:pt x="202" y="146"/>
                </a:lnTo>
                <a:lnTo>
                  <a:pt x="206" y="140"/>
                </a:lnTo>
                <a:lnTo>
                  <a:pt x="210" y="134"/>
                </a:lnTo>
                <a:lnTo>
                  <a:pt x="214" y="128"/>
                </a:lnTo>
                <a:lnTo>
                  <a:pt x="216" y="120"/>
                </a:lnTo>
                <a:lnTo>
                  <a:pt x="216" y="112"/>
                </a:lnTo>
                <a:lnTo>
                  <a:pt x="216" y="112"/>
                </a:lnTo>
                <a:lnTo>
                  <a:pt x="216" y="104"/>
                </a:lnTo>
                <a:lnTo>
                  <a:pt x="214" y="96"/>
                </a:lnTo>
                <a:lnTo>
                  <a:pt x="210" y="90"/>
                </a:lnTo>
                <a:lnTo>
                  <a:pt x="206" y="84"/>
                </a:lnTo>
                <a:lnTo>
                  <a:pt x="202" y="78"/>
                </a:lnTo>
                <a:lnTo>
                  <a:pt x="196" y="76"/>
                </a:lnTo>
                <a:lnTo>
                  <a:pt x="190" y="72"/>
                </a:lnTo>
                <a:lnTo>
                  <a:pt x="184" y="72"/>
                </a:lnTo>
                <a:lnTo>
                  <a:pt x="164" y="72"/>
                </a:lnTo>
                <a:lnTo>
                  <a:pt x="164" y="72"/>
                </a:lnTo>
                <a:lnTo>
                  <a:pt x="170" y="50"/>
                </a:lnTo>
                <a:lnTo>
                  <a:pt x="178" y="32"/>
                </a:lnTo>
                <a:lnTo>
                  <a:pt x="184" y="26"/>
                </a:lnTo>
                <a:lnTo>
                  <a:pt x="188" y="20"/>
                </a:lnTo>
                <a:lnTo>
                  <a:pt x="194" y="18"/>
                </a:lnTo>
                <a:lnTo>
                  <a:pt x="200" y="16"/>
                </a:lnTo>
                <a:lnTo>
                  <a:pt x="200" y="16"/>
                </a:lnTo>
                <a:lnTo>
                  <a:pt x="208" y="18"/>
                </a:lnTo>
                <a:lnTo>
                  <a:pt x="216" y="24"/>
                </a:lnTo>
                <a:lnTo>
                  <a:pt x="222" y="32"/>
                </a:lnTo>
                <a:lnTo>
                  <a:pt x="228" y="44"/>
                </a:lnTo>
                <a:lnTo>
                  <a:pt x="234" y="58"/>
                </a:lnTo>
                <a:lnTo>
                  <a:pt x="236" y="74"/>
                </a:lnTo>
                <a:lnTo>
                  <a:pt x="240" y="92"/>
                </a:lnTo>
                <a:lnTo>
                  <a:pt x="240" y="112"/>
                </a:lnTo>
                <a:lnTo>
                  <a:pt x="240" y="112"/>
                </a:lnTo>
                <a:lnTo>
                  <a:pt x="240" y="132"/>
                </a:lnTo>
                <a:lnTo>
                  <a:pt x="236" y="150"/>
                </a:lnTo>
                <a:lnTo>
                  <a:pt x="234" y="166"/>
                </a:lnTo>
                <a:lnTo>
                  <a:pt x="228" y="180"/>
                </a:lnTo>
                <a:lnTo>
                  <a:pt x="222" y="192"/>
                </a:lnTo>
                <a:lnTo>
                  <a:pt x="216" y="200"/>
                </a:lnTo>
                <a:lnTo>
                  <a:pt x="208" y="206"/>
                </a:lnTo>
                <a:lnTo>
                  <a:pt x="200" y="20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ar-SA" sz="2110" dirty="0">
              <a:latin typeface="微软雅黑" panose="020B0503020204020204" pitchFamily="34" charset="-122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062136" y="3397772"/>
            <a:ext cx="396153" cy="396149"/>
            <a:chOff x="4775200" y="1962150"/>
            <a:chExt cx="406400" cy="406400"/>
          </a:xfrm>
          <a:solidFill>
            <a:schemeClr val="bg1"/>
          </a:solidFill>
        </p:grpSpPr>
        <p:sp>
          <p:nvSpPr>
            <p:cNvPr id="18" name="Freeform 115"/>
            <p:cNvSpPr>
              <a:spLocks noEditPoints="1"/>
            </p:cNvSpPr>
            <p:nvPr/>
          </p:nvSpPr>
          <p:spPr bwMode="auto">
            <a:xfrm>
              <a:off x="4775200" y="1962150"/>
              <a:ext cx="406400" cy="406400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22" y="8"/>
                </a:cxn>
                <a:cxn ang="0">
                  <a:pos x="92" y="28"/>
                </a:cxn>
                <a:cxn ang="0">
                  <a:pos x="72" y="58"/>
                </a:cxn>
                <a:cxn ang="0">
                  <a:pos x="64" y="96"/>
                </a:cxn>
                <a:cxn ang="0">
                  <a:pos x="64" y="108"/>
                </a:cxn>
                <a:cxn ang="0">
                  <a:pos x="70" y="130"/>
                </a:cxn>
                <a:cxn ang="0">
                  <a:pos x="8" y="208"/>
                </a:cxn>
                <a:cxn ang="0">
                  <a:pos x="8" y="208"/>
                </a:cxn>
                <a:cxn ang="0">
                  <a:pos x="0" y="228"/>
                </a:cxn>
                <a:cxn ang="0">
                  <a:pos x="2" y="238"/>
                </a:cxn>
                <a:cxn ang="0">
                  <a:pos x="18" y="254"/>
                </a:cxn>
                <a:cxn ang="0">
                  <a:pos x="28" y="256"/>
                </a:cxn>
                <a:cxn ang="0">
                  <a:pos x="48" y="248"/>
                </a:cxn>
                <a:cxn ang="0">
                  <a:pos x="116" y="180"/>
                </a:cxn>
                <a:cxn ang="0">
                  <a:pos x="126" y="186"/>
                </a:cxn>
                <a:cxn ang="0">
                  <a:pos x="148" y="192"/>
                </a:cxn>
                <a:cxn ang="0">
                  <a:pos x="160" y="192"/>
                </a:cxn>
                <a:cxn ang="0">
                  <a:pos x="198" y="184"/>
                </a:cxn>
                <a:cxn ang="0">
                  <a:pos x="228" y="164"/>
                </a:cxn>
                <a:cxn ang="0">
                  <a:pos x="248" y="134"/>
                </a:cxn>
                <a:cxn ang="0">
                  <a:pos x="256" y="96"/>
                </a:cxn>
                <a:cxn ang="0">
                  <a:pos x="254" y="76"/>
                </a:cxn>
                <a:cxn ang="0">
                  <a:pos x="240" y="42"/>
                </a:cxn>
                <a:cxn ang="0">
                  <a:pos x="214" y="16"/>
                </a:cxn>
                <a:cxn ang="0">
                  <a:pos x="180" y="2"/>
                </a:cxn>
                <a:cxn ang="0">
                  <a:pos x="38" y="238"/>
                </a:cxn>
                <a:cxn ang="0">
                  <a:pos x="34" y="240"/>
                </a:cxn>
                <a:cxn ang="0">
                  <a:pos x="28" y="242"/>
                </a:cxn>
                <a:cxn ang="0">
                  <a:pos x="18" y="238"/>
                </a:cxn>
                <a:cxn ang="0">
                  <a:pos x="14" y="228"/>
                </a:cxn>
                <a:cxn ang="0">
                  <a:pos x="16" y="222"/>
                </a:cxn>
                <a:cxn ang="0">
                  <a:pos x="18" y="218"/>
                </a:cxn>
                <a:cxn ang="0">
                  <a:pos x="82" y="154"/>
                </a:cxn>
                <a:cxn ang="0">
                  <a:pos x="102" y="174"/>
                </a:cxn>
                <a:cxn ang="0">
                  <a:pos x="160" y="176"/>
                </a:cxn>
                <a:cxn ang="0">
                  <a:pos x="144" y="174"/>
                </a:cxn>
                <a:cxn ang="0">
                  <a:pos x="116" y="162"/>
                </a:cxn>
                <a:cxn ang="0">
                  <a:pos x="94" y="140"/>
                </a:cxn>
                <a:cxn ang="0">
                  <a:pos x="82" y="112"/>
                </a:cxn>
                <a:cxn ang="0">
                  <a:pos x="80" y="96"/>
                </a:cxn>
                <a:cxn ang="0">
                  <a:pos x="86" y="64"/>
                </a:cxn>
                <a:cxn ang="0">
                  <a:pos x="104" y="40"/>
                </a:cxn>
                <a:cxn ang="0">
                  <a:pos x="128" y="22"/>
                </a:cxn>
                <a:cxn ang="0">
                  <a:pos x="160" y="16"/>
                </a:cxn>
                <a:cxn ang="0">
                  <a:pos x="176" y="18"/>
                </a:cxn>
                <a:cxn ang="0">
                  <a:pos x="204" y="30"/>
                </a:cxn>
                <a:cxn ang="0">
                  <a:pos x="226" y="52"/>
                </a:cxn>
                <a:cxn ang="0">
                  <a:pos x="238" y="80"/>
                </a:cxn>
                <a:cxn ang="0">
                  <a:pos x="240" y="96"/>
                </a:cxn>
                <a:cxn ang="0">
                  <a:pos x="234" y="128"/>
                </a:cxn>
                <a:cxn ang="0">
                  <a:pos x="216" y="152"/>
                </a:cxn>
                <a:cxn ang="0">
                  <a:pos x="192" y="170"/>
                </a:cxn>
                <a:cxn ang="0">
                  <a:pos x="160" y="176"/>
                </a:cxn>
              </a:cxnLst>
              <a:rect l="0" t="0" r="r" b="b"/>
              <a:pathLst>
                <a:path w="256" h="256">
                  <a:moveTo>
                    <a:pt x="160" y="0"/>
                  </a:moveTo>
                  <a:lnTo>
                    <a:pt x="160" y="0"/>
                  </a:lnTo>
                  <a:lnTo>
                    <a:pt x="140" y="2"/>
                  </a:lnTo>
                  <a:lnTo>
                    <a:pt x="122" y="8"/>
                  </a:lnTo>
                  <a:lnTo>
                    <a:pt x="106" y="16"/>
                  </a:lnTo>
                  <a:lnTo>
                    <a:pt x="92" y="28"/>
                  </a:lnTo>
                  <a:lnTo>
                    <a:pt x="80" y="42"/>
                  </a:lnTo>
                  <a:lnTo>
                    <a:pt x="72" y="58"/>
                  </a:lnTo>
                  <a:lnTo>
                    <a:pt x="66" y="76"/>
                  </a:lnTo>
                  <a:lnTo>
                    <a:pt x="64" y="96"/>
                  </a:lnTo>
                  <a:lnTo>
                    <a:pt x="64" y="96"/>
                  </a:lnTo>
                  <a:lnTo>
                    <a:pt x="64" y="108"/>
                  </a:lnTo>
                  <a:lnTo>
                    <a:pt x="66" y="120"/>
                  </a:lnTo>
                  <a:lnTo>
                    <a:pt x="70" y="130"/>
                  </a:lnTo>
                  <a:lnTo>
                    <a:pt x="76" y="140"/>
                  </a:lnTo>
                  <a:lnTo>
                    <a:pt x="8" y="208"/>
                  </a:lnTo>
                  <a:lnTo>
                    <a:pt x="8" y="208"/>
                  </a:lnTo>
                  <a:lnTo>
                    <a:pt x="8" y="208"/>
                  </a:lnTo>
                  <a:lnTo>
                    <a:pt x="2" y="216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2" y="238"/>
                  </a:lnTo>
                  <a:lnTo>
                    <a:pt x="8" y="248"/>
                  </a:lnTo>
                  <a:lnTo>
                    <a:pt x="18" y="254"/>
                  </a:lnTo>
                  <a:lnTo>
                    <a:pt x="28" y="256"/>
                  </a:lnTo>
                  <a:lnTo>
                    <a:pt x="28" y="256"/>
                  </a:lnTo>
                  <a:lnTo>
                    <a:pt x="40" y="254"/>
                  </a:lnTo>
                  <a:lnTo>
                    <a:pt x="48" y="248"/>
                  </a:lnTo>
                  <a:lnTo>
                    <a:pt x="48" y="248"/>
                  </a:lnTo>
                  <a:lnTo>
                    <a:pt x="116" y="180"/>
                  </a:lnTo>
                  <a:lnTo>
                    <a:pt x="116" y="180"/>
                  </a:lnTo>
                  <a:lnTo>
                    <a:pt x="126" y="186"/>
                  </a:lnTo>
                  <a:lnTo>
                    <a:pt x="136" y="190"/>
                  </a:lnTo>
                  <a:lnTo>
                    <a:pt x="148" y="192"/>
                  </a:lnTo>
                  <a:lnTo>
                    <a:pt x="160" y="192"/>
                  </a:lnTo>
                  <a:lnTo>
                    <a:pt x="160" y="192"/>
                  </a:lnTo>
                  <a:lnTo>
                    <a:pt x="180" y="190"/>
                  </a:lnTo>
                  <a:lnTo>
                    <a:pt x="198" y="184"/>
                  </a:lnTo>
                  <a:lnTo>
                    <a:pt x="214" y="176"/>
                  </a:lnTo>
                  <a:lnTo>
                    <a:pt x="228" y="164"/>
                  </a:lnTo>
                  <a:lnTo>
                    <a:pt x="240" y="150"/>
                  </a:lnTo>
                  <a:lnTo>
                    <a:pt x="248" y="134"/>
                  </a:lnTo>
                  <a:lnTo>
                    <a:pt x="254" y="116"/>
                  </a:lnTo>
                  <a:lnTo>
                    <a:pt x="256" y="96"/>
                  </a:lnTo>
                  <a:lnTo>
                    <a:pt x="256" y="96"/>
                  </a:lnTo>
                  <a:lnTo>
                    <a:pt x="254" y="76"/>
                  </a:lnTo>
                  <a:lnTo>
                    <a:pt x="248" y="58"/>
                  </a:lnTo>
                  <a:lnTo>
                    <a:pt x="240" y="42"/>
                  </a:lnTo>
                  <a:lnTo>
                    <a:pt x="228" y="28"/>
                  </a:lnTo>
                  <a:lnTo>
                    <a:pt x="214" y="16"/>
                  </a:lnTo>
                  <a:lnTo>
                    <a:pt x="198" y="8"/>
                  </a:lnTo>
                  <a:lnTo>
                    <a:pt x="180" y="2"/>
                  </a:lnTo>
                  <a:lnTo>
                    <a:pt x="160" y="0"/>
                  </a:lnTo>
                  <a:close/>
                  <a:moveTo>
                    <a:pt x="38" y="238"/>
                  </a:moveTo>
                  <a:lnTo>
                    <a:pt x="38" y="238"/>
                  </a:lnTo>
                  <a:lnTo>
                    <a:pt x="34" y="240"/>
                  </a:lnTo>
                  <a:lnTo>
                    <a:pt x="28" y="242"/>
                  </a:lnTo>
                  <a:lnTo>
                    <a:pt x="28" y="242"/>
                  </a:lnTo>
                  <a:lnTo>
                    <a:pt x="22" y="240"/>
                  </a:lnTo>
                  <a:lnTo>
                    <a:pt x="18" y="238"/>
                  </a:lnTo>
                  <a:lnTo>
                    <a:pt x="16" y="234"/>
                  </a:lnTo>
                  <a:lnTo>
                    <a:pt x="14" y="228"/>
                  </a:lnTo>
                  <a:lnTo>
                    <a:pt x="14" y="228"/>
                  </a:lnTo>
                  <a:lnTo>
                    <a:pt x="16" y="222"/>
                  </a:lnTo>
                  <a:lnTo>
                    <a:pt x="18" y="218"/>
                  </a:lnTo>
                  <a:lnTo>
                    <a:pt x="18" y="218"/>
                  </a:lnTo>
                  <a:lnTo>
                    <a:pt x="82" y="154"/>
                  </a:lnTo>
                  <a:lnTo>
                    <a:pt x="82" y="154"/>
                  </a:lnTo>
                  <a:lnTo>
                    <a:pt x="92" y="164"/>
                  </a:lnTo>
                  <a:lnTo>
                    <a:pt x="102" y="174"/>
                  </a:lnTo>
                  <a:lnTo>
                    <a:pt x="38" y="238"/>
                  </a:lnTo>
                  <a:close/>
                  <a:moveTo>
                    <a:pt x="160" y="176"/>
                  </a:moveTo>
                  <a:lnTo>
                    <a:pt x="160" y="176"/>
                  </a:lnTo>
                  <a:lnTo>
                    <a:pt x="144" y="174"/>
                  </a:lnTo>
                  <a:lnTo>
                    <a:pt x="128" y="170"/>
                  </a:lnTo>
                  <a:lnTo>
                    <a:pt x="116" y="162"/>
                  </a:lnTo>
                  <a:lnTo>
                    <a:pt x="104" y="152"/>
                  </a:lnTo>
                  <a:lnTo>
                    <a:pt x="94" y="140"/>
                  </a:lnTo>
                  <a:lnTo>
                    <a:pt x="86" y="128"/>
                  </a:lnTo>
                  <a:lnTo>
                    <a:pt x="82" y="112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2" y="80"/>
                  </a:lnTo>
                  <a:lnTo>
                    <a:pt x="86" y="64"/>
                  </a:lnTo>
                  <a:lnTo>
                    <a:pt x="94" y="52"/>
                  </a:lnTo>
                  <a:lnTo>
                    <a:pt x="104" y="40"/>
                  </a:lnTo>
                  <a:lnTo>
                    <a:pt x="116" y="30"/>
                  </a:lnTo>
                  <a:lnTo>
                    <a:pt x="128" y="22"/>
                  </a:lnTo>
                  <a:lnTo>
                    <a:pt x="144" y="18"/>
                  </a:lnTo>
                  <a:lnTo>
                    <a:pt x="160" y="16"/>
                  </a:lnTo>
                  <a:lnTo>
                    <a:pt x="160" y="16"/>
                  </a:lnTo>
                  <a:lnTo>
                    <a:pt x="176" y="18"/>
                  </a:lnTo>
                  <a:lnTo>
                    <a:pt x="192" y="22"/>
                  </a:lnTo>
                  <a:lnTo>
                    <a:pt x="204" y="30"/>
                  </a:lnTo>
                  <a:lnTo>
                    <a:pt x="216" y="40"/>
                  </a:lnTo>
                  <a:lnTo>
                    <a:pt x="226" y="52"/>
                  </a:lnTo>
                  <a:lnTo>
                    <a:pt x="234" y="64"/>
                  </a:lnTo>
                  <a:lnTo>
                    <a:pt x="238" y="80"/>
                  </a:lnTo>
                  <a:lnTo>
                    <a:pt x="240" y="96"/>
                  </a:lnTo>
                  <a:lnTo>
                    <a:pt x="240" y="96"/>
                  </a:lnTo>
                  <a:lnTo>
                    <a:pt x="238" y="112"/>
                  </a:lnTo>
                  <a:lnTo>
                    <a:pt x="234" y="128"/>
                  </a:lnTo>
                  <a:lnTo>
                    <a:pt x="226" y="140"/>
                  </a:lnTo>
                  <a:lnTo>
                    <a:pt x="216" y="152"/>
                  </a:lnTo>
                  <a:lnTo>
                    <a:pt x="204" y="162"/>
                  </a:lnTo>
                  <a:lnTo>
                    <a:pt x="192" y="170"/>
                  </a:lnTo>
                  <a:lnTo>
                    <a:pt x="176" y="174"/>
                  </a:lnTo>
                  <a:lnTo>
                    <a:pt x="160" y="1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19" name="Freeform 119"/>
            <p:cNvSpPr/>
            <p:nvPr/>
          </p:nvSpPr>
          <p:spPr bwMode="auto">
            <a:xfrm>
              <a:off x="4940300" y="2025650"/>
              <a:ext cx="95250" cy="9525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0"/>
                </a:cxn>
                <a:cxn ang="0">
                  <a:pos x="44" y="2"/>
                </a:cxn>
                <a:cxn ang="0">
                  <a:pos x="34" y="4"/>
                </a:cxn>
                <a:cxn ang="0">
                  <a:pos x="24" y="10"/>
                </a:cxn>
                <a:cxn ang="0">
                  <a:pos x="16" y="16"/>
                </a:cxn>
                <a:cxn ang="0">
                  <a:pos x="10" y="24"/>
                </a:cxn>
                <a:cxn ang="0">
                  <a:pos x="4" y="34"/>
                </a:cxn>
                <a:cxn ang="0">
                  <a:pos x="2" y="4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2" y="58"/>
                </a:cxn>
                <a:cxn ang="0">
                  <a:pos x="4" y="60"/>
                </a:cxn>
                <a:cxn ang="0">
                  <a:pos x="4" y="60"/>
                </a:cxn>
                <a:cxn ang="0">
                  <a:pos x="6" y="58"/>
                </a:cxn>
                <a:cxn ang="0">
                  <a:pos x="8" y="56"/>
                </a:cxn>
                <a:cxn ang="0">
                  <a:pos x="8" y="56"/>
                </a:cxn>
                <a:cxn ang="0">
                  <a:pos x="8" y="46"/>
                </a:cxn>
                <a:cxn ang="0">
                  <a:pos x="12" y="38"/>
                </a:cxn>
                <a:cxn ang="0">
                  <a:pos x="16" y="30"/>
                </a:cxn>
                <a:cxn ang="0">
                  <a:pos x="22" y="22"/>
                </a:cxn>
                <a:cxn ang="0">
                  <a:pos x="30" y="16"/>
                </a:cxn>
                <a:cxn ang="0">
                  <a:pos x="38" y="12"/>
                </a:cxn>
                <a:cxn ang="0">
                  <a:pos x="46" y="8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58" y="6"/>
                </a:cxn>
                <a:cxn ang="0">
                  <a:pos x="60" y="4"/>
                </a:cxn>
                <a:cxn ang="0">
                  <a:pos x="60" y="4"/>
                </a:cxn>
                <a:cxn ang="0">
                  <a:pos x="58" y="2"/>
                </a:cxn>
                <a:cxn ang="0">
                  <a:pos x="56" y="0"/>
                </a:cxn>
              </a:cxnLst>
              <a:rect l="0" t="0" r="r" b="b"/>
              <a:pathLst>
                <a:path w="60" h="60">
                  <a:moveTo>
                    <a:pt x="56" y="0"/>
                  </a:moveTo>
                  <a:lnTo>
                    <a:pt x="56" y="0"/>
                  </a:lnTo>
                  <a:lnTo>
                    <a:pt x="44" y="2"/>
                  </a:lnTo>
                  <a:lnTo>
                    <a:pt x="34" y="4"/>
                  </a:lnTo>
                  <a:lnTo>
                    <a:pt x="24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6" y="58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46"/>
                  </a:lnTo>
                  <a:lnTo>
                    <a:pt x="12" y="38"/>
                  </a:lnTo>
                  <a:lnTo>
                    <a:pt x="16" y="30"/>
                  </a:lnTo>
                  <a:lnTo>
                    <a:pt x="22" y="22"/>
                  </a:lnTo>
                  <a:lnTo>
                    <a:pt x="30" y="16"/>
                  </a:lnTo>
                  <a:lnTo>
                    <a:pt x="38" y="12"/>
                  </a:lnTo>
                  <a:lnTo>
                    <a:pt x="4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8" y="6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8" y="2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20" name="Freeform 120"/>
            <p:cNvSpPr/>
            <p:nvPr/>
          </p:nvSpPr>
          <p:spPr bwMode="auto">
            <a:xfrm>
              <a:off x="4940300" y="2025650"/>
              <a:ext cx="95250" cy="9525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0"/>
                </a:cxn>
                <a:cxn ang="0">
                  <a:pos x="44" y="2"/>
                </a:cxn>
                <a:cxn ang="0">
                  <a:pos x="34" y="4"/>
                </a:cxn>
                <a:cxn ang="0">
                  <a:pos x="24" y="10"/>
                </a:cxn>
                <a:cxn ang="0">
                  <a:pos x="16" y="16"/>
                </a:cxn>
                <a:cxn ang="0">
                  <a:pos x="10" y="24"/>
                </a:cxn>
                <a:cxn ang="0">
                  <a:pos x="4" y="34"/>
                </a:cxn>
                <a:cxn ang="0">
                  <a:pos x="2" y="4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2" y="58"/>
                </a:cxn>
                <a:cxn ang="0">
                  <a:pos x="4" y="60"/>
                </a:cxn>
                <a:cxn ang="0">
                  <a:pos x="4" y="60"/>
                </a:cxn>
                <a:cxn ang="0">
                  <a:pos x="6" y="58"/>
                </a:cxn>
                <a:cxn ang="0">
                  <a:pos x="8" y="56"/>
                </a:cxn>
                <a:cxn ang="0">
                  <a:pos x="8" y="56"/>
                </a:cxn>
                <a:cxn ang="0">
                  <a:pos x="8" y="46"/>
                </a:cxn>
                <a:cxn ang="0">
                  <a:pos x="12" y="38"/>
                </a:cxn>
                <a:cxn ang="0">
                  <a:pos x="16" y="30"/>
                </a:cxn>
                <a:cxn ang="0">
                  <a:pos x="22" y="22"/>
                </a:cxn>
                <a:cxn ang="0">
                  <a:pos x="30" y="16"/>
                </a:cxn>
                <a:cxn ang="0">
                  <a:pos x="38" y="12"/>
                </a:cxn>
                <a:cxn ang="0">
                  <a:pos x="46" y="8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58" y="6"/>
                </a:cxn>
                <a:cxn ang="0">
                  <a:pos x="60" y="4"/>
                </a:cxn>
                <a:cxn ang="0">
                  <a:pos x="60" y="4"/>
                </a:cxn>
                <a:cxn ang="0">
                  <a:pos x="58" y="2"/>
                </a:cxn>
                <a:cxn ang="0">
                  <a:pos x="56" y="0"/>
                </a:cxn>
              </a:cxnLst>
              <a:rect l="0" t="0" r="r" b="b"/>
              <a:pathLst>
                <a:path w="60" h="60">
                  <a:moveTo>
                    <a:pt x="56" y="0"/>
                  </a:moveTo>
                  <a:lnTo>
                    <a:pt x="56" y="0"/>
                  </a:lnTo>
                  <a:lnTo>
                    <a:pt x="44" y="2"/>
                  </a:lnTo>
                  <a:lnTo>
                    <a:pt x="34" y="4"/>
                  </a:lnTo>
                  <a:lnTo>
                    <a:pt x="24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6" y="58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46"/>
                  </a:lnTo>
                  <a:lnTo>
                    <a:pt x="12" y="38"/>
                  </a:lnTo>
                  <a:lnTo>
                    <a:pt x="16" y="30"/>
                  </a:lnTo>
                  <a:lnTo>
                    <a:pt x="22" y="22"/>
                  </a:lnTo>
                  <a:lnTo>
                    <a:pt x="30" y="16"/>
                  </a:lnTo>
                  <a:lnTo>
                    <a:pt x="38" y="12"/>
                  </a:lnTo>
                  <a:lnTo>
                    <a:pt x="4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8" y="6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8" y="2"/>
                  </a:lnTo>
                  <a:lnTo>
                    <a:pt x="56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735878" y="3303204"/>
            <a:ext cx="396153" cy="396149"/>
            <a:chOff x="3962400" y="1962150"/>
            <a:chExt cx="406400" cy="406400"/>
          </a:xfrm>
          <a:solidFill>
            <a:schemeClr val="bg1"/>
          </a:solidFill>
        </p:grpSpPr>
        <p:sp>
          <p:nvSpPr>
            <p:cNvPr id="22" name="Freeform 121"/>
            <p:cNvSpPr>
              <a:spLocks noEditPoints="1"/>
            </p:cNvSpPr>
            <p:nvPr/>
          </p:nvSpPr>
          <p:spPr bwMode="auto">
            <a:xfrm>
              <a:off x="3962400" y="1962150"/>
              <a:ext cx="406400" cy="406400"/>
            </a:xfrm>
            <a:custGeom>
              <a:avLst/>
              <a:gdLst/>
              <a:ahLst/>
              <a:cxnLst>
                <a:cxn ang="0">
                  <a:pos x="176" y="0"/>
                </a:cxn>
                <a:cxn ang="0">
                  <a:pos x="144" y="6"/>
                </a:cxn>
                <a:cxn ang="0">
                  <a:pos x="120" y="24"/>
                </a:cxn>
                <a:cxn ang="0">
                  <a:pos x="102" y="48"/>
                </a:cxn>
                <a:cxn ang="0">
                  <a:pos x="96" y="80"/>
                </a:cxn>
                <a:cxn ang="0">
                  <a:pos x="98" y="94"/>
                </a:cxn>
                <a:cxn ang="0">
                  <a:pos x="4" y="206"/>
                </a:cxn>
                <a:cxn ang="0">
                  <a:pos x="2" y="210"/>
                </a:cxn>
                <a:cxn ang="0">
                  <a:pos x="0" y="240"/>
                </a:cxn>
                <a:cxn ang="0">
                  <a:pos x="2" y="246"/>
                </a:cxn>
                <a:cxn ang="0">
                  <a:pos x="10" y="254"/>
                </a:cxn>
                <a:cxn ang="0">
                  <a:pos x="40" y="256"/>
                </a:cxn>
                <a:cxn ang="0">
                  <a:pos x="46" y="254"/>
                </a:cxn>
                <a:cxn ang="0">
                  <a:pos x="62" y="240"/>
                </a:cxn>
                <a:cxn ang="0">
                  <a:pos x="80" y="240"/>
                </a:cxn>
                <a:cxn ang="0">
                  <a:pos x="92" y="236"/>
                </a:cxn>
                <a:cxn ang="0">
                  <a:pos x="96" y="224"/>
                </a:cxn>
                <a:cxn ang="0">
                  <a:pos x="112" y="208"/>
                </a:cxn>
                <a:cxn ang="0">
                  <a:pos x="118" y="206"/>
                </a:cxn>
                <a:cxn ang="0">
                  <a:pos x="126" y="198"/>
                </a:cxn>
                <a:cxn ang="0">
                  <a:pos x="128" y="174"/>
                </a:cxn>
                <a:cxn ang="0">
                  <a:pos x="146" y="154"/>
                </a:cxn>
                <a:cxn ang="0">
                  <a:pos x="176" y="160"/>
                </a:cxn>
                <a:cxn ang="0">
                  <a:pos x="192" y="158"/>
                </a:cxn>
                <a:cxn ang="0">
                  <a:pos x="220" y="146"/>
                </a:cxn>
                <a:cxn ang="0">
                  <a:pos x="242" y="124"/>
                </a:cxn>
                <a:cxn ang="0">
                  <a:pos x="254" y="96"/>
                </a:cxn>
                <a:cxn ang="0">
                  <a:pos x="256" y="80"/>
                </a:cxn>
                <a:cxn ang="0">
                  <a:pos x="250" y="48"/>
                </a:cxn>
                <a:cxn ang="0">
                  <a:pos x="232" y="24"/>
                </a:cxn>
                <a:cxn ang="0">
                  <a:pos x="208" y="6"/>
                </a:cxn>
                <a:cxn ang="0">
                  <a:pos x="176" y="0"/>
                </a:cxn>
                <a:cxn ang="0">
                  <a:pos x="176" y="144"/>
                </a:cxn>
                <a:cxn ang="0">
                  <a:pos x="158" y="142"/>
                </a:cxn>
                <a:cxn ang="0">
                  <a:pos x="140" y="138"/>
                </a:cxn>
                <a:cxn ang="0">
                  <a:pos x="116" y="162"/>
                </a:cxn>
                <a:cxn ang="0">
                  <a:pos x="114" y="168"/>
                </a:cxn>
                <a:cxn ang="0">
                  <a:pos x="112" y="192"/>
                </a:cxn>
                <a:cxn ang="0">
                  <a:pos x="96" y="192"/>
                </a:cxn>
                <a:cxn ang="0">
                  <a:pos x="84" y="196"/>
                </a:cxn>
                <a:cxn ang="0">
                  <a:pos x="80" y="208"/>
                </a:cxn>
                <a:cxn ang="0">
                  <a:pos x="62" y="224"/>
                </a:cxn>
                <a:cxn ang="0">
                  <a:pos x="56" y="226"/>
                </a:cxn>
                <a:cxn ang="0">
                  <a:pos x="38" y="240"/>
                </a:cxn>
                <a:cxn ang="0">
                  <a:pos x="16" y="218"/>
                </a:cxn>
                <a:cxn ang="0">
                  <a:pos x="110" y="124"/>
                </a:cxn>
                <a:cxn ang="0">
                  <a:pos x="122" y="112"/>
                </a:cxn>
                <a:cxn ang="0">
                  <a:pos x="114" y="98"/>
                </a:cxn>
                <a:cxn ang="0">
                  <a:pos x="112" y="80"/>
                </a:cxn>
                <a:cxn ang="0">
                  <a:pos x="114" y="68"/>
                </a:cxn>
                <a:cxn ang="0">
                  <a:pos x="122" y="44"/>
                </a:cxn>
                <a:cxn ang="0">
                  <a:pos x="140" y="26"/>
                </a:cxn>
                <a:cxn ang="0">
                  <a:pos x="164" y="18"/>
                </a:cxn>
                <a:cxn ang="0">
                  <a:pos x="176" y="16"/>
                </a:cxn>
                <a:cxn ang="0">
                  <a:pos x="200" y="22"/>
                </a:cxn>
                <a:cxn ang="0">
                  <a:pos x="222" y="34"/>
                </a:cxn>
                <a:cxn ang="0">
                  <a:pos x="234" y="56"/>
                </a:cxn>
                <a:cxn ang="0">
                  <a:pos x="240" y="80"/>
                </a:cxn>
                <a:cxn ang="0">
                  <a:pos x="238" y="92"/>
                </a:cxn>
                <a:cxn ang="0">
                  <a:pos x="230" y="116"/>
                </a:cxn>
                <a:cxn ang="0">
                  <a:pos x="212" y="134"/>
                </a:cxn>
                <a:cxn ang="0">
                  <a:pos x="188" y="142"/>
                </a:cxn>
              </a:cxnLst>
              <a:rect l="0" t="0" r="r" b="b"/>
              <a:pathLst>
                <a:path w="256" h="256">
                  <a:moveTo>
                    <a:pt x="176" y="0"/>
                  </a:moveTo>
                  <a:lnTo>
                    <a:pt x="176" y="0"/>
                  </a:lnTo>
                  <a:lnTo>
                    <a:pt x="160" y="2"/>
                  </a:lnTo>
                  <a:lnTo>
                    <a:pt x="144" y="6"/>
                  </a:lnTo>
                  <a:lnTo>
                    <a:pt x="132" y="14"/>
                  </a:lnTo>
                  <a:lnTo>
                    <a:pt x="120" y="24"/>
                  </a:lnTo>
                  <a:lnTo>
                    <a:pt x="110" y="36"/>
                  </a:lnTo>
                  <a:lnTo>
                    <a:pt x="102" y="48"/>
                  </a:lnTo>
                  <a:lnTo>
                    <a:pt x="98" y="64"/>
                  </a:lnTo>
                  <a:lnTo>
                    <a:pt x="96" y="80"/>
                  </a:lnTo>
                  <a:lnTo>
                    <a:pt x="96" y="80"/>
                  </a:lnTo>
                  <a:lnTo>
                    <a:pt x="98" y="94"/>
                  </a:lnTo>
                  <a:lnTo>
                    <a:pt x="102" y="110"/>
                  </a:lnTo>
                  <a:lnTo>
                    <a:pt x="4" y="206"/>
                  </a:lnTo>
                  <a:lnTo>
                    <a:pt x="4" y="206"/>
                  </a:lnTo>
                  <a:lnTo>
                    <a:pt x="2" y="210"/>
                  </a:lnTo>
                  <a:lnTo>
                    <a:pt x="0" y="216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2" y="246"/>
                  </a:lnTo>
                  <a:lnTo>
                    <a:pt x="4" y="252"/>
                  </a:lnTo>
                  <a:lnTo>
                    <a:pt x="10" y="254"/>
                  </a:lnTo>
                  <a:lnTo>
                    <a:pt x="16" y="256"/>
                  </a:lnTo>
                  <a:lnTo>
                    <a:pt x="40" y="256"/>
                  </a:lnTo>
                  <a:lnTo>
                    <a:pt x="40" y="256"/>
                  </a:lnTo>
                  <a:lnTo>
                    <a:pt x="46" y="254"/>
                  </a:lnTo>
                  <a:lnTo>
                    <a:pt x="50" y="252"/>
                  </a:lnTo>
                  <a:lnTo>
                    <a:pt x="62" y="240"/>
                  </a:lnTo>
                  <a:lnTo>
                    <a:pt x="80" y="240"/>
                  </a:lnTo>
                  <a:lnTo>
                    <a:pt x="80" y="240"/>
                  </a:lnTo>
                  <a:lnTo>
                    <a:pt x="86" y="238"/>
                  </a:lnTo>
                  <a:lnTo>
                    <a:pt x="92" y="236"/>
                  </a:lnTo>
                  <a:lnTo>
                    <a:pt x="94" y="230"/>
                  </a:lnTo>
                  <a:lnTo>
                    <a:pt x="96" y="224"/>
                  </a:lnTo>
                  <a:lnTo>
                    <a:pt x="96" y="208"/>
                  </a:lnTo>
                  <a:lnTo>
                    <a:pt x="112" y="208"/>
                  </a:lnTo>
                  <a:lnTo>
                    <a:pt x="112" y="208"/>
                  </a:lnTo>
                  <a:lnTo>
                    <a:pt x="118" y="206"/>
                  </a:lnTo>
                  <a:lnTo>
                    <a:pt x="124" y="204"/>
                  </a:lnTo>
                  <a:lnTo>
                    <a:pt x="126" y="198"/>
                  </a:lnTo>
                  <a:lnTo>
                    <a:pt x="128" y="192"/>
                  </a:lnTo>
                  <a:lnTo>
                    <a:pt x="128" y="174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62" y="158"/>
                  </a:lnTo>
                  <a:lnTo>
                    <a:pt x="176" y="160"/>
                  </a:lnTo>
                  <a:lnTo>
                    <a:pt x="176" y="160"/>
                  </a:lnTo>
                  <a:lnTo>
                    <a:pt x="192" y="158"/>
                  </a:lnTo>
                  <a:lnTo>
                    <a:pt x="208" y="154"/>
                  </a:lnTo>
                  <a:lnTo>
                    <a:pt x="220" y="146"/>
                  </a:lnTo>
                  <a:lnTo>
                    <a:pt x="232" y="136"/>
                  </a:lnTo>
                  <a:lnTo>
                    <a:pt x="242" y="124"/>
                  </a:lnTo>
                  <a:lnTo>
                    <a:pt x="250" y="112"/>
                  </a:lnTo>
                  <a:lnTo>
                    <a:pt x="254" y="96"/>
                  </a:lnTo>
                  <a:lnTo>
                    <a:pt x="256" y="80"/>
                  </a:lnTo>
                  <a:lnTo>
                    <a:pt x="256" y="80"/>
                  </a:lnTo>
                  <a:lnTo>
                    <a:pt x="254" y="64"/>
                  </a:lnTo>
                  <a:lnTo>
                    <a:pt x="250" y="48"/>
                  </a:lnTo>
                  <a:lnTo>
                    <a:pt x="242" y="36"/>
                  </a:lnTo>
                  <a:lnTo>
                    <a:pt x="232" y="24"/>
                  </a:lnTo>
                  <a:lnTo>
                    <a:pt x="220" y="14"/>
                  </a:lnTo>
                  <a:lnTo>
                    <a:pt x="208" y="6"/>
                  </a:lnTo>
                  <a:lnTo>
                    <a:pt x="192" y="2"/>
                  </a:lnTo>
                  <a:lnTo>
                    <a:pt x="176" y="0"/>
                  </a:lnTo>
                  <a:close/>
                  <a:moveTo>
                    <a:pt x="176" y="144"/>
                  </a:moveTo>
                  <a:lnTo>
                    <a:pt x="176" y="144"/>
                  </a:lnTo>
                  <a:lnTo>
                    <a:pt x="168" y="144"/>
                  </a:lnTo>
                  <a:lnTo>
                    <a:pt x="158" y="142"/>
                  </a:lnTo>
                  <a:lnTo>
                    <a:pt x="144" y="134"/>
                  </a:lnTo>
                  <a:lnTo>
                    <a:pt x="140" y="138"/>
                  </a:lnTo>
                  <a:lnTo>
                    <a:pt x="132" y="146"/>
                  </a:lnTo>
                  <a:lnTo>
                    <a:pt x="116" y="162"/>
                  </a:lnTo>
                  <a:lnTo>
                    <a:pt x="116" y="162"/>
                  </a:lnTo>
                  <a:lnTo>
                    <a:pt x="114" y="168"/>
                  </a:lnTo>
                  <a:lnTo>
                    <a:pt x="112" y="174"/>
                  </a:lnTo>
                  <a:lnTo>
                    <a:pt x="112" y="192"/>
                  </a:lnTo>
                  <a:lnTo>
                    <a:pt x="96" y="192"/>
                  </a:lnTo>
                  <a:lnTo>
                    <a:pt x="96" y="192"/>
                  </a:lnTo>
                  <a:lnTo>
                    <a:pt x="90" y="194"/>
                  </a:lnTo>
                  <a:lnTo>
                    <a:pt x="84" y="196"/>
                  </a:lnTo>
                  <a:lnTo>
                    <a:pt x="82" y="202"/>
                  </a:lnTo>
                  <a:lnTo>
                    <a:pt x="80" y="208"/>
                  </a:lnTo>
                  <a:lnTo>
                    <a:pt x="80" y="224"/>
                  </a:lnTo>
                  <a:lnTo>
                    <a:pt x="62" y="224"/>
                  </a:lnTo>
                  <a:lnTo>
                    <a:pt x="62" y="224"/>
                  </a:lnTo>
                  <a:lnTo>
                    <a:pt x="56" y="226"/>
                  </a:lnTo>
                  <a:lnTo>
                    <a:pt x="50" y="228"/>
                  </a:lnTo>
                  <a:lnTo>
                    <a:pt x="38" y="240"/>
                  </a:lnTo>
                  <a:lnTo>
                    <a:pt x="16" y="240"/>
                  </a:lnTo>
                  <a:lnTo>
                    <a:pt x="16" y="218"/>
                  </a:lnTo>
                  <a:lnTo>
                    <a:pt x="110" y="124"/>
                  </a:lnTo>
                  <a:lnTo>
                    <a:pt x="110" y="124"/>
                  </a:lnTo>
                  <a:lnTo>
                    <a:pt x="110" y="124"/>
                  </a:lnTo>
                  <a:lnTo>
                    <a:pt x="122" y="112"/>
                  </a:lnTo>
                  <a:lnTo>
                    <a:pt x="122" y="112"/>
                  </a:lnTo>
                  <a:lnTo>
                    <a:pt x="114" y="98"/>
                  </a:lnTo>
                  <a:lnTo>
                    <a:pt x="112" y="88"/>
                  </a:lnTo>
                  <a:lnTo>
                    <a:pt x="112" y="80"/>
                  </a:lnTo>
                  <a:lnTo>
                    <a:pt x="112" y="80"/>
                  </a:lnTo>
                  <a:lnTo>
                    <a:pt x="114" y="68"/>
                  </a:lnTo>
                  <a:lnTo>
                    <a:pt x="118" y="56"/>
                  </a:lnTo>
                  <a:lnTo>
                    <a:pt x="122" y="44"/>
                  </a:lnTo>
                  <a:lnTo>
                    <a:pt x="130" y="34"/>
                  </a:lnTo>
                  <a:lnTo>
                    <a:pt x="140" y="26"/>
                  </a:lnTo>
                  <a:lnTo>
                    <a:pt x="152" y="22"/>
                  </a:lnTo>
                  <a:lnTo>
                    <a:pt x="164" y="18"/>
                  </a:lnTo>
                  <a:lnTo>
                    <a:pt x="176" y="16"/>
                  </a:lnTo>
                  <a:lnTo>
                    <a:pt x="176" y="16"/>
                  </a:lnTo>
                  <a:lnTo>
                    <a:pt x="188" y="18"/>
                  </a:lnTo>
                  <a:lnTo>
                    <a:pt x="200" y="22"/>
                  </a:lnTo>
                  <a:lnTo>
                    <a:pt x="212" y="26"/>
                  </a:lnTo>
                  <a:lnTo>
                    <a:pt x="222" y="34"/>
                  </a:lnTo>
                  <a:lnTo>
                    <a:pt x="230" y="44"/>
                  </a:lnTo>
                  <a:lnTo>
                    <a:pt x="234" y="56"/>
                  </a:lnTo>
                  <a:lnTo>
                    <a:pt x="238" y="68"/>
                  </a:lnTo>
                  <a:lnTo>
                    <a:pt x="240" y="80"/>
                  </a:lnTo>
                  <a:lnTo>
                    <a:pt x="240" y="80"/>
                  </a:lnTo>
                  <a:lnTo>
                    <a:pt x="238" y="92"/>
                  </a:lnTo>
                  <a:lnTo>
                    <a:pt x="234" y="104"/>
                  </a:lnTo>
                  <a:lnTo>
                    <a:pt x="230" y="116"/>
                  </a:lnTo>
                  <a:lnTo>
                    <a:pt x="222" y="126"/>
                  </a:lnTo>
                  <a:lnTo>
                    <a:pt x="212" y="134"/>
                  </a:lnTo>
                  <a:lnTo>
                    <a:pt x="200" y="138"/>
                  </a:lnTo>
                  <a:lnTo>
                    <a:pt x="188" y="142"/>
                  </a:lnTo>
                  <a:lnTo>
                    <a:pt x="176" y="14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23" name="Freeform 124"/>
            <p:cNvSpPr>
              <a:spLocks noEditPoints="1"/>
            </p:cNvSpPr>
            <p:nvPr/>
          </p:nvSpPr>
          <p:spPr bwMode="auto">
            <a:xfrm>
              <a:off x="4216400" y="2012950"/>
              <a:ext cx="101600" cy="101600"/>
            </a:xfrm>
            <a:custGeom>
              <a:avLst/>
              <a:gdLst/>
              <a:ahLst/>
              <a:cxnLst>
                <a:cxn ang="0">
                  <a:pos x="62" y="34"/>
                </a:cxn>
                <a:cxn ang="0">
                  <a:pos x="62" y="34"/>
                </a:cxn>
                <a:cxn ang="0">
                  <a:pos x="48" y="16"/>
                </a:cxn>
                <a:cxn ang="0">
                  <a:pos x="30" y="2"/>
                </a:cxn>
                <a:cxn ang="0">
                  <a:pos x="30" y="2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6" y="4"/>
                </a:cxn>
                <a:cxn ang="0">
                  <a:pos x="10" y="10"/>
                </a:cxn>
                <a:cxn ang="0">
                  <a:pos x="4" y="16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2" y="30"/>
                </a:cxn>
                <a:cxn ang="0">
                  <a:pos x="2" y="30"/>
                </a:cxn>
                <a:cxn ang="0">
                  <a:pos x="16" y="48"/>
                </a:cxn>
                <a:cxn ang="0">
                  <a:pos x="34" y="62"/>
                </a:cxn>
                <a:cxn ang="0">
                  <a:pos x="34" y="62"/>
                </a:cxn>
                <a:cxn ang="0">
                  <a:pos x="38" y="64"/>
                </a:cxn>
                <a:cxn ang="0">
                  <a:pos x="40" y="64"/>
                </a:cxn>
                <a:cxn ang="0">
                  <a:pos x="40" y="64"/>
                </a:cxn>
                <a:cxn ang="0">
                  <a:pos x="48" y="60"/>
                </a:cxn>
                <a:cxn ang="0">
                  <a:pos x="54" y="56"/>
                </a:cxn>
                <a:cxn ang="0">
                  <a:pos x="60" y="48"/>
                </a:cxn>
                <a:cxn ang="0">
                  <a:pos x="64" y="40"/>
                </a:cxn>
                <a:cxn ang="0">
                  <a:pos x="64" y="40"/>
                </a:cxn>
                <a:cxn ang="0">
                  <a:pos x="64" y="38"/>
                </a:cxn>
                <a:cxn ang="0">
                  <a:pos x="64" y="38"/>
                </a:cxn>
                <a:cxn ang="0">
                  <a:pos x="62" y="34"/>
                </a:cxn>
                <a:cxn ang="0">
                  <a:pos x="38" y="56"/>
                </a:cxn>
                <a:cxn ang="0">
                  <a:pos x="38" y="56"/>
                </a:cxn>
                <a:cxn ang="0">
                  <a:pos x="22" y="42"/>
                </a:cxn>
                <a:cxn ang="0">
                  <a:pos x="8" y="26"/>
                </a:cxn>
                <a:cxn ang="0">
                  <a:pos x="8" y="26"/>
                </a:cxn>
                <a:cxn ang="0">
                  <a:pos x="10" y="20"/>
                </a:cxn>
                <a:cxn ang="0">
                  <a:pos x="14" y="14"/>
                </a:cxn>
                <a:cxn ang="0">
                  <a:pos x="20" y="10"/>
                </a:cxn>
                <a:cxn ang="0">
                  <a:pos x="26" y="8"/>
                </a:cxn>
                <a:cxn ang="0">
                  <a:pos x="26" y="8"/>
                </a:cxn>
                <a:cxn ang="0">
                  <a:pos x="42" y="22"/>
                </a:cxn>
                <a:cxn ang="0">
                  <a:pos x="56" y="38"/>
                </a:cxn>
                <a:cxn ang="0">
                  <a:pos x="56" y="38"/>
                </a:cxn>
                <a:cxn ang="0">
                  <a:pos x="54" y="44"/>
                </a:cxn>
                <a:cxn ang="0">
                  <a:pos x="50" y="50"/>
                </a:cxn>
                <a:cxn ang="0">
                  <a:pos x="44" y="54"/>
                </a:cxn>
                <a:cxn ang="0">
                  <a:pos x="38" y="56"/>
                </a:cxn>
              </a:cxnLst>
              <a:rect l="0" t="0" r="r" b="b"/>
              <a:pathLst>
                <a:path w="64" h="64">
                  <a:moveTo>
                    <a:pt x="62" y="34"/>
                  </a:moveTo>
                  <a:lnTo>
                    <a:pt x="62" y="34"/>
                  </a:lnTo>
                  <a:lnTo>
                    <a:pt x="48" y="16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6" y="4"/>
                  </a:lnTo>
                  <a:lnTo>
                    <a:pt x="10" y="10"/>
                  </a:lnTo>
                  <a:lnTo>
                    <a:pt x="4" y="1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16" y="48"/>
                  </a:lnTo>
                  <a:lnTo>
                    <a:pt x="34" y="62"/>
                  </a:lnTo>
                  <a:lnTo>
                    <a:pt x="34" y="62"/>
                  </a:lnTo>
                  <a:lnTo>
                    <a:pt x="38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8" y="60"/>
                  </a:lnTo>
                  <a:lnTo>
                    <a:pt x="54" y="56"/>
                  </a:lnTo>
                  <a:lnTo>
                    <a:pt x="60" y="48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4" y="38"/>
                  </a:lnTo>
                  <a:lnTo>
                    <a:pt x="64" y="38"/>
                  </a:lnTo>
                  <a:lnTo>
                    <a:pt x="62" y="34"/>
                  </a:lnTo>
                  <a:close/>
                  <a:moveTo>
                    <a:pt x="38" y="56"/>
                  </a:moveTo>
                  <a:lnTo>
                    <a:pt x="38" y="56"/>
                  </a:lnTo>
                  <a:lnTo>
                    <a:pt x="22" y="42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0" y="20"/>
                  </a:lnTo>
                  <a:lnTo>
                    <a:pt x="14" y="14"/>
                  </a:lnTo>
                  <a:lnTo>
                    <a:pt x="20" y="1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42" y="22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54" y="44"/>
                  </a:lnTo>
                  <a:lnTo>
                    <a:pt x="50" y="50"/>
                  </a:lnTo>
                  <a:lnTo>
                    <a:pt x="44" y="54"/>
                  </a:lnTo>
                  <a:lnTo>
                    <a:pt x="38" y="5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3857147" y="4030604"/>
            <a:ext cx="884188" cy="0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658100" y="3011247"/>
            <a:ext cx="663573" cy="0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735880" y="4691406"/>
            <a:ext cx="1585794" cy="0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716068" y="3020866"/>
            <a:ext cx="171252" cy="2051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35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06640" y="2222711"/>
            <a:ext cx="171252" cy="2051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35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24204" y="3020967"/>
            <a:ext cx="171252" cy="2051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35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09095" y="3832174"/>
            <a:ext cx="171252" cy="2051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35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4</a:t>
            </a:r>
          </a:p>
        </p:txBody>
      </p:sp>
      <p:sp>
        <p:nvSpPr>
          <p:cNvPr id="37" name="Text Placeholder 2"/>
          <p:cNvSpPr txBox="1"/>
          <p:nvPr/>
        </p:nvSpPr>
        <p:spPr>
          <a:xfrm>
            <a:off x="8423386" y="2834293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38" name="TextBox 61"/>
          <p:cNvSpPr txBox="1"/>
          <p:nvPr/>
        </p:nvSpPr>
        <p:spPr>
          <a:xfrm>
            <a:off x="8495614" y="3159004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" name="Text Placeholder 2"/>
          <p:cNvSpPr txBox="1"/>
          <p:nvPr/>
        </p:nvSpPr>
        <p:spPr>
          <a:xfrm>
            <a:off x="1412386" y="2235220"/>
            <a:ext cx="2426491" cy="3247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1" name="TextBox 70"/>
          <p:cNvSpPr txBox="1"/>
          <p:nvPr/>
        </p:nvSpPr>
        <p:spPr>
          <a:xfrm>
            <a:off x="1005968" y="2559930"/>
            <a:ext cx="27560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2" name="Text Placeholder 2"/>
          <p:cNvSpPr txBox="1"/>
          <p:nvPr/>
        </p:nvSpPr>
        <p:spPr>
          <a:xfrm>
            <a:off x="8423386" y="4489695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3" name="TextBox 61"/>
          <p:cNvSpPr txBox="1"/>
          <p:nvPr/>
        </p:nvSpPr>
        <p:spPr>
          <a:xfrm>
            <a:off x="8495614" y="4814406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4" name="Text Placeholder 2"/>
          <p:cNvSpPr txBox="1"/>
          <p:nvPr/>
        </p:nvSpPr>
        <p:spPr>
          <a:xfrm>
            <a:off x="1394690" y="3793921"/>
            <a:ext cx="2426491" cy="3247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5" name="TextBox 70"/>
          <p:cNvSpPr txBox="1"/>
          <p:nvPr/>
        </p:nvSpPr>
        <p:spPr>
          <a:xfrm>
            <a:off x="988272" y="4118631"/>
            <a:ext cx="27560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209154" y="370813"/>
            <a:ext cx="34963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单击添加您的标题</a:t>
            </a:r>
            <a:endParaRPr lang="en-US" altLang="zh-CN" sz="2600" b="1" spc="180" dirty="0">
              <a:solidFill>
                <a:srgbClr val="FFFFFF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出自【趣你的PPT】(微信:qunideppt)：最优质的PPT资源库"/>
          <p:cNvSpPr txBox="1"/>
          <p:nvPr/>
        </p:nvSpPr>
        <p:spPr>
          <a:xfrm>
            <a:off x="8356894" y="4903367"/>
            <a:ext cx="1750455" cy="39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altLang="zh-CN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9" name="出自【趣你的PPT】(微信:qunideppt)：最优质的PPT资源库"/>
          <p:cNvCxnSpPr>
            <a:endCxn id="2" idx="0"/>
          </p:cNvCxnSpPr>
          <p:nvPr/>
        </p:nvCxnSpPr>
        <p:spPr>
          <a:xfrm>
            <a:off x="6096000" y="3614058"/>
            <a:ext cx="0" cy="598713"/>
          </a:xfrm>
          <a:prstGeom prst="lin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10" name="出自【趣你的PPT】(微信:qunideppt)：最优质的PPT资源库"/>
          <p:cNvCxnSpPr/>
          <p:nvPr/>
        </p:nvCxnSpPr>
        <p:spPr>
          <a:xfrm>
            <a:off x="6509657" y="4855029"/>
            <a:ext cx="480954" cy="315686"/>
          </a:xfrm>
          <a:prstGeom prst="lin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13" name="出自【趣你的PPT】(微信:qunideppt)：最优质的PPT资源库"/>
          <p:cNvCxnSpPr/>
          <p:nvPr/>
        </p:nvCxnSpPr>
        <p:spPr>
          <a:xfrm flipH="1">
            <a:off x="5263988" y="4855029"/>
            <a:ext cx="385698" cy="345862"/>
          </a:xfrm>
          <a:prstGeom prst="lin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sp>
        <p:nvSpPr>
          <p:cNvPr id="2" name="出自【趣你的PPT】(微信:qunideppt)：最优质的PPT资源库"/>
          <p:cNvSpPr/>
          <p:nvPr/>
        </p:nvSpPr>
        <p:spPr>
          <a:xfrm>
            <a:off x="5617028" y="4212771"/>
            <a:ext cx="957944" cy="957944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400" dirty="0"/>
          </a:p>
        </p:txBody>
      </p:sp>
      <p:sp>
        <p:nvSpPr>
          <p:cNvPr id="5" name="出自【趣你的PPT】(微信:qunideppt)：最优质的PPT资源库"/>
          <p:cNvSpPr/>
          <p:nvPr/>
        </p:nvSpPr>
        <p:spPr>
          <a:xfrm>
            <a:off x="5608697" y="2704872"/>
            <a:ext cx="957944" cy="957944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400"/>
          </a:p>
        </p:txBody>
      </p:sp>
      <p:sp>
        <p:nvSpPr>
          <p:cNvPr id="18" name="出自【趣你的PPT】(微信:qunideppt)：最优质的PPT资源库"/>
          <p:cNvSpPr/>
          <p:nvPr/>
        </p:nvSpPr>
        <p:spPr>
          <a:xfrm>
            <a:off x="5804036" y="2845784"/>
            <a:ext cx="567265" cy="56726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718" y="118870"/>
                </a:moveTo>
                <a:cubicBezTo>
                  <a:pt x="119718" y="118870"/>
                  <a:pt x="119718" y="118870"/>
                  <a:pt x="119718" y="118588"/>
                </a:cubicBezTo>
                <a:cubicBezTo>
                  <a:pt x="119718" y="118588"/>
                  <a:pt x="119718" y="118588"/>
                  <a:pt x="119999" y="118305"/>
                </a:cubicBezTo>
                <a:cubicBezTo>
                  <a:pt x="119999" y="118305"/>
                  <a:pt x="119999" y="118305"/>
                  <a:pt x="119999" y="118305"/>
                </a:cubicBezTo>
                <a:cubicBezTo>
                  <a:pt x="119999" y="118023"/>
                  <a:pt x="119999" y="118023"/>
                  <a:pt x="119999" y="117741"/>
                </a:cubicBezTo>
                <a:cubicBezTo>
                  <a:pt x="119999" y="117741"/>
                  <a:pt x="119999" y="117741"/>
                  <a:pt x="119999" y="117741"/>
                </a:cubicBezTo>
                <a:cubicBezTo>
                  <a:pt x="119999" y="117741"/>
                  <a:pt x="119999" y="117458"/>
                  <a:pt x="119999" y="117458"/>
                </a:cubicBezTo>
                <a:cubicBezTo>
                  <a:pt x="119999" y="117458"/>
                  <a:pt x="119999" y="117458"/>
                  <a:pt x="119999" y="117176"/>
                </a:cubicBezTo>
                <a:cubicBezTo>
                  <a:pt x="119999" y="117176"/>
                  <a:pt x="119999" y="117176"/>
                  <a:pt x="119999" y="117176"/>
                </a:cubicBezTo>
                <a:cubicBezTo>
                  <a:pt x="119999" y="117176"/>
                  <a:pt x="119999" y="116894"/>
                  <a:pt x="119999" y="116894"/>
                </a:cubicBezTo>
                <a:cubicBezTo>
                  <a:pt x="119999" y="116894"/>
                  <a:pt x="119999" y="116611"/>
                  <a:pt x="119999" y="116611"/>
                </a:cubicBezTo>
                <a:cubicBezTo>
                  <a:pt x="119999" y="116611"/>
                  <a:pt x="119999" y="116611"/>
                  <a:pt x="119999" y="116611"/>
                </a:cubicBezTo>
                <a:cubicBezTo>
                  <a:pt x="108450" y="80470"/>
                  <a:pt x="108450" y="80470"/>
                  <a:pt x="108450" y="80470"/>
                </a:cubicBezTo>
                <a:cubicBezTo>
                  <a:pt x="108169" y="80188"/>
                  <a:pt x="107887" y="79905"/>
                  <a:pt x="107605" y="79623"/>
                </a:cubicBezTo>
                <a:cubicBezTo>
                  <a:pt x="44788" y="16376"/>
                  <a:pt x="44788" y="16376"/>
                  <a:pt x="44788" y="16376"/>
                </a:cubicBezTo>
                <a:cubicBezTo>
                  <a:pt x="44507" y="16094"/>
                  <a:pt x="44507" y="16094"/>
                  <a:pt x="44225" y="15811"/>
                </a:cubicBezTo>
                <a:cubicBezTo>
                  <a:pt x="30422" y="1976"/>
                  <a:pt x="30422" y="1976"/>
                  <a:pt x="30422" y="1976"/>
                </a:cubicBezTo>
                <a:cubicBezTo>
                  <a:pt x="29295" y="847"/>
                  <a:pt x="27605" y="0"/>
                  <a:pt x="25915" y="0"/>
                </a:cubicBezTo>
                <a:cubicBezTo>
                  <a:pt x="24225" y="0"/>
                  <a:pt x="22535" y="847"/>
                  <a:pt x="21126" y="1976"/>
                </a:cubicBezTo>
                <a:cubicBezTo>
                  <a:pt x="1971" y="21458"/>
                  <a:pt x="1971" y="21458"/>
                  <a:pt x="1971" y="21458"/>
                </a:cubicBezTo>
                <a:cubicBezTo>
                  <a:pt x="563" y="22588"/>
                  <a:pt x="0" y="24282"/>
                  <a:pt x="0" y="25976"/>
                </a:cubicBezTo>
                <a:cubicBezTo>
                  <a:pt x="0" y="27670"/>
                  <a:pt x="563" y="29364"/>
                  <a:pt x="1971" y="30776"/>
                </a:cubicBezTo>
                <a:cubicBezTo>
                  <a:pt x="15211" y="44047"/>
                  <a:pt x="15211" y="44047"/>
                  <a:pt x="15211" y="44047"/>
                </a:cubicBezTo>
                <a:cubicBezTo>
                  <a:pt x="15492" y="44329"/>
                  <a:pt x="15492" y="44329"/>
                  <a:pt x="15492" y="44611"/>
                </a:cubicBezTo>
                <a:cubicBezTo>
                  <a:pt x="78591" y="108141"/>
                  <a:pt x="78591" y="108141"/>
                  <a:pt x="78591" y="108141"/>
                </a:cubicBezTo>
                <a:cubicBezTo>
                  <a:pt x="78873" y="108423"/>
                  <a:pt x="79436" y="108705"/>
                  <a:pt x="79718" y="108705"/>
                </a:cubicBezTo>
                <a:cubicBezTo>
                  <a:pt x="99436" y="114635"/>
                  <a:pt x="99436" y="114635"/>
                  <a:pt x="99436" y="114635"/>
                </a:cubicBezTo>
                <a:cubicBezTo>
                  <a:pt x="2535" y="114635"/>
                  <a:pt x="2535" y="114635"/>
                  <a:pt x="2535" y="114635"/>
                </a:cubicBezTo>
                <a:cubicBezTo>
                  <a:pt x="1126" y="114635"/>
                  <a:pt x="0" y="115764"/>
                  <a:pt x="0" y="117176"/>
                </a:cubicBezTo>
                <a:cubicBezTo>
                  <a:pt x="0" y="118870"/>
                  <a:pt x="1126" y="120000"/>
                  <a:pt x="2535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746" y="120000"/>
                  <a:pt x="117746" y="120000"/>
                  <a:pt x="118028" y="120000"/>
                </a:cubicBezTo>
                <a:cubicBezTo>
                  <a:pt x="118028" y="120000"/>
                  <a:pt x="118309" y="119717"/>
                  <a:pt x="118591" y="119717"/>
                </a:cubicBezTo>
                <a:cubicBezTo>
                  <a:pt x="118591" y="119717"/>
                  <a:pt x="118591" y="119717"/>
                  <a:pt x="118591" y="119717"/>
                </a:cubicBezTo>
                <a:cubicBezTo>
                  <a:pt x="118591" y="119717"/>
                  <a:pt x="118873" y="119717"/>
                  <a:pt x="118873" y="119435"/>
                </a:cubicBezTo>
                <a:cubicBezTo>
                  <a:pt x="118873" y="119435"/>
                  <a:pt x="118873" y="119435"/>
                  <a:pt x="118873" y="119435"/>
                </a:cubicBezTo>
                <a:cubicBezTo>
                  <a:pt x="119154" y="119435"/>
                  <a:pt x="119154" y="119152"/>
                  <a:pt x="119436" y="119152"/>
                </a:cubicBezTo>
                <a:cubicBezTo>
                  <a:pt x="119436" y="119152"/>
                  <a:pt x="119436" y="119152"/>
                  <a:pt x="119436" y="119152"/>
                </a:cubicBezTo>
                <a:cubicBezTo>
                  <a:pt x="119436" y="119152"/>
                  <a:pt x="119436" y="118870"/>
                  <a:pt x="119718" y="118870"/>
                </a:cubicBezTo>
                <a:close/>
                <a:moveTo>
                  <a:pt x="113521" y="113223"/>
                </a:moveTo>
                <a:cubicBezTo>
                  <a:pt x="84225" y="104752"/>
                  <a:pt x="84225" y="104752"/>
                  <a:pt x="84225" y="104752"/>
                </a:cubicBezTo>
                <a:cubicBezTo>
                  <a:pt x="86197" y="97694"/>
                  <a:pt x="86197" y="97694"/>
                  <a:pt x="86197" y="97694"/>
                </a:cubicBezTo>
                <a:cubicBezTo>
                  <a:pt x="95211" y="97694"/>
                  <a:pt x="95211" y="97694"/>
                  <a:pt x="95211" y="97694"/>
                </a:cubicBezTo>
                <a:cubicBezTo>
                  <a:pt x="96901" y="97694"/>
                  <a:pt x="98028" y="96564"/>
                  <a:pt x="98028" y="95152"/>
                </a:cubicBezTo>
                <a:cubicBezTo>
                  <a:pt x="98028" y="85835"/>
                  <a:pt x="98028" y="85835"/>
                  <a:pt x="98028" y="85835"/>
                </a:cubicBezTo>
                <a:cubicBezTo>
                  <a:pt x="103943" y="84423"/>
                  <a:pt x="103943" y="84423"/>
                  <a:pt x="103943" y="84423"/>
                </a:cubicBezTo>
                <a:lnTo>
                  <a:pt x="113521" y="113223"/>
                </a:lnTo>
                <a:close/>
                <a:moveTo>
                  <a:pt x="42253" y="21458"/>
                </a:moveTo>
                <a:cubicBezTo>
                  <a:pt x="100563" y="79905"/>
                  <a:pt x="100563" y="79905"/>
                  <a:pt x="100563" y="79905"/>
                </a:cubicBezTo>
                <a:cubicBezTo>
                  <a:pt x="96056" y="81035"/>
                  <a:pt x="96056" y="81035"/>
                  <a:pt x="96056" y="81035"/>
                </a:cubicBezTo>
                <a:cubicBezTo>
                  <a:pt x="39718" y="24282"/>
                  <a:pt x="39718" y="24282"/>
                  <a:pt x="39718" y="24282"/>
                </a:cubicBezTo>
                <a:lnTo>
                  <a:pt x="42253" y="21458"/>
                </a:lnTo>
                <a:close/>
                <a:moveTo>
                  <a:pt x="35774" y="27952"/>
                </a:moveTo>
                <a:cubicBezTo>
                  <a:pt x="92676" y="84988"/>
                  <a:pt x="92676" y="84988"/>
                  <a:pt x="92676" y="84988"/>
                </a:cubicBezTo>
                <a:cubicBezTo>
                  <a:pt x="92676" y="92611"/>
                  <a:pt x="92676" y="92611"/>
                  <a:pt x="92676" y="92611"/>
                </a:cubicBezTo>
                <a:cubicBezTo>
                  <a:pt x="85352" y="92611"/>
                  <a:pt x="85352" y="92611"/>
                  <a:pt x="85352" y="92611"/>
                </a:cubicBezTo>
                <a:cubicBezTo>
                  <a:pt x="27887" y="35858"/>
                  <a:pt x="27887" y="35858"/>
                  <a:pt x="27887" y="35858"/>
                </a:cubicBezTo>
                <a:lnTo>
                  <a:pt x="35774" y="27952"/>
                </a:lnTo>
                <a:close/>
                <a:moveTo>
                  <a:pt x="5352" y="25976"/>
                </a:moveTo>
                <a:cubicBezTo>
                  <a:pt x="5352" y="25976"/>
                  <a:pt x="5352" y="25411"/>
                  <a:pt x="5633" y="25129"/>
                </a:cubicBezTo>
                <a:cubicBezTo>
                  <a:pt x="25070" y="5647"/>
                  <a:pt x="25070" y="5647"/>
                  <a:pt x="25070" y="5647"/>
                </a:cubicBezTo>
                <a:cubicBezTo>
                  <a:pt x="25352" y="5364"/>
                  <a:pt x="25633" y="5364"/>
                  <a:pt x="25915" y="5364"/>
                </a:cubicBezTo>
                <a:cubicBezTo>
                  <a:pt x="26197" y="5364"/>
                  <a:pt x="26478" y="5364"/>
                  <a:pt x="26760" y="5647"/>
                </a:cubicBezTo>
                <a:cubicBezTo>
                  <a:pt x="38591" y="17788"/>
                  <a:pt x="38591" y="17788"/>
                  <a:pt x="38591" y="17788"/>
                </a:cubicBezTo>
                <a:cubicBezTo>
                  <a:pt x="17464" y="38964"/>
                  <a:pt x="17464" y="38964"/>
                  <a:pt x="17464" y="38964"/>
                </a:cubicBezTo>
                <a:cubicBezTo>
                  <a:pt x="5633" y="26823"/>
                  <a:pt x="5633" y="26823"/>
                  <a:pt x="5633" y="26823"/>
                </a:cubicBezTo>
                <a:cubicBezTo>
                  <a:pt x="5352" y="26541"/>
                  <a:pt x="5352" y="26258"/>
                  <a:pt x="5352" y="25976"/>
                </a:cubicBezTo>
                <a:close/>
                <a:moveTo>
                  <a:pt x="24225" y="39529"/>
                </a:moveTo>
                <a:cubicBezTo>
                  <a:pt x="81408" y="96000"/>
                  <a:pt x="81408" y="96000"/>
                  <a:pt x="81408" y="96000"/>
                </a:cubicBezTo>
                <a:cubicBezTo>
                  <a:pt x="79718" y="101647"/>
                  <a:pt x="79718" y="101647"/>
                  <a:pt x="79718" y="101647"/>
                </a:cubicBezTo>
                <a:cubicBezTo>
                  <a:pt x="21126" y="42635"/>
                  <a:pt x="21126" y="42635"/>
                  <a:pt x="21126" y="42635"/>
                </a:cubicBezTo>
                <a:lnTo>
                  <a:pt x="24225" y="395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出自【趣你的PPT】(微信:qunideppt)：最优质的PPT资源库"/>
          <p:cNvSpPr/>
          <p:nvPr/>
        </p:nvSpPr>
        <p:spPr>
          <a:xfrm>
            <a:off x="4365113" y="4924081"/>
            <a:ext cx="957944" cy="957944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400"/>
          </a:p>
        </p:txBody>
      </p:sp>
      <p:grpSp>
        <p:nvGrpSpPr>
          <p:cNvPr id="19" name="Group 217出自【趣你的PPT】(微信:qunideppt)：最优质的PPT资源库"/>
          <p:cNvGrpSpPr/>
          <p:nvPr/>
        </p:nvGrpSpPr>
        <p:grpSpPr>
          <a:xfrm>
            <a:off x="4614520" y="5173488"/>
            <a:ext cx="459129" cy="459129"/>
            <a:chOff x="846137" y="3833813"/>
            <a:chExt cx="412750" cy="412750"/>
          </a:xfrm>
          <a:solidFill>
            <a:schemeClr val="bg1"/>
          </a:solidFill>
        </p:grpSpPr>
        <p:sp>
          <p:nvSpPr>
            <p:cNvPr id="20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846137" y="3833813"/>
              <a:ext cx="412750" cy="412750"/>
            </a:xfrm>
            <a:custGeom>
              <a:avLst/>
              <a:gdLst>
                <a:gd name="T0" fmla="*/ 476 w 548"/>
                <a:gd name="T1" fmla="*/ 72 h 548"/>
                <a:gd name="T2" fmla="*/ 216 w 548"/>
                <a:gd name="T3" fmla="*/ 72 h 548"/>
                <a:gd name="T4" fmla="*/ 190 w 548"/>
                <a:gd name="T5" fmla="*/ 300 h 548"/>
                <a:gd name="T6" fmla="*/ 14 w 548"/>
                <a:gd name="T7" fmla="*/ 477 h 548"/>
                <a:gd name="T8" fmla="*/ 14 w 548"/>
                <a:gd name="T9" fmla="*/ 525 h 548"/>
                <a:gd name="T10" fmla="*/ 23 w 548"/>
                <a:gd name="T11" fmla="*/ 534 h 548"/>
                <a:gd name="T12" fmla="*/ 71 w 548"/>
                <a:gd name="T13" fmla="*/ 534 h 548"/>
                <a:gd name="T14" fmla="*/ 248 w 548"/>
                <a:gd name="T15" fmla="*/ 358 h 548"/>
                <a:gd name="T16" fmla="*/ 476 w 548"/>
                <a:gd name="T17" fmla="*/ 332 h 548"/>
                <a:gd name="T18" fmla="*/ 476 w 548"/>
                <a:gd name="T19" fmla="*/ 72 h 548"/>
                <a:gd name="T20" fmla="*/ 440 w 548"/>
                <a:gd name="T21" fmla="*/ 296 h 548"/>
                <a:gd name="T22" fmla="*/ 252 w 548"/>
                <a:gd name="T23" fmla="*/ 296 h 548"/>
                <a:gd name="T24" fmla="*/ 252 w 548"/>
                <a:gd name="T25" fmla="*/ 108 h 548"/>
                <a:gd name="T26" fmla="*/ 440 w 548"/>
                <a:gd name="T27" fmla="*/ 108 h 548"/>
                <a:gd name="T28" fmla="*/ 440 w 548"/>
                <a:gd name="T29" fmla="*/ 29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8" h="548">
                  <a:moveTo>
                    <a:pt x="476" y="72"/>
                  </a:moveTo>
                  <a:cubicBezTo>
                    <a:pt x="404" y="0"/>
                    <a:pt x="288" y="0"/>
                    <a:pt x="216" y="72"/>
                  </a:cubicBezTo>
                  <a:cubicBezTo>
                    <a:pt x="154" y="134"/>
                    <a:pt x="145" y="229"/>
                    <a:pt x="190" y="300"/>
                  </a:cubicBezTo>
                  <a:cubicBezTo>
                    <a:pt x="14" y="477"/>
                    <a:pt x="14" y="477"/>
                    <a:pt x="14" y="477"/>
                  </a:cubicBezTo>
                  <a:cubicBezTo>
                    <a:pt x="0" y="490"/>
                    <a:pt x="0" y="512"/>
                    <a:pt x="14" y="525"/>
                  </a:cubicBezTo>
                  <a:cubicBezTo>
                    <a:pt x="23" y="534"/>
                    <a:pt x="23" y="534"/>
                    <a:pt x="23" y="534"/>
                  </a:cubicBezTo>
                  <a:cubicBezTo>
                    <a:pt x="36" y="548"/>
                    <a:pt x="58" y="548"/>
                    <a:pt x="71" y="534"/>
                  </a:cubicBezTo>
                  <a:cubicBezTo>
                    <a:pt x="248" y="358"/>
                    <a:pt x="248" y="358"/>
                    <a:pt x="248" y="358"/>
                  </a:cubicBezTo>
                  <a:cubicBezTo>
                    <a:pt x="319" y="403"/>
                    <a:pt x="414" y="394"/>
                    <a:pt x="476" y="332"/>
                  </a:cubicBezTo>
                  <a:cubicBezTo>
                    <a:pt x="548" y="260"/>
                    <a:pt x="548" y="144"/>
                    <a:pt x="476" y="72"/>
                  </a:cubicBezTo>
                  <a:close/>
                  <a:moveTo>
                    <a:pt x="440" y="296"/>
                  </a:moveTo>
                  <a:cubicBezTo>
                    <a:pt x="388" y="348"/>
                    <a:pt x="304" y="348"/>
                    <a:pt x="252" y="296"/>
                  </a:cubicBezTo>
                  <a:cubicBezTo>
                    <a:pt x="200" y="244"/>
                    <a:pt x="200" y="160"/>
                    <a:pt x="252" y="108"/>
                  </a:cubicBezTo>
                  <a:cubicBezTo>
                    <a:pt x="304" y="56"/>
                    <a:pt x="388" y="56"/>
                    <a:pt x="440" y="108"/>
                  </a:cubicBezTo>
                  <a:cubicBezTo>
                    <a:pt x="492" y="160"/>
                    <a:pt x="492" y="244"/>
                    <a:pt x="440" y="2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21" name="出自【趣你的PPT】(微信:qunideppt)：最优质的PPT资源库"/>
            <p:cNvSpPr/>
            <p:nvPr/>
          </p:nvSpPr>
          <p:spPr bwMode="auto">
            <a:xfrm>
              <a:off x="1008062" y="3944938"/>
              <a:ext cx="196850" cy="23813"/>
            </a:xfrm>
            <a:custGeom>
              <a:avLst/>
              <a:gdLst>
                <a:gd name="T0" fmla="*/ 9 w 262"/>
                <a:gd name="T1" fmla="*/ 0 h 31"/>
                <a:gd name="T2" fmla="*/ 0 w 262"/>
                <a:gd name="T3" fmla="*/ 31 h 31"/>
                <a:gd name="T4" fmla="*/ 262 w 262"/>
                <a:gd name="T5" fmla="*/ 31 h 31"/>
                <a:gd name="T6" fmla="*/ 253 w 262"/>
                <a:gd name="T7" fmla="*/ 0 h 31"/>
                <a:gd name="T8" fmla="*/ 9 w 26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31">
                  <a:moveTo>
                    <a:pt x="9" y="0"/>
                  </a:moveTo>
                  <a:cubicBezTo>
                    <a:pt x="5" y="10"/>
                    <a:pt x="2" y="20"/>
                    <a:pt x="0" y="31"/>
                  </a:cubicBezTo>
                  <a:cubicBezTo>
                    <a:pt x="262" y="31"/>
                    <a:pt x="262" y="31"/>
                    <a:pt x="262" y="31"/>
                  </a:cubicBezTo>
                  <a:cubicBezTo>
                    <a:pt x="260" y="20"/>
                    <a:pt x="257" y="10"/>
                    <a:pt x="253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22" name="出自【趣你的PPT】(微信:qunideppt)：最优质的PPT资源库"/>
            <p:cNvSpPr/>
            <p:nvPr/>
          </p:nvSpPr>
          <p:spPr bwMode="auto">
            <a:xfrm>
              <a:off x="1006475" y="3990975"/>
              <a:ext cx="200025" cy="23813"/>
            </a:xfrm>
            <a:custGeom>
              <a:avLst/>
              <a:gdLst>
                <a:gd name="T0" fmla="*/ 0 w 266"/>
                <a:gd name="T1" fmla="*/ 1 h 31"/>
                <a:gd name="T2" fmla="*/ 5 w 266"/>
                <a:gd name="T3" fmla="*/ 31 h 31"/>
                <a:gd name="T4" fmla="*/ 261 w 266"/>
                <a:gd name="T5" fmla="*/ 31 h 31"/>
                <a:gd name="T6" fmla="*/ 266 w 266"/>
                <a:gd name="T7" fmla="*/ 0 h 31"/>
                <a:gd name="T8" fmla="*/ 0 w 266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31">
                  <a:moveTo>
                    <a:pt x="0" y="1"/>
                  </a:moveTo>
                  <a:cubicBezTo>
                    <a:pt x="1" y="11"/>
                    <a:pt x="2" y="21"/>
                    <a:pt x="5" y="31"/>
                  </a:cubicBezTo>
                  <a:cubicBezTo>
                    <a:pt x="261" y="31"/>
                    <a:pt x="261" y="31"/>
                    <a:pt x="261" y="31"/>
                  </a:cubicBezTo>
                  <a:cubicBezTo>
                    <a:pt x="264" y="21"/>
                    <a:pt x="265" y="11"/>
                    <a:pt x="266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</p:grpSp>
      <p:sp>
        <p:nvSpPr>
          <p:cNvPr id="23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883499" y="4460308"/>
            <a:ext cx="462870" cy="462870"/>
          </a:xfrm>
          <a:custGeom>
            <a:avLst/>
            <a:gdLst>
              <a:gd name="T0" fmla="*/ 106 w 360"/>
              <a:gd name="T1" fmla="*/ 259 h 360"/>
              <a:gd name="T2" fmla="*/ 342 w 360"/>
              <a:gd name="T3" fmla="*/ 259 h 360"/>
              <a:gd name="T4" fmla="*/ 197 w 360"/>
              <a:gd name="T5" fmla="*/ 360 h 360"/>
              <a:gd name="T6" fmla="*/ 164 w 360"/>
              <a:gd name="T7" fmla="*/ 360 h 360"/>
              <a:gd name="T8" fmla="*/ 106 w 360"/>
              <a:gd name="T9" fmla="*/ 345 h 360"/>
              <a:gd name="T10" fmla="*/ 106 w 360"/>
              <a:gd name="T11" fmla="*/ 259 h 360"/>
              <a:gd name="T12" fmla="*/ 254 w 360"/>
              <a:gd name="T13" fmla="*/ 16 h 360"/>
              <a:gd name="T14" fmla="*/ 180 w 360"/>
              <a:gd name="T15" fmla="*/ 0 h 360"/>
              <a:gd name="T16" fmla="*/ 117 w 360"/>
              <a:gd name="T17" fmla="*/ 12 h 360"/>
              <a:gd name="T18" fmla="*/ 254 w 360"/>
              <a:gd name="T19" fmla="*/ 136 h 360"/>
              <a:gd name="T20" fmla="*/ 254 w 360"/>
              <a:gd name="T21" fmla="*/ 16 h 360"/>
              <a:gd name="T22" fmla="*/ 98 w 360"/>
              <a:gd name="T23" fmla="*/ 20 h 360"/>
              <a:gd name="T24" fmla="*/ 0 w 360"/>
              <a:gd name="T25" fmla="*/ 180 h 360"/>
              <a:gd name="T26" fmla="*/ 7 w 360"/>
              <a:gd name="T27" fmla="*/ 227 h 360"/>
              <a:gd name="T28" fmla="*/ 166 w 360"/>
              <a:gd name="T29" fmla="*/ 82 h 360"/>
              <a:gd name="T30" fmla="*/ 98 w 360"/>
              <a:gd name="T31" fmla="*/ 20 h 360"/>
              <a:gd name="T32" fmla="*/ 87 w 360"/>
              <a:gd name="T33" fmla="*/ 334 h 360"/>
              <a:gd name="T34" fmla="*/ 87 w 360"/>
              <a:gd name="T35" fmla="*/ 179 h 360"/>
              <a:gd name="T36" fmla="*/ 13 w 360"/>
              <a:gd name="T37" fmla="*/ 247 h 360"/>
              <a:gd name="T38" fmla="*/ 87 w 360"/>
              <a:gd name="T39" fmla="*/ 334 h 360"/>
              <a:gd name="T40" fmla="*/ 273 w 360"/>
              <a:gd name="T41" fmla="*/ 27 h 360"/>
              <a:gd name="T42" fmla="*/ 273 w 360"/>
              <a:gd name="T43" fmla="*/ 240 h 360"/>
              <a:gd name="T44" fmla="*/ 350 w 360"/>
              <a:gd name="T45" fmla="*/ 240 h 360"/>
              <a:gd name="T46" fmla="*/ 360 w 360"/>
              <a:gd name="T47" fmla="*/ 180 h 360"/>
              <a:gd name="T48" fmla="*/ 273 w 360"/>
              <a:gd name="T49" fmla="*/ 27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60" h="360">
                <a:moveTo>
                  <a:pt x="106" y="259"/>
                </a:moveTo>
                <a:cubicBezTo>
                  <a:pt x="110" y="259"/>
                  <a:pt x="335" y="259"/>
                  <a:pt x="342" y="259"/>
                </a:cubicBezTo>
                <a:cubicBezTo>
                  <a:pt x="314" y="316"/>
                  <a:pt x="259" y="354"/>
                  <a:pt x="197" y="360"/>
                </a:cubicBezTo>
                <a:cubicBezTo>
                  <a:pt x="164" y="360"/>
                  <a:pt x="164" y="360"/>
                  <a:pt x="164" y="360"/>
                </a:cubicBezTo>
                <a:cubicBezTo>
                  <a:pt x="144" y="358"/>
                  <a:pt x="125" y="353"/>
                  <a:pt x="106" y="345"/>
                </a:cubicBezTo>
                <a:cubicBezTo>
                  <a:pt x="106" y="342"/>
                  <a:pt x="106" y="263"/>
                  <a:pt x="106" y="259"/>
                </a:cubicBezTo>
                <a:close/>
                <a:moveTo>
                  <a:pt x="254" y="16"/>
                </a:moveTo>
                <a:cubicBezTo>
                  <a:pt x="231" y="5"/>
                  <a:pt x="206" y="0"/>
                  <a:pt x="180" y="0"/>
                </a:cubicBezTo>
                <a:cubicBezTo>
                  <a:pt x="159" y="0"/>
                  <a:pt x="138" y="4"/>
                  <a:pt x="117" y="12"/>
                </a:cubicBezTo>
                <a:cubicBezTo>
                  <a:pt x="122" y="16"/>
                  <a:pt x="248" y="131"/>
                  <a:pt x="254" y="136"/>
                </a:cubicBezTo>
                <a:cubicBezTo>
                  <a:pt x="254" y="128"/>
                  <a:pt x="254" y="19"/>
                  <a:pt x="254" y="16"/>
                </a:cubicBezTo>
                <a:close/>
                <a:moveTo>
                  <a:pt x="98" y="20"/>
                </a:moveTo>
                <a:cubicBezTo>
                  <a:pt x="38" y="51"/>
                  <a:pt x="0" y="112"/>
                  <a:pt x="0" y="180"/>
                </a:cubicBezTo>
                <a:cubicBezTo>
                  <a:pt x="0" y="196"/>
                  <a:pt x="2" y="212"/>
                  <a:pt x="7" y="227"/>
                </a:cubicBezTo>
                <a:cubicBezTo>
                  <a:pt x="12" y="223"/>
                  <a:pt x="163" y="85"/>
                  <a:pt x="166" y="82"/>
                </a:cubicBezTo>
                <a:cubicBezTo>
                  <a:pt x="163" y="79"/>
                  <a:pt x="100" y="22"/>
                  <a:pt x="98" y="20"/>
                </a:cubicBezTo>
                <a:close/>
                <a:moveTo>
                  <a:pt x="87" y="334"/>
                </a:moveTo>
                <a:cubicBezTo>
                  <a:pt x="87" y="327"/>
                  <a:pt x="87" y="188"/>
                  <a:pt x="87" y="179"/>
                </a:cubicBezTo>
                <a:cubicBezTo>
                  <a:pt x="81" y="185"/>
                  <a:pt x="15" y="245"/>
                  <a:pt x="13" y="247"/>
                </a:cubicBezTo>
                <a:cubicBezTo>
                  <a:pt x="28" y="283"/>
                  <a:pt x="54" y="314"/>
                  <a:pt x="87" y="334"/>
                </a:cubicBezTo>
                <a:close/>
                <a:moveTo>
                  <a:pt x="273" y="27"/>
                </a:moveTo>
                <a:cubicBezTo>
                  <a:pt x="273" y="34"/>
                  <a:pt x="273" y="236"/>
                  <a:pt x="273" y="240"/>
                </a:cubicBezTo>
                <a:cubicBezTo>
                  <a:pt x="277" y="240"/>
                  <a:pt x="347" y="240"/>
                  <a:pt x="350" y="240"/>
                </a:cubicBezTo>
                <a:cubicBezTo>
                  <a:pt x="357" y="221"/>
                  <a:pt x="360" y="201"/>
                  <a:pt x="360" y="180"/>
                </a:cubicBezTo>
                <a:cubicBezTo>
                  <a:pt x="360" y="118"/>
                  <a:pt x="327" y="59"/>
                  <a:pt x="273" y="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sp>
        <p:nvSpPr>
          <p:cNvPr id="3" name="出自【趣你的PPT】(微信:qunideppt)：最优质的PPT资源库"/>
          <p:cNvSpPr/>
          <p:nvPr/>
        </p:nvSpPr>
        <p:spPr>
          <a:xfrm>
            <a:off x="6955971" y="4906585"/>
            <a:ext cx="957944" cy="957944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400"/>
          </a:p>
        </p:txBody>
      </p:sp>
      <p:grpSp>
        <p:nvGrpSpPr>
          <p:cNvPr id="24" name="Group 74出自【趣你的PPT】(微信:qunideppt)：最优质的PPT资源库"/>
          <p:cNvGrpSpPr/>
          <p:nvPr/>
        </p:nvGrpSpPr>
        <p:grpSpPr>
          <a:xfrm>
            <a:off x="7141344" y="5091957"/>
            <a:ext cx="587198" cy="587198"/>
            <a:chOff x="5978526" y="4030663"/>
            <a:chExt cx="239713" cy="239713"/>
          </a:xfrm>
          <a:solidFill>
            <a:schemeClr val="bg1"/>
          </a:solidFill>
        </p:grpSpPr>
        <p:sp>
          <p:nvSpPr>
            <p:cNvPr id="25" name="出自【趣你的PPT】(微信:qunideppt)：最优质的PPT资源库"/>
            <p:cNvSpPr/>
            <p:nvPr/>
          </p:nvSpPr>
          <p:spPr bwMode="auto">
            <a:xfrm>
              <a:off x="6015038" y="4056063"/>
              <a:ext cx="26988" cy="26988"/>
            </a:xfrm>
            <a:custGeom>
              <a:avLst/>
              <a:gdLst>
                <a:gd name="T0" fmla="*/ 6 w 7"/>
                <a:gd name="T1" fmla="*/ 4 h 7"/>
                <a:gd name="T2" fmla="*/ 4 w 7"/>
                <a:gd name="T3" fmla="*/ 1 h 7"/>
                <a:gd name="T4" fmla="*/ 1 w 7"/>
                <a:gd name="T5" fmla="*/ 1 h 7"/>
                <a:gd name="T6" fmla="*/ 1 w 7"/>
                <a:gd name="T7" fmla="*/ 4 h 7"/>
                <a:gd name="T8" fmla="*/ 4 w 7"/>
                <a:gd name="T9" fmla="*/ 7 h 7"/>
                <a:gd name="T10" fmla="*/ 6 w 7"/>
                <a:gd name="T11" fmla="*/ 7 h 7"/>
                <a:gd name="T12" fmla="*/ 6 w 7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6" y="4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6" y="7"/>
                    <a:pt x="6" y="7"/>
                  </a:cubicBezTo>
                  <a:cubicBezTo>
                    <a:pt x="7" y="6"/>
                    <a:pt x="7" y="5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26" name="出自【趣你的PPT】(微信:qunideppt)：最优质的PPT资源库"/>
            <p:cNvSpPr/>
            <p:nvPr/>
          </p:nvSpPr>
          <p:spPr bwMode="auto">
            <a:xfrm>
              <a:off x="5978526" y="4135438"/>
              <a:ext cx="28575" cy="14288"/>
            </a:xfrm>
            <a:custGeom>
              <a:avLst/>
              <a:gdLst>
                <a:gd name="T0" fmla="*/ 6 w 8"/>
                <a:gd name="T1" fmla="*/ 0 h 4"/>
                <a:gd name="T2" fmla="*/ 2 w 8"/>
                <a:gd name="T3" fmla="*/ 0 h 4"/>
                <a:gd name="T4" fmla="*/ 0 w 8"/>
                <a:gd name="T5" fmla="*/ 2 h 4"/>
                <a:gd name="T6" fmla="*/ 2 w 8"/>
                <a:gd name="T7" fmla="*/ 4 h 4"/>
                <a:gd name="T8" fmla="*/ 6 w 8"/>
                <a:gd name="T9" fmla="*/ 4 h 4"/>
                <a:gd name="T10" fmla="*/ 8 w 8"/>
                <a:gd name="T11" fmla="*/ 2 h 4"/>
                <a:gd name="T12" fmla="*/ 6 w 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8" y="3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27" name="出自【趣你的PPT】(微信:qunideppt)：最优质的PPT资源库"/>
            <p:cNvSpPr/>
            <p:nvPr/>
          </p:nvSpPr>
          <p:spPr bwMode="auto">
            <a:xfrm>
              <a:off x="6188076" y="4149725"/>
              <a:ext cx="30163" cy="15875"/>
            </a:xfrm>
            <a:custGeom>
              <a:avLst/>
              <a:gdLst>
                <a:gd name="T0" fmla="*/ 6 w 8"/>
                <a:gd name="T1" fmla="*/ 0 h 4"/>
                <a:gd name="T2" fmla="*/ 2 w 8"/>
                <a:gd name="T3" fmla="*/ 0 h 4"/>
                <a:gd name="T4" fmla="*/ 0 w 8"/>
                <a:gd name="T5" fmla="*/ 2 h 4"/>
                <a:gd name="T6" fmla="*/ 2 w 8"/>
                <a:gd name="T7" fmla="*/ 4 h 4"/>
                <a:gd name="T8" fmla="*/ 6 w 8"/>
                <a:gd name="T9" fmla="*/ 4 h 4"/>
                <a:gd name="T10" fmla="*/ 8 w 8"/>
                <a:gd name="T11" fmla="*/ 2 h 4"/>
                <a:gd name="T12" fmla="*/ 6 w 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8" y="3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28" name="出自【趣你的PPT】(微信:qunideppt)：最优质的PPT资源库"/>
            <p:cNvSpPr/>
            <p:nvPr/>
          </p:nvSpPr>
          <p:spPr bwMode="auto">
            <a:xfrm>
              <a:off x="6165851" y="4067175"/>
              <a:ext cx="25400" cy="26988"/>
            </a:xfrm>
            <a:custGeom>
              <a:avLst/>
              <a:gdLst>
                <a:gd name="T0" fmla="*/ 6 w 7"/>
                <a:gd name="T1" fmla="*/ 1 h 7"/>
                <a:gd name="T2" fmla="*/ 3 w 7"/>
                <a:gd name="T3" fmla="*/ 1 h 7"/>
                <a:gd name="T4" fmla="*/ 0 w 7"/>
                <a:gd name="T5" fmla="*/ 4 h 7"/>
                <a:gd name="T6" fmla="*/ 0 w 7"/>
                <a:gd name="T7" fmla="*/ 6 h 7"/>
                <a:gd name="T8" fmla="*/ 3 w 7"/>
                <a:gd name="T9" fmla="*/ 6 h 7"/>
                <a:gd name="T10" fmla="*/ 6 w 7"/>
                <a:gd name="T11" fmla="*/ 4 h 7"/>
                <a:gd name="T12" fmla="*/ 6 w 7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6" y="1"/>
                  </a:moveTo>
                  <a:cubicBezTo>
                    <a:pt x="5" y="0"/>
                    <a:pt x="4" y="0"/>
                    <a:pt x="3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6"/>
                    <a:pt x="0" y="6"/>
                  </a:cubicBezTo>
                  <a:cubicBezTo>
                    <a:pt x="1" y="7"/>
                    <a:pt x="2" y="7"/>
                    <a:pt x="3" y="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3"/>
                    <a:pt x="7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29" name="出自【趣你的PPT】(微信:qunideppt)：最优质的PPT资源库"/>
            <p:cNvSpPr/>
            <p:nvPr/>
          </p:nvSpPr>
          <p:spPr bwMode="auto">
            <a:xfrm>
              <a:off x="6097588" y="4030663"/>
              <a:ext cx="15875" cy="28575"/>
            </a:xfrm>
            <a:custGeom>
              <a:avLst/>
              <a:gdLst>
                <a:gd name="T0" fmla="*/ 2 w 4"/>
                <a:gd name="T1" fmla="*/ 8 h 8"/>
                <a:gd name="T2" fmla="*/ 3 w 4"/>
                <a:gd name="T3" fmla="*/ 7 h 8"/>
                <a:gd name="T4" fmla="*/ 4 w 4"/>
                <a:gd name="T5" fmla="*/ 6 h 8"/>
                <a:gd name="T6" fmla="*/ 4 w 4"/>
                <a:gd name="T7" fmla="*/ 2 h 8"/>
                <a:gd name="T8" fmla="*/ 2 w 4"/>
                <a:gd name="T9" fmla="*/ 0 h 8"/>
                <a:gd name="T10" fmla="*/ 0 w 4"/>
                <a:gd name="T11" fmla="*/ 1 h 8"/>
                <a:gd name="T12" fmla="*/ 0 w 4"/>
                <a:gd name="T13" fmla="*/ 2 h 8"/>
                <a:gd name="T14" fmla="*/ 0 w 4"/>
                <a:gd name="T15" fmla="*/ 6 h 8"/>
                <a:gd name="T16" fmla="*/ 2 w 4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cubicBezTo>
                    <a:pt x="3" y="8"/>
                    <a:pt x="3" y="8"/>
                    <a:pt x="3" y="7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30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6037263" y="4089400"/>
              <a:ext cx="120650" cy="136525"/>
            </a:xfrm>
            <a:custGeom>
              <a:avLst/>
              <a:gdLst>
                <a:gd name="T0" fmla="*/ 16 w 32"/>
                <a:gd name="T1" fmla="*/ 0 h 36"/>
                <a:gd name="T2" fmla="*/ 0 w 32"/>
                <a:gd name="T3" fmla="*/ 16 h 36"/>
                <a:gd name="T4" fmla="*/ 8 w 32"/>
                <a:gd name="T5" fmla="*/ 30 h 36"/>
                <a:gd name="T6" fmla="*/ 8 w 32"/>
                <a:gd name="T7" fmla="*/ 36 h 36"/>
                <a:gd name="T8" fmla="*/ 24 w 32"/>
                <a:gd name="T9" fmla="*/ 36 h 36"/>
                <a:gd name="T10" fmla="*/ 24 w 32"/>
                <a:gd name="T11" fmla="*/ 30 h 36"/>
                <a:gd name="T12" fmla="*/ 32 w 32"/>
                <a:gd name="T13" fmla="*/ 16 h 36"/>
                <a:gd name="T14" fmla="*/ 16 w 32"/>
                <a:gd name="T15" fmla="*/ 0 h 36"/>
                <a:gd name="T16" fmla="*/ 22 w 32"/>
                <a:gd name="T17" fmla="*/ 26 h 36"/>
                <a:gd name="T18" fmla="*/ 20 w 32"/>
                <a:gd name="T19" fmla="*/ 27 h 36"/>
                <a:gd name="T20" fmla="*/ 20 w 32"/>
                <a:gd name="T21" fmla="*/ 30 h 36"/>
                <a:gd name="T22" fmla="*/ 20 w 32"/>
                <a:gd name="T23" fmla="*/ 32 h 36"/>
                <a:gd name="T24" fmla="*/ 12 w 32"/>
                <a:gd name="T25" fmla="*/ 32 h 36"/>
                <a:gd name="T26" fmla="*/ 12 w 32"/>
                <a:gd name="T27" fmla="*/ 30 h 36"/>
                <a:gd name="T28" fmla="*/ 12 w 32"/>
                <a:gd name="T29" fmla="*/ 27 h 36"/>
                <a:gd name="T30" fmla="*/ 10 w 32"/>
                <a:gd name="T31" fmla="*/ 26 h 36"/>
                <a:gd name="T32" fmla="*/ 4 w 32"/>
                <a:gd name="T33" fmla="*/ 16 h 36"/>
                <a:gd name="T34" fmla="*/ 16 w 32"/>
                <a:gd name="T35" fmla="*/ 4 h 36"/>
                <a:gd name="T36" fmla="*/ 28 w 32"/>
                <a:gd name="T37" fmla="*/ 16 h 36"/>
                <a:gd name="T38" fmla="*/ 22 w 32"/>
                <a:gd name="T39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" h="36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7"/>
                    <a:pt x="8" y="30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9" y="27"/>
                    <a:pt x="32" y="22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lose/>
                  <a:moveTo>
                    <a:pt x="22" y="26"/>
                  </a:moveTo>
                  <a:cubicBezTo>
                    <a:pt x="20" y="27"/>
                    <a:pt x="20" y="27"/>
                    <a:pt x="20" y="27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6" y="24"/>
                    <a:pt x="4" y="20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23" y="4"/>
                    <a:pt x="28" y="9"/>
                    <a:pt x="28" y="16"/>
                  </a:cubicBezTo>
                  <a:cubicBezTo>
                    <a:pt x="28" y="20"/>
                    <a:pt x="26" y="24"/>
                    <a:pt x="22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31" name="出自【趣你的PPT】(微信:qunideppt)：最优质的PPT资源库"/>
            <p:cNvSpPr/>
            <p:nvPr/>
          </p:nvSpPr>
          <p:spPr bwMode="auto">
            <a:xfrm>
              <a:off x="6067426" y="4240213"/>
              <a:ext cx="60325" cy="30163"/>
            </a:xfrm>
            <a:custGeom>
              <a:avLst/>
              <a:gdLst>
                <a:gd name="T0" fmla="*/ 0 w 16"/>
                <a:gd name="T1" fmla="*/ 4 h 8"/>
                <a:gd name="T2" fmla="*/ 4 w 16"/>
                <a:gd name="T3" fmla="*/ 4 h 8"/>
                <a:gd name="T4" fmla="*/ 4 w 16"/>
                <a:gd name="T5" fmla="*/ 4 h 8"/>
                <a:gd name="T6" fmla="*/ 8 w 16"/>
                <a:gd name="T7" fmla="*/ 8 h 8"/>
                <a:gd name="T8" fmla="*/ 12 w 16"/>
                <a:gd name="T9" fmla="*/ 4 h 8"/>
                <a:gd name="T10" fmla="*/ 12 w 16"/>
                <a:gd name="T11" fmla="*/ 4 h 8"/>
                <a:gd name="T12" fmla="*/ 16 w 16"/>
                <a:gd name="T13" fmla="*/ 4 h 8"/>
                <a:gd name="T14" fmla="*/ 16 w 16"/>
                <a:gd name="T15" fmla="*/ 0 h 8"/>
                <a:gd name="T16" fmla="*/ 0 w 16"/>
                <a:gd name="T17" fmla="*/ 0 h 8"/>
                <a:gd name="T18" fmla="*/ 0 w 16"/>
                <a:gd name="T1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8">
                  <a:moveTo>
                    <a:pt x="0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6"/>
                    <a:pt x="6" y="8"/>
                    <a:pt x="8" y="8"/>
                  </a:cubicBezTo>
                  <a:cubicBezTo>
                    <a:pt x="10" y="8"/>
                    <a:pt x="12" y="6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</p:grpSp>
      <p:sp>
        <p:nvSpPr>
          <p:cNvPr id="32" name="出自【趣你的PPT】(微信:qunideppt)：最优质的PPT资源库"/>
          <p:cNvSpPr txBox="1"/>
          <p:nvPr/>
        </p:nvSpPr>
        <p:spPr>
          <a:xfrm>
            <a:off x="4801796" y="2113940"/>
            <a:ext cx="2409545" cy="6662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algn="ctr">
              <a:lnSpc>
                <a:spcPct val="120000"/>
              </a:lnSpc>
              <a:spcAft>
                <a:spcPts val="600"/>
              </a:spcAft>
              <a:buSzPct val="25000"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lang="en-US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33" name="出自【趣你的PPT】(微信:qunideppt)：最优质的PPT资源库"/>
          <p:cNvSpPr txBox="1"/>
          <p:nvPr/>
        </p:nvSpPr>
        <p:spPr>
          <a:xfrm>
            <a:off x="5266048" y="1686921"/>
            <a:ext cx="1697772" cy="39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altLang="zh-CN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出自【趣你的PPT】(微信:qunideppt)：最优质的PPT资源库"/>
          <p:cNvSpPr txBox="1"/>
          <p:nvPr/>
        </p:nvSpPr>
        <p:spPr>
          <a:xfrm>
            <a:off x="1797516" y="5330386"/>
            <a:ext cx="2409545" cy="6662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algn="ctr">
              <a:lnSpc>
                <a:spcPct val="120000"/>
              </a:lnSpc>
              <a:spcAft>
                <a:spcPts val="600"/>
              </a:spcAft>
              <a:buSzPct val="25000"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lang="en-US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35" name="出自【趣你的PPT】(微信:qunideppt)：最优质的PPT资源库"/>
          <p:cNvSpPr txBox="1"/>
          <p:nvPr/>
        </p:nvSpPr>
        <p:spPr>
          <a:xfrm>
            <a:off x="2100905" y="4903367"/>
            <a:ext cx="1750455" cy="39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altLang="zh-CN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出自【趣你的PPT】(微信:qunideppt)：最优质的PPT资源库"/>
          <p:cNvSpPr txBox="1"/>
          <p:nvPr/>
        </p:nvSpPr>
        <p:spPr>
          <a:xfrm>
            <a:off x="8116126" y="5282048"/>
            <a:ext cx="2409545" cy="6662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algn="ctr">
              <a:lnSpc>
                <a:spcPct val="120000"/>
              </a:lnSpc>
              <a:spcAft>
                <a:spcPts val="600"/>
              </a:spcAft>
              <a:buSzPct val="25000"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lang="en-US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209154" y="370813"/>
            <a:ext cx="34963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单击添加您的标题</a:t>
            </a:r>
            <a:endParaRPr lang="en-US" altLang="zh-CN" sz="2600" b="1" spc="180" dirty="0">
              <a:solidFill>
                <a:srgbClr val="FFFFFF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出自【趣你的PPT】(微信:qunideppt)：最优质的PPT资源库"/>
          <p:cNvSpPr/>
          <p:nvPr/>
        </p:nvSpPr>
        <p:spPr bwMode="auto">
          <a:xfrm>
            <a:off x="4471103" y="3570084"/>
            <a:ext cx="1575602" cy="1610213"/>
          </a:xfrm>
          <a:custGeom>
            <a:avLst/>
            <a:gdLst>
              <a:gd name="T0" fmla="*/ 83 w 138"/>
              <a:gd name="T1" fmla="*/ 0 h 141"/>
              <a:gd name="T2" fmla="*/ 60 w 138"/>
              <a:gd name="T3" fmla="*/ 0 h 141"/>
              <a:gd name="T4" fmla="*/ 0 w 138"/>
              <a:gd name="T5" fmla="*/ 61 h 141"/>
              <a:gd name="T6" fmla="*/ 80 w 138"/>
              <a:gd name="T7" fmla="*/ 141 h 141"/>
              <a:gd name="T8" fmla="*/ 138 w 138"/>
              <a:gd name="T9" fmla="*/ 83 h 141"/>
              <a:gd name="T10" fmla="*/ 138 w 138"/>
              <a:gd name="T11" fmla="*/ 56 h 141"/>
              <a:gd name="T12" fmla="*/ 83 w 138"/>
              <a:gd name="T13" fmla="*/ 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" h="141">
                <a:moveTo>
                  <a:pt x="83" y="0"/>
                </a:moveTo>
                <a:cubicBezTo>
                  <a:pt x="60" y="0"/>
                  <a:pt x="60" y="0"/>
                  <a:pt x="60" y="0"/>
                </a:cubicBezTo>
                <a:cubicBezTo>
                  <a:pt x="0" y="61"/>
                  <a:pt x="0" y="61"/>
                  <a:pt x="0" y="61"/>
                </a:cubicBezTo>
                <a:cubicBezTo>
                  <a:pt x="80" y="141"/>
                  <a:pt x="80" y="141"/>
                  <a:pt x="80" y="141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38" y="56"/>
                  <a:pt x="138" y="56"/>
                  <a:pt x="138" y="56"/>
                </a:cubicBezTo>
                <a:cubicBezTo>
                  <a:pt x="108" y="54"/>
                  <a:pt x="85" y="30"/>
                  <a:pt x="83" y="0"/>
                </a:cubicBez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>
              <a:solidFill>
                <a:schemeClr val="lt1"/>
              </a:solidFill>
            </a:endParaRPr>
          </a:p>
        </p:txBody>
      </p:sp>
      <p:sp>
        <p:nvSpPr>
          <p:cNvPr id="6" name="出自【趣你的PPT】(微信:qunideppt)：最优质的PPT资源库"/>
          <p:cNvSpPr/>
          <p:nvPr/>
        </p:nvSpPr>
        <p:spPr bwMode="auto">
          <a:xfrm>
            <a:off x="4448530" y="1890648"/>
            <a:ext cx="1620748" cy="1575602"/>
          </a:xfrm>
          <a:custGeom>
            <a:avLst/>
            <a:gdLst>
              <a:gd name="T0" fmla="*/ 142 w 142"/>
              <a:gd name="T1" fmla="*/ 83 h 138"/>
              <a:gd name="T2" fmla="*/ 142 w 142"/>
              <a:gd name="T3" fmla="*/ 61 h 138"/>
              <a:gd name="T4" fmla="*/ 81 w 142"/>
              <a:gd name="T5" fmla="*/ 0 h 138"/>
              <a:gd name="T6" fmla="*/ 0 w 142"/>
              <a:gd name="T7" fmla="*/ 81 h 138"/>
              <a:gd name="T8" fmla="*/ 58 w 142"/>
              <a:gd name="T9" fmla="*/ 138 h 138"/>
              <a:gd name="T10" fmla="*/ 86 w 142"/>
              <a:gd name="T11" fmla="*/ 138 h 138"/>
              <a:gd name="T12" fmla="*/ 142 w 142"/>
              <a:gd name="T13" fmla="*/ 83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2" h="138">
                <a:moveTo>
                  <a:pt x="142" y="83"/>
                </a:moveTo>
                <a:cubicBezTo>
                  <a:pt x="142" y="61"/>
                  <a:pt x="142" y="61"/>
                  <a:pt x="142" y="61"/>
                </a:cubicBezTo>
                <a:cubicBezTo>
                  <a:pt x="81" y="0"/>
                  <a:pt x="81" y="0"/>
                  <a:pt x="81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58" y="138"/>
                  <a:pt x="58" y="138"/>
                  <a:pt x="58" y="138"/>
                </a:cubicBezTo>
                <a:cubicBezTo>
                  <a:pt x="86" y="138"/>
                  <a:pt x="86" y="138"/>
                  <a:pt x="86" y="138"/>
                </a:cubicBezTo>
                <a:cubicBezTo>
                  <a:pt x="88" y="109"/>
                  <a:pt x="112" y="85"/>
                  <a:pt x="142" y="83"/>
                </a:cubicBez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>
              <a:solidFill>
                <a:schemeClr val="lt1"/>
              </a:solidFill>
            </a:endParaRPr>
          </a:p>
        </p:txBody>
      </p:sp>
      <p:sp>
        <p:nvSpPr>
          <p:cNvPr id="7" name="出自【趣你的PPT】(微信:qunideppt)：最优质的PPT资源库"/>
          <p:cNvSpPr/>
          <p:nvPr/>
        </p:nvSpPr>
        <p:spPr bwMode="auto">
          <a:xfrm>
            <a:off x="6161075" y="1878608"/>
            <a:ext cx="1574096" cy="1610213"/>
          </a:xfrm>
          <a:custGeom>
            <a:avLst/>
            <a:gdLst>
              <a:gd name="T0" fmla="*/ 55 w 138"/>
              <a:gd name="T1" fmla="*/ 141 h 141"/>
              <a:gd name="T2" fmla="*/ 78 w 138"/>
              <a:gd name="T3" fmla="*/ 141 h 141"/>
              <a:gd name="T4" fmla="*/ 138 w 138"/>
              <a:gd name="T5" fmla="*/ 80 h 141"/>
              <a:gd name="T6" fmla="*/ 58 w 138"/>
              <a:gd name="T7" fmla="*/ 0 h 141"/>
              <a:gd name="T8" fmla="*/ 0 w 138"/>
              <a:gd name="T9" fmla="*/ 57 h 141"/>
              <a:gd name="T10" fmla="*/ 0 w 138"/>
              <a:gd name="T11" fmla="*/ 85 h 141"/>
              <a:gd name="T12" fmla="*/ 55 w 138"/>
              <a:gd name="T13" fmla="*/ 14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" h="141">
                <a:moveTo>
                  <a:pt x="55" y="141"/>
                </a:moveTo>
                <a:cubicBezTo>
                  <a:pt x="78" y="141"/>
                  <a:pt x="78" y="141"/>
                  <a:pt x="78" y="141"/>
                </a:cubicBezTo>
                <a:cubicBezTo>
                  <a:pt x="138" y="80"/>
                  <a:pt x="138" y="80"/>
                  <a:pt x="138" y="80"/>
                </a:cubicBezTo>
                <a:cubicBezTo>
                  <a:pt x="58" y="0"/>
                  <a:pt x="58" y="0"/>
                  <a:pt x="58" y="0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85"/>
                  <a:pt x="0" y="85"/>
                  <a:pt x="0" y="85"/>
                </a:cubicBezTo>
                <a:cubicBezTo>
                  <a:pt x="30" y="87"/>
                  <a:pt x="53" y="111"/>
                  <a:pt x="55" y="141"/>
                </a:cubicBez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>
              <a:solidFill>
                <a:schemeClr val="lt1"/>
              </a:solidFill>
            </a:endParaRPr>
          </a:p>
        </p:txBody>
      </p:sp>
      <p:sp>
        <p:nvSpPr>
          <p:cNvPr id="8" name="出自【趣你的PPT】(微信:qunideppt)：最优质的PPT资源库"/>
          <p:cNvSpPr/>
          <p:nvPr/>
        </p:nvSpPr>
        <p:spPr bwMode="auto">
          <a:xfrm>
            <a:off x="6136997" y="3580618"/>
            <a:ext cx="1622253" cy="1587640"/>
          </a:xfrm>
          <a:custGeom>
            <a:avLst/>
            <a:gdLst>
              <a:gd name="T0" fmla="*/ 0 w 142"/>
              <a:gd name="T1" fmla="*/ 56 h 139"/>
              <a:gd name="T2" fmla="*/ 0 w 142"/>
              <a:gd name="T3" fmla="*/ 78 h 139"/>
              <a:gd name="T4" fmla="*/ 61 w 142"/>
              <a:gd name="T5" fmla="*/ 139 h 139"/>
              <a:gd name="T6" fmla="*/ 142 w 142"/>
              <a:gd name="T7" fmla="*/ 58 h 139"/>
              <a:gd name="T8" fmla="*/ 84 w 142"/>
              <a:gd name="T9" fmla="*/ 0 h 139"/>
              <a:gd name="T10" fmla="*/ 56 w 142"/>
              <a:gd name="T11" fmla="*/ 0 h 139"/>
              <a:gd name="T12" fmla="*/ 0 w 142"/>
              <a:gd name="T13" fmla="*/ 56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2" h="139">
                <a:moveTo>
                  <a:pt x="0" y="56"/>
                </a:moveTo>
                <a:cubicBezTo>
                  <a:pt x="0" y="78"/>
                  <a:pt x="0" y="78"/>
                  <a:pt x="0" y="78"/>
                </a:cubicBezTo>
                <a:cubicBezTo>
                  <a:pt x="61" y="139"/>
                  <a:pt x="61" y="139"/>
                  <a:pt x="61" y="139"/>
                </a:cubicBezTo>
                <a:cubicBezTo>
                  <a:pt x="142" y="58"/>
                  <a:pt x="142" y="58"/>
                  <a:pt x="142" y="58"/>
                </a:cubicBezTo>
                <a:cubicBezTo>
                  <a:pt x="84" y="0"/>
                  <a:pt x="84" y="0"/>
                  <a:pt x="84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4" y="30"/>
                  <a:pt x="30" y="54"/>
                  <a:pt x="0" y="56"/>
                </a:cubicBez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>
              <a:solidFill>
                <a:schemeClr val="lt1"/>
              </a:solidFill>
            </a:endParaRPr>
          </a:p>
        </p:txBody>
      </p:sp>
      <p:sp>
        <p:nvSpPr>
          <p:cNvPr id="9" name="出自【趣你的PPT】(微信:qunideppt)：最优质的PPT资源库"/>
          <p:cNvSpPr txBox="1"/>
          <p:nvPr/>
        </p:nvSpPr>
        <p:spPr>
          <a:xfrm>
            <a:off x="4912493" y="2671222"/>
            <a:ext cx="755335" cy="275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9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Political</a:t>
            </a:r>
            <a:endParaRPr lang="id-ID" sz="119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出自【趣你的PPT】(微信:qunideppt)：最优质的PPT资源库"/>
          <p:cNvSpPr txBox="1"/>
          <p:nvPr/>
        </p:nvSpPr>
        <p:spPr>
          <a:xfrm>
            <a:off x="6416408" y="2694336"/>
            <a:ext cx="894797" cy="275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9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Economic</a:t>
            </a:r>
            <a:endParaRPr lang="id-ID" sz="119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出自【趣你的PPT】(微信:qunideppt)：最优质的PPT资源库"/>
          <p:cNvSpPr txBox="1"/>
          <p:nvPr/>
        </p:nvSpPr>
        <p:spPr>
          <a:xfrm>
            <a:off x="4983825" y="4375940"/>
            <a:ext cx="612668" cy="275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9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Social</a:t>
            </a:r>
            <a:endParaRPr lang="id-ID" sz="119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出自【趣你的PPT】(微信:qunideppt)：最优质的PPT资源库"/>
          <p:cNvSpPr txBox="1"/>
          <p:nvPr/>
        </p:nvSpPr>
        <p:spPr>
          <a:xfrm>
            <a:off x="6263322" y="4399054"/>
            <a:ext cx="1200970" cy="275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9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Technological</a:t>
            </a:r>
            <a:endParaRPr lang="id-ID" sz="119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146309" y="2391835"/>
            <a:ext cx="287704" cy="279388"/>
          </a:xfrm>
          <a:custGeom>
            <a:avLst/>
            <a:gdLst>
              <a:gd name="T0" fmla="*/ 1 w 73"/>
              <a:gd name="T1" fmla="*/ 19 h 68"/>
              <a:gd name="T2" fmla="*/ 37 w 73"/>
              <a:gd name="T3" fmla="*/ 1 h 68"/>
              <a:gd name="T4" fmla="*/ 72 w 73"/>
              <a:gd name="T5" fmla="*/ 21 h 68"/>
              <a:gd name="T6" fmla="*/ 36 w 73"/>
              <a:gd name="T7" fmla="*/ 4 h 68"/>
              <a:gd name="T8" fmla="*/ 1 w 73"/>
              <a:gd name="T9" fmla="*/ 22 h 68"/>
              <a:gd name="T10" fmla="*/ 37 w 73"/>
              <a:gd name="T11" fmla="*/ 6 h 68"/>
              <a:gd name="T12" fmla="*/ 66 w 73"/>
              <a:gd name="T13" fmla="*/ 22 h 68"/>
              <a:gd name="T14" fmla="*/ 8 w 73"/>
              <a:gd name="T15" fmla="*/ 22 h 68"/>
              <a:gd name="T16" fmla="*/ 7 w 73"/>
              <a:gd name="T17" fmla="*/ 21 h 68"/>
              <a:gd name="T18" fmla="*/ 37 w 73"/>
              <a:gd name="T19" fmla="*/ 6 h 68"/>
              <a:gd name="T20" fmla="*/ 36 w 73"/>
              <a:gd name="T21" fmla="*/ 8 h 68"/>
              <a:gd name="T22" fmla="*/ 60 w 73"/>
              <a:gd name="T23" fmla="*/ 20 h 68"/>
              <a:gd name="T24" fmla="*/ 73 w 73"/>
              <a:gd name="T25" fmla="*/ 67 h 68"/>
              <a:gd name="T26" fmla="*/ 1 w 73"/>
              <a:gd name="T27" fmla="*/ 68 h 68"/>
              <a:gd name="T28" fmla="*/ 0 w 73"/>
              <a:gd name="T29" fmla="*/ 61 h 68"/>
              <a:gd name="T30" fmla="*/ 4 w 73"/>
              <a:gd name="T31" fmla="*/ 59 h 68"/>
              <a:gd name="T32" fmla="*/ 6 w 73"/>
              <a:gd name="T33" fmla="*/ 56 h 68"/>
              <a:gd name="T34" fmla="*/ 12 w 73"/>
              <a:gd name="T35" fmla="*/ 26 h 68"/>
              <a:gd name="T36" fmla="*/ 7 w 73"/>
              <a:gd name="T37" fmla="*/ 25 h 68"/>
              <a:gd name="T38" fmla="*/ 13 w 73"/>
              <a:gd name="T39" fmla="*/ 24 h 68"/>
              <a:gd name="T40" fmla="*/ 27 w 73"/>
              <a:gd name="T41" fmla="*/ 24 h 68"/>
              <a:gd name="T42" fmla="*/ 41 w 73"/>
              <a:gd name="T43" fmla="*/ 24 h 68"/>
              <a:gd name="T44" fmla="*/ 56 w 73"/>
              <a:gd name="T45" fmla="*/ 24 h 68"/>
              <a:gd name="T46" fmla="*/ 65 w 73"/>
              <a:gd name="T47" fmla="*/ 24 h 68"/>
              <a:gd name="T48" fmla="*/ 65 w 73"/>
              <a:gd name="T49" fmla="*/ 26 h 68"/>
              <a:gd name="T50" fmla="*/ 62 w 73"/>
              <a:gd name="T51" fmla="*/ 56 h 68"/>
              <a:gd name="T52" fmla="*/ 68 w 73"/>
              <a:gd name="T53" fmla="*/ 58 h 68"/>
              <a:gd name="T54" fmla="*/ 71 w 73"/>
              <a:gd name="T55" fmla="*/ 59 h 68"/>
              <a:gd name="T56" fmla="*/ 48 w 73"/>
              <a:gd name="T57" fmla="*/ 56 h 68"/>
              <a:gd name="T58" fmla="*/ 55 w 73"/>
              <a:gd name="T59" fmla="*/ 26 h 68"/>
              <a:gd name="T60" fmla="*/ 48 w 73"/>
              <a:gd name="T61" fmla="*/ 56 h 68"/>
              <a:gd name="T62" fmla="*/ 40 w 73"/>
              <a:gd name="T63" fmla="*/ 56 h 68"/>
              <a:gd name="T64" fmla="*/ 33 w 73"/>
              <a:gd name="T65" fmla="*/ 26 h 68"/>
              <a:gd name="T66" fmla="*/ 19 w 73"/>
              <a:gd name="T67" fmla="*/ 56 h 68"/>
              <a:gd name="T68" fmla="*/ 26 w 73"/>
              <a:gd name="T69" fmla="*/ 26 h 68"/>
              <a:gd name="T70" fmla="*/ 19 w 73"/>
              <a:gd name="T71" fmla="*/ 56 h 68"/>
              <a:gd name="T72" fmla="*/ 65 w 73"/>
              <a:gd name="T73" fmla="*/ 59 h 68"/>
              <a:gd name="T74" fmla="*/ 7 w 73"/>
              <a:gd name="T75" fmla="*/ 59 h 68"/>
              <a:gd name="T76" fmla="*/ 67 w 73"/>
              <a:gd name="T77" fmla="*/ 62 h 68"/>
              <a:gd name="T78" fmla="*/ 3 w 73"/>
              <a:gd name="T79" fmla="*/ 62 h 68"/>
              <a:gd name="T80" fmla="*/ 70 w 73"/>
              <a:gd name="T81" fmla="*/ 65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3" h="68">
                <a:moveTo>
                  <a:pt x="0" y="21"/>
                </a:moveTo>
                <a:cubicBezTo>
                  <a:pt x="0" y="20"/>
                  <a:pt x="0" y="19"/>
                  <a:pt x="1" y="19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0"/>
                  <a:pt x="36" y="0"/>
                  <a:pt x="37" y="1"/>
                </a:cubicBezTo>
                <a:cubicBezTo>
                  <a:pt x="72" y="19"/>
                  <a:pt x="72" y="19"/>
                  <a:pt x="72" y="19"/>
                </a:cubicBezTo>
                <a:cubicBezTo>
                  <a:pt x="73" y="19"/>
                  <a:pt x="73" y="20"/>
                  <a:pt x="72" y="21"/>
                </a:cubicBezTo>
                <a:cubicBezTo>
                  <a:pt x="72" y="22"/>
                  <a:pt x="71" y="22"/>
                  <a:pt x="70" y="21"/>
                </a:cubicBezTo>
                <a:cubicBezTo>
                  <a:pt x="36" y="4"/>
                  <a:pt x="36" y="4"/>
                  <a:pt x="36" y="4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2"/>
                  <a:pt x="2" y="22"/>
                  <a:pt x="1" y="22"/>
                </a:cubicBezTo>
                <a:cubicBezTo>
                  <a:pt x="1" y="22"/>
                  <a:pt x="0" y="21"/>
                  <a:pt x="0" y="21"/>
                </a:cubicBezTo>
                <a:close/>
                <a:moveTo>
                  <a:pt x="37" y="6"/>
                </a:moveTo>
                <a:cubicBezTo>
                  <a:pt x="65" y="21"/>
                  <a:pt x="65" y="21"/>
                  <a:pt x="65" y="21"/>
                </a:cubicBezTo>
                <a:cubicBezTo>
                  <a:pt x="65" y="21"/>
                  <a:pt x="66" y="21"/>
                  <a:pt x="66" y="22"/>
                </a:cubicBezTo>
                <a:cubicBezTo>
                  <a:pt x="65" y="22"/>
                  <a:pt x="65" y="22"/>
                  <a:pt x="65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1"/>
                  <a:pt x="7" y="21"/>
                  <a:pt x="7" y="21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7" y="6"/>
                </a:cubicBezTo>
                <a:close/>
                <a:moveTo>
                  <a:pt x="60" y="20"/>
                </a:moveTo>
                <a:cubicBezTo>
                  <a:pt x="36" y="8"/>
                  <a:pt x="36" y="8"/>
                  <a:pt x="36" y="8"/>
                </a:cubicBezTo>
                <a:cubicBezTo>
                  <a:pt x="12" y="20"/>
                  <a:pt x="12" y="20"/>
                  <a:pt x="12" y="20"/>
                </a:cubicBezTo>
                <a:lnTo>
                  <a:pt x="60" y="20"/>
                </a:lnTo>
                <a:close/>
                <a:moveTo>
                  <a:pt x="73" y="61"/>
                </a:moveTo>
                <a:cubicBezTo>
                  <a:pt x="73" y="67"/>
                  <a:pt x="73" y="67"/>
                  <a:pt x="73" y="67"/>
                </a:cubicBezTo>
                <a:cubicBezTo>
                  <a:pt x="73" y="67"/>
                  <a:pt x="72" y="68"/>
                  <a:pt x="71" y="68"/>
                </a:cubicBezTo>
                <a:cubicBezTo>
                  <a:pt x="1" y="68"/>
                  <a:pt x="1" y="68"/>
                  <a:pt x="1" y="68"/>
                </a:cubicBezTo>
                <a:cubicBezTo>
                  <a:pt x="1" y="68"/>
                  <a:pt x="0" y="67"/>
                  <a:pt x="0" y="67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0"/>
                  <a:pt x="1" y="59"/>
                  <a:pt x="1" y="59"/>
                </a:cubicBezTo>
                <a:cubicBezTo>
                  <a:pt x="4" y="59"/>
                  <a:pt x="4" y="59"/>
                  <a:pt x="4" y="59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57"/>
                  <a:pt x="5" y="56"/>
                  <a:pt x="6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26"/>
                  <a:pt x="12" y="26"/>
                  <a:pt x="12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6"/>
                  <a:pt x="7" y="26"/>
                  <a:pt x="7" y="25"/>
                </a:cubicBezTo>
                <a:cubicBezTo>
                  <a:pt x="7" y="25"/>
                  <a:pt x="7" y="24"/>
                  <a:pt x="8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61" y="24"/>
                  <a:pt x="61" y="24"/>
                  <a:pt x="61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6" y="25"/>
                  <a:pt x="66" y="25"/>
                </a:cubicBezTo>
                <a:cubicBezTo>
                  <a:pt x="66" y="26"/>
                  <a:pt x="65" y="26"/>
                  <a:pt x="65" y="26"/>
                </a:cubicBezTo>
                <a:cubicBezTo>
                  <a:pt x="62" y="26"/>
                  <a:pt x="62" y="26"/>
                  <a:pt x="62" y="26"/>
                </a:cubicBezTo>
                <a:cubicBezTo>
                  <a:pt x="62" y="56"/>
                  <a:pt x="62" y="56"/>
                  <a:pt x="62" y="56"/>
                </a:cubicBezTo>
                <a:cubicBezTo>
                  <a:pt x="67" y="56"/>
                  <a:pt x="67" y="56"/>
                  <a:pt x="67" y="56"/>
                </a:cubicBezTo>
                <a:cubicBezTo>
                  <a:pt x="68" y="56"/>
                  <a:pt x="68" y="57"/>
                  <a:pt x="68" y="58"/>
                </a:cubicBezTo>
                <a:cubicBezTo>
                  <a:pt x="68" y="59"/>
                  <a:pt x="68" y="59"/>
                  <a:pt x="68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3" y="60"/>
                  <a:pt x="73" y="61"/>
                </a:cubicBezTo>
                <a:close/>
                <a:moveTo>
                  <a:pt x="48" y="56"/>
                </a:moveTo>
                <a:cubicBezTo>
                  <a:pt x="55" y="56"/>
                  <a:pt x="55" y="56"/>
                  <a:pt x="55" y="56"/>
                </a:cubicBezTo>
                <a:cubicBezTo>
                  <a:pt x="55" y="26"/>
                  <a:pt x="55" y="26"/>
                  <a:pt x="55" y="26"/>
                </a:cubicBezTo>
                <a:cubicBezTo>
                  <a:pt x="48" y="26"/>
                  <a:pt x="48" y="26"/>
                  <a:pt x="48" y="26"/>
                </a:cubicBezTo>
                <a:lnTo>
                  <a:pt x="48" y="56"/>
                </a:lnTo>
                <a:close/>
                <a:moveTo>
                  <a:pt x="33" y="56"/>
                </a:moveTo>
                <a:cubicBezTo>
                  <a:pt x="40" y="56"/>
                  <a:pt x="40" y="56"/>
                  <a:pt x="40" y="56"/>
                </a:cubicBezTo>
                <a:cubicBezTo>
                  <a:pt x="40" y="26"/>
                  <a:pt x="40" y="26"/>
                  <a:pt x="40" y="26"/>
                </a:cubicBezTo>
                <a:cubicBezTo>
                  <a:pt x="33" y="26"/>
                  <a:pt x="33" y="26"/>
                  <a:pt x="33" y="26"/>
                </a:cubicBezTo>
                <a:lnTo>
                  <a:pt x="33" y="56"/>
                </a:lnTo>
                <a:close/>
                <a:moveTo>
                  <a:pt x="19" y="56"/>
                </a:moveTo>
                <a:cubicBezTo>
                  <a:pt x="26" y="56"/>
                  <a:pt x="26" y="56"/>
                  <a:pt x="26" y="56"/>
                </a:cubicBezTo>
                <a:cubicBezTo>
                  <a:pt x="26" y="26"/>
                  <a:pt x="26" y="26"/>
                  <a:pt x="26" y="26"/>
                </a:cubicBezTo>
                <a:cubicBezTo>
                  <a:pt x="19" y="26"/>
                  <a:pt x="19" y="26"/>
                  <a:pt x="19" y="26"/>
                </a:cubicBezTo>
                <a:lnTo>
                  <a:pt x="19" y="56"/>
                </a:lnTo>
                <a:close/>
                <a:moveTo>
                  <a:pt x="7" y="59"/>
                </a:moveTo>
                <a:cubicBezTo>
                  <a:pt x="65" y="59"/>
                  <a:pt x="65" y="59"/>
                  <a:pt x="65" y="59"/>
                </a:cubicBezTo>
                <a:cubicBezTo>
                  <a:pt x="65" y="59"/>
                  <a:pt x="65" y="59"/>
                  <a:pt x="65" y="59"/>
                </a:cubicBezTo>
                <a:cubicBezTo>
                  <a:pt x="7" y="59"/>
                  <a:pt x="7" y="59"/>
                  <a:pt x="7" y="59"/>
                </a:cubicBezTo>
                <a:close/>
                <a:moveTo>
                  <a:pt x="70" y="62"/>
                </a:moveTo>
                <a:cubicBezTo>
                  <a:pt x="67" y="62"/>
                  <a:pt x="67" y="62"/>
                  <a:pt x="67" y="62"/>
                </a:cubicBezTo>
                <a:cubicBezTo>
                  <a:pt x="6" y="62"/>
                  <a:pt x="6" y="62"/>
                  <a:pt x="6" y="62"/>
                </a:cubicBezTo>
                <a:cubicBezTo>
                  <a:pt x="3" y="62"/>
                  <a:pt x="3" y="62"/>
                  <a:pt x="3" y="62"/>
                </a:cubicBezTo>
                <a:cubicBezTo>
                  <a:pt x="3" y="65"/>
                  <a:pt x="3" y="65"/>
                  <a:pt x="3" y="65"/>
                </a:cubicBezTo>
                <a:cubicBezTo>
                  <a:pt x="70" y="65"/>
                  <a:pt x="70" y="65"/>
                  <a:pt x="70" y="65"/>
                </a:cubicBezTo>
                <a:lnTo>
                  <a:pt x="70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60" tIns="49530" rIns="99060" bIns="49530" numCol="1" anchor="t" anchorCtr="0" compatLnSpc="1"/>
          <a:lstStyle/>
          <a:p>
            <a:endParaRPr lang="en-US" sz="1950"/>
          </a:p>
        </p:txBody>
      </p:sp>
      <p:sp>
        <p:nvSpPr>
          <p:cNvPr id="14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708202" y="4076326"/>
            <a:ext cx="311203" cy="322730"/>
          </a:xfrm>
          <a:custGeom>
            <a:avLst/>
            <a:gdLst>
              <a:gd name="T0" fmla="*/ 32 w 80"/>
              <a:gd name="T1" fmla="*/ 40 h 80"/>
              <a:gd name="T2" fmla="*/ 49 w 80"/>
              <a:gd name="T3" fmla="*/ 58 h 80"/>
              <a:gd name="T4" fmla="*/ 43 w 80"/>
              <a:gd name="T5" fmla="*/ 56 h 80"/>
              <a:gd name="T6" fmla="*/ 67 w 80"/>
              <a:gd name="T7" fmla="*/ 64 h 80"/>
              <a:gd name="T8" fmla="*/ 70 w 80"/>
              <a:gd name="T9" fmla="*/ 64 h 80"/>
              <a:gd name="T10" fmla="*/ 40 w 80"/>
              <a:gd name="T11" fmla="*/ 57 h 80"/>
              <a:gd name="T12" fmla="*/ 38 w 80"/>
              <a:gd name="T13" fmla="*/ 56 h 80"/>
              <a:gd name="T14" fmla="*/ 40 w 80"/>
              <a:gd name="T15" fmla="*/ 77 h 80"/>
              <a:gd name="T16" fmla="*/ 40 w 80"/>
              <a:gd name="T17" fmla="*/ 80 h 80"/>
              <a:gd name="T18" fmla="*/ 23 w 80"/>
              <a:gd name="T19" fmla="*/ 49 h 80"/>
              <a:gd name="T20" fmla="*/ 25 w 80"/>
              <a:gd name="T21" fmla="*/ 43 h 80"/>
              <a:gd name="T22" fmla="*/ 26 w 80"/>
              <a:gd name="T23" fmla="*/ 64 h 80"/>
              <a:gd name="T24" fmla="*/ 27 w 80"/>
              <a:gd name="T25" fmla="*/ 67 h 80"/>
              <a:gd name="T26" fmla="*/ 23 w 80"/>
              <a:gd name="T27" fmla="*/ 40 h 80"/>
              <a:gd name="T28" fmla="*/ 25 w 80"/>
              <a:gd name="T29" fmla="*/ 38 h 80"/>
              <a:gd name="T30" fmla="*/ 3 w 80"/>
              <a:gd name="T31" fmla="*/ 40 h 80"/>
              <a:gd name="T32" fmla="*/ 0 w 80"/>
              <a:gd name="T33" fmla="*/ 40 h 80"/>
              <a:gd name="T34" fmla="*/ 32 w 80"/>
              <a:gd name="T35" fmla="*/ 23 h 80"/>
              <a:gd name="T36" fmla="*/ 38 w 80"/>
              <a:gd name="T37" fmla="*/ 25 h 80"/>
              <a:gd name="T38" fmla="*/ 13 w 80"/>
              <a:gd name="T39" fmla="*/ 16 h 80"/>
              <a:gd name="T40" fmla="*/ 10 w 80"/>
              <a:gd name="T41" fmla="*/ 16 h 80"/>
              <a:gd name="T42" fmla="*/ 40 w 80"/>
              <a:gd name="T43" fmla="*/ 23 h 80"/>
              <a:gd name="T44" fmla="*/ 43 w 80"/>
              <a:gd name="T45" fmla="*/ 25 h 80"/>
              <a:gd name="T46" fmla="*/ 40 w 80"/>
              <a:gd name="T47" fmla="*/ 3 h 80"/>
              <a:gd name="T48" fmla="*/ 40 w 80"/>
              <a:gd name="T49" fmla="*/ 0 h 80"/>
              <a:gd name="T50" fmla="*/ 58 w 80"/>
              <a:gd name="T51" fmla="*/ 32 h 80"/>
              <a:gd name="T52" fmla="*/ 56 w 80"/>
              <a:gd name="T53" fmla="*/ 38 h 80"/>
              <a:gd name="T54" fmla="*/ 53 w 80"/>
              <a:gd name="T55" fmla="*/ 18 h 80"/>
              <a:gd name="T56" fmla="*/ 70 w 80"/>
              <a:gd name="T57" fmla="*/ 16 h 80"/>
              <a:gd name="T58" fmla="*/ 59 w 80"/>
              <a:gd name="T59" fmla="*/ 47 h 80"/>
              <a:gd name="T60" fmla="*/ 53 w 80"/>
              <a:gd name="T61" fmla="*/ 49 h 80"/>
              <a:gd name="T62" fmla="*/ 67 w 80"/>
              <a:gd name="T63" fmla="*/ 31 h 80"/>
              <a:gd name="T64" fmla="*/ 52 w 80"/>
              <a:gd name="T65" fmla="*/ 60 h 80"/>
              <a:gd name="T66" fmla="*/ 53 w 80"/>
              <a:gd name="T67" fmla="*/ 40 h 80"/>
              <a:gd name="T68" fmla="*/ 53 w 80"/>
              <a:gd name="T69" fmla="*/ 40 h 80"/>
              <a:gd name="T70" fmla="*/ 50 w 80"/>
              <a:gd name="T71" fmla="*/ 40 h 80"/>
              <a:gd name="T72" fmla="*/ 44 w 80"/>
              <a:gd name="T73" fmla="*/ 31 h 80"/>
              <a:gd name="T74" fmla="*/ 33 w 80"/>
              <a:gd name="T75" fmla="*/ 33 h 80"/>
              <a:gd name="T76" fmla="*/ 31 w 80"/>
              <a:gd name="T77" fmla="*/ 44 h 80"/>
              <a:gd name="T78" fmla="*/ 40 w 80"/>
              <a:gd name="T79" fmla="*/ 50 h 80"/>
              <a:gd name="T80" fmla="*/ 49 w 80"/>
              <a:gd name="T81" fmla="*/ 31 h 80"/>
              <a:gd name="T82" fmla="*/ 50 w 80"/>
              <a:gd name="T83" fmla="*/ 31 h 80"/>
              <a:gd name="T84" fmla="*/ 40 w 80"/>
              <a:gd name="T85" fmla="*/ 28 h 80"/>
              <a:gd name="T86" fmla="*/ 40 w 80"/>
              <a:gd name="T87" fmla="*/ 28 h 80"/>
              <a:gd name="T88" fmla="*/ 32 w 80"/>
              <a:gd name="T89" fmla="*/ 31 h 80"/>
              <a:gd name="T90" fmla="*/ 28 w 80"/>
              <a:gd name="T91" fmla="*/ 41 h 80"/>
              <a:gd name="T92" fmla="*/ 27 w 80"/>
              <a:gd name="T93" fmla="*/ 40 h 80"/>
              <a:gd name="T94" fmla="*/ 31 w 80"/>
              <a:gd name="T95" fmla="*/ 49 h 80"/>
              <a:gd name="T96" fmla="*/ 32 w 80"/>
              <a:gd name="T97" fmla="*/ 50 h 80"/>
              <a:gd name="T98" fmla="*/ 40 w 80"/>
              <a:gd name="T99" fmla="*/ 53 h 80"/>
              <a:gd name="T100" fmla="*/ 50 w 80"/>
              <a:gd name="T101" fmla="*/ 50 h 80"/>
              <a:gd name="T102" fmla="*/ 49 w 80"/>
              <a:gd name="T103" fmla="*/ 5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0" h="80">
                <a:moveTo>
                  <a:pt x="48" y="40"/>
                </a:moveTo>
                <a:cubicBezTo>
                  <a:pt x="48" y="45"/>
                  <a:pt x="45" y="48"/>
                  <a:pt x="40" y="48"/>
                </a:cubicBezTo>
                <a:cubicBezTo>
                  <a:pt x="36" y="48"/>
                  <a:pt x="32" y="45"/>
                  <a:pt x="32" y="40"/>
                </a:cubicBezTo>
                <a:cubicBezTo>
                  <a:pt x="32" y="36"/>
                  <a:pt x="36" y="32"/>
                  <a:pt x="40" y="32"/>
                </a:cubicBezTo>
                <a:cubicBezTo>
                  <a:pt x="45" y="32"/>
                  <a:pt x="48" y="36"/>
                  <a:pt x="48" y="40"/>
                </a:cubicBezTo>
                <a:close/>
                <a:moveTo>
                  <a:pt x="49" y="58"/>
                </a:moveTo>
                <a:cubicBezTo>
                  <a:pt x="49" y="56"/>
                  <a:pt x="49" y="54"/>
                  <a:pt x="49" y="53"/>
                </a:cubicBezTo>
                <a:cubicBezTo>
                  <a:pt x="48" y="53"/>
                  <a:pt x="47" y="53"/>
                  <a:pt x="46" y="53"/>
                </a:cubicBezTo>
                <a:cubicBezTo>
                  <a:pt x="45" y="54"/>
                  <a:pt x="44" y="55"/>
                  <a:pt x="43" y="56"/>
                </a:cubicBezTo>
                <a:cubicBezTo>
                  <a:pt x="47" y="59"/>
                  <a:pt x="51" y="62"/>
                  <a:pt x="55" y="64"/>
                </a:cubicBezTo>
                <a:cubicBezTo>
                  <a:pt x="62" y="68"/>
                  <a:pt x="65" y="68"/>
                  <a:pt x="67" y="67"/>
                </a:cubicBezTo>
                <a:cubicBezTo>
                  <a:pt x="67" y="66"/>
                  <a:pt x="67" y="65"/>
                  <a:pt x="67" y="64"/>
                </a:cubicBezTo>
                <a:cubicBezTo>
                  <a:pt x="67" y="62"/>
                  <a:pt x="66" y="58"/>
                  <a:pt x="63" y="53"/>
                </a:cubicBezTo>
                <a:cubicBezTo>
                  <a:pt x="64" y="53"/>
                  <a:pt x="65" y="53"/>
                  <a:pt x="66" y="52"/>
                </a:cubicBezTo>
                <a:cubicBezTo>
                  <a:pt x="69" y="57"/>
                  <a:pt x="70" y="61"/>
                  <a:pt x="70" y="64"/>
                </a:cubicBezTo>
                <a:cubicBezTo>
                  <a:pt x="70" y="66"/>
                  <a:pt x="70" y="68"/>
                  <a:pt x="69" y="69"/>
                </a:cubicBezTo>
                <a:cubicBezTo>
                  <a:pt x="66" y="71"/>
                  <a:pt x="61" y="71"/>
                  <a:pt x="53" y="67"/>
                </a:cubicBezTo>
                <a:cubicBezTo>
                  <a:pt x="49" y="64"/>
                  <a:pt x="45" y="61"/>
                  <a:pt x="40" y="57"/>
                </a:cubicBezTo>
                <a:cubicBezTo>
                  <a:pt x="38" y="59"/>
                  <a:pt x="36" y="61"/>
                  <a:pt x="35" y="62"/>
                </a:cubicBezTo>
                <a:cubicBezTo>
                  <a:pt x="34" y="61"/>
                  <a:pt x="34" y="60"/>
                  <a:pt x="34" y="59"/>
                </a:cubicBezTo>
                <a:cubicBezTo>
                  <a:pt x="35" y="58"/>
                  <a:pt x="37" y="57"/>
                  <a:pt x="38" y="56"/>
                </a:cubicBezTo>
                <a:cubicBezTo>
                  <a:pt x="37" y="55"/>
                  <a:pt x="36" y="54"/>
                  <a:pt x="35" y="53"/>
                </a:cubicBezTo>
                <a:cubicBezTo>
                  <a:pt x="34" y="53"/>
                  <a:pt x="32" y="53"/>
                  <a:pt x="31" y="53"/>
                </a:cubicBezTo>
                <a:cubicBezTo>
                  <a:pt x="33" y="68"/>
                  <a:pt x="37" y="77"/>
                  <a:pt x="40" y="77"/>
                </a:cubicBezTo>
                <a:cubicBezTo>
                  <a:pt x="43" y="77"/>
                  <a:pt x="45" y="73"/>
                  <a:pt x="47" y="65"/>
                </a:cubicBezTo>
                <a:cubicBezTo>
                  <a:pt x="48" y="66"/>
                  <a:pt x="49" y="66"/>
                  <a:pt x="50" y="67"/>
                </a:cubicBezTo>
                <a:cubicBezTo>
                  <a:pt x="48" y="75"/>
                  <a:pt x="45" y="80"/>
                  <a:pt x="40" y="80"/>
                </a:cubicBezTo>
                <a:cubicBezTo>
                  <a:pt x="34" y="80"/>
                  <a:pt x="30" y="68"/>
                  <a:pt x="28" y="52"/>
                </a:cubicBezTo>
                <a:cubicBezTo>
                  <a:pt x="26" y="52"/>
                  <a:pt x="23" y="52"/>
                  <a:pt x="21" y="52"/>
                </a:cubicBezTo>
                <a:cubicBezTo>
                  <a:pt x="22" y="51"/>
                  <a:pt x="22" y="50"/>
                  <a:pt x="23" y="49"/>
                </a:cubicBezTo>
                <a:cubicBezTo>
                  <a:pt x="24" y="49"/>
                  <a:pt x="26" y="49"/>
                  <a:pt x="28" y="49"/>
                </a:cubicBezTo>
                <a:cubicBezTo>
                  <a:pt x="28" y="48"/>
                  <a:pt x="28" y="47"/>
                  <a:pt x="28" y="46"/>
                </a:cubicBezTo>
                <a:cubicBezTo>
                  <a:pt x="27" y="45"/>
                  <a:pt x="26" y="44"/>
                  <a:pt x="25" y="43"/>
                </a:cubicBezTo>
                <a:cubicBezTo>
                  <a:pt x="18" y="51"/>
                  <a:pt x="13" y="60"/>
                  <a:pt x="13" y="64"/>
                </a:cubicBezTo>
                <a:cubicBezTo>
                  <a:pt x="13" y="65"/>
                  <a:pt x="14" y="66"/>
                  <a:pt x="14" y="67"/>
                </a:cubicBezTo>
                <a:cubicBezTo>
                  <a:pt x="15" y="68"/>
                  <a:pt x="19" y="68"/>
                  <a:pt x="26" y="64"/>
                </a:cubicBezTo>
                <a:cubicBezTo>
                  <a:pt x="26" y="64"/>
                  <a:pt x="27" y="63"/>
                  <a:pt x="28" y="63"/>
                </a:cubicBezTo>
                <a:cubicBezTo>
                  <a:pt x="28" y="64"/>
                  <a:pt x="28" y="65"/>
                  <a:pt x="28" y="66"/>
                </a:cubicBezTo>
                <a:cubicBezTo>
                  <a:pt x="28" y="66"/>
                  <a:pt x="28" y="66"/>
                  <a:pt x="27" y="67"/>
                </a:cubicBezTo>
                <a:cubicBezTo>
                  <a:pt x="20" y="71"/>
                  <a:pt x="15" y="71"/>
                  <a:pt x="12" y="69"/>
                </a:cubicBezTo>
                <a:cubicBezTo>
                  <a:pt x="11" y="68"/>
                  <a:pt x="10" y="66"/>
                  <a:pt x="10" y="64"/>
                </a:cubicBezTo>
                <a:cubicBezTo>
                  <a:pt x="10" y="59"/>
                  <a:pt x="15" y="50"/>
                  <a:pt x="23" y="40"/>
                </a:cubicBezTo>
                <a:cubicBezTo>
                  <a:pt x="22" y="38"/>
                  <a:pt x="20" y="36"/>
                  <a:pt x="19" y="35"/>
                </a:cubicBezTo>
                <a:cubicBezTo>
                  <a:pt x="20" y="34"/>
                  <a:pt x="21" y="34"/>
                  <a:pt x="22" y="34"/>
                </a:cubicBezTo>
                <a:cubicBezTo>
                  <a:pt x="23" y="35"/>
                  <a:pt x="24" y="37"/>
                  <a:pt x="25" y="38"/>
                </a:cubicBezTo>
                <a:cubicBezTo>
                  <a:pt x="26" y="37"/>
                  <a:pt x="27" y="36"/>
                  <a:pt x="28" y="35"/>
                </a:cubicBezTo>
                <a:cubicBezTo>
                  <a:pt x="28" y="34"/>
                  <a:pt x="28" y="32"/>
                  <a:pt x="28" y="31"/>
                </a:cubicBezTo>
                <a:cubicBezTo>
                  <a:pt x="12" y="33"/>
                  <a:pt x="3" y="37"/>
                  <a:pt x="3" y="40"/>
                </a:cubicBezTo>
                <a:cubicBezTo>
                  <a:pt x="3" y="43"/>
                  <a:pt x="8" y="45"/>
                  <a:pt x="15" y="47"/>
                </a:cubicBezTo>
                <a:cubicBezTo>
                  <a:pt x="15" y="48"/>
                  <a:pt x="14" y="49"/>
                  <a:pt x="14" y="50"/>
                </a:cubicBezTo>
                <a:cubicBezTo>
                  <a:pt x="6" y="48"/>
                  <a:pt x="0" y="45"/>
                  <a:pt x="0" y="40"/>
                </a:cubicBezTo>
                <a:cubicBezTo>
                  <a:pt x="0" y="34"/>
                  <a:pt x="13" y="30"/>
                  <a:pt x="28" y="28"/>
                </a:cubicBezTo>
                <a:cubicBezTo>
                  <a:pt x="28" y="26"/>
                  <a:pt x="29" y="23"/>
                  <a:pt x="29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5"/>
                  <a:pt x="31" y="26"/>
                  <a:pt x="31" y="28"/>
                </a:cubicBezTo>
                <a:cubicBezTo>
                  <a:pt x="32" y="28"/>
                  <a:pt x="34" y="28"/>
                  <a:pt x="35" y="28"/>
                </a:cubicBezTo>
                <a:cubicBezTo>
                  <a:pt x="36" y="27"/>
                  <a:pt x="37" y="26"/>
                  <a:pt x="38" y="25"/>
                </a:cubicBezTo>
                <a:cubicBezTo>
                  <a:pt x="34" y="22"/>
                  <a:pt x="30" y="19"/>
                  <a:pt x="26" y="17"/>
                </a:cubicBezTo>
                <a:cubicBezTo>
                  <a:pt x="19" y="13"/>
                  <a:pt x="15" y="13"/>
                  <a:pt x="14" y="14"/>
                </a:cubicBezTo>
                <a:cubicBezTo>
                  <a:pt x="14" y="15"/>
                  <a:pt x="13" y="15"/>
                  <a:pt x="13" y="16"/>
                </a:cubicBezTo>
                <a:cubicBezTo>
                  <a:pt x="13" y="19"/>
                  <a:pt x="15" y="23"/>
                  <a:pt x="18" y="28"/>
                </a:cubicBezTo>
                <a:cubicBezTo>
                  <a:pt x="17" y="28"/>
                  <a:pt x="16" y="28"/>
                  <a:pt x="15" y="28"/>
                </a:cubicBezTo>
                <a:cubicBezTo>
                  <a:pt x="12" y="24"/>
                  <a:pt x="10" y="19"/>
                  <a:pt x="10" y="16"/>
                </a:cubicBezTo>
                <a:cubicBezTo>
                  <a:pt x="10" y="15"/>
                  <a:pt x="11" y="13"/>
                  <a:pt x="12" y="12"/>
                </a:cubicBezTo>
                <a:cubicBezTo>
                  <a:pt x="15" y="9"/>
                  <a:pt x="20" y="10"/>
                  <a:pt x="27" y="14"/>
                </a:cubicBezTo>
                <a:cubicBezTo>
                  <a:pt x="31" y="16"/>
                  <a:pt x="36" y="19"/>
                  <a:pt x="40" y="23"/>
                </a:cubicBezTo>
                <a:cubicBezTo>
                  <a:pt x="42" y="22"/>
                  <a:pt x="44" y="20"/>
                  <a:pt x="46" y="19"/>
                </a:cubicBezTo>
                <a:cubicBezTo>
                  <a:pt x="46" y="20"/>
                  <a:pt x="46" y="21"/>
                  <a:pt x="47" y="22"/>
                </a:cubicBezTo>
                <a:cubicBezTo>
                  <a:pt x="45" y="23"/>
                  <a:pt x="44" y="24"/>
                  <a:pt x="43" y="25"/>
                </a:cubicBezTo>
                <a:cubicBezTo>
                  <a:pt x="44" y="26"/>
                  <a:pt x="45" y="27"/>
                  <a:pt x="45" y="28"/>
                </a:cubicBezTo>
                <a:cubicBezTo>
                  <a:pt x="47" y="28"/>
                  <a:pt x="48" y="28"/>
                  <a:pt x="49" y="28"/>
                </a:cubicBezTo>
                <a:cubicBezTo>
                  <a:pt x="48" y="12"/>
                  <a:pt x="44" y="3"/>
                  <a:pt x="40" y="3"/>
                </a:cubicBezTo>
                <a:cubicBezTo>
                  <a:pt x="38" y="3"/>
                  <a:pt x="35" y="8"/>
                  <a:pt x="33" y="15"/>
                </a:cubicBezTo>
                <a:cubicBezTo>
                  <a:pt x="32" y="15"/>
                  <a:pt x="32" y="14"/>
                  <a:pt x="31" y="14"/>
                </a:cubicBezTo>
                <a:cubicBezTo>
                  <a:pt x="33" y="6"/>
                  <a:pt x="36" y="0"/>
                  <a:pt x="40" y="0"/>
                </a:cubicBezTo>
                <a:cubicBezTo>
                  <a:pt x="47" y="0"/>
                  <a:pt x="51" y="13"/>
                  <a:pt x="52" y="28"/>
                </a:cubicBezTo>
                <a:cubicBezTo>
                  <a:pt x="55" y="28"/>
                  <a:pt x="57" y="29"/>
                  <a:pt x="60" y="29"/>
                </a:cubicBezTo>
                <a:cubicBezTo>
                  <a:pt x="59" y="30"/>
                  <a:pt x="58" y="31"/>
                  <a:pt x="58" y="32"/>
                </a:cubicBezTo>
                <a:cubicBezTo>
                  <a:pt x="56" y="32"/>
                  <a:pt x="54" y="31"/>
                  <a:pt x="53" y="31"/>
                </a:cubicBezTo>
                <a:cubicBezTo>
                  <a:pt x="53" y="32"/>
                  <a:pt x="53" y="34"/>
                  <a:pt x="53" y="35"/>
                </a:cubicBezTo>
                <a:cubicBezTo>
                  <a:pt x="54" y="36"/>
                  <a:pt x="55" y="37"/>
                  <a:pt x="56" y="38"/>
                </a:cubicBezTo>
                <a:cubicBezTo>
                  <a:pt x="63" y="29"/>
                  <a:pt x="67" y="21"/>
                  <a:pt x="67" y="16"/>
                </a:cubicBezTo>
                <a:cubicBezTo>
                  <a:pt x="67" y="15"/>
                  <a:pt x="67" y="15"/>
                  <a:pt x="67" y="14"/>
                </a:cubicBezTo>
                <a:cubicBezTo>
                  <a:pt x="65" y="13"/>
                  <a:pt x="60" y="14"/>
                  <a:pt x="53" y="18"/>
                </a:cubicBezTo>
                <a:cubicBezTo>
                  <a:pt x="53" y="17"/>
                  <a:pt x="52" y="16"/>
                  <a:pt x="52" y="15"/>
                </a:cubicBezTo>
                <a:cubicBezTo>
                  <a:pt x="59" y="11"/>
                  <a:pt x="66" y="9"/>
                  <a:pt x="69" y="12"/>
                </a:cubicBezTo>
                <a:cubicBezTo>
                  <a:pt x="70" y="13"/>
                  <a:pt x="70" y="15"/>
                  <a:pt x="70" y="16"/>
                </a:cubicBezTo>
                <a:cubicBezTo>
                  <a:pt x="70" y="22"/>
                  <a:pt x="65" y="31"/>
                  <a:pt x="58" y="40"/>
                </a:cubicBezTo>
                <a:cubicBezTo>
                  <a:pt x="59" y="42"/>
                  <a:pt x="61" y="44"/>
                  <a:pt x="62" y="46"/>
                </a:cubicBezTo>
                <a:cubicBezTo>
                  <a:pt x="61" y="46"/>
                  <a:pt x="60" y="46"/>
                  <a:pt x="59" y="47"/>
                </a:cubicBezTo>
                <a:cubicBezTo>
                  <a:pt x="58" y="45"/>
                  <a:pt x="57" y="44"/>
                  <a:pt x="56" y="43"/>
                </a:cubicBezTo>
                <a:cubicBezTo>
                  <a:pt x="55" y="44"/>
                  <a:pt x="54" y="45"/>
                  <a:pt x="53" y="46"/>
                </a:cubicBezTo>
                <a:cubicBezTo>
                  <a:pt x="53" y="47"/>
                  <a:pt x="53" y="48"/>
                  <a:pt x="53" y="49"/>
                </a:cubicBezTo>
                <a:cubicBezTo>
                  <a:pt x="68" y="48"/>
                  <a:pt x="77" y="44"/>
                  <a:pt x="77" y="40"/>
                </a:cubicBezTo>
                <a:cubicBezTo>
                  <a:pt x="77" y="38"/>
                  <a:pt x="73" y="35"/>
                  <a:pt x="65" y="33"/>
                </a:cubicBezTo>
                <a:cubicBezTo>
                  <a:pt x="66" y="32"/>
                  <a:pt x="66" y="32"/>
                  <a:pt x="67" y="31"/>
                </a:cubicBezTo>
                <a:cubicBezTo>
                  <a:pt x="75" y="33"/>
                  <a:pt x="80" y="36"/>
                  <a:pt x="80" y="40"/>
                </a:cubicBezTo>
                <a:cubicBezTo>
                  <a:pt x="80" y="47"/>
                  <a:pt x="67" y="51"/>
                  <a:pt x="52" y="52"/>
                </a:cubicBezTo>
                <a:cubicBezTo>
                  <a:pt x="52" y="55"/>
                  <a:pt x="52" y="57"/>
                  <a:pt x="52" y="60"/>
                </a:cubicBezTo>
                <a:cubicBezTo>
                  <a:pt x="51" y="59"/>
                  <a:pt x="50" y="58"/>
                  <a:pt x="49" y="58"/>
                </a:cubicBezTo>
                <a:close/>
                <a:moveTo>
                  <a:pt x="53" y="40"/>
                </a:moveTo>
                <a:cubicBezTo>
                  <a:pt x="53" y="40"/>
                  <a:pt x="53" y="40"/>
                  <a:pt x="53" y="40"/>
                </a:cubicBezTo>
                <a:cubicBezTo>
                  <a:pt x="53" y="41"/>
                  <a:pt x="53" y="41"/>
                  <a:pt x="53" y="41"/>
                </a:cubicBezTo>
                <a:cubicBezTo>
                  <a:pt x="53" y="41"/>
                  <a:pt x="53" y="41"/>
                  <a:pt x="54" y="40"/>
                </a:cubicBezTo>
                <a:cubicBezTo>
                  <a:pt x="53" y="40"/>
                  <a:pt x="53" y="40"/>
                  <a:pt x="53" y="40"/>
                </a:cubicBezTo>
                <a:close/>
                <a:moveTo>
                  <a:pt x="47" y="47"/>
                </a:moveTo>
                <a:cubicBezTo>
                  <a:pt x="48" y="46"/>
                  <a:pt x="49" y="45"/>
                  <a:pt x="50" y="44"/>
                </a:cubicBezTo>
                <a:cubicBezTo>
                  <a:pt x="50" y="43"/>
                  <a:pt x="50" y="42"/>
                  <a:pt x="50" y="40"/>
                </a:cubicBezTo>
                <a:cubicBezTo>
                  <a:pt x="50" y="39"/>
                  <a:pt x="50" y="38"/>
                  <a:pt x="50" y="36"/>
                </a:cubicBezTo>
                <a:cubicBezTo>
                  <a:pt x="49" y="35"/>
                  <a:pt x="48" y="34"/>
                  <a:pt x="47" y="33"/>
                </a:cubicBezTo>
                <a:cubicBezTo>
                  <a:pt x="46" y="32"/>
                  <a:pt x="45" y="32"/>
                  <a:pt x="44" y="31"/>
                </a:cubicBezTo>
                <a:cubicBezTo>
                  <a:pt x="43" y="31"/>
                  <a:pt x="42" y="31"/>
                  <a:pt x="40" y="31"/>
                </a:cubicBezTo>
                <a:cubicBezTo>
                  <a:pt x="39" y="31"/>
                  <a:pt x="38" y="31"/>
                  <a:pt x="36" y="31"/>
                </a:cubicBezTo>
                <a:cubicBezTo>
                  <a:pt x="35" y="32"/>
                  <a:pt x="34" y="32"/>
                  <a:pt x="33" y="33"/>
                </a:cubicBezTo>
                <a:cubicBezTo>
                  <a:pt x="32" y="34"/>
                  <a:pt x="32" y="35"/>
                  <a:pt x="31" y="36"/>
                </a:cubicBezTo>
                <a:cubicBezTo>
                  <a:pt x="31" y="38"/>
                  <a:pt x="31" y="39"/>
                  <a:pt x="31" y="40"/>
                </a:cubicBezTo>
                <a:cubicBezTo>
                  <a:pt x="31" y="42"/>
                  <a:pt x="31" y="43"/>
                  <a:pt x="31" y="44"/>
                </a:cubicBezTo>
                <a:cubicBezTo>
                  <a:pt x="32" y="45"/>
                  <a:pt x="32" y="46"/>
                  <a:pt x="33" y="47"/>
                </a:cubicBezTo>
                <a:cubicBezTo>
                  <a:pt x="34" y="48"/>
                  <a:pt x="35" y="49"/>
                  <a:pt x="36" y="50"/>
                </a:cubicBezTo>
                <a:cubicBezTo>
                  <a:pt x="38" y="50"/>
                  <a:pt x="39" y="50"/>
                  <a:pt x="40" y="50"/>
                </a:cubicBezTo>
                <a:cubicBezTo>
                  <a:pt x="42" y="50"/>
                  <a:pt x="43" y="50"/>
                  <a:pt x="44" y="50"/>
                </a:cubicBezTo>
                <a:cubicBezTo>
                  <a:pt x="45" y="49"/>
                  <a:pt x="46" y="48"/>
                  <a:pt x="47" y="47"/>
                </a:cubicBezTo>
                <a:close/>
                <a:moveTo>
                  <a:pt x="49" y="31"/>
                </a:moveTo>
                <a:cubicBezTo>
                  <a:pt x="49" y="31"/>
                  <a:pt x="49" y="31"/>
                  <a:pt x="49" y="31"/>
                </a:cubicBezTo>
                <a:cubicBezTo>
                  <a:pt x="49" y="31"/>
                  <a:pt x="50" y="32"/>
                  <a:pt x="50" y="32"/>
                </a:cubicBezTo>
                <a:cubicBezTo>
                  <a:pt x="50" y="32"/>
                  <a:pt x="50" y="31"/>
                  <a:pt x="50" y="31"/>
                </a:cubicBezTo>
                <a:cubicBezTo>
                  <a:pt x="49" y="31"/>
                  <a:pt x="49" y="31"/>
                  <a:pt x="49" y="31"/>
                </a:cubicBezTo>
                <a:close/>
                <a:moveTo>
                  <a:pt x="40" y="28"/>
                </a:move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7"/>
                  <a:pt x="41" y="27"/>
                  <a:pt x="40" y="27"/>
                </a:cubicBezTo>
                <a:cubicBezTo>
                  <a:pt x="40" y="27"/>
                  <a:pt x="40" y="27"/>
                  <a:pt x="40" y="28"/>
                </a:cubicBezTo>
                <a:close/>
                <a:moveTo>
                  <a:pt x="31" y="32"/>
                </a:moveTo>
                <a:cubicBezTo>
                  <a:pt x="31" y="32"/>
                  <a:pt x="31" y="31"/>
                  <a:pt x="31" y="31"/>
                </a:cubicBezTo>
                <a:cubicBezTo>
                  <a:pt x="31" y="31"/>
                  <a:pt x="32" y="31"/>
                  <a:pt x="32" y="31"/>
                </a:cubicBezTo>
                <a:cubicBezTo>
                  <a:pt x="31" y="31"/>
                  <a:pt x="31" y="31"/>
                  <a:pt x="31" y="31"/>
                </a:cubicBezTo>
                <a:cubicBezTo>
                  <a:pt x="31" y="31"/>
                  <a:pt x="31" y="32"/>
                  <a:pt x="31" y="32"/>
                </a:cubicBezTo>
                <a:close/>
                <a:moveTo>
                  <a:pt x="28" y="41"/>
                </a:moveTo>
                <a:cubicBezTo>
                  <a:pt x="28" y="41"/>
                  <a:pt x="28" y="41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7" y="40"/>
                  <a:pt x="27" y="40"/>
                  <a:pt x="27" y="40"/>
                </a:cubicBezTo>
                <a:cubicBezTo>
                  <a:pt x="27" y="41"/>
                  <a:pt x="27" y="41"/>
                  <a:pt x="28" y="41"/>
                </a:cubicBezTo>
                <a:close/>
                <a:moveTo>
                  <a:pt x="32" y="50"/>
                </a:moveTo>
                <a:cubicBezTo>
                  <a:pt x="32" y="50"/>
                  <a:pt x="31" y="50"/>
                  <a:pt x="31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49"/>
                  <a:pt x="31" y="49"/>
                  <a:pt x="31" y="50"/>
                </a:cubicBezTo>
                <a:cubicBezTo>
                  <a:pt x="31" y="50"/>
                  <a:pt x="31" y="50"/>
                  <a:pt x="32" y="50"/>
                </a:cubicBezTo>
                <a:close/>
                <a:moveTo>
                  <a:pt x="41" y="53"/>
                </a:moveTo>
                <a:cubicBezTo>
                  <a:pt x="41" y="53"/>
                  <a:pt x="41" y="53"/>
                  <a:pt x="40" y="53"/>
                </a:cubicBezTo>
                <a:cubicBezTo>
                  <a:pt x="40" y="53"/>
                  <a:pt x="40" y="53"/>
                  <a:pt x="40" y="53"/>
                </a:cubicBezTo>
                <a:cubicBezTo>
                  <a:pt x="40" y="53"/>
                  <a:pt x="40" y="53"/>
                  <a:pt x="40" y="54"/>
                </a:cubicBezTo>
                <a:cubicBezTo>
                  <a:pt x="41" y="53"/>
                  <a:pt x="41" y="53"/>
                  <a:pt x="41" y="53"/>
                </a:cubicBezTo>
                <a:close/>
                <a:moveTo>
                  <a:pt x="50" y="50"/>
                </a:moveTo>
                <a:cubicBezTo>
                  <a:pt x="50" y="49"/>
                  <a:pt x="50" y="49"/>
                  <a:pt x="50" y="49"/>
                </a:cubicBezTo>
                <a:cubicBezTo>
                  <a:pt x="50" y="49"/>
                  <a:pt x="49" y="49"/>
                  <a:pt x="49" y="49"/>
                </a:cubicBezTo>
                <a:cubicBezTo>
                  <a:pt x="49" y="50"/>
                  <a:pt x="49" y="50"/>
                  <a:pt x="49" y="50"/>
                </a:cubicBezTo>
                <a:cubicBezTo>
                  <a:pt x="49" y="50"/>
                  <a:pt x="49" y="50"/>
                  <a:pt x="50" y="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60" tIns="49530" rIns="99060" bIns="49530" numCol="1" anchor="t" anchorCtr="0" compatLnSpc="1"/>
          <a:lstStyle/>
          <a:p>
            <a:endParaRPr lang="en-US" sz="1950"/>
          </a:p>
        </p:txBody>
      </p:sp>
      <p:sp>
        <p:nvSpPr>
          <p:cNvPr id="15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144645" y="4059966"/>
            <a:ext cx="291031" cy="315975"/>
          </a:xfrm>
          <a:custGeom>
            <a:avLst/>
            <a:gdLst>
              <a:gd name="T0" fmla="*/ 20 w 74"/>
              <a:gd name="T1" fmla="*/ 17 h 77"/>
              <a:gd name="T2" fmla="*/ 36 w 74"/>
              <a:gd name="T3" fmla="*/ 14 h 77"/>
              <a:gd name="T4" fmla="*/ 37 w 74"/>
              <a:gd name="T5" fmla="*/ 0 h 77"/>
              <a:gd name="T6" fmla="*/ 38 w 74"/>
              <a:gd name="T7" fmla="*/ 14 h 77"/>
              <a:gd name="T8" fmla="*/ 54 w 74"/>
              <a:gd name="T9" fmla="*/ 17 h 77"/>
              <a:gd name="T10" fmla="*/ 59 w 74"/>
              <a:gd name="T11" fmla="*/ 22 h 77"/>
              <a:gd name="T12" fmla="*/ 57 w 74"/>
              <a:gd name="T13" fmla="*/ 22 h 77"/>
              <a:gd name="T14" fmla="*/ 37 w 74"/>
              <a:gd name="T15" fmla="*/ 22 h 77"/>
              <a:gd name="T16" fmla="*/ 17 w 74"/>
              <a:gd name="T17" fmla="*/ 22 h 77"/>
              <a:gd name="T18" fmla="*/ 15 w 74"/>
              <a:gd name="T19" fmla="*/ 22 h 77"/>
              <a:gd name="T20" fmla="*/ 73 w 74"/>
              <a:gd name="T21" fmla="*/ 69 h 77"/>
              <a:gd name="T22" fmla="*/ 53 w 74"/>
              <a:gd name="T23" fmla="*/ 56 h 77"/>
              <a:gd name="T24" fmla="*/ 44 w 74"/>
              <a:gd name="T25" fmla="*/ 52 h 77"/>
              <a:gd name="T26" fmla="*/ 52 w 74"/>
              <a:gd name="T27" fmla="*/ 48 h 77"/>
              <a:gd name="T28" fmla="*/ 53 w 74"/>
              <a:gd name="T29" fmla="*/ 47 h 77"/>
              <a:gd name="T30" fmla="*/ 51 w 74"/>
              <a:gd name="T31" fmla="*/ 41 h 77"/>
              <a:gd name="T32" fmla="*/ 51 w 74"/>
              <a:gd name="T33" fmla="*/ 36 h 77"/>
              <a:gd name="T34" fmla="*/ 64 w 74"/>
              <a:gd name="T35" fmla="*/ 37 h 77"/>
              <a:gd name="T36" fmla="*/ 62 w 74"/>
              <a:gd name="T37" fmla="*/ 44 h 77"/>
              <a:gd name="T38" fmla="*/ 62 w 74"/>
              <a:gd name="T39" fmla="*/ 48 h 77"/>
              <a:gd name="T40" fmla="*/ 65 w 74"/>
              <a:gd name="T41" fmla="*/ 48 h 77"/>
              <a:gd name="T42" fmla="*/ 57 w 74"/>
              <a:gd name="T43" fmla="*/ 52 h 77"/>
              <a:gd name="T44" fmla="*/ 57 w 74"/>
              <a:gd name="T45" fmla="*/ 52 h 77"/>
              <a:gd name="T46" fmla="*/ 59 w 74"/>
              <a:gd name="T47" fmla="*/ 57 h 77"/>
              <a:gd name="T48" fmla="*/ 54 w 74"/>
              <a:gd name="T49" fmla="*/ 76 h 77"/>
              <a:gd name="T50" fmla="*/ 21 w 74"/>
              <a:gd name="T51" fmla="*/ 77 h 77"/>
              <a:gd name="T52" fmla="*/ 20 w 74"/>
              <a:gd name="T53" fmla="*/ 77 h 77"/>
              <a:gd name="T54" fmla="*/ 23 w 74"/>
              <a:gd name="T55" fmla="*/ 57 h 77"/>
              <a:gd name="T56" fmla="*/ 31 w 74"/>
              <a:gd name="T57" fmla="*/ 54 h 77"/>
              <a:gd name="T58" fmla="*/ 32 w 74"/>
              <a:gd name="T59" fmla="*/ 52 h 77"/>
              <a:gd name="T60" fmla="*/ 29 w 74"/>
              <a:gd name="T61" fmla="*/ 44 h 77"/>
              <a:gd name="T62" fmla="*/ 37 w 74"/>
              <a:gd name="T63" fmla="*/ 33 h 77"/>
              <a:gd name="T64" fmla="*/ 45 w 74"/>
              <a:gd name="T65" fmla="*/ 44 h 77"/>
              <a:gd name="T66" fmla="*/ 42 w 74"/>
              <a:gd name="T67" fmla="*/ 54 h 77"/>
              <a:gd name="T68" fmla="*/ 42 w 74"/>
              <a:gd name="T69" fmla="*/ 54 h 77"/>
              <a:gd name="T70" fmla="*/ 51 w 74"/>
              <a:gd name="T71" fmla="*/ 57 h 77"/>
              <a:gd name="T72" fmla="*/ 35 w 74"/>
              <a:gd name="T73" fmla="*/ 63 h 77"/>
              <a:gd name="T74" fmla="*/ 38 w 74"/>
              <a:gd name="T75" fmla="*/ 58 h 77"/>
              <a:gd name="T76" fmla="*/ 21 w 74"/>
              <a:gd name="T77" fmla="*/ 56 h 77"/>
              <a:gd name="T78" fmla="*/ 1 w 74"/>
              <a:gd name="T79" fmla="*/ 69 h 77"/>
              <a:gd name="T80" fmla="*/ 0 w 74"/>
              <a:gd name="T81" fmla="*/ 69 h 77"/>
              <a:gd name="T82" fmla="*/ 9 w 74"/>
              <a:gd name="T83" fmla="*/ 48 h 77"/>
              <a:gd name="T84" fmla="*/ 11 w 74"/>
              <a:gd name="T85" fmla="*/ 47 h 77"/>
              <a:gd name="T86" fmla="*/ 12 w 74"/>
              <a:gd name="T87" fmla="*/ 44 h 77"/>
              <a:gd name="T88" fmla="*/ 9 w 74"/>
              <a:gd name="T89" fmla="*/ 37 h 77"/>
              <a:gd name="T90" fmla="*/ 23 w 74"/>
              <a:gd name="T91" fmla="*/ 36 h 77"/>
              <a:gd name="T92" fmla="*/ 22 w 74"/>
              <a:gd name="T93" fmla="*/ 41 h 77"/>
              <a:gd name="T94" fmla="*/ 21 w 74"/>
              <a:gd name="T95" fmla="*/ 48 h 77"/>
              <a:gd name="T96" fmla="*/ 22 w 74"/>
              <a:gd name="T97" fmla="*/ 48 h 77"/>
              <a:gd name="T98" fmla="*/ 30 w 74"/>
              <a:gd name="T99" fmla="*/ 52 h 77"/>
              <a:gd name="T100" fmla="*/ 21 w 74"/>
              <a:gd name="T101" fmla="*/ 56 h 77"/>
              <a:gd name="T102" fmla="*/ 14 w 74"/>
              <a:gd name="T103" fmla="*/ 56 h 77"/>
              <a:gd name="T104" fmla="*/ 17 w 74"/>
              <a:gd name="T105" fmla="*/ 52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4" h="77">
                <a:moveTo>
                  <a:pt x="11" y="18"/>
                </a:moveTo>
                <a:cubicBezTo>
                  <a:pt x="11" y="15"/>
                  <a:pt x="13" y="13"/>
                  <a:pt x="16" y="13"/>
                </a:cubicBezTo>
                <a:cubicBezTo>
                  <a:pt x="18" y="13"/>
                  <a:pt x="19" y="15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5"/>
                  <a:pt x="34" y="14"/>
                  <a:pt x="36" y="14"/>
                </a:cubicBezTo>
                <a:cubicBezTo>
                  <a:pt x="36" y="9"/>
                  <a:pt x="36" y="9"/>
                  <a:pt x="36" y="9"/>
                </a:cubicBezTo>
                <a:cubicBezTo>
                  <a:pt x="34" y="9"/>
                  <a:pt x="32" y="7"/>
                  <a:pt x="32" y="5"/>
                </a:cubicBezTo>
                <a:cubicBezTo>
                  <a:pt x="32" y="2"/>
                  <a:pt x="34" y="0"/>
                  <a:pt x="37" y="0"/>
                </a:cubicBezTo>
                <a:cubicBezTo>
                  <a:pt x="39" y="0"/>
                  <a:pt x="41" y="2"/>
                  <a:pt x="41" y="5"/>
                </a:cubicBezTo>
                <a:cubicBezTo>
                  <a:pt x="41" y="7"/>
                  <a:pt x="40" y="9"/>
                  <a:pt x="38" y="9"/>
                </a:cubicBezTo>
                <a:cubicBezTo>
                  <a:pt x="38" y="14"/>
                  <a:pt x="38" y="14"/>
                  <a:pt x="38" y="14"/>
                </a:cubicBezTo>
                <a:cubicBezTo>
                  <a:pt x="39" y="14"/>
                  <a:pt x="40" y="15"/>
                  <a:pt x="41" y="17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15"/>
                  <a:pt x="56" y="13"/>
                  <a:pt x="58" y="13"/>
                </a:cubicBezTo>
                <a:cubicBezTo>
                  <a:pt x="60" y="13"/>
                  <a:pt x="62" y="15"/>
                  <a:pt x="62" y="18"/>
                </a:cubicBezTo>
                <a:cubicBezTo>
                  <a:pt x="62" y="20"/>
                  <a:pt x="61" y="22"/>
                  <a:pt x="59" y="22"/>
                </a:cubicBezTo>
                <a:cubicBezTo>
                  <a:pt x="59" y="27"/>
                  <a:pt x="59" y="27"/>
                  <a:pt x="59" y="27"/>
                </a:cubicBezTo>
                <a:cubicBezTo>
                  <a:pt x="57" y="27"/>
                  <a:pt x="57" y="27"/>
                  <a:pt x="57" y="27"/>
                </a:cubicBezTo>
                <a:cubicBezTo>
                  <a:pt x="57" y="22"/>
                  <a:pt x="57" y="22"/>
                  <a:pt x="57" y="22"/>
                </a:cubicBezTo>
                <a:cubicBezTo>
                  <a:pt x="55" y="22"/>
                  <a:pt x="54" y="20"/>
                  <a:pt x="54" y="19"/>
                </a:cubicBezTo>
                <a:cubicBezTo>
                  <a:pt x="41" y="19"/>
                  <a:pt x="41" y="19"/>
                  <a:pt x="41" y="19"/>
                </a:cubicBezTo>
                <a:cubicBezTo>
                  <a:pt x="41" y="21"/>
                  <a:pt x="39" y="22"/>
                  <a:pt x="37" y="22"/>
                </a:cubicBezTo>
                <a:cubicBezTo>
                  <a:pt x="35" y="22"/>
                  <a:pt x="33" y="21"/>
                  <a:pt x="33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20"/>
                  <a:pt x="18" y="22"/>
                  <a:pt x="17" y="22"/>
                </a:cubicBezTo>
                <a:cubicBezTo>
                  <a:pt x="17" y="27"/>
                  <a:pt x="17" y="27"/>
                  <a:pt x="17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2"/>
                  <a:pt x="15" y="22"/>
                  <a:pt x="15" y="22"/>
                </a:cubicBezTo>
                <a:cubicBezTo>
                  <a:pt x="13" y="22"/>
                  <a:pt x="11" y="20"/>
                  <a:pt x="11" y="18"/>
                </a:cubicBezTo>
                <a:close/>
                <a:moveTo>
                  <a:pt x="74" y="68"/>
                </a:moveTo>
                <a:cubicBezTo>
                  <a:pt x="74" y="69"/>
                  <a:pt x="74" y="69"/>
                  <a:pt x="73" y="69"/>
                </a:cubicBezTo>
                <a:cubicBezTo>
                  <a:pt x="73" y="69"/>
                  <a:pt x="73" y="69"/>
                  <a:pt x="73" y="69"/>
                </a:cubicBezTo>
                <a:cubicBezTo>
                  <a:pt x="55" y="69"/>
                  <a:pt x="55" y="69"/>
                  <a:pt x="55" y="69"/>
                </a:cubicBezTo>
                <a:cubicBezTo>
                  <a:pt x="54" y="58"/>
                  <a:pt x="53" y="57"/>
                  <a:pt x="53" y="56"/>
                </a:cubicBezTo>
                <a:cubicBezTo>
                  <a:pt x="51" y="55"/>
                  <a:pt x="49" y="54"/>
                  <a:pt x="45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44" y="52"/>
                  <a:pt x="44" y="52"/>
                  <a:pt x="44" y="52"/>
                </a:cubicBezTo>
                <a:cubicBezTo>
                  <a:pt x="44" y="52"/>
                  <a:pt x="44" y="51"/>
                  <a:pt x="44" y="51"/>
                </a:cubicBezTo>
                <a:cubicBezTo>
                  <a:pt x="45" y="50"/>
                  <a:pt x="48" y="49"/>
                  <a:pt x="50" y="48"/>
                </a:cubicBezTo>
                <a:cubicBezTo>
                  <a:pt x="51" y="48"/>
                  <a:pt x="52" y="48"/>
                  <a:pt x="52" y="48"/>
                </a:cubicBezTo>
                <a:cubicBezTo>
                  <a:pt x="52" y="48"/>
                  <a:pt x="52" y="48"/>
                  <a:pt x="52" y="48"/>
                </a:cubicBezTo>
                <a:cubicBezTo>
                  <a:pt x="52" y="48"/>
                  <a:pt x="53" y="48"/>
                  <a:pt x="53" y="47"/>
                </a:cubicBezTo>
                <a:cubicBezTo>
                  <a:pt x="53" y="47"/>
                  <a:pt x="53" y="47"/>
                  <a:pt x="53" y="47"/>
                </a:cubicBezTo>
                <a:cubicBezTo>
                  <a:pt x="53" y="47"/>
                  <a:pt x="53" y="47"/>
                  <a:pt x="53" y="46"/>
                </a:cubicBezTo>
                <a:cubicBezTo>
                  <a:pt x="53" y="45"/>
                  <a:pt x="53" y="45"/>
                  <a:pt x="53" y="44"/>
                </a:cubicBezTo>
                <a:cubicBezTo>
                  <a:pt x="53" y="43"/>
                  <a:pt x="52" y="42"/>
                  <a:pt x="51" y="41"/>
                </a:cubicBezTo>
                <a:cubicBezTo>
                  <a:pt x="51" y="41"/>
                  <a:pt x="50" y="40"/>
                  <a:pt x="50" y="39"/>
                </a:cubicBezTo>
                <a:cubicBezTo>
                  <a:pt x="50" y="38"/>
                  <a:pt x="50" y="37"/>
                  <a:pt x="51" y="37"/>
                </a:cubicBezTo>
                <a:cubicBezTo>
                  <a:pt x="51" y="37"/>
                  <a:pt x="51" y="36"/>
                  <a:pt x="51" y="36"/>
                </a:cubicBezTo>
                <a:cubicBezTo>
                  <a:pt x="51" y="31"/>
                  <a:pt x="53" y="28"/>
                  <a:pt x="58" y="28"/>
                </a:cubicBezTo>
                <a:cubicBezTo>
                  <a:pt x="62" y="28"/>
                  <a:pt x="64" y="31"/>
                  <a:pt x="64" y="36"/>
                </a:cubicBezTo>
                <a:cubicBezTo>
                  <a:pt x="64" y="36"/>
                  <a:pt x="64" y="37"/>
                  <a:pt x="64" y="37"/>
                </a:cubicBezTo>
                <a:cubicBezTo>
                  <a:pt x="65" y="37"/>
                  <a:pt x="65" y="38"/>
                  <a:pt x="65" y="39"/>
                </a:cubicBezTo>
                <a:cubicBezTo>
                  <a:pt x="65" y="40"/>
                  <a:pt x="64" y="41"/>
                  <a:pt x="64" y="41"/>
                </a:cubicBezTo>
                <a:cubicBezTo>
                  <a:pt x="63" y="42"/>
                  <a:pt x="63" y="43"/>
                  <a:pt x="62" y="44"/>
                </a:cubicBezTo>
                <a:cubicBezTo>
                  <a:pt x="62" y="46"/>
                  <a:pt x="62" y="47"/>
                  <a:pt x="62" y="47"/>
                </a:cubicBezTo>
                <a:cubicBezTo>
                  <a:pt x="62" y="47"/>
                  <a:pt x="62" y="48"/>
                  <a:pt x="62" y="48"/>
                </a:cubicBezTo>
                <a:cubicBezTo>
                  <a:pt x="62" y="48"/>
                  <a:pt x="62" y="48"/>
                  <a:pt x="62" y="48"/>
                </a:cubicBezTo>
                <a:cubicBezTo>
                  <a:pt x="62" y="48"/>
                  <a:pt x="62" y="48"/>
                  <a:pt x="62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4" y="48"/>
                  <a:pt x="64" y="48"/>
                  <a:pt x="65" y="48"/>
                </a:cubicBezTo>
                <a:cubicBezTo>
                  <a:pt x="67" y="49"/>
                  <a:pt x="70" y="50"/>
                  <a:pt x="71" y="51"/>
                </a:cubicBezTo>
                <a:cubicBezTo>
                  <a:pt x="72" y="53"/>
                  <a:pt x="73" y="66"/>
                  <a:pt x="74" y="68"/>
                </a:cubicBezTo>
                <a:close/>
                <a:moveTo>
                  <a:pt x="57" y="52"/>
                </a:moveTo>
                <a:cubicBezTo>
                  <a:pt x="53" y="49"/>
                  <a:pt x="53" y="49"/>
                  <a:pt x="53" y="49"/>
                </a:cubicBezTo>
                <a:cubicBezTo>
                  <a:pt x="56" y="56"/>
                  <a:pt x="56" y="56"/>
                  <a:pt x="56" y="56"/>
                </a:cubicBezTo>
                <a:lnTo>
                  <a:pt x="57" y="52"/>
                </a:lnTo>
                <a:close/>
                <a:moveTo>
                  <a:pt x="62" y="49"/>
                </a:moveTo>
                <a:cubicBezTo>
                  <a:pt x="58" y="52"/>
                  <a:pt x="58" y="52"/>
                  <a:pt x="58" y="52"/>
                </a:cubicBezTo>
                <a:cubicBezTo>
                  <a:pt x="59" y="57"/>
                  <a:pt x="59" y="57"/>
                  <a:pt x="59" y="57"/>
                </a:cubicBezTo>
                <a:lnTo>
                  <a:pt x="62" y="49"/>
                </a:lnTo>
                <a:close/>
                <a:moveTo>
                  <a:pt x="51" y="57"/>
                </a:moveTo>
                <a:cubicBezTo>
                  <a:pt x="53" y="59"/>
                  <a:pt x="54" y="73"/>
                  <a:pt x="54" y="76"/>
                </a:cubicBezTo>
                <a:cubicBezTo>
                  <a:pt x="54" y="76"/>
                  <a:pt x="54" y="76"/>
                  <a:pt x="54" y="77"/>
                </a:cubicBezTo>
                <a:cubicBezTo>
                  <a:pt x="54" y="77"/>
                  <a:pt x="53" y="77"/>
                  <a:pt x="53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7"/>
                  <a:pt x="21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3"/>
                  <a:pt x="21" y="59"/>
                  <a:pt x="23" y="57"/>
                </a:cubicBezTo>
                <a:cubicBezTo>
                  <a:pt x="24" y="56"/>
                  <a:pt x="26" y="55"/>
                  <a:pt x="29" y="55"/>
                </a:cubicBezTo>
                <a:cubicBezTo>
                  <a:pt x="30" y="54"/>
                  <a:pt x="30" y="54"/>
                  <a:pt x="31" y="54"/>
                </a:cubicBezTo>
                <a:cubicBezTo>
                  <a:pt x="31" y="54"/>
                  <a:pt x="31" y="54"/>
                  <a:pt x="31" y="54"/>
                </a:cubicBezTo>
                <a:cubicBezTo>
                  <a:pt x="31" y="54"/>
                  <a:pt x="32" y="54"/>
                  <a:pt x="32" y="54"/>
                </a:cubicBezTo>
                <a:cubicBezTo>
                  <a:pt x="32" y="54"/>
                  <a:pt x="32" y="54"/>
                  <a:pt x="32" y="54"/>
                </a:cubicBezTo>
                <a:cubicBezTo>
                  <a:pt x="32" y="53"/>
                  <a:pt x="32" y="53"/>
                  <a:pt x="32" y="52"/>
                </a:cubicBezTo>
                <a:cubicBezTo>
                  <a:pt x="32" y="51"/>
                  <a:pt x="32" y="51"/>
                  <a:pt x="32" y="50"/>
                </a:cubicBezTo>
                <a:cubicBezTo>
                  <a:pt x="31" y="49"/>
                  <a:pt x="31" y="48"/>
                  <a:pt x="30" y="47"/>
                </a:cubicBezTo>
                <a:cubicBezTo>
                  <a:pt x="30" y="46"/>
                  <a:pt x="29" y="46"/>
                  <a:pt x="29" y="44"/>
                </a:cubicBezTo>
                <a:cubicBezTo>
                  <a:pt x="29" y="43"/>
                  <a:pt x="29" y="43"/>
                  <a:pt x="29" y="42"/>
                </a:cubicBezTo>
                <a:cubicBezTo>
                  <a:pt x="29" y="42"/>
                  <a:pt x="29" y="42"/>
                  <a:pt x="29" y="41"/>
                </a:cubicBezTo>
                <a:cubicBezTo>
                  <a:pt x="29" y="37"/>
                  <a:pt x="32" y="33"/>
                  <a:pt x="37" y="33"/>
                </a:cubicBezTo>
                <a:cubicBezTo>
                  <a:pt x="41" y="33"/>
                  <a:pt x="44" y="37"/>
                  <a:pt x="44" y="41"/>
                </a:cubicBezTo>
                <a:cubicBezTo>
                  <a:pt x="44" y="42"/>
                  <a:pt x="44" y="42"/>
                  <a:pt x="44" y="42"/>
                </a:cubicBezTo>
                <a:cubicBezTo>
                  <a:pt x="44" y="43"/>
                  <a:pt x="45" y="43"/>
                  <a:pt x="45" y="44"/>
                </a:cubicBezTo>
                <a:cubicBezTo>
                  <a:pt x="44" y="46"/>
                  <a:pt x="44" y="46"/>
                  <a:pt x="43" y="47"/>
                </a:cubicBezTo>
                <a:cubicBezTo>
                  <a:pt x="43" y="48"/>
                  <a:pt x="42" y="49"/>
                  <a:pt x="41" y="50"/>
                </a:cubicBezTo>
                <a:cubicBezTo>
                  <a:pt x="41" y="52"/>
                  <a:pt x="42" y="53"/>
                  <a:pt x="42" y="54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4"/>
                  <a:pt x="42" y="54"/>
                  <a:pt x="43" y="54"/>
                </a:cubicBezTo>
                <a:cubicBezTo>
                  <a:pt x="43" y="54"/>
                  <a:pt x="44" y="54"/>
                  <a:pt x="45" y="55"/>
                </a:cubicBezTo>
                <a:cubicBezTo>
                  <a:pt x="47" y="55"/>
                  <a:pt x="50" y="56"/>
                  <a:pt x="51" y="57"/>
                </a:cubicBezTo>
                <a:close/>
                <a:moveTo>
                  <a:pt x="36" y="58"/>
                </a:moveTo>
                <a:cubicBezTo>
                  <a:pt x="32" y="55"/>
                  <a:pt x="32" y="55"/>
                  <a:pt x="32" y="55"/>
                </a:cubicBezTo>
                <a:cubicBezTo>
                  <a:pt x="35" y="63"/>
                  <a:pt x="35" y="63"/>
                  <a:pt x="35" y="63"/>
                </a:cubicBezTo>
                <a:lnTo>
                  <a:pt x="36" y="58"/>
                </a:lnTo>
                <a:close/>
                <a:moveTo>
                  <a:pt x="41" y="55"/>
                </a:moveTo>
                <a:cubicBezTo>
                  <a:pt x="38" y="58"/>
                  <a:pt x="38" y="58"/>
                  <a:pt x="38" y="58"/>
                </a:cubicBezTo>
                <a:cubicBezTo>
                  <a:pt x="39" y="64"/>
                  <a:pt x="39" y="64"/>
                  <a:pt x="39" y="64"/>
                </a:cubicBezTo>
                <a:lnTo>
                  <a:pt x="41" y="55"/>
                </a:lnTo>
                <a:close/>
                <a:moveTo>
                  <a:pt x="21" y="56"/>
                </a:moveTo>
                <a:cubicBezTo>
                  <a:pt x="21" y="57"/>
                  <a:pt x="19" y="58"/>
                  <a:pt x="18" y="69"/>
                </a:cubicBezTo>
                <a:cubicBezTo>
                  <a:pt x="1" y="69"/>
                  <a:pt x="1" y="69"/>
                  <a:pt x="1" y="69"/>
                </a:cubicBezTo>
                <a:cubicBezTo>
                  <a:pt x="1" y="69"/>
                  <a:pt x="1" y="69"/>
                  <a:pt x="1" y="69"/>
                </a:cubicBezTo>
                <a:cubicBezTo>
                  <a:pt x="1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8"/>
                </a:cubicBezTo>
                <a:cubicBezTo>
                  <a:pt x="0" y="66"/>
                  <a:pt x="1" y="53"/>
                  <a:pt x="3" y="51"/>
                </a:cubicBezTo>
                <a:cubicBezTo>
                  <a:pt x="4" y="50"/>
                  <a:pt x="6" y="49"/>
                  <a:pt x="9" y="48"/>
                </a:cubicBezTo>
                <a:cubicBezTo>
                  <a:pt x="9" y="48"/>
                  <a:pt x="10" y="48"/>
                  <a:pt x="11" y="48"/>
                </a:cubicBezTo>
                <a:cubicBezTo>
                  <a:pt x="11" y="48"/>
                  <a:pt x="11" y="48"/>
                  <a:pt x="11" y="48"/>
                </a:cubicBezTo>
                <a:cubicBezTo>
                  <a:pt x="11" y="48"/>
                  <a:pt x="11" y="48"/>
                  <a:pt x="11" y="47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7"/>
                  <a:pt x="12" y="47"/>
                  <a:pt x="12" y="46"/>
                </a:cubicBezTo>
                <a:cubicBezTo>
                  <a:pt x="12" y="45"/>
                  <a:pt x="12" y="45"/>
                  <a:pt x="12" y="44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41"/>
                  <a:pt x="9" y="40"/>
                  <a:pt x="9" y="39"/>
                </a:cubicBezTo>
                <a:cubicBezTo>
                  <a:pt x="8" y="38"/>
                  <a:pt x="9" y="37"/>
                  <a:pt x="9" y="37"/>
                </a:cubicBezTo>
                <a:cubicBezTo>
                  <a:pt x="9" y="37"/>
                  <a:pt x="9" y="36"/>
                  <a:pt x="9" y="36"/>
                </a:cubicBezTo>
                <a:cubicBezTo>
                  <a:pt x="9" y="31"/>
                  <a:pt x="12" y="28"/>
                  <a:pt x="16" y="28"/>
                </a:cubicBezTo>
                <a:cubicBezTo>
                  <a:pt x="20" y="28"/>
                  <a:pt x="23" y="31"/>
                  <a:pt x="23" y="36"/>
                </a:cubicBezTo>
                <a:cubicBezTo>
                  <a:pt x="23" y="36"/>
                  <a:pt x="23" y="37"/>
                  <a:pt x="23" y="37"/>
                </a:cubicBezTo>
                <a:cubicBezTo>
                  <a:pt x="23" y="37"/>
                  <a:pt x="24" y="38"/>
                  <a:pt x="23" y="39"/>
                </a:cubicBezTo>
                <a:cubicBezTo>
                  <a:pt x="23" y="40"/>
                  <a:pt x="22" y="41"/>
                  <a:pt x="22" y="41"/>
                </a:cubicBezTo>
                <a:cubicBezTo>
                  <a:pt x="22" y="42"/>
                  <a:pt x="21" y="43"/>
                  <a:pt x="20" y="44"/>
                </a:cubicBezTo>
                <a:cubicBezTo>
                  <a:pt x="20" y="46"/>
                  <a:pt x="20" y="47"/>
                  <a:pt x="21" y="47"/>
                </a:cubicBezTo>
                <a:cubicBezTo>
                  <a:pt x="21" y="47"/>
                  <a:pt x="21" y="48"/>
                  <a:pt x="21" y="48"/>
                </a:cubicBezTo>
                <a:cubicBezTo>
                  <a:pt x="21" y="48"/>
                  <a:pt x="21" y="48"/>
                  <a:pt x="21" y="48"/>
                </a:cubicBezTo>
                <a:cubicBezTo>
                  <a:pt x="21" y="48"/>
                  <a:pt x="21" y="48"/>
                  <a:pt x="21" y="48"/>
                </a:cubicBezTo>
                <a:cubicBezTo>
                  <a:pt x="21" y="48"/>
                  <a:pt x="21" y="48"/>
                  <a:pt x="22" y="48"/>
                </a:cubicBezTo>
                <a:cubicBezTo>
                  <a:pt x="22" y="48"/>
                  <a:pt x="23" y="48"/>
                  <a:pt x="23" y="48"/>
                </a:cubicBezTo>
                <a:cubicBezTo>
                  <a:pt x="26" y="49"/>
                  <a:pt x="28" y="50"/>
                  <a:pt x="29" y="51"/>
                </a:cubicBezTo>
                <a:cubicBezTo>
                  <a:pt x="30" y="51"/>
                  <a:pt x="30" y="52"/>
                  <a:pt x="30" y="52"/>
                </a:cubicBezTo>
                <a:cubicBezTo>
                  <a:pt x="30" y="52"/>
                  <a:pt x="29" y="52"/>
                  <a:pt x="29" y="53"/>
                </a:cubicBezTo>
                <a:cubicBezTo>
                  <a:pt x="28" y="53"/>
                  <a:pt x="28" y="53"/>
                  <a:pt x="28" y="53"/>
                </a:cubicBezTo>
                <a:cubicBezTo>
                  <a:pt x="25" y="54"/>
                  <a:pt x="22" y="55"/>
                  <a:pt x="21" y="56"/>
                </a:cubicBezTo>
                <a:close/>
                <a:moveTo>
                  <a:pt x="15" y="52"/>
                </a:moveTo>
                <a:cubicBezTo>
                  <a:pt x="12" y="49"/>
                  <a:pt x="12" y="49"/>
                  <a:pt x="12" y="49"/>
                </a:cubicBezTo>
                <a:cubicBezTo>
                  <a:pt x="14" y="56"/>
                  <a:pt x="14" y="56"/>
                  <a:pt x="14" y="56"/>
                </a:cubicBezTo>
                <a:lnTo>
                  <a:pt x="15" y="52"/>
                </a:lnTo>
                <a:close/>
                <a:moveTo>
                  <a:pt x="20" y="49"/>
                </a:moveTo>
                <a:cubicBezTo>
                  <a:pt x="17" y="52"/>
                  <a:pt x="17" y="52"/>
                  <a:pt x="17" y="52"/>
                </a:cubicBezTo>
                <a:cubicBezTo>
                  <a:pt x="18" y="57"/>
                  <a:pt x="18" y="57"/>
                  <a:pt x="18" y="57"/>
                </a:cubicBezTo>
                <a:lnTo>
                  <a:pt x="20" y="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60" tIns="49530" rIns="99060" bIns="49530" numCol="1" anchor="t" anchorCtr="0" compatLnSpc="1"/>
          <a:lstStyle/>
          <a:p>
            <a:endParaRPr lang="en-US" sz="1950"/>
          </a:p>
        </p:txBody>
      </p:sp>
      <p:sp>
        <p:nvSpPr>
          <p:cNvPr id="16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738246" y="2404047"/>
            <a:ext cx="251118" cy="274400"/>
          </a:xfrm>
          <a:custGeom>
            <a:avLst/>
            <a:gdLst>
              <a:gd name="T0" fmla="*/ 12 w 64"/>
              <a:gd name="T1" fmla="*/ 45 h 67"/>
              <a:gd name="T2" fmla="*/ 12 w 64"/>
              <a:gd name="T3" fmla="*/ 63 h 67"/>
              <a:gd name="T4" fmla="*/ 8 w 64"/>
              <a:gd name="T5" fmla="*/ 67 h 67"/>
              <a:gd name="T6" fmla="*/ 4 w 64"/>
              <a:gd name="T7" fmla="*/ 67 h 67"/>
              <a:gd name="T8" fmla="*/ 0 w 64"/>
              <a:gd name="T9" fmla="*/ 63 h 67"/>
              <a:gd name="T10" fmla="*/ 0 w 64"/>
              <a:gd name="T11" fmla="*/ 45 h 67"/>
              <a:gd name="T12" fmla="*/ 4 w 64"/>
              <a:gd name="T13" fmla="*/ 41 h 67"/>
              <a:gd name="T14" fmla="*/ 8 w 64"/>
              <a:gd name="T15" fmla="*/ 41 h 67"/>
              <a:gd name="T16" fmla="*/ 12 w 64"/>
              <a:gd name="T17" fmla="*/ 45 h 67"/>
              <a:gd name="T18" fmla="*/ 26 w 64"/>
              <a:gd name="T19" fmla="*/ 26 h 67"/>
              <a:gd name="T20" fmla="*/ 21 w 64"/>
              <a:gd name="T21" fmla="*/ 26 h 67"/>
              <a:gd name="T22" fmla="*/ 17 w 64"/>
              <a:gd name="T23" fmla="*/ 30 h 67"/>
              <a:gd name="T24" fmla="*/ 17 w 64"/>
              <a:gd name="T25" fmla="*/ 63 h 67"/>
              <a:gd name="T26" fmla="*/ 21 w 64"/>
              <a:gd name="T27" fmla="*/ 67 h 67"/>
              <a:gd name="T28" fmla="*/ 26 w 64"/>
              <a:gd name="T29" fmla="*/ 67 h 67"/>
              <a:gd name="T30" fmla="*/ 30 w 64"/>
              <a:gd name="T31" fmla="*/ 63 h 67"/>
              <a:gd name="T32" fmla="*/ 30 w 64"/>
              <a:gd name="T33" fmla="*/ 30 h 67"/>
              <a:gd name="T34" fmla="*/ 26 w 64"/>
              <a:gd name="T35" fmla="*/ 26 h 67"/>
              <a:gd name="T36" fmla="*/ 43 w 64"/>
              <a:gd name="T37" fmla="*/ 32 h 67"/>
              <a:gd name="T38" fmla="*/ 39 w 64"/>
              <a:gd name="T39" fmla="*/ 32 h 67"/>
              <a:gd name="T40" fmla="*/ 35 w 64"/>
              <a:gd name="T41" fmla="*/ 36 h 67"/>
              <a:gd name="T42" fmla="*/ 35 w 64"/>
              <a:gd name="T43" fmla="*/ 63 h 67"/>
              <a:gd name="T44" fmla="*/ 39 w 64"/>
              <a:gd name="T45" fmla="*/ 67 h 67"/>
              <a:gd name="T46" fmla="*/ 43 w 64"/>
              <a:gd name="T47" fmla="*/ 67 h 67"/>
              <a:gd name="T48" fmla="*/ 47 w 64"/>
              <a:gd name="T49" fmla="*/ 63 h 67"/>
              <a:gd name="T50" fmla="*/ 47 w 64"/>
              <a:gd name="T51" fmla="*/ 36 h 67"/>
              <a:gd name="T52" fmla="*/ 43 w 64"/>
              <a:gd name="T53" fmla="*/ 32 h 67"/>
              <a:gd name="T54" fmla="*/ 60 w 64"/>
              <a:gd name="T55" fmla="*/ 18 h 67"/>
              <a:gd name="T56" fmla="*/ 56 w 64"/>
              <a:gd name="T57" fmla="*/ 18 h 67"/>
              <a:gd name="T58" fmla="*/ 52 w 64"/>
              <a:gd name="T59" fmla="*/ 22 h 67"/>
              <a:gd name="T60" fmla="*/ 52 w 64"/>
              <a:gd name="T61" fmla="*/ 63 h 67"/>
              <a:gd name="T62" fmla="*/ 56 w 64"/>
              <a:gd name="T63" fmla="*/ 67 h 67"/>
              <a:gd name="T64" fmla="*/ 60 w 64"/>
              <a:gd name="T65" fmla="*/ 67 h 67"/>
              <a:gd name="T66" fmla="*/ 64 w 64"/>
              <a:gd name="T67" fmla="*/ 63 h 67"/>
              <a:gd name="T68" fmla="*/ 64 w 64"/>
              <a:gd name="T69" fmla="*/ 22 h 67"/>
              <a:gd name="T70" fmla="*/ 60 w 64"/>
              <a:gd name="T71" fmla="*/ 18 h 67"/>
              <a:gd name="T72" fmla="*/ 21 w 64"/>
              <a:gd name="T73" fmla="*/ 13 h 67"/>
              <a:gd name="T74" fmla="*/ 41 w 64"/>
              <a:gd name="T75" fmla="*/ 27 h 67"/>
              <a:gd name="T76" fmla="*/ 58 w 64"/>
              <a:gd name="T77" fmla="*/ 5 h 67"/>
              <a:gd name="T78" fmla="*/ 59 w 64"/>
              <a:gd name="T79" fmla="*/ 6 h 67"/>
              <a:gd name="T80" fmla="*/ 60 w 64"/>
              <a:gd name="T81" fmla="*/ 0 h 67"/>
              <a:gd name="T82" fmla="*/ 54 w 64"/>
              <a:gd name="T83" fmla="*/ 3 h 67"/>
              <a:gd name="T84" fmla="*/ 56 w 64"/>
              <a:gd name="T85" fmla="*/ 4 h 67"/>
              <a:gd name="T86" fmla="*/ 40 w 64"/>
              <a:gd name="T87" fmla="*/ 23 h 67"/>
              <a:gd name="T88" fmla="*/ 20 w 64"/>
              <a:gd name="T89" fmla="*/ 9 h 67"/>
              <a:gd name="T90" fmla="*/ 0 w 64"/>
              <a:gd name="T91" fmla="*/ 29 h 67"/>
              <a:gd name="T92" fmla="*/ 2 w 64"/>
              <a:gd name="T93" fmla="*/ 31 h 67"/>
              <a:gd name="T94" fmla="*/ 21 w 64"/>
              <a:gd name="T95" fmla="*/ 13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4" h="67">
                <a:moveTo>
                  <a:pt x="12" y="45"/>
                </a:moveTo>
                <a:cubicBezTo>
                  <a:pt x="12" y="63"/>
                  <a:pt x="12" y="63"/>
                  <a:pt x="12" y="63"/>
                </a:cubicBezTo>
                <a:cubicBezTo>
                  <a:pt x="12" y="65"/>
                  <a:pt x="11" y="67"/>
                  <a:pt x="8" y="67"/>
                </a:cubicBezTo>
                <a:cubicBezTo>
                  <a:pt x="4" y="67"/>
                  <a:pt x="4" y="67"/>
                  <a:pt x="4" y="67"/>
                </a:cubicBezTo>
                <a:cubicBezTo>
                  <a:pt x="2" y="67"/>
                  <a:pt x="0" y="65"/>
                  <a:pt x="0" y="63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3"/>
                  <a:pt x="2" y="41"/>
                  <a:pt x="4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11" y="41"/>
                  <a:pt x="12" y="43"/>
                  <a:pt x="12" y="45"/>
                </a:cubicBezTo>
                <a:close/>
                <a:moveTo>
                  <a:pt x="26" y="26"/>
                </a:moveTo>
                <a:cubicBezTo>
                  <a:pt x="21" y="26"/>
                  <a:pt x="21" y="26"/>
                  <a:pt x="21" y="26"/>
                </a:cubicBezTo>
                <a:cubicBezTo>
                  <a:pt x="19" y="26"/>
                  <a:pt x="17" y="28"/>
                  <a:pt x="17" y="30"/>
                </a:cubicBezTo>
                <a:cubicBezTo>
                  <a:pt x="17" y="63"/>
                  <a:pt x="17" y="63"/>
                  <a:pt x="17" y="63"/>
                </a:cubicBezTo>
                <a:cubicBezTo>
                  <a:pt x="17" y="65"/>
                  <a:pt x="19" y="67"/>
                  <a:pt x="21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8" y="67"/>
                  <a:pt x="30" y="65"/>
                  <a:pt x="30" y="63"/>
                </a:cubicBezTo>
                <a:cubicBezTo>
                  <a:pt x="30" y="30"/>
                  <a:pt x="30" y="30"/>
                  <a:pt x="30" y="30"/>
                </a:cubicBezTo>
                <a:cubicBezTo>
                  <a:pt x="30" y="28"/>
                  <a:pt x="28" y="26"/>
                  <a:pt x="26" y="26"/>
                </a:cubicBezTo>
                <a:close/>
                <a:moveTo>
                  <a:pt x="43" y="32"/>
                </a:moveTo>
                <a:cubicBezTo>
                  <a:pt x="39" y="32"/>
                  <a:pt x="39" y="32"/>
                  <a:pt x="39" y="32"/>
                </a:cubicBezTo>
                <a:cubicBezTo>
                  <a:pt x="36" y="32"/>
                  <a:pt x="35" y="34"/>
                  <a:pt x="35" y="36"/>
                </a:cubicBezTo>
                <a:cubicBezTo>
                  <a:pt x="35" y="63"/>
                  <a:pt x="35" y="63"/>
                  <a:pt x="35" y="63"/>
                </a:cubicBezTo>
                <a:cubicBezTo>
                  <a:pt x="35" y="65"/>
                  <a:pt x="36" y="67"/>
                  <a:pt x="39" y="67"/>
                </a:cubicBezTo>
                <a:cubicBezTo>
                  <a:pt x="43" y="67"/>
                  <a:pt x="43" y="67"/>
                  <a:pt x="43" y="67"/>
                </a:cubicBezTo>
                <a:cubicBezTo>
                  <a:pt x="45" y="67"/>
                  <a:pt x="47" y="65"/>
                  <a:pt x="47" y="63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4"/>
                  <a:pt x="45" y="32"/>
                  <a:pt x="43" y="32"/>
                </a:cubicBezTo>
                <a:close/>
                <a:moveTo>
                  <a:pt x="60" y="18"/>
                </a:moveTo>
                <a:cubicBezTo>
                  <a:pt x="56" y="18"/>
                  <a:pt x="56" y="18"/>
                  <a:pt x="56" y="18"/>
                </a:cubicBezTo>
                <a:cubicBezTo>
                  <a:pt x="53" y="18"/>
                  <a:pt x="52" y="20"/>
                  <a:pt x="52" y="22"/>
                </a:cubicBezTo>
                <a:cubicBezTo>
                  <a:pt x="52" y="63"/>
                  <a:pt x="52" y="63"/>
                  <a:pt x="52" y="63"/>
                </a:cubicBezTo>
                <a:cubicBezTo>
                  <a:pt x="52" y="65"/>
                  <a:pt x="53" y="67"/>
                  <a:pt x="56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2" y="67"/>
                  <a:pt x="64" y="65"/>
                  <a:pt x="64" y="63"/>
                </a:cubicBezTo>
                <a:cubicBezTo>
                  <a:pt x="64" y="22"/>
                  <a:pt x="64" y="22"/>
                  <a:pt x="64" y="22"/>
                </a:cubicBezTo>
                <a:cubicBezTo>
                  <a:pt x="64" y="20"/>
                  <a:pt x="62" y="18"/>
                  <a:pt x="60" y="18"/>
                </a:cubicBezTo>
                <a:close/>
                <a:moveTo>
                  <a:pt x="21" y="13"/>
                </a:moveTo>
                <a:cubicBezTo>
                  <a:pt x="41" y="27"/>
                  <a:pt x="41" y="27"/>
                  <a:pt x="41" y="27"/>
                </a:cubicBezTo>
                <a:cubicBezTo>
                  <a:pt x="58" y="5"/>
                  <a:pt x="58" y="5"/>
                  <a:pt x="58" y="5"/>
                </a:cubicBezTo>
                <a:cubicBezTo>
                  <a:pt x="59" y="6"/>
                  <a:pt x="59" y="6"/>
                  <a:pt x="59" y="6"/>
                </a:cubicBezTo>
                <a:cubicBezTo>
                  <a:pt x="60" y="0"/>
                  <a:pt x="60" y="0"/>
                  <a:pt x="60" y="0"/>
                </a:cubicBezTo>
                <a:cubicBezTo>
                  <a:pt x="54" y="3"/>
                  <a:pt x="54" y="3"/>
                  <a:pt x="54" y="3"/>
                </a:cubicBezTo>
                <a:cubicBezTo>
                  <a:pt x="56" y="4"/>
                  <a:pt x="56" y="4"/>
                  <a:pt x="56" y="4"/>
                </a:cubicBezTo>
                <a:cubicBezTo>
                  <a:pt x="40" y="23"/>
                  <a:pt x="40" y="23"/>
                  <a:pt x="40" y="23"/>
                </a:cubicBezTo>
                <a:cubicBezTo>
                  <a:pt x="20" y="9"/>
                  <a:pt x="20" y="9"/>
                  <a:pt x="20" y="9"/>
                </a:cubicBezTo>
                <a:cubicBezTo>
                  <a:pt x="0" y="29"/>
                  <a:pt x="0" y="29"/>
                  <a:pt x="0" y="29"/>
                </a:cubicBezTo>
                <a:cubicBezTo>
                  <a:pt x="2" y="31"/>
                  <a:pt x="2" y="31"/>
                  <a:pt x="2" y="31"/>
                </a:cubicBezTo>
                <a:lnTo>
                  <a:pt x="21" y="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60" tIns="49530" rIns="99060" bIns="49530" numCol="1" anchor="t" anchorCtr="0" compatLnSpc="1"/>
          <a:lstStyle/>
          <a:p>
            <a:endParaRPr lang="en-US" sz="1950"/>
          </a:p>
        </p:txBody>
      </p:sp>
      <p:cxnSp>
        <p:nvCxnSpPr>
          <p:cNvPr id="18" name="出自【趣你的PPT】(微信:qunideppt)：最优质的PPT资源库"/>
          <p:cNvCxnSpPr/>
          <p:nvPr/>
        </p:nvCxnSpPr>
        <p:spPr>
          <a:xfrm flipV="1">
            <a:off x="7330901" y="2103112"/>
            <a:ext cx="190698" cy="190698"/>
          </a:xfrm>
          <a:prstGeom prst="lin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19" name="出自【趣你的PPT】(微信:qunideppt)：最优质的PPT资源库"/>
          <p:cNvCxnSpPr/>
          <p:nvPr/>
        </p:nvCxnSpPr>
        <p:spPr>
          <a:xfrm>
            <a:off x="7520154" y="2103112"/>
            <a:ext cx="508527" cy="0"/>
          </a:xfrm>
          <a:prstGeom prst="straightConnector1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20" name="出自【趣你的PPT】(微信:qunideppt)：最优质的PPT资源库"/>
          <p:cNvCxnSpPr/>
          <p:nvPr/>
        </p:nvCxnSpPr>
        <p:spPr>
          <a:xfrm flipH="1" flipV="1">
            <a:off x="4644462" y="2103112"/>
            <a:ext cx="190698" cy="190698"/>
          </a:xfrm>
          <a:prstGeom prst="lin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21" name="出自【趣你的PPT】(微信:qunideppt)：最优质的PPT资源库"/>
          <p:cNvCxnSpPr/>
          <p:nvPr/>
        </p:nvCxnSpPr>
        <p:spPr>
          <a:xfrm flipH="1">
            <a:off x="4137382" y="2103112"/>
            <a:ext cx="508527" cy="0"/>
          </a:xfrm>
          <a:prstGeom prst="straightConnector1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22" name="出自【趣你的PPT】(微信:qunideppt)：最优质的PPT资源库"/>
          <p:cNvCxnSpPr/>
          <p:nvPr/>
        </p:nvCxnSpPr>
        <p:spPr>
          <a:xfrm rot="10800000" flipV="1">
            <a:off x="4644462" y="4749212"/>
            <a:ext cx="190698" cy="190698"/>
          </a:xfrm>
          <a:prstGeom prst="lin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23" name="出自【趣你的PPT】(微信:qunideppt)：最优质的PPT资源库"/>
          <p:cNvCxnSpPr/>
          <p:nvPr/>
        </p:nvCxnSpPr>
        <p:spPr>
          <a:xfrm rot="10800000">
            <a:off x="4137382" y="4939910"/>
            <a:ext cx="508527" cy="0"/>
          </a:xfrm>
          <a:prstGeom prst="straightConnector1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24" name="出自【趣你的PPT】(微信:qunideppt)：最优质的PPT资源库"/>
          <p:cNvCxnSpPr/>
          <p:nvPr/>
        </p:nvCxnSpPr>
        <p:spPr>
          <a:xfrm rot="10800000" flipH="1" flipV="1">
            <a:off x="7330901" y="4749212"/>
            <a:ext cx="190698" cy="190698"/>
          </a:xfrm>
          <a:prstGeom prst="lin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25" name="出自【趣你的PPT】(微信:qunideppt)：最优质的PPT资源库"/>
          <p:cNvCxnSpPr/>
          <p:nvPr/>
        </p:nvCxnSpPr>
        <p:spPr>
          <a:xfrm rot="10800000" flipH="1">
            <a:off x="7520154" y="4939910"/>
            <a:ext cx="508527" cy="0"/>
          </a:xfrm>
          <a:prstGeom prst="straightConnector1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sp>
        <p:nvSpPr>
          <p:cNvPr id="39" name="出自【趣你的PPT】(微信:qunideppt)：最优质的PPT资源库"/>
          <p:cNvSpPr txBox="1"/>
          <p:nvPr/>
        </p:nvSpPr>
        <p:spPr>
          <a:xfrm>
            <a:off x="8235998" y="2029764"/>
            <a:ext cx="2448330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</a:p>
        </p:txBody>
      </p:sp>
      <p:sp>
        <p:nvSpPr>
          <p:cNvPr id="40" name="出自【趣你的PPT】(微信:qunideppt)：最优质的PPT资源库"/>
          <p:cNvSpPr txBox="1"/>
          <p:nvPr/>
        </p:nvSpPr>
        <p:spPr>
          <a:xfrm>
            <a:off x="8224868" y="1707326"/>
            <a:ext cx="137281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单击添加标题</a:t>
            </a:r>
            <a:endParaRPr lang="ko-KR" altLang="en-US" b="1" dirty="0">
              <a:solidFill>
                <a:srgbClr val="FFFFFF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2" name="出自【趣你的PPT】(微信:qunideppt)：最优质的PPT资源库"/>
          <p:cNvSpPr txBox="1"/>
          <p:nvPr/>
        </p:nvSpPr>
        <p:spPr>
          <a:xfrm>
            <a:off x="8235998" y="4862747"/>
            <a:ext cx="2448330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</a:p>
        </p:txBody>
      </p:sp>
      <p:sp>
        <p:nvSpPr>
          <p:cNvPr id="43" name="出自【趣你的PPT】(微信:qunideppt)：最优质的PPT资源库"/>
          <p:cNvSpPr txBox="1"/>
          <p:nvPr/>
        </p:nvSpPr>
        <p:spPr>
          <a:xfrm>
            <a:off x="8224868" y="4540309"/>
            <a:ext cx="137281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单击添加标题</a:t>
            </a:r>
            <a:endParaRPr lang="ko-KR" altLang="en-US" b="1" dirty="0">
              <a:solidFill>
                <a:srgbClr val="FFFFFF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" name="出自【趣你的PPT】(微信:qunideppt)：最优质的PPT资源库"/>
          <p:cNvSpPr txBox="1"/>
          <p:nvPr/>
        </p:nvSpPr>
        <p:spPr>
          <a:xfrm>
            <a:off x="1507673" y="2026101"/>
            <a:ext cx="2442888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r"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</a:p>
        </p:txBody>
      </p:sp>
      <p:sp>
        <p:nvSpPr>
          <p:cNvPr id="46" name="出自【趣你的PPT】(微信:qunideppt)：最优质的PPT资源库"/>
          <p:cNvSpPr txBox="1"/>
          <p:nvPr/>
        </p:nvSpPr>
        <p:spPr>
          <a:xfrm>
            <a:off x="2563247" y="1703663"/>
            <a:ext cx="137281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/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单击添加标题</a:t>
            </a:r>
            <a:endParaRPr lang="ko-KR" altLang="en-US" b="1" dirty="0">
              <a:solidFill>
                <a:srgbClr val="FFFFFF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8" name="出自【趣你的PPT】(微信:qunideppt)：最优质的PPT资源库"/>
          <p:cNvSpPr txBox="1"/>
          <p:nvPr/>
        </p:nvSpPr>
        <p:spPr>
          <a:xfrm>
            <a:off x="1507673" y="4879076"/>
            <a:ext cx="2442887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r"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</a:p>
        </p:txBody>
      </p:sp>
      <p:sp>
        <p:nvSpPr>
          <p:cNvPr id="49" name="出自【趣你的PPT】(微信:qunideppt)：最优质的PPT资源库"/>
          <p:cNvSpPr txBox="1"/>
          <p:nvPr/>
        </p:nvSpPr>
        <p:spPr>
          <a:xfrm>
            <a:off x="2563247" y="4556638"/>
            <a:ext cx="137281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/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单击添加标题</a:t>
            </a:r>
            <a:endParaRPr lang="ko-KR" altLang="en-US" b="1" dirty="0">
              <a:solidFill>
                <a:srgbClr val="FFFFFF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209154" y="370813"/>
            <a:ext cx="34963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单击添加您的标题</a:t>
            </a:r>
            <a:endParaRPr lang="en-US" altLang="zh-CN" sz="2600" b="1" spc="180" dirty="0">
              <a:solidFill>
                <a:srgbClr val="FFFFFF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993856" y="817308"/>
            <a:ext cx="4204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谢谢观看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993856" y="1648305"/>
            <a:ext cx="4204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儿童教育</a:t>
            </a:r>
            <a:r>
              <a:rPr lang="en-US" altLang="zh-CN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/</a:t>
            </a:r>
            <a:r>
              <a:rPr lang="zh-CN" altLang="en-US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幼教课件</a:t>
            </a:r>
            <a:r>
              <a:rPr lang="en-US" altLang="zh-CN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/</a:t>
            </a:r>
            <a:r>
              <a:rPr lang="zh-CN" altLang="en-US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家长会</a:t>
            </a:r>
            <a:r>
              <a:rPr lang="en-US" altLang="zh-CN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/</a:t>
            </a:r>
            <a:r>
              <a:rPr lang="zh-CN" altLang="en-US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主题班会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993856" y="2477149"/>
            <a:ext cx="4204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阳光小学一年级</a:t>
            </a:r>
            <a:r>
              <a:rPr lang="en-US" altLang="zh-CN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1</a:t>
            </a:r>
            <a:r>
              <a:rPr lang="zh-CN" altLang="en-US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班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993856" y="2815703"/>
            <a:ext cx="4204288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202X-12-20</a:t>
            </a:r>
            <a:endParaRPr lang="zh-CN" altLang="en-US" sz="1600" dirty="0">
              <a:solidFill>
                <a:schemeClr val="bg1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993856" y="1334958"/>
            <a:ext cx="4204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993856" y="2167444"/>
            <a:ext cx="4204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儿童教育</a:t>
            </a:r>
            <a:r>
              <a:rPr lang="en-US" altLang="zh-CN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幼教课件</a:t>
            </a:r>
            <a:r>
              <a:rPr lang="en-US" altLang="zh-CN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家长会</a:t>
            </a:r>
            <a:r>
              <a:rPr lang="en-US" altLang="zh-CN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主题班会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993856" y="811738"/>
            <a:ext cx="4204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第一部分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5938683" y="3050575"/>
            <a:ext cx="328027" cy="331671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13" name="Freeform 6"/>
          <p:cNvSpPr/>
          <p:nvPr/>
        </p:nvSpPr>
        <p:spPr bwMode="auto">
          <a:xfrm>
            <a:off x="5683551" y="3039641"/>
            <a:ext cx="1022350" cy="2155861"/>
          </a:xfrm>
          <a:custGeom>
            <a:avLst/>
            <a:gdLst>
              <a:gd name="T0" fmla="*/ 4300 w 4300"/>
              <a:gd name="T1" fmla="*/ 221 h 9069"/>
              <a:gd name="T2" fmla="*/ 4025 w 4300"/>
              <a:gd name="T3" fmla="*/ 0 h 9069"/>
              <a:gd name="T4" fmla="*/ 3732 w 4300"/>
              <a:gd name="T5" fmla="*/ 295 h 9069"/>
              <a:gd name="T6" fmla="*/ 3732 w 4300"/>
              <a:gd name="T7" fmla="*/ 1581 h 9069"/>
              <a:gd name="T8" fmla="*/ 2274 w 4300"/>
              <a:gd name="T9" fmla="*/ 1581 h 9069"/>
              <a:gd name="T10" fmla="*/ 2197 w 4300"/>
              <a:gd name="T11" fmla="*/ 2150 h 9069"/>
              <a:gd name="T12" fmla="*/ 2028 w 4300"/>
              <a:gd name="T13" fmla="*/ 2716 h 9069"/>
              <a:gd name="T14" fmla="*/ 1926 w 4300"/>
              <a:gd name="T15" fmla="*/ 2297 h 9069"/>
              <a:gd name="T16" fmla="*/ 1839 w 4300"/>
              <a:gd name="T17" fmla="*/ 2070 h 9069"/>
              <a:gd name="T18" fmla="*/ 1987 w 4300"/>
              <a:gd name="T19" fmla="*/ 1925 h 9069"/>
              <a:gd name="T20" fmla="*/ 1769 w 4300"/>
              <a:gd name="T21" fmla="*/ 1715 h 9069"/>
              <a:gd name="T22" fmla="*/ 1551 w 4300"/>
              <a:gd name="T23" fmla="*/ 1925 h 9069"/>
              <a:gd name="T24" fmla="*/ 1699 w 4300"/>
              <a:gd name="T25" fmla="*/ 2070 h 9069"/>
              <a:gd name="T26" fmla="*/ 1612 w 4300"/>
              <a:gd name="T27" fmla="*/ 2297 h 9069"/>
              <a:gd name="T28" fmla="*/ 1510 w 4300"/>
              <a:gd name="T29" fmla="*/ 2716 h 9069"/>
              <a:gd name="T30" fmla="*/ 1340 w 4300"/>
              <a:gd name="T31" fmla="*/ 2150 h 9069"/>
              <a:gd name="T32" fmla="*/ 1264 w 4300"/>
              <a:gd name="T33" fmla="*/ 1581 h 9069"/>
              <a:gd name="T34" fmla="*/ 724 w 4300"/>
              <a:gd name="T35" fmla="*/ 1581 h 9069"/>
              <a:gd name="T36" fmla="*/ 0 w 4300"/>
              <a:gd name="T37" fmla="*/ 2311 h 9069"/>
              <a:gd name="T38" fmla="*/ 0 w 4300"/>
              <a:gd name="T39" fmla="*/ 4936 h 9069"/>
              <a:gd name="T40" fmla="*/ 293 w 4300"/>
              <a:gd name="T41" fmla="*/ 5231 h 9069"/>
              <a:gd name="T42" fmla="*/ 578 w 4300"/>
              <a:gd name="T43" fmla="*/ 4936 h 9069"/>
              <a:gd name="T44" fmla="*/ 578 w 4300"/>
              <a:gd name="T45" fmla="*/ 2746 h 9069"/>
              <a:gd name="T46" fmla="*/ 862 w 4300"/>
              <a:gd name="T47" fmla="*/ 2746 h 9069"/>
              <a:gd name="T48" fmla="*/ 862 w 4300"/>
              <a:gd name="T49" fmla="*/ 8676 h 9069"/>
              <a:gd name="T50" fmla="*/ 1261 w 4300"/>
              <a:gd name="T51" fmla="*/ 9069 h 9069"/>
              <a:gd name="T52" fmla="*/ 1651 w 4300"/>
              <a:gd name="T53" fmla="*/ 8676 h 9069"/>
              <a:gd name="T54" fmla="*/ 1651 w 4300"/>
              <a:gd name="T55" fmla="*/ 5182 h 9069"/>
              <a:gd name="T56" fmla="*/ 1895 w 4300"/>
              <a:gd name="T57" fmla="*/ 5182 h 9069"/>
              <a:gd name="T58" fmla="*/ 1895 w 4300"/>
              <a:gd name="T59" fmla="*/ 8676 h 9069"/>
              <a:gd name="T60" fmla="*/ 2285 w 4300"/>
              <a:gd name="T61" fmla="*/ 9069 h 9069"/>
              <a:gd name="T62" fmla="*/ 2676 w 4300"/>
              <a:gd name="T63" fmla="*/ 8676 h 9069"/>
              <a:gd name="T64" fmla="*/ 2676 w 4300"/>
              <a:gd name="T65" fmla="*/ 4902 h 9069"/>
              <a:gd name="T66" fmla="*/ 2676 w 4300"/>
              <a:gd name="T67" fmla="*/ 2261 h 9069"/>
              <a:gd name="T68" fmla="*/ 2676 w 4300"/>
              <a:gd name="T69" fmla="*/ 2149 h 9069"/>
              <a:gd name="T70" fmla="*/ 4135 w 4300"/>
              <a:gd name="T71" fmla="*/ 2149 h 9069"/>
              <a:gd name="T72" fmla="*/ 4135 w 4300"/>
              <a:gd name="T73" fmla="*/ 2149 h 9069"/>
              <a:gd name="T74" fmla="*/ 4300 w 4300"/>
              <a:gd name="T75" fmla="*/ 2149 h 9069"/>
              <a:gd name="T76" fmla="*/ 4300 w 4300"/>
              <a:gd name="T77" fmla="*/ 221 h 9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300" h="9069">
                <a:moveTo>
                  <a:pt x="4300" y="221"/>
                </a:moveTo>
                <a:cubicBezTo>
                  <a:pt x="4268" y="93"/>
                  <a:pt x="4155" y="0"/>
                  <a:pt x="4025" y="0"/>
                </a:cubicBezTo>
                <a:cubicBezTo>
                  <a:pt x="3862" y="0"/>
                  <a:pt x="3732" y="131"/>
                  <a:pt x="3732" y="295"/>
                </a:cubicBezTo>
                <a:cubicBezTo>
                  <a:pt x="3732" y="558"/>
                  <a:pt x="3732" y="1041"/>
                  <a:pt x="3732" y="1581"/>
                </a:cubicBezTo>
                <a:cubicBezTo>
                  <a:pt x="3038" y="1581"/>
                  <a:pt x="2356" y="1581"/>
                  <a:pt x="2274" y="1581"/>
                </a:cubicBezTo>
                <a:cubicBezTo>
                  <a:pt x="2270" y="1648"/>
                  <a:pt x="2250" y="1893"/>
                  <a:pt x="2197" y="2150"/>
                </a:cubicBezTo>
                <a:cubicBezTo>
                  <a:pt x="2167" y="2297"/>
                  <a:pt x="2028" y="2716"/>
                  <a:pt x="2028" y="2716"/>
                </a:cubicBezTo>
                <a:cubicBezTo>
                  <a:pt x="2028" y="2716"/>
                  <a:pt x="1952" y="2396"/>
                  <a:pt x="1926" y="2297"/>
                </a:cubicBezTo>
                <a:cubicBezTo>
                  <a:pt x="1907" y="2226"/>
                  <a:pt x="1839" y="2070"/>
                  <a:pt x="1839" y="2070"/>
                </a:cubicBezTo>
                <a:cubicBezTo>
                  <a:pt x="1987" y="1925"/>
                  <a:pt x="1987" y="1925"/>
                  <a:pt x="1987" y="1925"/>
                </a:cubicBezTo>
                <a:cubicBezTo>
                  <a:pt x="1769" y="1715"/>
                  <a:pt x="1769" y="1715"/>
                  <a:pt x="1769" y="1715"/>
                </a:cubicBezTo>
                <a:cubicBezTo>
                  <a:pt x="1551" y="1925"/>
                  <a:pt x="1551" y="1925"/>
                  <a:pt x="1551" y="1925"/>
                </a:cubicBezTo>
                <a:cubicBezTo>
                  <a:pt x="1699" y="2070"/>
                  <a:pt x="1699" y="2070"/>
                  <a:pt x="1699" y="2070"/>
                </a:cubicBezTo>
                <a:cubicBezTo>
                  <a:pt x="1699" y="2070"/>
                  <a:pt x="1631" y="2226"/>
                  <a:pt x="1612" y="2297"/>
                </a:cubicBezTo>
                <a:cubicBezTo>
                  <a:pt x="1586" y="2396"/>
                  <a:pt x="1510" y="2716"/>
                  <a:pt x="1510" y="2716"/>
                </a:cubicBezTo>
                <a:cubicBezTo>
                  <a:pt x="1510" y="2716"/>
                  <a:pt x="1371" y="2297"/>
                  <a:pt x="1340" y="2150"/>
                </a:cubicBezTo>
                <a:cubicBezTo>
                  <a:pt x="1288" y="1893"/>
                  <a:pt x="1268" y="1648"/>
                  <a:pt x="1264" y="1581"/>
                </a:cubicBezTo>
                <a:cubicBezTo>
                  <a:pt x="724" y="1581"/>
                  <a:pt x="724" y="1581"/>
                  <a:pt x="724" y="1581"/>
                </a:cubicBezTo>
                <a:cubicBezTo>
                  <a:pt x="326" y="1581"/>
                  <a:pt x="0" y="1910"/>
                  <a:pt x="0" y="2311"/>
                </a:cubicBezTo>
                <a:cubicBezTo>
                  <a:pt x="0" y="2623"/>
                  <a:pt x="0" y="4936"/>
                  <a:pt x="0" y="4936"/>
                </a:cubicBezTo>
                <a:cubicBezTo>
                  <a:pt x="0" y="5100"/>
                  <a:pt x="130" y="5231"/>
                  <a:pt x="293" y="5231"/>
                </a:cubicBezTo>
                <a:cubicBezTo>
                  <a:pt x="447" y="5231"/>
                  <a:pt x="578" y="5100"/>
                  <a:pt x="578" y="4936"/>
                </a:cubicBezTo>
                <a:cubicBezTo>
                  <a:pt x="578" y="4690"/>
                  <a:pt x="578" y="2746"/>
                  <a:pt x="578" y="2746"/>
                </a:cubicBezTo>
                <a:cubicBezTo>
                  <a:pt x="862" y="2746"/>
                  <a:pt x="862" y="2746"/>
                  <a:pt x="862" y="2746"/>
                </a:cubicBezTo>
                <a:cubicBezTo>
                  <a:pt x="862" y="4600"/>
                  <a:pt x="862" y="8676"/>
                  <a:pt x="862" y="8676"/>
                </a:cubicBezTo>
                <a:cubicBezTo>
                  <a:pt x="862" y="8897"/>
                  <a:pt x="1041" y="9069"/>
                  <a:pt x="1261" y="9069"/>
                </a:cubicBezTo>
                <a:cubicBezTo>
                  <a:pt x="1472" y="9069"/>
                  <a:pt x="1651" y="8897"/>
                  <a:pt x="1651" y="8676"/>
                </a:cubicBezTo>
                <a:cubicBezTo>
                  <a:pt x="1651" y="5182"/>
                  <a:pt x="1651" y="5182"/>
                  <a:pt x="1651" y="5182"/>
                </a:cubicBezTo>
                <a:cubicBezTo>
                  <a:pt x="1895" y="5182"/>
                  <a:pt x="1895" y="5182"/>
                  <a:pt x="1895" y="5182"/>
                </a:cubicBezTo>
                <a:cubicBezTo>
                  <a:pt x="1895" y="8676"/>
                  <a:pt x="1895" y="8676"/>
                  <a:pt x="1895" y="8676"/>
                </a:cubicBezTo>
                <a:cubicBezTo>
                  <a:pt x="1895" y="8897"/>
                  <a:pt x="2066" y="9069"/>
                  <a:pt x="2285" y="9069"/>
                </a:cubicBezTo>
                <a:cubicBezTo>
                  <a:pt x="2497" y="9069"/>
                  <a:pt x="2676" y="8897"/>
                  <a:pt x="2676" y="8676"/>
                </a:cubicBezTo>
                <a:cubicBezTo>
                  <a:pt x="2676" y="7185"/>
                  <a:pt x="2676" y="5912"/>
                  <a:pt x="2676" y="4902"/>
                </a:cubicBezTo>
                <a:cubicBezTo>
                  <a:pt x="2676" y="3213"/>
                  <a:pt x="2676" y="2261"/>
                  <a:pt x="2676" y="2261"/>
                </a:cubicBezTo>
                <a:cubicBezTo>
                  <a:pt x="2676" y="2149"/>
                  <a:pt x="2676" y="2149"/>
                  <a:pt x="2676" y="2149"/>
                </a:cubicBezTo>
                <a:cubicBezTo>
                  <a:pt x="4135" y="2149"/>
                  <a:pt x="4135" y="2149"/>
                  <a:pt x="4135" y="2149"/>
                </a:cubicBezTo>
                <a:cubicBezTo>
                  <a:pt x="4135" y="2149"/>
                  <a:pt x="4135" y="2149"/>
                  <a:pt x="4135" y="2149"/>
                </a:cubicBezTo>
                <a:cubicBezTo>
                  <a:pt x="4300" y="2149"/>
                  <a:pt x="4300" y="2149"/>
                  <a:pt x="4300" y="2149"/>
                </a:cubicBezTo>
                <a:lnTo>
                  <a:pt x="4300" y="221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grpSp>
        <p:nvGrpSpPr>
          <p:cNvPr id="2" name="组合 1"/>
          <p:cNvGrpSpPr/>
          <p:nvPr/>
        </p:nvGrpSpPr>
        <p:grpSpPr>
          <a:xfrm>
            <a:off x="5689267" y="2097832"/>
            <a:ext cx="813471" cy="833105"/>
            <a:chOff x="5689267" y="2097832"/>
            <a:chExt cx="813471" cy="833105"/>
          </a:xfrm>
        </p:grpSpPr>
        <p:sp>
          <p:nvSpPr>
            <p:cNvPr id="17" name="Freeform 10"/>
            <p:cNvSpPr/>
            <p:nvPr/>
          </p:nvSpPr>
          <p:spPr bwMode="auto">
            <a:xfrm>
              <a:off x="6082182" y="2342663"/>
              <a:ext cx="163880" cy="161904"/>
            </a:xfrm>
            <a:custGeom>
              <a:avLst/>
              <a:gdLst>
                <a:gd name="T0" fmla="*/ 554 w 596"/>
                <a:gd name="T1" fmla="*/ 596 h 596"/>
                <a:gd name="T2" fmla="*/ 512 w 596"/>
                <a:gd name="T3" fmla="*/ 554 h 596"/>
                <a:gd name="T4" fmla="*/ 42 w 596"/>
                <a:gd name="T5" fmla="*/ 84 h 596"/>
                <a:gd name="T6" fmla="*/ 0 w 596"/>
                <a:gd name="T7" fmla="*/ 42 h 596"/>
                <a:gd name="T8" fmla="*/ 42 w 596"/>
                <a:gd name="T9" fmla="*/ 0 h 596"/>
                <a:gd name="T10" fmla="*/ 596 w 596"/>
                <a:gd name="T11" fmla="*/ 554 h 596"/>
                <a:gd name="T12" fmla="*/ 554 w 596"/>
                <a:gd name="T13" fmla="*/ 596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6" h="596">
                  <a:moveTo>
                    <a:pt x="554" y="596"/>
                  </a:moveTo>
                  <a:cubicBezTo>
                    <a:pt x="530" y="596"/>
                    <a:pt x="512" y="577"/>
                    <a:pt x="512" y="554"/>
                  </a:cubicBezTo>
                  <a:cubicBezTo>
                    <a:pt x="512" y="295"/>
                    <a:pt x="301" y="84"/>
                    <a:pt x="42" y="84"/>
                  </a:cubicBezTo>
                  <a:cubicBezTo>
                    <a:pt x="18" y="84"/>
                    <a:pt x="0" y="66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347" y="0"/>
                    <a:pt x="596" y="249"/>
                    <a:pt x="596" y="554"/>
                  </a:cubicBezTo>
                  <a:cubicBezTo>
                    <a:pt x="596" y="577"/>
                    <a:pt x="577" y="596"/>
                    <a:pt x="554" y="596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6119695" y="2581570"/>
              <a:ext cx="51336" cy="209291"/>
            </a:xfrm>
            <a:custGeom>
              <a:avLst/>
              <a:gdLst>
                <a:gd name="T0" fmla="*/ 9 w 26"/>
                <a:gd name="T1" fmla="*/ 106 h 106"/>
                <a:gd name="T2" fmla="*/ 0 w 26"/>
                <a:gd name="T3" fmla="*/ 105 h 106"/>
                <a:gd name="T4" fmla="*/ 18 w 26"/>
                <a:gd name="T5" fmla="*/ 0 h 106"/>
                <a:gd name="T6" fmla="*/ 26 w 26"/>
                <a:gd name="T7" fmla="*/ 2 h 106"/>
                <a:gd name="T8" fmla="*/ 9 w 26"/>
                <a:gd name="T9" fmla="*/ 106 h 106"/>
                <a:gd name="T10" fmla="*/ 9 w 26"/>
                <a:gd name="T11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06">
                  <a:moveTo>
                    <a:pt x="9" y="106"/>
                  </a:moveTo>
                  <a:lnTo>
                    <a:pt x="0" y="105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9" y="106"/>
                  </a:lnTo>
                  <a:lnTo>
                    <a:pt x="9" y="106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  <p:sp>
          <p:nvSpPr>
            <p:cNvPr id="19" name="Freeform 12"/>
            <p:cNvSpPr/>
            <p:nvPr/>
          </p:nvSpPr>
          <p:spPr bwMode="auto">
            <a:xfrm>
              <a:off x="6017024" y="2581570"/>
              <a:ext cx="51336" cy="209291"/>
            </a:xfrm>
            <a:custGeom>
              <a:avLst/>
              <a:gdLst>
                <a:gd name="T0" fmla="*/ 17 w 26"/>
                <a:gd name="T1" fmla="*/ 106 h 106"/>
                <a:gd name="T2" fmla="*/ 0 w 26"/>
                <a:gd name="T3" fmla="*/ 2 h 106"/>
                <a:gd name="T4" fmla="*/ 9 w 26"/>
                <a:gd name="T5" fmla="*/ 0 h 106"/>
                <a:gd name="T6" fmla="*/ 26 w 26"/>
                <a:gd name="T7" fmla="*/ 105 h 106"/>
                <a:gd name="T8" fmla="*/ 17 w 26"/>
                <a:gd name="T9" fmla="*/ 106 h 106"/>
                <a:gd name="T10" fmla="*/ 17 w 26"/>
                <a:gd name="T11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06">
                  <a:moveTo>
                    <a:pt x="17" y="106"/>
                  </a:moveTo>
                  <a:lnTo>
                    <a:pt x="0" y="2"/>
                  </a:lnTo>
                  <a:lnTo>
                    <a:pt x="9" y="0"/>
                  </a:lnTo>
                  <a:lnTo>
                    <a:pt x="26" y="105"/>
                  </a:lnTo>
                  <a:lnTo>
                    <a:pt x="17" y="106"/>
                  </a:lnTo>
                  <a:lnTo>
                    <a:pt x="17" y="106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6030846" y="2583545"/>
              <a:ext cx="132288" cy="27643"/>
            </a:xfrm>
            <a:custGeom>
              <a:avLst/>
              <a:gdLst>
                <a:gd name="T0" fmla="*/ 486 w 486"/>
                <a:gd name="T1" fmla="*/ 102 h 102"/>
                <a:gd name="T2" fmla="*/ 440 w 486"/>
                <a:gd name="T3" fmla="*/ 58 h 102"/>
                <a:gd name="T4" fmla="*/ 425 w 486"/>
                <a:gd name="T5" fmla="*/ 34 h 102"/>
                <a:gd name="T6" fmla="*/ 410 w 486"/>
                <a:gd name="T7" fmla="*/ 58 h 102"/>
                <a:gd name="T8" fmla="*/ 364 w 486"/>
                <a:gd name="T9" fmla="*/ 102 h 102"/>
                <a:gd name="T10" fmla="*/ 318 w 486"/>
                <a:gd name="T11" fmla="*/ 58 h 102"/>
                <a:gd name="T12" fmla="*/ 304 w 486"/>
                <a:gd name="T13" fmla="*/ 34 h 102"/>
                <a:gd name="T14" fmla="*/ 289 w 486"/>
                <a:gd name="T15" fmla="*/ 58 h 102"/>
                <a:gd name="T16" fmla="*/ 243 w 486"/>
                <a:gd name="T17" fmla="*/ 102 h 102"/>
                <a:gd name="T18" fmla="*/ 197 w 486"/>
                <a:gd name="T19" fmla="*/ 58 h 102"/>
                <a:gd name="T20" fmla="*/ 182 w 486"/>
                <a:gd name="T21" fmla="*/ 34 h 102"/>
                <a:gd name="T22" fmla="*/ 167 w 486"/>
                <a:gd name="T23" fmla="*/ 58 h 102"/>
                <a:gd name="T24" fmla="*/ 121 w 486"/>
                <a:gd name="T25" fmla="*/ 102 h 102"/>
                <a:gd name="T26" fmla="*/ 76 w 486"/>
                <a:gd name="T27" fmla="*/ 58 h 102"/>
                <a:gd name="T28" fmla="*/ 61 w 486"/>
                <a:gd name="T29" fmla="*/ 34 h 102"/>
                <a:gd name="T30" fmla="*/ 46 w 486"/>
                <a:gd name="T31" fmla="*/ 58 h 102"/>
                <a:gd name="T32" fmla="*/ 0 w 486"/>
                <a:gd name="T33" fmla="*/ 102 h 102"/>
                <a:gd name="T34" fmla="*/ 0 w 486"/>
                <a:gd name="T35" fmla="*/ 68 h 102"/>
                <a:gd name="T36" fmla="*/ 15 w 486"/>
                <a:gd name="T37" fmla="*/ 44 h 102"/>
                <a:gd name="T38" fmla="*/ 61 w 486"/>
                <a:gd name="T39" fmla="*/ 0 h 102"/>
                <a:gd name="T40" fmla="*/ 107 w 486"/>
                <a:gd name="T41" fmla="*/ 44 h 102"/>
                <a:gd name="T42" fmla="*/ 121 w 486"/>
                <a:gd name="T43" fmla="*/ 68 h 102"/>
                <a:gd name="T44" fmla="*/ 136 w 486"/>
                <a:gd name="T45" fmla="*/ 44 h 102"/>
                <a:gd name="T46" fmla="*/ 182 w 486"/>
                <a:gd name="T47" fmla="*/ 0 h 102"/>
                <a:gd name="T48" fmla="*/ 228 w 486"/>
                <a:gd name="T49" fmla="*/ 44 h 102"/>
                <a:gd name="T50" fmla="*/ 243 w 486"/>
                <a:gd name="T51" fmla="*/ 68 h 102"/>
                <a:gd name="T52" fmla="*/ 258 w 486"/>
                <a:gd name="T53" fmla="*/ 44 h 102"/>
                <a:gd name="T54" fmla="*/ 304 w 486"/>
                <a:gd name="T55" fmla="*/ 0 h 102"/>
                <a:gd name="T56" fmla="*/ 349 w 486"/>
                <a:gd name="T57" fmla="*/ 44 h 102"/>
                <a:gd name="T58" fmla="*/ 364 w 486"/>
                <a:gd name="T59" fmla="*/ 68 h 102"/>
                <a:gd name="T60" fmla="*/ 379 w 486"/>
                <a:gd name="T61" fmla="*/ 44 h 102"/>
                <a:gd name="T62" fmla="*/ 425 w 486"/>
                <a:gd name="T63" fmla="*/ 0 h 102"/>
                <a:gd name="T64" fmla="*/ 471 w 486"/>
                <a:gd name="T65" fmla="*/ 44 h 102"/>
                <a:gd name="T66" fmla="*/ 486 w 486"/>
                <a:gd name="T67" fmla="*/ 68 h 102"/>
                <a:gd name="T68" fmla="*/ 486 w 486"/>
                <a:gd name="T6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86" h="102">
                  <a:moveTo>
                    <a:pt x="486" y="102"/>
                  </a:moveTo>
                  <a:cubicBezTo>
                    <a:pt x="459" y="102"/>
                    <a:pt x="448" y="77"/>
                    <a:pt x="440" y="58"/>
                  </a:cubicBezTo>
                  <a:cubicBezTo>
                    <a:pt x="436" y="50"/>
                    <a:pt x="429" y="34"/>
                    <a:pt x="425" y="34"/>
                  </a:cubicBezTo>
                  <a:cubicBezTo>
                    <a:pt x="421" y="34"/>
                    <a:pt x="414" y="50"/>
                    <a:pt x="410" y="58"/>
                  </a:cubicBezTo>
                  <a:cubicBezTo>
                    <a:pt x="402" y="77"/>
                    <a:pt x="390" y="102"/>
                    <a:pt x="364" y="102"/>
                  </a:cubicBezTo>
                  <a:cubicBezTo>
                    <a:pt x="338" y="102"/>
                    <a:pt x="327" y="77"/>
                    <a:pt x="318" y="58"/>
                  </a:cubicBezTo>
                  <a:cubicBezTo>
                    <a:pt x="315" y="50"/>
                    <a:pt x="308" y="34"/>
                    <a:pt x="304" y="34"/>
                  </a:cubicBezTo>
                  <a:cubicBezTo>
                    <a:pt x="299" y="34"/>
                    <a:pt x="292" y="50"/>
                    <a:pt x="289" y="58"/>
                  </a:cubicBezTo>
                  <a:cubicBezTo>
                    <a:pt x="281" y="77"/>
                    <a:pt x="269" y="102"/>
                    <a:pt x="243" y="102"/>
                  </a:cubicBezTo>
                  <a:cubicBezTo>
                    <a:pt x="217" y="102"/>
                    <a:pt x="205" y="77"/>
                    <a:pt x="197" y="58"/>
                  </a:cubicBezTo>
                  <a:cubicBezTo>
                    <a:pt x="193" y="50"/>
                    <a:pt x="186" y="34"/>
                    <a:pt x="182" y="34"/>
                  </a:cubicBezTo>
                  <a:cubicBezTo>
                    <a:pt x="178" y="34"/>
                    <a:pt x="171" y="50"/>
                    <a:pt x="167" y="58"/>
                  </a:cubicBezTo>
                  <a:cubicBezTo>
                    <a:pt x="159" y="77"/>
                    <a:pt x="148" y="102"/>
                    <a:pt x="121" y="102"/>
                  </a:cubicBezTo>
                  <a:cubicBezTo>
                    <a:pt x="95" y="102"/>
                    <a:pt x="84" y="77"/>
                    <a:pt x="76" y="58"/>
                  </a:cubicBezTo>
                  <a:cubicBezTo>
                    <a:pt x="72" y="50"/>
                    <a:pt x="65" y="34"/>
                    <a:pt x="61" y="34"/>
                  </a:cubicBezTo>
                  <a:cubicBezTo>
                    <a:pt x="57" y="34"/>
                    <a:pt x="49" y="50"/>
                    <a:pt x="46" y="58"/>
                  </a:cubicBezTo>
                  <a:cubicBezTo>
                    <a:pt x="38" y="77"/>
                    <a:pt x="26" y="102"/>
                    <a:pt x="0" y="10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4" y="68"/>
                    <a:pt x="11" y="52"/>
                    <a:pt x="15" y="44"/>
                  </a:cubicBezTo>
                  <a:cubicBezTo>
                    <a:pt x="23" y="25"/>
                    <a:pt x="34" y="0"/>
                    <a:pt x="61" y="0"/>
                  </a:cubicBezTo>
                  <a:cubicBezTo>
                    <a:pt x="87" y="0"/>
                    <a:pt x="98" y="25"/>
                    <a:pt x="107" y="44"/>
                  </a:cubicBezTo>
                  <a:cubicBezTo>
                    <a:pt x="110" y="52"/>
                    <a:pt x="117" y="68"/>
                    <a:pt x="121" y="68"/>
                  </a:cubicBezTo>
                  <a:cubicBezTo>
                    <a:pt x="126" y="68"/>
                    <a:pt x="133" y="52"/>
                    <a:pt x="136" y="44"/>
                  </a:cubicBezTo>
                  <a:cubicBezTo>
                    <a:pt x="145" y="25"/>
                    <a:pt x="156" y="0"/>
                    <a:pt x="182" y="0"/>
                  </a:cubicBezTo>
                  <a:cubicBezTo>
                    <a:pt x="208" y="0"/>
                    <a:pt x="220" y="25"/>
                    <a:pt x="228" y="44"/>
                  </a:cubicBezTo>
                  <a:cubicBezTo>
                    <a:pt x="232" y="52"/>
                    <a:pt x="239" y="68"/>
                    <a:pt x="243" y="68"/>
                  </a:cubicBezTo>
                  <a:cubicBezTo>
                    <a:pt x="247" y="68"/>
                    <a:pt x="254" y="52"/>
                    <a:pt x="258" y="44"/>
                  </a:cubicBezTo>
                  <a:cubicBezTo>
                    <a:pt x="266" y="25"/>
                    <a:pt x="277" y="0"/>
                    <a:pt x="304" y="0"/>
                  </a:cubicBezTo>
                  <a:cubicBezTo>
                    <a:pt x="330" y="0"/>
                    <a:pt x="341" y="25"/>
                    <a:pt x="349" y="44"/>
                  </a:cubicBezTo>
                  <a:cubicBezTo>
                    <a:pt x="353" y="52"/>
                    <a:pt x="360" y="68"/>
                    <a:pt x="364" y="68"/>
                  </a:cubicBezTo>
                  <a:cubicBezTo>
                    <a:pt x="368" y="68"/>
                    <a:pt x="376" y="52"/>
                    <a:pt x="379" y="44"/>
                  </a:cubicBezTo>
                  <a:cubicBezTo>
                    <a:pt x="387" y="25"/>
                    <a:pt x="399" y="0"/>
                    <a:pt x="425" y="0"/>
                  </a:cubicBezTo>
                  <a:cubicBezTo>
                    <a:pt x="451" y="0"/>
                    <a:pt x="463" y="25"/>
                    <a:pt x="471" y="44"/>
                  </a:cubicBezTo>
                  <a:cubicBezTo>
                    <a:pt x="474" y="52"/>
                    <a:pt x="481" y="68"/>
                    <a:pt x="486" y="68"/>
                  </a:cubicBezTo>
                  <a:cubicBezTo>
                    <a:pt x="486" y="102"/>
                    <a:pt x="486" y="102"/>
                    <a:pt x="486" y="102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6082182" y="2097832"/>
              <a:ext cx="23693" cy="142160"/>
            </a:xfrm>
            <a:custGeom>
              <a:avLst/>
              <a:gdLst>
                <a:gd name="T0" fmla="*/ 42 w 84"/>
                <a:gd name="T1" fmla="*/ 524 h 524"/>
                <a:gd name="T2" fmla="*/ 0 w 84"/>
                <a:gd name="T3" fmla="*/ 482 h 524"/>
                <a:gd name="T4" fmla="*/ 0 w 84"/>
                <a:gd name="T5" fmla="*/ 42 h 524"/>
                <a:gd name="T6" fmla="*/ 42 w 84"/>
                <a:gd name="T7" fmla="*/ 0 h 524"/>
                <a:gd name="T8" fmla="*/ 84 w 84"/>
                <a:gd name="T9" fmla="*/ 42 h 524"/>
                <a:gd name="T10" fmla="*/ 84 w 84"/>
                <a:gd name="T11" fmla="*/ 482 h 524"/>
                <a:gd name="T12" fmla="*/ 42 w 84"/>
                <a:gd name="T13" fmla="*/ 5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524">
                  <a:moveTo>
                    <a:pt x="42" y="524"/>
                  </a:moveTo>
                  <a:cubicBezTo>
                    <a:pt x="19" y="524"/>
                    <a:pt x="0" y="505"/>
                    <a:pt x="0" y="48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6" y="0"/>
                    <a:pt x="84" y="19"/>
                    <a:pt x="84" y="42"/>
                  </a:cubicBezTo>
                  <a:cubicBezTo>
                    <a:pt x="84" y="482"/>
                    <a:pt x="84" y="482"/>
                    <a:pt x="84" y="482"/>
                  </a:cubicBezTo>
                  <a:cubicBezTo>
                    <a:pt x="84" y="505"/>
                    <a:pt x="66" y="524"/>
                    <a:pt x="42" y="524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  <p:sp>
          <p:nvSpPr>
            <p:cNvPr id="22" name="Freeform 15"/>
            <p:cNvSpPr/>
            <p:nvPr/>
          </p:nvSpPr>
          <p:spPr bwMode="auto">
            <a:xfrm>
              <a:off x="6218418" y="2149168"/>
              <a:ext cx="84901" cy="128340"/>
            </a:xfrm>
            <a:custGeom>
              <a:avLst/>
              <a:gdLst>
                <a:gd name="T0" fmla="*/ 48 w 316"/>
                <a:gd name="T1" fmla="*/ 471 h 471"/>
                <a:gd name="T2" fmla="*/ 27 w 316"/>
                <a:gd name="T3" fmla="*/ 465 h 471"/>
                <a:gd name="T4" fmla="*/ 12 w 316"/>
                <a:gd name="T5" fmla="*/ 408 h 471"/>
                <a:gd name="T6" fmla="*/ 232 w 316"/>
                <a:gd name="T7" fmla="*/ 27 h 471"/>
                <a:gd name="T8" fmla="*/ 289 w 316"/>
                <a:gd name="T9" fmla="*/ 11 h 471"/>
                <a:gd name="T10" fmla="*/ 304 w 316"/>
                <a:gd name="T11" fmla="*/ 69 h 471"/>
                <a:gd name="T12" fmla="*/ 84 w 316"/>
                <a:gd name="T13" fmla="*/ 450 h 471"/>
                <a:gd name="T14" fmla="*/ 48 w 316"/>
                <a:gd name="T15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6" h="471">
                  <a:moveTo>
                    <a:pt x="48" y="471"/>
                  </a:moveTo>
                  <a:cubicBezTo>
                    <a:pt x="41" y="471"/>
                    <a:pt x="34" y="469"/>
                    <a:pt x="27" y="465"/>
                  </a:cubicBezTo>
                  <a:cubicBezTo>
                    <a:pt x="7" y="454"/>
                    <a:pt x="0" y="428"/>
                    <a:pt x="12" y="408"/>
                  </a:cubicBezTo>
                  <a:cubicBezTo>
                    <a:pt x="232" y="27"/>
                    <a:pt x="232" y="27"/>
                    <a:pt x="232" y="27"/>
                  </a:cubicBezTo>
                  <a:cubicBezTo>
                    <a:pt x="243" y="7"/>
                    <a:pt x="269" y="0"/>
                    <a:pt x="289" y="11"/>
                  </a:cubicBezTo>
                  <a:cubicBezTo>
                    <a:pt x="309" y="23"/>
                    <a:pt x="316" y="49"/>
                    <a:pt x="304" y="69"/>
                  </a:cubicBezTo>
                  <a:cubicBezTo>
                    <a:pt x="84" y="450"/>
                    <a:pt x="84" y="450"/>
                    <a:pt x="84" y="450"/>
                  </a:cubicBezTo>
                  <a:cubicBezTo>
                    <a:pt x="77" y="463"/>
                    <a:pt x="63" y="471"/>
                    <a:pt x="48" y="471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  <p:sp>
          <p:nvSpPr>
            <p:cNvPr id="23" name="Freeform 16"/>
            <p:cNvSpPr/>
            <p:nvPr/>
          </p:nvSpPr>
          <p:spPr bwMode="auto">
            <a:xfrm>
              <a:off x="6319115" y="2293303"/>
              <a:ext cx="128340" cy="82927"/>
            </a:xfrm>
            <a:custGeom>
              <a:avLst/>
              <a:gdLst>
                <a:gd name="T0" fmla="*/ 48 w 477"/>
                <a:gd name="T1" fmla="*/ 309 h 309"/>
                <a:gd name="T2" fmla="*/ 12 w 477"/>
                <a:gd name="T3" fmla="*/ 289 h 309"/>
                <a:gd name="T4" fmla="*/ 27 w 477"/>
                <a:gd name="T5" fmla="*/ 231 h 309"/>
                <a:gd name="T6" fmla="*/ 408 w 477"/>
                <a:gd name="T7" fmla="*/ 11 h 309"/>
                <a:gd name="T8" fmla="*/ 466 w 477"/>
                <a:gd name="T9" fmla="*/ 27 h 309"/>
                <a:gd name="T10" fmla="*/ 450 w 477"/>
                <a:gd name="T11" fmla="*/ 84 h 309"/>
                <a:gd name="T12" fmla="*/ 69 w 477"/>
                <a:gd name="T13" fmla="*/ 304 h 309"/>
                <a:gd name="T14" fmla="*/ 48 w 477"/>
                <a:gd name="T15" fmla="*/ 30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7" h="309">
                  <a:moveTo>
                    <a:pt x="48" y="309"/>
                  </a:moveTo>
                  <a:cubicBezTo>
                    <a:pt x="34" y="309"/>
                    <a:pt x="20" y="302"/>
                    <a:pt x="12" y="289"/>
                  </a:cubicBezTo>
                  <a:cubicBezTo>
                    <a:pt x="0" y="268"/>
                    <a:pt x="7" y="243"/>
                    <a:pt x="27" y="231"/>
                  </a:cubicBezTo>
                  <a:cubicBezTo>
                    <a:pt x="408" y="11"/>
                    <a:pt x="408" y="11"/>
                    <a:pt x="408" y="11"/>
                  </a:cubicBezTo>
                  <a:cubicBezTo>
                    <a:pt x="428" y="0"/>
                    <a:pt x="454" y="7"/>
                    <a:pt x="466" y="27"/>
                  </a:cubicBezTo>
                  <a:cubicBezTo>
                    <a:pt x="477" y="47"/>
                    <a:pt x="470" y="72"/>
                    <a:pt x="450" y="84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63" y="308"/>
                    <a:pt x="55" y="309"/>
                    <a:pt x="48" y="309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6356629" y="2490747"/>
              <a:ext cx="146109" cy="23693"/>
            </a:xfrm>
            <a:custGeom>
              <a:avLst/>
              <a:gdLst>
                <a:gd name="T0" fmla="*/ 496 w 538"/>
                <a:gd name="T1" fmla="*/ 84 h 84"/>
                <a:gd name="T2" fmla="*/ 42 w 538"/>
                <a:gd name="T3" fmla="*/ 84 h 84"/>
                <a:gd name="T4" fmla="*/ 0 w 538"/>
                <a:gd name="T5" fmla="*/ 42 h 84"/>
                <a:gd name="T6" fmla="*/ 42 w 538"/>
                <a:gd name="T7" fmla="*/ 0 h 84"/>
                <a:gd name="T8" fmla="*/ 496 w 538"/>
                <a:gd name="T9" fmla="*/ 0 h 84"/>
                <a:gd name="T10" fmla="*/ 538 w 538"/>
                <a:gd name="T11" fmla="*/ 42 h 84"/>
                <a:gd name="T12" fmla="*/ 496 w 538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8" h="84">
                  <a:moveTo>
                    <a:pt x="496" y="84"/>
                  </a:moveTo>
                  <a:cubicBezTo>
                    <a:pt x="42" y="84"/>
                    <a:pt x="42" y="84"/>
                    <a:pt x="42" y="84"/>
                  </a:cubicBez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496" y="0"/>
                    <a:pt x="496" y="0"/>
                    <a:pt x="496" y="0"/>
                  </a:cubicBezTo>
                  <a:cubicBezTo>
                    <a:pt x="519" y="0"/>
                    <a:pt x="538" y="19"/>
                    <a:pt x="538" y="42"/>
                  </a:cubicBezTo>
                  <a:cubicBezTo>
                    <a:pt x="538" y="65"/>
                    <a:pt x="519" y="84"/>
                    <a:pt x="496" y="84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  <p:sp>
          <p:nvSpPr>
            <p:cNvPr id="25" name="Freeform 18"/>
            <p:cNvSpPr/>
            <p:nvPr/>
          </p:nvSpPr>
          <p:spPr bwMode="auto">
            <a:xfrm>
              <a:off x="6319115" y="2625009"/>
              <a:ext cx="128340" cy="84901"/>
            </a:xfrm>
            <a:custGeom>
              <a:avLst/>
              <a:gdLst>
                <a:gd name="T0" fmla="*/ 430 w 477"/>
                <a:gd name="T1" fmla="*/ 310 h 310"/>
                <a:gd name="T2" fmla="*/ 409 w 477"/>
                <a:gd name="T3" fmla="*/ 304 h 310"/>
                <a:gd name="T4" fmla="*/ 27 w 477"/>
                <a:gd name="T5" fmla="*/ 84 h 310"/>
                <a:gd name="T6" fmla="*/ 12 w 477"/>
                <a:gd name="T7" fmla="*/ 27 h 310"/>
                <a:gd name="T8" fmla="*/ 69 w 477"/>
                <a:gd name="T9" fmla="*/ 12 h 310"/>
                <a:gd name="T10" fmla="*/ 451 w 477"/>
                <a:gd name="T11" fmla="*/ 231 h 310"/>
                <a:gd name="T12" fmla="*/ 466 w 477"/>
                <a:gd name="T13" fmla="*/ 289 h 310"/>
                <a:gd name="T14" fmla="*/ 430 w 477"/>
                <a:gd name="T15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7" h="310">
                  <a:moveTo>
                    <a:pt x="430" y="310"/>
                  </a:moveTo>
                  <a:cubicBezTo>
                    <a:pt x="422" y="310"/>
                    <a:pt x="415" y="308"/>
                    <a:pt x="409" y="30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7" y="73"/>
                    <a:pt x="0" y="47"/>
                    <a:pt x="12" y="27"/>
                  </a:cubicBezTo>
                  <a:cubicBezTo>
                    <a:pt x="24" y="7"/>
                    <a:pt x="49" y="0"/>
                    <a:pt x="69" y="12"/>
                  </a:cubicBezTo>
                  <a:cubicBezTo>
                    <a:pt x="451" y="231"/>
                    <a:pt x="451" y="231"/>
                    <a:pt x="451" y="231"/>
                  </a:cubicBezTo>
                  <a:cubicBezTo>
                    <a:pt x="471" y="243"/>
                    <a:pt x="477" y="269"/>
                    <a:pt x="466" y="289"/>
                  </a:cubicBezTo>
                  <a:cubicBezTo>
                    <a:pt x="458" y="302"/>
                    <a:pt x="444" y="310"/>
                    <a:pt x="430" y="310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  <p:sp>
          <p:nvSpPr>
            <p:cNvPr id="26" name="Freeform 19"/>
            <p:cNvSpPr/>
            <p:nvPr/>
          </p:nvSpPr>
          <p:spPr bwMode="auto">
            <a:xfrm>
              <a:off x="5884738" y="2149168"/>
              <a:ext cx="84901" cy="128340"/>
            </a:xfrm>
            <a:custGeom>
              <a:avLst/>
              <a:gdLst>
                <a:gd name="T0" fmla="*/ 268 w 316"/>
                <a:gd name="T1" fmla="*/ 471 h 471"/>
                <a:gd name="T2" fmla="*/ 231 w 316"/>
                <a:gd name="T3" fmla="*/ 450 h 471"/>
                <a:gd name="T4" fmla="*/ 11 w 316"/>
                <a:gd name="T5" fmla="*/ 69 h 471"/>
                <a:gd name="T6" fmla="*/ 27 w 316"/>
                <a:gd name="T7" fmla="*/ 12 h 471"/>
                <a:gd name="T8" fmla="*/ 84 w 316"/>
                <a:gd name="T9" fmla="*/ 27 h 471"/>
                <a:gd name="T10" fmla="*/ 304 w 316"/>
                <a:gd name="T11" fmla="*/ 408 h 471"/>
                <a:gd name="T12" fmla="*/ 289 w 316"/>
                <a:gd name="T13" fmla="*/ 465 h 471"/>
                <a:gd name="T14" fmla="*/ 268 w 316"/>
                <a:gd name="T15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6" h="471">
                  <a:moveTo>
                    <a:pt x="268" y="471"/>
                  </a:moveTo>
                  <a:cubicBezTo>
                    <a:pt x="253" y="471"/>
                    <a:pt x="239" y="463"/>
                    <a:pt x="231" y="450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0" y="49"/>
                    <a:pt x="7" y="23"/>
                    <a:pt x="27" y="12"/>
                  </a:cubicBezTo>
                  <a:cubicBezTo>
                    <a:pt x="47" y="0"/>
                    <a:pt x="73" y="7"/>
                    <a:pt x="84" y="27"/>
                  </a:cubicBezTo>
                  <a:cubicBezTo>
                    <a:pt x="304" y="408"/>
                    <a:pt x="304" y="408"/>
                    <a:pt x="304" y="408"/>
                  </a:cubicBezTo>
                  <a:cubicBezTo>
                    <a:pt x="316" y="428"/>
                    <a:pt x="309" y="454"/>
                    <a:pt x="289" y="465"/>
                  </a:cubicBezTo>
                  <a:cubicBezTo>
                    <a:pt x="282" y="469"/>
                    <a:pt x="275" y="471"/>
                    <a:pt x="268" y="471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  <p:sp>
          <p:nvSpPr>
            <p:cNvPr id="27" name="Freeform 20"/>
            <p:cNvSpPr/>
            <p:nvPr/>
          </p:nvSpPr>
          <p:spPr bwMode="auto">
            <a:xfrm>
              <a:off x="5740603" y="2293303"/>
              <a:ext cx="130313" cy="82927"/>
            </a:xfrm>
            <a:custGeom>
              <a:avLst/>
              <a:gdLst>
                <a:gd name="T0" fmla="*/ 429 w 477"/>
                <a:gd name="T1" fmla="*/ 310 h 310"/>
                <a:gd name="T2" fmla="*/ 408 w 477"/>
                <a:gd name="T3" fmla="*/ 304 h 310"/>
                <a:gd name="T4" fmla="*/ 27 w 477"/>
                <a:gd name="T5" fmla="*/ 84 h 310"/>
                <a:gd name="T6" fmla="*/ 12 w 477"/>
                <a:gd name="T7" fmla="*/ 27 h 310"/>
                <a:gd name="T8" fmla="*/ 69 w 477"/>
                <a:gd name="T9" fmla="*/ 12 h 310"/>
                <a:gd name="T10" fmla="*/ 450 w 477"/>
                <a:gd name="T11" fmla="*/ 232 h 310"/>
                <a:gd name="T12" fmla="*/ 465 w 477"/>
                <a:gd name="T13" fmla="*/ 289 h 310"/>
                <a:gd name="T14" fmla="*/ 429 w 477"/>
                <a:gd name="T15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7" h="310">
                  <a:moveTo>
                    <a:pt x="429" y="310"/>
                  </a:moveTo>
                  <a:cubicBezTo>
                    <a:pt x="422" y="310"/>
                    <a:pt x="415" y="308"/>
                    <a:pt x="408" y="30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7" y="73"/>
                    <a:pt x="0" y="47"/>
                    <a:pt x="12" y="27"/>
                  </a:cubicBezTo>
                  <a:cubicBezTo>
                    <a:pt x="23" y="7"/>
                    <a:pt x="49" y="0"/>
                    <a:pt x="69" y="12"/>
                  </a:cubicBezTo>
                  <a:cubicBezTo>
                    <a:pt x="450" y="232"/>
                    <a:pt x="450" y="232"/>
                    <a:pt x="450" y="232"/>
                  </a:cubicBezTo>
                  <a:cubicBezTo>
                    <a:pt x="470" y="243"/>
                    <a:pt x="477" y="269"/>
                    <a:pt x="465" y="289"/>
                  </a:cubicBezTo>
                  <a:cubicBezTo>
                    <a:pt x="458" y="303"/>
                    <a:pt x="443" y="310"/>
                    <a:pt x="429" y="310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  <p:sp>
          <p:nvSpPr>
            <p:cNvPr id="28" name="Freeform 21"/>
            <p:cNvSpPr/>
            <p:nvPr/>
          </p:nvSpPr>
          <p:spPr bwMode="auto">
            <a:xfrm>
              <a:off x="5689267" y="2490747"/>
              <a:ext cx="142160" cy="23693"/>
            </a:xfrm>
            <a:custGeom>
              <a:avLst/>
              <a:gdLst>
                <a:gd name="T0" fmla="*/ 481 w 524"/>
                <a:gd name="T1" fmla="*/ 84 h 84"/>
                <a:gd name="T2" fmla="*/ 42 w 524"/>
                <a:gd name="T3" fmla="*/ 84 h 84"/>
                <a:gd name="T4" fmla="*/ 0 w 524"/>
                <a:gd name="T5" fmla="*/ 42 h 84"/>
                <a:gd name="T6" fmla="*/ 42 w 524"/>
                <a:gd name="T7" fmla="*/ 0 h 84"/>
                <a:gd name="T8" fmla="*/ 481 w 524"/>
                <a:gd name="T9" fmla="*/ 0 h 84"/>
                <a:gd name="T10" fmla="*/ 524 w 524"/>
                <a:gd name="T11" fmla="*/ 42 h 84"/>
                <a:gd name="T12" fmla="*/ 481 w 524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84">
                  <a:moveTo>
                    <a:pt x="481" y="84"/>
                  </a:moveTo>
                  <a:cubicBezTo>
                    <a:pt x="42" y="84"/>
                    <a:pt x="42" y="84"/>
                    <a:pt x="42" y="84"/>
                  </a:cubicBezTo>
                  <a:cubicBezTo>
                    <a:pt x="18" y="84"/>
                    <a:pt x="0" y="65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481" y="0"/>
                    <a:pt x="481" y="0"/>
                    <a:pt x="481" y="0"/>
                  </a:cubicBezTo>
                  <a:cubicBezTo>
                    <a:pt x="505" y="0"/>
                    <a:pt x="524" y="19"/>
                    <a:pt x="524" y="42"/>
                  </a:cubicBezTo>
                  <a:cubicBezTo>
                    <a:pt x="524" y="65"/>
                    <a:pt x="505" y="84"/>
                    <a:pt x="481" y="84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5740603" y="2625009"/>
              <a:ext cx="130313" cy="84901"/>
            </a:xfrm>
            <a:custGeom>
              <a:avLst/>
              <a:gdLst>
                <a:gd name="T0" fmla="*/ 48 w 477"/>
                <a:gd name="T1" fmla="*/ 310 h 310"/>
                <a:gd name="T2" fmla="*/ 12 w 477"/>
                <a:gd name="T3" fmla="*/ 289 h 310"/>
                <a:gd name="T4" fmla="*/ 27 w 477"/>
                <a:gd name="T5" fmla="*/ 232 h 310"/>
                <a:gd name="T6" fmla="*/ 408 w 477"/>
                <a:gd name="T7" fmla="*/ 12 h 310"/>
                <a:gd name="T8" fmla="*/ 466 w 477"/>
                <a:gd name="T9" fmla="*/ 27 h 310"/>
                <a:gd name="T10" fmla="*/ 450 w 477"/>
                <a:gd name="T11" fmla="*/ 85 h 310"/>
                <a:gd name="T12" fmla="*/ 69 w 477"/>
                <a:gd name="T13" fmla="*/ 305 h 310"/>
                <a:gd name="T14" fmla="*/ 48 w 477"/>
                <a:gd name="T15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7" h="310">
                  <a:moveTo>
                    <a:pt x="48" y="310"/>
                  </a:moveTo>
                  <a:cubicBezTo>
                    <a:pt x="34" y="310"/>
                    <a:pt x="20" y="303"/>
                    <a:pt x="12" y="289"/>
                  </a:cubicBezTo>
                  <a:cubicBezTo>
                    <a:pt x="0" y="269"/>
                    <a:pt x="7" y="244"/>
                    <a:pt x="27" y="232"/>
                  </a:cubicBezTo>
                  <a:cubicBezTo>
                    <a:pt x="408" y="12"/>
                    <a:pt x="408" y="12"/>
                    <a:pt x="408" y="12"/>
                  </a:cubicBezTo>
                  <a:cubicBezTo>
                    <a:pt x="428" y="0"/>
                    <a:pt x="454" y="7"/>
                    <a:pt x="466" y="27"/>
                  </a:cubicBezTo>
                  <a:cubicBezTo>
                    <a:pt x="477" y="48"/>
                    <a:pt x="470" y="73"/>
                    <a:pt x="450" y="85"/>
                  </a:cubicBezTo>
                  <a:cubicBezTo>
                    <a:pt x="69" y="305"/>
                    <a:pt x="69" y="305"/>
                    <a:pt x="69" y="305"/>
                  </a:cubicBezTo>
                  <a:cubicBezTo>
                    <a:pt x="63" y="308"/>
                    <a:pt x="55" y="310"/>
                    <a:pt x="48" y="310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5876840" y="2275532"/>
              <a:ext cx="436352" cy="519278"/>
            </a:xfrm>
            <a:custGeom>
              <a:avLst/>
              <a:gdLst>
                <a:gd name="T0" fmla="*/ 1173 w 1602"/>
                <a:gd name="T1" fmla="*/ 1910 h 1910"/>
                <a:gd name="T2" fmla="*/ 1172 w 1602"/>
                <a:gd name="T3" fmla="*/ 1910 h 1910"/>
                <a:gd name="T4" fmla="*/ 427 w 1602"/>
                <a:gd name="T5" fmla="*/ 1910 h 1910"/>
                <a:gd name="T6" fmla="*/ 357 w 1602"/>
                <a:gd name="T7" fmla="*/ 1840 h 1910"/>
                <a:gd name="T8" fmla="*/ 358 w 1602"/>
                <a:gd name="T9" fmla="*/ 1831 h 1910"/>
                <a:gd name="T10" fmla="*/ 307 w 1602"/>
                <a:gd name="T11" fmla="*/ 1560 h 1910"/>
                <a:gd name="T12" fmla="*/ 0 w 1602"/>
                <a:gd name="T13" fmla="*/ 801 h 1910"/>
                <a:gd name="T14" fmla="*/ 801 w 1602"/>
                <a:gd name="T15" fmla="*/ 0 h 1910"/>
                <a:gd name="T16" fmla="*/ 1602 w 1602"/>
                <a:gd name="T17" fmla="*/ 801 h 1910"/>
                <a:gd name="T18" fmla="*/ 1294 w 1602"/>
                <a:gd name="T19" fmla="*/ 1561 h 1910"/>
                <a:gd name="T20" fmla="*/ 1242 w 1602"/>
                <a:gd name="T21" fmla="*/ 1828 h 1910"/>
                <a:gd name="T22" fmla="*/ 1243 w 1602"/>
                <a:gd name="T23" fmla="*/ 1840 h 1910"/>
                <a:gd name="T24" fmla="*/ 1173 w 1602"/>
                <a:gd name="T25" fmla="*/ 1910 h 1910"/>
                <a:gd name="T26" fmla="*/ 427 w 1602"/>
                <a:gd name="T27" fmla="*/ 1770 h 1910"/>
                <a:gd name="T28" fmla="*/ 358 w 1602"/>
                <a:gd name="T29" fmla="*/ 1830 h 1910"/>
                <a:gd name="T30" fmla="*/ 427 w 1602"/>
                <a:gd name="T31" fmla="*/ 1770 h 1910"/>
                <a:gd name="T32" fmla="*/ 1184 w 1602"/>
                <a:gd name="T33" fmla="*/ 1771 h 1910"/>
                <a:gd name="T34" fmla="*/ 1211 w 1602"/>
                <a:gd name="T35" fmla="*/ 1782 h 1910"/>
                <a:gd name="T36" fmla="*/ 1184 w 1602"/>
                <a:gd name="T37" fmla="*/ 1771 h 1910"/>
                <a:gd name="T38" fmla="*/ 498 w 1602"/>
                <a:gd name="T39" fmla="*/ 1770 h 1910"/>
                <a:gd name="T40" fmla="*/ 1102 w 1602"/>
                <a:gd name="T41" fmla="*/ 1770 h 1910"/>
                <a:gd name="T42" fmla="*/ 1106 w 1602"/>
                <a:gd name="T43" fmla="*/ 1711 h 1910"/>
                <a:gd name="T44" fmla="*/ 1183 w 1602"/>
                <a:gd name="T45" fmla="*/ 1476 h 1910"/>
                <a:gd name="T46" fmla="*/ 1462 w 1602"/>
                <a:gd name="T47" fmla="*/ 801 h 1910"/>
                <a:gd name="T48" fmla="*/ 801 w 1602"/>
                <a:gd name="T49" fmla="*/ 140 h 1910"/>
                <a:gd name="T50" fmla="*/ 139 w 1602"/>
                <a:gd name="T51" fmla="*/ 801 h 1910"/>
                <a:gd name="T52" fmla="*/ 418 w 1602"/>
                <a:gd name="T53" fmla="*/ 1475 h 1910"/>
                <a:gd name="T54" fmla="*/ 495 w 1602"/>
                <a:gd name="T55" fmla="*/ 1712 h 1910"/>
                <a:gd name="T56" fmla="*/ 498 w 1602"/>
                <a:gd name="T57" fmla="*/ 177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02" h="1910">
                  <a:moveTo>
                    <a:pt x="1173" y="1910"/>
                  </a:moveTo>
                  <a:cubicBezTo>
                    <a:pt x="1173" y="1910"/>
                    <a:pt x="1172" y="1910"/>
                    <a:pt x="1172" y="1910"/>
                  </a:cubicBezTo>
                  <a:cubicBezTo>
                    <a:pt x="427" y="1910"/>
                    <a:pt x="427" y="1910"/>
                    <a:pt x="427" y="1910"/>
                  </a:cubicBezTo>
                  <a:cubicBezTo>
                    <a:pt x="389" y="1910"/>
                    <a:pt x="357" y="1879"/>
                    <a:pt x="357" y="1840"/>
                  </a:cubicBezTo>
                  <a:cubicBezTo>
                    <a:pt x="357" y="1837"/>
                    <a:pt x="358" y="1834"/>
                    <a:pt x="358" y="1831"/>
                  </a:cubicBezTo>
                  <a:cubicBezTo>
                    <a:pt x="362" y="1781"/>
                    <a:pt x="358" y="1628"/>
                    <a:pt x="307" y="1560"/>
                  </a:cubicBezTo>
                  <a:cubicBezTo>
                    <a:pt x="8" y="1175"/>
                    <a:pt x="0" y="805"/>
                    <a:pt x="0" y="801"/>
                  </a:cubicBezTo>
                  <a:cubicBezTo>
                    <a:pt x="0" y="359"/>
                    <a:pt x="359" y="0"/>
                    <a:pt x="801" y="0"/>
                  </a:cubicBezTo>
                  <a:cubicBezTo>
                    <a:pt x="1243" y="0"/>
                    <a:pt x="1602" y="359"/>
                    <a:pt x="1602" y="801"/>
                  </a:cubicBezTo>
                  <a:cubicBezTo>
                    <a:pt x="1602" y="805"/>
                    <a:pt x="1594" y="1175"/>
                    <a:pt x="1294" y="1561"/>
                  </a:cubicBezTo>
                  <a:cubicBezTo>
                    <a:pt x="1241" y="1631"/>
                    <a:pt x="1239" y="1784"/>
                    <a:pt x="1242" y="1828"/>
                  </a:cubicBezTo>
                  <a:cubicBezTo>
                    <a:pt x="1242" y="1832"/>
                    <a:pt x="1243" y="1836"/>
                    <a:pt x="1243" y="1840"/>
                  </a:cubicBezTo>
                  <a:cubicBezTo>
                    <a:pt x="1243" y="1879"/>
                    <a:pt x="1211" y="1910"/>
                    <a:pt x="1173" y="1910"/>
                  </a:cubicBezTo>
                  <a:close/>
                  <a:moveTo>
                    <a:pt x="427" y="1770"/>
                  </a:moveTo>
                  <a:cubicBezTo>
                    <a:pt x="388" y="1770"/>
                    <a:pt x="362" y="1800"/>
                    <a:pt x="358" y="1830"/>
                  </a:cubicBezTo>
                  <a:cubicBezTo>
                    <a:pt x="363" y="1796"/>
                    <a:pt x="392" y="1770"/>
                    <a:pt x="427" y="1770"/>
                  </a:cubicBezTo>
                  <a:close/>
                  <a:moveTo>
                    <a:pt x="1184" y="1771"/>
                  </a:moveTo>
                  <a:cubicBezTo>
                    <a:pt x="1194" y="1773"/>
                    <a:pt x="1203" y="1777"/>
                    <a:pt x="1211" y="1782"/>
                  </a:cubicBezTo>
                  <a:cubicBezTo>
                    <a:pt x="1203" y="1777"/>
                    <a:pt x="1194" y="1773"/>
                    <a:pt x="1184" y="1771"/>
                  </a:cubicBezTo>
                  <a:close/>
                  <a:moveTo>
                    <a:pt x="498" y="1770"/>
                  </a:moveTo>
                  <a:cubicBezTo>
                    <a:pt x="1102" y="1770"/>
                    <a:pt x="1102" y="1770"/>
                    <a:pt x="1102" y="1770"/>
                  </a:cubicBezTo>
                  <a:cubicBezTo>
                    <a:pt x="1103" y="1739"/>
                    <a:pt x="1106" y="1712"/>
                    <a:pt x="1106" y="1711"/>
                  </a:cubicBezTo>
                  <a:cubicBezTo>
                    <a:pt x="1116" y="1610"/>
                    <a:pt x="1142" y="1530"/>
                    <a:pt x="1183" y="1476"/>
                  </a:cubicBezTo>
                  <a:cubicBezTo>
                    <a:pt x="1452" y="1130"/>
                    <a:pt x="1462" y="804"/>
                    <a:pt x="1462" y="801"/>
                  </a:cubicBezTo>
                  <a:cubicBezTo>
                    <a:pt x="1462" y="436"/>
                    <a:pt x="1166" y="140"/>
                    <a:pt x="801" y="140"/>
                  </a:cubicBezTo>
                  <a:cubicBezTo>
                    <a:pt x="436" y="140"/>
                    <a:pt x="139" y="436"/>
                    <a:pt x="139" y="801"/>
                  </a:cubicBezTo>
                  <a:cubicBezTo>
                    <a:pt x="139" y="804"/>
                    <a:pt x="149" y="1129"/>
                    <a:pt x="418" y="1475"/>
                  </a:cubicBezTo>
                  <a:cubicBezTo>
                    <a:pt x="459" y="1531"/>
                    <a:pt x="485" y="1610"/>
                    <a:pt x="495" y="1712"/>
                  </a:cubicBezTo>
                  <a:cubicBezTo>
                    <a:pt x="495" y="1712"/>
                    <a:pt x="497" y="1739"/>
                    <a:pt x="498" y="1770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/>
            </a:p>
          </p:txBody>
        </p:sp>
        <p:sp>
          <p:nvSpPr>
            <p:cNvPr id="31" name="Freeform 24"/>
            <p:cNvSpPr/>
            <p:nvPr/>
          </p:nvSpPr>
          <p:spPr bwMode="auto">
            <a:xfrm>
              <a:off x="5981484" y="2800624"/>
              <a:ext cx="227061" cy="37516"/>
            </a:xfrm>
            <a:custGeom>
              <a:avLst/>
              <a:gdLst>
                <a:gd name="T0" fmla="*/ 766 w 836"/>
                <a:gd name="T1" fmla="*/ 140 h 140"/>
                <a:gd name="T2" fmla="*/ 70 w 836"/>
                <a:gd name="T3" fmla="*/ 140 h 140"/>
                <a:gd name="T4" fmla="*/ 0 w 836"/>
                <a:gd name="T5" fmla="*/ 70 h 140"/>
                <a:gd name="T6" fmla="*/ 70 w 836"/>
                <a:gd name="T7" fmla="*/ 0 h 140"/>
                <a:gd name="T8" fmla="*/ 766 w 836"/>
                <a:gd name="T9" fmla="*/ 0 h 140"/>
                <a:gd name="T10" fmla="*/ 836 w 836"/>
                <a:gd name="T11" fmla="*/ 70 h 140"/>
                <a:gd name="T12" fmla="*/ 766 w 836"/>
                <a:gd name="T1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6" h="140">
                  <a:moveTo>
                    <a:pt x="766" y="140"/>
                  </a:moveTo>
                  <a:cubicBezTo>
                    <a:pt x="70" y="140"/>
                    <a:pt x="70" y="140"/>
                    <a:pt x="70" y="140"/>
                  </a:cubicBezTo>
                  <a:cubicBezTo>
                    <a:pt x="31" y="140"/>
                    <a:pt x="0" y="108"/>
                    <a:pt x="0" y="70"/>
                  </a:cubicBezTo>
                  <a:cubicBezTo>
                    <a:pt x="0" y="31"/>
                    <a:pt x="31" y="0"/>
                    <a:pt x="7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804" y="0"/>
                    <a:pt x="836" y="31"/>
                    <a:pt x="836" y="70"/>
                  </a:cubicBezTo>
                  <a:cubicBezTo>
                    <a:pt x="836" y="108"/>
                    <a:pt x="804" y="140"/>
                    <a:pt x="766" y="140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5995307" y="2848889"/>
              <a:ext cx="199420" cy="37516"/>
            </a:xfrm>
            <a:custGeom>
              <a:avLst/>
              <a:gdLst>
                <a:gd name="T0" fmla="*/ 663 w 733"/>
                <a:gd name="T1" fmla="*/ 140 h 140"/>
                <a:gd name="T2" fmla="*/ 70 w 733"/>
                <a:gd name="T3" fmla="*/ 140 h 140"/>
                <a:gd name="T4" fmla="*/ 0 w 733"/>
                <a:gd name="T5" fmla="*/ 70 h 140"/>
                <a:gd name="T6" fmla="*/ 70 w 733"/>
                <a:gd name="T7" fmla="*/ 0 h 140"/>
                <a:gd name="T8" fmla="*/ 663 w 733"/>
                <a:gd name="T9" fmla="*/ 0 h 140"/>
                <a:gd name="T10" fmla="*/ 733 w 733"/>
                <a:gd name="T11" fmla="*/ 70 h 140"/>
                <a:gd name="T12" fmla="*/ 663 w 733"/>
                <a:gd name="T1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3" h="140">
                  <a:moveTo>
                    <a:pt x="663" y="140"/>
                  </a:moveTo>
                  <a:cubicBezTo>
                    <a:pt x="70" y="140"/>
                    <a:pt x="70" y="140"/>
                    <a:pt x="70" y="140"/>
                  </a:cubicBezTo>
                  <a:cubicBezTo>
                    <a:pt x="32" y="140"/>
                    <a:pt x="0" y="109"/>
                    <a:pt x="0" y="70"/>
                  </a:cubicBezTo>
                  <a:cubicBezTo>
                    <a:pt x="0" y="32"/>
                    <a:pt x="32" y="0"/>
                    <a:pt x="70" y="0"/>
                  </a:cubicBezTo>
                  <a:cubicBezTo>
                    <a:pt x="663" y="0"/>
                    <a:pt x="663" y="0"/>
                    <a:pt x="663" y="0"/>
                  </a:cubicBezTo>
                  <a:cubicBezTo>
                    <a:pt x="702" y="0"/>
                    <a:pt x="733" y="32"/>
                    <a:pt x="733" y="70"/>
                  </a:cubicBezTo>
                  <a:cubicBezTo>
                    <a:pt x="733" y="109"/>
                    <a:pt x="702" y="140"/>
                    <a:pt x="663" y="140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  <p:sp>
          <p:nvSpPr>
            <p:cNvPr id="33" name="Freeform 26"/>
            <p:cNvSpPr/>
            <p:nvPr/>
          </p:nvSpPr>
          <p:spPr bwMode="auto">
            <a:xfrm>
              <a:off x="6018999" y="2893421"/>
              <a:ext cx="152032" cy="37516"/>
            </a:xfrm>
            <a:custGeom>
              <a:avLst/>
              <a:gdLst>
                <a:gd name="T0" fmla="*/ 489 w 559"/>
                <a:gd name="T1" fmla="*/ 140 h 140"/>
                <a:gd name="T2" fmla="*/ 70 w 559"/>
                <a:gd name="T3" fmla="*/ 140 h 140"/>
                <a:gd name="T4" fmla="*/ 0 w 559"/>
                <a:gd name="T5" fmla="*/ 70 h 140"/>
                <a:gd name="T6" fmla="*/ 70 w 559"/>
                <a:gd name="T7" fmla="*/ 0 h 140"/>
                <a:gd name="T8" fmla="*/ 489 w 559"/>
                <a:gd name="T9" fmla="*/ 0 h 140"/>
                <a:gd name="T10" fmla="*/ 559 w 559"/>
                <a:gd name="T11" fmla="*/ 70 h 140"/>
                <a:gd name="T12" fmla="*/ 489 w 559"/>
                <a:gd name="T1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9" h="140">
                  <a:moveTo>
                    <a:pt x="489" y="140"/>
                  </a:moveTo>
                  <a:cubicBezTo>
                    <a:pt x="70" y="140"/>
                    <a:pt x="70" y="140"/>
                    <a:pt x="70" y="140"/>
                  </a:cubicBezTo>
                  <a:cubicBezTo>
                    <a:pt x="32" y="140"/>
                    <a:pt x="0" y="108"/>
                    <a:pt x="0" y="70"/>
                  </a:cubicBezTo>
                  <a:cubicBezTo>
                    <a:pt x="0" y="31"/>
                    <a:pt x="32" y="0"/>
                    <a:pt x="70" y="0"/>
                  </a:cubicBezTo>
                  <a:cubicBezTo>
                    <a:pt x="489" y="0"/>
                    <a:pt x="489" y="0"/>
                    <a:pt x="489" y="0"/>
                  </a:cubicBezTo>
                  <a:cubicBezTo>
                    <a:pt x="528" y="0"/>
                    <a:pt x="559" y="31"/>
                    <a:pt x="559" y="70"/>
                  </a:cubicBezTo>
                  <a:cubicBezTo>
                    <a:pt x="559" y="108"/>
                    <a:pt x="528" y="140"/>
                    <a:pt x="489" y="140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</p:grpSp>
      <p:sp>
        <p:nvSpPr>
          <p:cNvPr id="44" name="Oval 43"/>
          <p:cNvSpPr/>
          <p:nvPr/>
        </p:nvSpPr>
        <p:spPr>
          <a:xfrm>
            <a:off x="7427824" y="2240442"/>
            <a:ext cx="477054" cy="477054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45" name="TextBox 44"/>
          <p:cNvSpPr txBox="1"/>
          <p:nvPr/>
        </p:nvSpPr>
        <p:spPr>
          <a:xfrm>
            <a:off x="7474891" y="2348115"/>
            <a:ext cx="374407" cy="246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02</a:t>
            </a:r>
          </a:p>
        </p:txBody>
      </p:sp>
      <p:sp>
        <p:nvSpPr>
          <p:cNvPr id="49" name="Oval 48"/>
          <p:cNvSpPr/>
          <p:nvPr/>
        </p:nvSpPr>
        <p:spPr>
          <a:xfrm>
            <a:off x="7427824" y="3430691"/>
            <a:ext cx="477054" cy="477054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50" name="TextBox 49"/>
          <p:cNvSpPr txBox="1"/>
          <p:nvPr/>
        </p:nvSpPr>
        <p:spPr>
          <a:xfrm>
            <a:off x="7474891" y="3538364"/>
            <a:ext cx="374407" cy="246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04</a:t>
            </a:r>
          </a:p>
        </p:txBody>
      </p:sp>
      <p:sp>
        <p:nvSpPr>
          <p:cNvPr id="59" name="Oval 58"/>
          <p:cNvSpPr/>
          <p:nvPr/>
        </p:nvSpPr>
        <p:spPr>
          <a:xfrm>
            <a:off x="7427824" y="4594521"/>
            <a:ext cx="477054" cy="477054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60" name="TextBox 59"/>
          <p:cNvSpPr txBox="1"/>
          <p:nvPr/>
        </p:nvSpPr>
        <p:spPr>
          <a:xfrm>
            <a:off x="7474891" y="4702194"/>
            <a:ext cx="374407" cy="246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06</a:t>
            </a:r>
          </a:p>
        </p:txBody>
      </p:sp>
      <p:sp>
        <p:nvSpPr>
          <p:cNvPr id="70" name="Oval 69"/>
          <p:cNvSpPr/>
          <p:nvPr/>
        </p:nvSpPr>
        <p:spPr>
          <a:xfrm>
            <a:off x="4278975" y="2240442"/>
            <a:ext cx="477054" cy="477054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71" name="TextBox 70"/>
          <p:cNvSpPr txBox="1"/>
          <p:nvPr/>
        </p:nvSpPr>
        <p:spPr>
          <a:xfrm>
            <a:off x="4326042" y="2348115"/>
            <a:ext cx="374407" cy="246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01</a:t>
            </a:r>
          </a:p>
        </p:txBody>
      </p:sp>
      <p:sp>
        <p:nvSpPr>
          <p:cNvPr id="72" name="Oval 71"/>
          <p:cNvSpPr/>
          <p:nvPr/>
        </p:nvSpPr>
        <p:spPr>
          <a:xfrm>
            <a:off x="4278975" y="3430691"/>
            <a:ext cx="477054" cy="477054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73" name="TextBox 72"/>
          <p:cNvSpPr txBox="1"/>
          <p:nvPr/>
        </p:nvSpPr>
        <p:spPr>
          <a:xfrm>
            <a:off x="4326042" y="3538364"/>
            <a:ext cx="374407" cy="246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03</a:t>
            </a:r>
          </a:p>
        </p:txBody>
      </p:sp>
      <p:sp>
        <p:nvSpPr>
          <p:cNvPr id="74" name="Oval 73"/>
          <p:cNvSpPr/>
          <p:nvPr/>
        </p:nvSpPr>
        <p:spPr>
          <a:xfrm>
            <a:off x="4278975" y="4594521"/>
            <a:ext cx="477054" cy="477054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75" name="TextBox 74"/>
          <p:cNvSpPr txBox="1"/>
          <p:nvPr/>
        </p:nvSpPr>
        <p:spPr>
          <a:xfrm>
            <a:off x="4326042" y="4702194"/>
            <a:ext cx="374407" cy="246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05</a:t>
            </a:r>
          </a:p>
        </p:txBody>
      </p:sp>
      <p:sp>
        <p:nvSpPr>
          <p:cNvPr id="55" name="Text Placeholder 2"/>
          <p:cNvSpPr txBox="1"/>
          <p:nvPr/>
        </p:nvSpPr>
        <p:spPr>
          <a:xfrm>
            <a:off x="8065868" y="2180308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56" name="TextBox 61"/>
          <p:cNvSpPr txBox="1"/>
          <p:nvPr/>
        </p:nvSpPr>
        <p:spPr>
          <a:xfrm>
            <a:off x="8138096" y="2505019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7" name="Text Placeholder 2"/>
          <p:cNvSpPr txBox="1"/>
          <p:nvPr/>
        </p:nvSpPr>
        <p:spPr>
          <a:xfrm>
            <a:off x="1788306" y="2180308"/>
            <a:ext cx="2426491" cy="3247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58" name="TextBox 70"/>
          <p:cNvSpPr txBox="1"/>
          <p:nvPr/>
        </p:nvSpPr>
        <p:spPr>
          <a:xfrm>
            <a:off x="1381888" y="2505019"/>
            <a:ext cx="27560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1" name="Text Placeholder 2"/>
          <p:cNvSpPr txBox="1"/>
          <p:nvPr/>
        </p:nvSpPr>
        <p:spPr>
          <a:xfrm>
            <a:off x="8065868" y="3459874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138096" y="3784585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3" name="Text Placeholder 2"/>
          <p:cNvSpPr txBox="1"/>
          <p:nvPr/>
        </p:nvSpPr>
        <p:spPr>
          <a:xfrm>
            <a:off x="1788306" y="3459874"/>
            <a:ext cx="2426491" cy="3247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76" name="TextBox 70"/>
          <p:cNvSpPr txBox="1"/>
          <p:nvPr/>
        </p:nvSpPr>
        <p:spPr>
          <a:xfrm>
            <a:off x="1381888" y="3784585"/>
            <a:ext cx="27560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7" name="Text Placeholder 2"/>
          <p:cNvSpPr txBox="1"/>
          <p:nvPr/>
        </p:nvSpPr>
        <p:spPr>
          <a:xfrm>
            <a:off x="8065868" y="4597438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78" name="TextBox 61"/>
          <p:cNvSpPr txBox="1"/>
          <p:nvPr/>
        </p:nvSpPr>
        <p:spPr>
          <a:xfrm>
            <a:off x="8138096" y="4922149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9" name="Text Placeholder 2"/>
          <p:cNvSpPr txBox="1"/>
          <p:nvPr/>
        </p:nvSpPr>
        <p:spPr>
          <a:xfrm>
            <a:off x="1788306" y="4597438"/>
            <a:ext cx="2426491" cy="3247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80" name="TextBox 70"/>
          <p:cNvSpPr txBox="1"/>
          <p:nvPr/>
        </p:nvSpPr>
        <p:spPr>
          <a:xfrm>
            <a:off x="1381888" y="4922149"/>
            <a:ext cx="27560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209154" y="370813"/>
            <a:ext cx="34963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单击添加您的标题</a:t>
            </a:r>
            <a:endParaRPr lang="en-US" altLang="zh-CN" sz="2600" b="1" spc="180" dirty="0">
              <a:solidFill>
                <a:srgbClr val="FFFFFF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12"/>
          <p:cNvSpPr/>
          <p:nvPr/>
        </p:nvSpPr>
        <p:spPr bwMode="auto">
          <a:xfrm rot="5400000">
            <a:off x="3459948" y="4173192"/>
            <a:ext cx="4753152" cy="371111"/>
          </a:xfrm>
          <a:custGeom>
            <a:avLst/>
            <a:gdLst>
              <a:gd name="T0" fmla="*/ 0 w 1355"/>
              <a:gd name="T1" fmla="*/ 104 h 104"/>
              <a:gd name="T2" fmla="*/ 0 w 1355"/>
              <a:gd name="T3" fmla="*/ 21 h 104"/>
              <a:gd name="T4" fmla="*/ 26 w 1355"/>
              <a:gd name="T5" fmla="*/ 1 h 104"/>
              <a:gd name="T6" fmla="*/ 1355 w 1355"/>
              <a:gd name="T7" fmla="*/ 1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55" h="104">
                <a:moveTo>
                  <a:pt x="0" y="104"/>
                </a:moveTo>
                <a:cubicBezTo>
                  <a:pt x="0" y="21"/>
                  <a:pt x="0" y="21"/>
                  <a:pt x="0" y="21"/>
                </a:cubicBezTo>
                <a:cubicBezTo>
                  <a:pt x="1" y="8"/>
                  <a:pt x="9" y="0"/>
                  <a:pt x="26" y="1"/>
                </a:cubicBezTo>
                <a:cubicBezTo>
                  <a:pt x="1355" y="1"/>
                  <a:pt x="1355" y="1"/>
                  <a:pt x="1355" y="1"/>
                </a:cubicBez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38" name="Oval 6"/>
          <p:cNvSpPr>
            <a:spLocks noChangeArrowheads="1"/>
          </p:cNvSpPr>
          <p:nvPr/>
        </p:nvSpPr>
        <p:spPr bwMode="auto">
          <a:xfrm rot="5400000">
            <a:off x="4750217" y="1525635"/>
            <a:ext cx="909432" cy="905222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42" name="Freeform 41"/>
          <p:cNvSpPr>
            <a:spLocks noEditPoints="1"/>
          </p:cNvSpPr>
          <p:nvPr/>
        </p:nvSpPr>
        <p:spPr bwMode="auto">
          <a:xfrm>
            <a:off x="4999703" y="1776362"/>
            <a:ext cx="358640" cy="403767"/>
          </a:xfrm>
          <a:custGeom>
            <a:avLst/>
            <a:gdLst>
              <a:gd name="T0" fmla="*/ 300 w 320"/>
              <a:gd name="T1" fmla="*/ 0 h 360"/>
              <a:gd name="T2" fmla="*/ 256 w 320"/>
              <a:gd name="T3" fmla="*/ 0 h 360"/>
              <a:gd name="T4" fmla="*/ 240 w 320"/>
              <a:gd name="T5" fmla="*/ 20 h 360"/>
              <a:gd name="T6" fmla="*/ 240 w 320"/>
              <a:gd name="T7" fmla="*/ 360 h 360"/>
              <a:gd name="T8" fmla="*/ 320 w 320"/>
              <a:gd name="T9" fmla="*/ 360 h 360"/>
              <a:gd name="T10" fmla="*/ 320 w 320"/>
              <a:gd name="T11" fmla="*/ 20 h 360"/>
              <a:gd name="T12" fmla="*/ 300 w 320"/>
              <a:gd name="T13" fmla="*/ 0 h 360"/>
              <a:gd name="T14" fmla="*/ 180 w 320"/>
              <a:gd name="T15" fmla="*/ 120 h 360"/>
              <a:gd name="T16" fmla="*/ 136 w 320"/>
              <a:gd name="T17" fmla="*/ 120 h 360"/>
              <a:gd name="T18" fmla="*/ 120 w 320"/>
              <a:gd name="T19" fmla="*/ 140 h 360"/>
              <a:gd name="T20" fmla="*/ 120 w 320"/>
              <a:gd name="T21" fmla="*/ 360 h 360"/>
              <a:gd name="T22" fmla="*/ 200 w 320"/>
              <a:gd name="T23" fmla="*/ 360 h 360"/>
              <a:gd name="T24" fmla="*/ 200 w 320"/>
              <a:gd name="T25" fmla="*/ 140 h 360"/>
              <a:gd name="T26" fmla="*/ 180 w 320"/>
              <a:gd name="T27" fmla="*/ 120 h 360"/>
              <a:gd name="T28" fmla="*/ 60 w 320"/>
              <a:gd name="T29" fmla="*/ 240 h 360"/>
              <a:gd name="T30" fmla="*/ 16 w 320"/>
              <a:gd name="T31" fmla="*/ 240 h 360"/>
              <a:gd name="T32" fmla="*/ 0 w 320"/>
              <a:gd name="T33" fmla="*/ 260 h 360"/>
              <a:gd name="T34" fmla="*/ 0 w 320"/>
              <a:gd name="T35" fmla="*/ 360 h 360"/>
              <a:gd name="T36" fmla="*/ 80 w 320"/>
              <a:gd name="T37" fmla="*/ 360 h 360"/>
              <a:gd name="T38" fmla="*/ 80 w 320"/>
              <a:gd name="T39" fmla="*/ 260 h 360"/>
              <a:gd name="T40" fmla="*/ 60 w 320"/>
              <a:gd name="T41" fmla="*/ 24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20" h="360">
                <a:moveTo>
                  <a:pt x="300" y="0"/>
                </a:moveTo>
                <a:cubicBezTo>
                  <a:pt x="256" y="0"/>
                  <a:pt x="256" y="0"/>
                  <a:pt x="256" y="0"/>
                </a:cubicBezTo>
                <a:cubicBezTo>
                  <a:pt x="245" y="0"/>
                  <a:pt x="240" y="9"/>
                  <a:pt x="240" y="20"/>
                </a:cubicBezTo>
                <a:cubicBezTo>
                  <a:pt x="240" y="360"/>
                  <a:pt x="240" y="360"/>
                  <a:pt x="240" y="360"/>
                </a:cubicBezTo>
                <a:cubicBezTo>
                  <a:pt x="320" y="360"/>
                  <a:pt x="320" y="360"/>
                  <a:pt x="320" y="360"/>
                </a:cubicBezTo>
                <a:cubicBezTo>
                  <a:pt x="320" y="20"/>
                  <a:pt x="320" y="20"/>
                  <a:pt x="320" y="20"/>
                </a:cubicBezTo>
                <a:cubicBezTo>
                  <a:pt x="320" y="9"/>
                  <a:pt x="311" y="0"/>
                  <a:pt x="300" y="0"/>
                </a:cubicBezTo>
                <a:close/>
                <a:moveTo>
                  <a:pt x="180" y="120"/>
                </a:moveTo>
                <a:cubicBezTo>
                  <a:pt x="136" y="120"/>
                  <a:pt x="136" y="120"/>
                  <a:pt x="136" y="120"/>
                </a:cubicBezTo>
                <a:cubicBezTo>
                  <a:pt x="125" y="120"/>
                  <a:pt x="120" y="129"/>
                  <a:pt x="120" y="140"/>
                </a:cubicBezTo>
                <a:cubicBezTo>
                  <a:pt x="120" y="360"/>
                  <a:pt x="120" y="360"/>
                  <a:pt x="120" y="360"/>
                </a:cubicBezTo>
                <a:cubicBezTo>
                  <a:pt x="200" y="360"/>
                  <a:pt x="200" y="360"/>
                  <a:pt x="200" y="360"/>
                </a:cubicBezTo>
                <a:cubicBezTo>
                  <a:pt x="200" y="140"/>
                  <a:pt x="200" y="140"/>
                  <a:pt x="200" y="140"/>
                </a:cubicBezTo>
                <a:cubicBezTo>
                  <a:pt x="200" y="129"/>
                  <a:pt x="191" y="120"/>
                  <a:pt x="180" y="120"/>
                </a:cubicBezTo>
                <a:close/>
                <a:moveTo>
                  <a:pt x="60" y="240"/>
                </a:moveTo>
                <a:cubicBezTo>
                  <a:pt x="16" y="240"/>
                  <a:pt x="16" y="240"/>
                  <a:pt x="16" y="240"/>
                </a:cubicBezTo>
                <a:cubicBezTo>
                  <a:pt x="5" y="240"/>
                  <a:pt x="0" y="249"/>
                  <a:pt x="0" y="260"/>
                </a:cubicBezTo>
                <a:cubicBezTo>
                  <a:pt x="0" y="360"/>
                  <a:pt x="0" y="360"/>
                  <a:pt x="0" y="360"/>
                </a:cubicBezTo>
                <a:cubicBezTo>
                  <a:pt x="80" y="360"/>
                  <a:pt x="80" y="360"/>
                  <a:pt x="80" y="360"/>
                </a:cubicBezTo>
                <a:cubicBezTo>
                  <a:pt x="80" y="260"/>
                  <a:pt x="80" y="260"/>
                  <a:pt x="80" y="260"/>
                </a:cubicBezTo>
                <a:cubicBezTo>
                  <a:pt x="80" y="249"/>
                  <a:pt x="71" y="240"/>
                  <a:pt x="60" y="2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43" name="Freeform 11"/>
          <p:cNvSpPr/>
          <p:nvPr/>
        </p:nvSpPr>
        <p:spPr bwMode="auto">
          <a:xfrm rot="5400000">
            <a:off x="3923285" y="4173195"/>
            <a:ext cx="4753147" cy="371111"/>
          </a:xfrm>
          <a:custGeom>
            <a:avLst/>
            <a:gdLst>
              <a:gd name="T0" fmla="*/ 0 w 1355"/>
              <a:gd name="T1" fmla="*/ 0 h 104"/>
              <a:gd name="T2" fmla="*/ 0 w 1355"/>
              <a:gd name="T3" fmla="*/ 83 h 104"/>
              <a:gd name="T4" fmla="*/ 26 w 1355"/>
              <a:gd name="T5" fmla="*/ 104 h 104"/>
              <a:gd name="T6" fmla="*/ 1355 w 1355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55" h="104">
                <a:moveTo>
                  <a:pt x="0" y="0"/>
                </a:moveTo>
                <a:cubicBezTo>
                  <a:pt x="0" y="83"/>
                  <a:pt x="0" y="83"/>
                  <a:pt x="0" y="83"/>
                </a:cubicBezTo>
                <a:cubicBezTo>
                  <a:pt x="1" y="97"/>
                  <a:pt x="9" y="104"/>
                  <a:pt x="26" y="104"/>
                </a:cubicBezTo>
                <a:cubicBezTo>
                  <a:pt x="1355" y="104"/>
                  <a:pt x="1355" y="104"/>
                  <a:pt x="1355" y="104"/>
                </a:cubicBez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 rot="5400000">
            <a:off x="6480853" y="1548463"/>
            <a:ext cx="909432" cy="913642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47" name="Freeform 28"/>
          <p:cNvSpPr/>
          <p:nvPr/>
        </p:nvSpPr>
        <p:spPr bwMode="auto">
          <a:xfrm>
            <a:off x="6741163" y="1826128"/>
            <a:ext cx="417780" cy="405300"/>
          </a:xfrm>
          <a:custGeom>
            <a:avLst/>
            <a:gdLst>
              <a:gd name="T0" fmla="*/ 417 w 21600"/>
              <a:gd name="T1" fmla="*/ 102 h 21600"/>
              <a:gd name="T2" fmla="*/ 384 w 21600"/>
              <a:gd name="T3" fmla="*/ 65 h 21600"/>
              <a:gd name="T4" fmla="*/ 316 w 21600"/>
              <a:gd name="T5" fmla="*/ 0 h 21600"/>
              <a:gd name="T6" fmla="*/ 283 w 21600"/>
              <a:gd name="T7" fmla="*/ 33 h 21600"/>
              <a:gd name="T8" fmla="*/ 149 w 21600"/>
              <a:gd name="T9" fmla="*/ 102 h 21600"/>
              <a:gd name="T10" fmla="*/ 0 w 21600"/>
              <a:gd name="T11" fmla="*/ 465 h 21600"/>
              <a:gd name="T12" fmla="*/ 182 w 21600"/>
              <a:gd name="T13" fmla="*/ 265 h 21600"/>
              <a:gd name="T14" fmla="*/ 182 w 21600"/>
              <a:gd name="T15" fmla="*/ 265 h 21600"/>
              <a:gd name="T16" fmla="*/ 197 w 21600"/>
              <a:gd name="T17" fmla="*/ 181 h 21600"/>
              <a:gd name="T18" fmla="*/ 302 w 21600"/>
              <a:gd name="T19" fmla="*/ 181 h 21600"/>
              <a:gd name="T20" fmla="*/ 302 w 21600"/>
              <a:gd name="T21" fmla="*/ 283 h 21600"/>
              <a:gd name="T22" fmla="*/ 216 w 21600"/>
              <a:gd name="T23" fmla="*/ 297 h 21600"/>
              <a:gd name="T24" fmla="*/ 216 w 21600"/>
              <a:gd name="T25" fmla="*/ 297 h 21600"/>
              <a:gd name="T26" fmla="*/ 10 w 21600"/>
              <a:gd name="T27" fmla="*/ 474 h 21600"/>
              <a:gd name="T28" fmla="*/ 384 w 21600"/>
              <a:gd name="T29" fmla="*/ 330 h 21600"/>
              <a:gd name="T30" fmla="*/ 451 w 21600"/>
              <a:gd name="T31" fmla="*/ 200 h 21600"/>
              <a:gd name="T32" fmla="*/ 489 w 21600"/>
              <a:gd name="T33" fmla="*/ 167 h 21600"/>
              <a:gd name="T34" fmla="*/ 417 w 21600"/>
              <a:gd name="T35" fmla="*/ 102 h 21600"/>
              <a:gd name="T36" fmla="*/ 417 w 21600"/>
              <a:gd name="T37" fmla="*/ 102 h 216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1600" h="21600">
                <a:moveTo>
                  <a:pt x="18424" y="4659"/>
                </a:moveTo>
                <a:cubicBezTo>
                  <a:pt x="16941" y="2965"/>
                  <a:pt x="16941" y="2965"/>
                  <a:pt x="16941" y="2965"/>
                </a:cubicBezTo>
                <a:cubicBezTo>
                  <a:pt x="13976" y="0"/>
                  <a:pt x="13976" y="0"/>
                  <a:pt x="13976" y="0"/>
                </a:cubicBezTo>
                <a:cubicBezTo>
                  <a:pt x="13976" y="0"/>
                  <a:pt x="13976" y="0"/>
                  <a:pt x="12494" y="1482"/>
                </a:cubicBezTo>
                <a:cubicBezTo>
                  <a:pt x="11012" y="2965"/>
                  <a:pt x="6565" y="4659"/>
                  <a:pt x="6565" y="4659"/>
                </a:cubicBezTo>
                <a:cubicBezTo>
                  <a:pt x="0" y="21176"/>
                  <a:pt x="0" y="21176"/>
                  <a:pt x="0" y="21176"/>
                </a:cubicBezTo>
                <a:cubicBezTo>
                  <a:pt x="8047" y="12071"/>
                  <a:pt x="8047" y="12071"/>
                  <a:pt x="8047" y="12071"/>
                </a:cubicBezTo>
                <a:cubicBezTo>
                  <a:pt x="7624" y="10800"/>
                  <a:pt x="7835" y="9318"/>
                  <a:pt x="8682" y="8259"/>
                </a:cubicBezTo>
                <a:cubicBezTo>
                  <a:pt x="9953" y="6988"/>
                  <a:pt x="12071" y="6988"/>
                  <a:pt x="13341" y="8259"/>
                </a:cubicBezTo>
                <a:cubicBezTo>
                  <a:pt x="14400" y="9529"/>
                  <a:pt x="14400" y="11647"/>
                  <a:pt x="13341" y="12918"/>
                </a:cubicBezTo>
                <a:cubicBezTo>
                  <a:pt x="12282" y="13765"/>
                  <a:pt x="10800" y="13976"/>
                  <a:pt x="9529" y="13553"/>
                </a:cubicBezTo>
                <a:cubicBezTo>
                  <a:pt x="424" y="21600"/>
                  <a:pt x="424" y="21600"/>
                  <a:pt x="424" y="21600"/>
                </a:cubicBezTo>
                <a:cubicBezTo>
                  <a:pt x="16941" y="15035"/>
                  <a:pt x="16941" y="15035"/>
                  <a:pt x="16941" y="15035"/>
                </a:cubicBezTo>
                <a:cubicBezTo>
                  <a:pt x="16941" y="15035"/>
                  <a:pt x="18424" y="10588"/>
                  <a:pt x="19906" y="9106"/>
                </a:cubicBezTo>
                <a:cubicBezTo>
                  <a:pt x="21600" y="7624"/>
                  <a:pt x="21600" y="7624"/>
                  <a:pt x="21600" y="7624"/>
                </a:cubicBezTo>
                <a:lnTo>
                  <a:pt x="18424" y="4659"/>
                </a:lnTo>
                <a:close/>
                <a:moveTo>
                  <a:pt x="18424" y="4659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50" name="Freeform 30"/>
          <p:cNvSpPr/>
          <p:nvPr/>
        </p:nvSpPr>
        <p:spPr bwMode="auto">
          <a:xfrm>
            <a:off x="7040187" y="1779139"/>
            <a:ext cx="167453" cy="162327"/>
          </a:xfrm>
          <a:custGeom>
            <a:avLst/>
            <a:gdLst>
              <a:gd name="T0" fmla="*/ 24 w 21600"/>
              <a:gd name="T1" fmla="*/ 0 h 21600"/>
              <a:gd name="T2" fmla="*/ 196 w 21600"/>
              <a:gd name="T3" fmla="*/ 167 h 21600"/>
              <a:gd name="T4" fmla="*/ 172 w 21600"/>
              <a:gd name="T5" fmla="*/ 190 h 21600"/>
              <a:gd name="T6" fmla="*/ 0 w 21600"/>
              <a:gd name="T7" fmla="*/ 23 h 21600"/>
              <a:gd name="T8" fmla="*/ 24 w 21600"/>
              <a:gd name="T9" fmla="*/ 0 h 21600"/>
              <a:gd name="T10" fmla="*/ 24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2667" y="0"/>
                </a:moveTo>
                <a:lnTo>
                  <a:pt x="21600" y="18933"/>
                </a:lnTo>
                <a:lnTo>
                  <a:pt x="18933" y="21600"/>
                </a:lnTo>
                <a:lnTo>
                  <a:pt x="0" y="2667"/>
                </a:lnTo>
                <a:lnTo>
                  <a:pt x="2667" y="0"/>
                </a:lnTo>
                <a:close/>
                <a:moveTo>
                  <a:pt x="2667" y="0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34" name="Freeform 14"/>
          <p:cNvSpPr/>
          <p:nvPr/>
        </p:nvSpPr>
        <p:spPr bwMode="auto">
          <a:xfrm rot="5400000">
            <a:off x="4201526" y="5014770"/>
            <a:ext cx="3169998" cy="271111"/>
          </a:xfrm>
          <a:custGeom>
            <a:avLst/>
            <a:gdLst>
              <a:gd name="T0" fmla="*/ 0 w 959"/>
              <a:gd name="T1" fmla="*/ 76 h 76"/>
              <a:gd name="T2" fmla="*/ 0 w 959"/>
              <a:gd name="T3" fmla="*/ 21 h 76"/>
              <a:gd name="T4" fmla="*/ 18 w 959"/>
              <a:gd name="T5" fmla="*/ 1 h 76"/>
              <a:gd name="T6" fmla="*/ 959 w 959"/>
              <a:gd name="T7" fmla="*/ 1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59" h="76">
                <a:moveTo>
                  <a:pt x="0" y="76"/>
                </a:moveTo>
                <a:cubicBezTo>
                  <a:pt x="0" y="21"/>
                  <a:pt x="0" y="21"/>
                  <a:pt x="0" y="21"/>
                </a:cubicBezTo>
                <a:cubicBezTo>
                  <a:pt x="0" y="8"/>
                  <a:pt x="6" y="0"/>
                  <a:pt x="18" y="1"/>
                </a:cubicBezTo>
                <a:cubicBezTo>
                  <a:pt x="959" y="1"/>
                  <a:pt x="959" y="1"/>
                  <a:pt x="959" y="1"/>
                </a:cubicBez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35" name="Oval 8"/>
          <p:cNvSpPr>
            <a:spLocks noChangeArrowheads="1"/>
          </p:cNvSpPr>
          <p:nvPr/>
        </p:nvSpPr>
        <p:spPr bwMode="auto">
          <a:xfrm rot="5400000">
            <a:off x="4750217" y="3114470"/>
            <a:ext cx="909432" cy="905222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52" name="Freeform 11"/>
          <p:cNvSpPr>
            <a:spLocks noEditPoints="1"/>
          </p:cNvSpPr>
          <p:nvPr/>
        </p:nvSpPr>
        <p:spPr bwMode="auto">
          <a:xfrm>
            <a:off x="4973379" y="3390068"/>
            <a:ext cx="411287" cy="365425"/>
          </a:xfrm>
          <a:custGeom>
            <a:avLst/>
            <a:gdLst>
              <a:gd name="T0" fmla="*/ 133 w 134"/>
              <a:gd name="T1" fmla="*/ 16 h 119"/>
              <a:gd name="T2" fmla="*/ 121 w 134"/>
              <a:gd name="T3" fmla="*/ 5 h 119"/>
              <a:gd name="T4" fmla="*/ 115 w 134"/>
              <a:gd name="T5" fmla="*/ 5 h 119"/>
              <a:gd name="T6" fmla="*/ 114 w 134"/>
              <a:gd name="T7" fmla="*/ 8 h 119"/>
              <a:gd name="T8" fmla="*/ 111 w 134"/>
              <a:gd name="T9" fmla="*/ 9 h 119"/>
              <a:gd name="T10" fmla="*/ 111 w 134"/>
              <a:gd name="T11" fmla="*/ 9 h 119"/>
              <a:gd name="T12" fmla="*/ 81 w 134"/>
              <a:gd name="T13" fmla="*/ 39 h 119"/>
              <a:gd name="T14" fmla="*/ 79 w 134"/>
              <a:gd name="T15" fmla="*/ 47 h 119"/>
              <a:gd name="T16" fmla="*/ 82 w 134"/>
              <a:gd name="T17" fmla="*/ 50 h 119"/>
              <a:gd name="T18" fmla="*/ 82 w 134"/>
              <a:gd name="T19" fmla="*/ 50 h 119"/>
              <a:gd name="T20" fmla="*/ 83 w 134"/>
              <a:gd name="T21" fmla="*/ 51 h 119"/>
              <a:gd name="T22" fmla="*/ 76 w 134"/>
              <a:gd name="T23" fmla="*/ 57 h 119"/>
              <a:gd name="T24" fmla="*/ 54 w 134"/>
              <a:gd name="T25" fmla="*/ 35 h 119"/>
              <a:gd name="T26" fmla="*/ 47 w 134"/>
              <a:gd name="T27" fmla="*/ 10 h 119"/>
              <a:gd name="T28" fmla="*/ 21 w 134"/>
              <a:gd name="T29" fmla="*/ 3 h 119"/>
              <a:gd name="T30" fmla="*/ 36 w 134"/>
              <a:gd name="T31" fmla="*/ 18 h 119"/>
              <a:gd name="T32" fmla="*/ 32 w 134"/>
              <a:gd name="T33" fmla="*/ 32 h 119"/>
              <a:gd name="T34" fmla="*/ 18 w 134"/>
              <a:gd name="T35" fmla="*/ 36 h 119"/>
              <a:gd name="T36" fmla="*/ 3 w 134"/>
              <a:gd name="T37" fmla="*/ 21 h 119"/>
              <a:gd name="T38" fmla="*/ 10 w 134"/>
              <a:gd name="T39" fmla="*/ 47 h 119"/>
              <a:gd name="T40" fmla="*/ 36 w 134"/>
              <a:gd name="T41" fmla="*/ 53 h 119"/>
              <a:gd name="T42" fmla="*/ 37 w 134"/>
              <a:gd name="T43" fmla="*/ 53 h 119"/>
              <a:gd name="T44" fmla="*/ 58 w 134"/>
              <a:gd name="T45" fmla="*/ 75 h 119"/>
              <a:gd name="T46" fmla="*/ 38 w 134"/>
              <a:gd name="T47" fmla="*/ 96 h 119"/>
              <a:gd name="T48" fmla="*/ 36 w 134"/>
              <a:gd name="T49" fmla="*/ 95 h 119"/>
              <a:gd name="T50" fmla="*/ 31 w 134"/>
              <a:gd name="T51" fmla="*/ 99 h 119"/>
              <a:gd name="T52" fmla="*/ 21 w 134"/>
              <a:gd name="T53" fmla="*/ 115 h 119"/>
              <a:gd name="T54" fmla="*/ 23 w 134"/>
              <a:gd name="T55" fmla="*/ 117 h 119"/>
              <a:gd name="T56" fmla="*/ 39 w 134"/>
              <a:gd name="T57" fmla="*/ 107 h 119"/>
              <a:gd name="T58" fmla="*/ 43 w 134"/>
              <a:gd name="T59" fmla="*/ 101 h 119"/>
              <a:gd name="T60" fmla="*/ 42 w 134"/>
              <a:gd name="T61" fmla="*/ 100 h 119"/>
              <a:gd name="T62" fmla="*/ 63 w 134"/>
              <a:gd name="T63" fmla="*/ 80 h 119"/>
              <a:gd name="T64" fmla="*/ 98 w 134"/>
              <a:gd name="T65" fmla="*/ 115 h 119"/>
              <a:gd name="T66" fmla="*/ 107 w 134"/>
              <a:gd name="T67" fmla="*/ 119 h 119"/>
              <a:gd name="T68" fmla="*/ 116 w 134"/>
              <a:gd name="T69" fmla="*/ 115 h 119"/>
              <a:gd name="T70" fmla="*/ 116 w 134"/>
              <a:gd name="T71" fmla="*/ 97 h 119"/>
              <a:gd name="T72" fmla="*/ 81 w 134"/>
              <a:gd name="T73" fmla="*/ 62 h 119"/>
              <a:gd name="T74" fmla="*/ 87 w 134"/>
              <a:gd name="T75" fmla="*/ 56 h 119"/>
              <a:gd name="T76" fmla="*/ 90 w 134"/>
              <a:gd name="T77" fmla="*/ 59 h 119"/>
              <a:gd name="T78" fmla="*/ 98 w 134"/>
              <a:gd name="T79" fmla="*/ 57 h 119"/>
              <a:gd name="T80" fmla="*/ 128 w 134"/>
              <a:gd name="T81" fmla="*/ 26 h 119"/>
              <a:gd name="T82" fmla="*/ 128 w 134"/>
              <a:gd name="T83" fmla="*/ 26 h 119"/>
              <a:gd name="T84" fmla="*/ 128 w 134"/>
              <a:gd name="T85" fmla="*/ 26 h 119"/>
              <a:gd name="T86" fmla="*/ 129 w 134"/>
              <a:gd name="T87" fmla="*/ 23 h 119"/>
              <a:gd name="T88" fmla="*/ 133 w 134"/>
              <a:gd name="T89" fmla="*/ 22 h 119"/>
              <a:gd name="T90" fmla="*/ 133 w 134"/>
              <a:gd name="T91" fmla="*/ 16 h 119"/>
              <a:gd name="T92" fmla="*/ 108 w 134"/>
              <a:gd name="T93" fmla="*/ 103 h 119"/>
              <a:gd name="T94" fmla="*/ 113 w 134"/>
              <a:gd name="T95" fmla="*/ 108 h 119"/>
              <a:gd name="T96" fmla="*/ 108 w 134"/>
              <a:gd name="T97" fmla="*/ 113 h 119"/>
              <a:gd name="T98" fmla="*/ 103 w 134"/>
              <a:gd name="T99" fmla="*/ 108 h 119"/>
              <a:gd name="T100" fmla="*/ 108 w 134"/>
              <a:gd name="T101" fmla="*/ 103 h 119"/>
              <a:gd name="T102" fmla="*/ 91 w 134"/>
              <a:gd name="T103" fmla="*/ 41 h 119"/>
              <a:gd name="T104" fmla="*/ 89 w 134"/>
              <a:gd name="T105" fmla="*/ 39 h 119"/>
              <a:gd name="T106" fmla="*/ 112 w 134"/>
              <a:gd name="T107" fmla="*/ 17 h 119"/>
              <a:gd name="T108" fmla="*/ 114 w 134"/>
              <a:gd name="T109" fmla="*/ 19 h 119"/>
              <a:gd name="T110" fmla="*/ 91 w 134"/>
              <a:gd name="T111" fmla="*/ 41 h 119"/>
              <a:gd name="T112" fmla="*/ 98 w 134"/>
              <a:gd name="T113" fmla="*/ 48 h 119"/>
              <a:gd name="T114" fmla="*/ 96 w 134"/>
              <a:gd name="T115" fmla="*/ 47 h 119"/>
              <a:gd name="T116" fmla="*/ 119 w 134"/>
              <a:gd name="T117" fmla="*/ 24 h 119"/>
              <a:gd name="T118" fmla="*/ 121 w 134"/>
              <a:gd name="T119" fmla="*/ 26 h 119"/>
              <a:gd name="T120" fmla="*/ 98 w 134"/>
              <a:gd name="T121" fmla="*/ 4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4" h="119">
                <a:moveTo>
                  <a:pt x="133" y="16"/>
                </a:moveTo>
                <a:cubicBezTo>
                  <a:pt x="121" y="5"/>
                  <a:pt x="121" y="5"/>
                  <a:pt x="121" y="5"/>
                </a:cubicBezTo>
                <a:cubicBezTo>
                  <a:pt x="119" y="3"/>
                  <a:pt x="117" y="3"/>
                  <a:pt x="115" y="5"/>
                </a:cubicBezTo>
                <a:cubicBezTo>
                  <a:pt x="114" y="6"/>
                  <a:pt x="114" y="7"/>
                  <a:pt x="114" y="8"/>
                </a:cubicBezTo>
                <a:cubicBezTo>
                  <a:pt x="113" y="8"/>
                  <a:pt x="112" y="8"/>
                  <a:pt x="111" y="9"/>
                </a:cubicBezTo>
                <a:cubicBezTo>
                  <a:pt x="111" y="9"/>
                  <a:pt x="111" y="9"/>
                  <a:pt x="111" y="9"/>
                </a:cubicBezTo>
                <a:cubicBezTo>
                  <a:pt x="81" y="39"/>
                  <a:pt x="81" y="39"/>
                  <a:pt x="81" y="39"/>
                </a:cubicBezTo>
                <a:cubicBezTo>
                  <a:pt x="81" y="42"/>
                  <a:pt x="80" y="45"/>
                  <a:pt x="79" y="47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3" y="51"/>
                  <a:pt x="83" y="51"/>
                  <a:pt x="83" y="51"/>
                </a:cubicBezTo>
                <a:cubicBezTo>
                  <a:pt x="76" y="57"/>
                  <a:pt x="76" y="57"/>
                  <a:pt x="76" y="57"/>
                </a:cubicBezTo>
                <a:cubicBezTo>
                  <a:pt x="54" y="35"/>
                  <a:pt x="54" y="35"/>
                  <a:pt x="54" y="35"/>
                </a:cubicBezTo>
                <a:cubicBezTo>
                  <a:pt x="56" y="26"/>
                  <a:pt x="54" y="17"/>
                  <a:pt x="47" y="10"/>
                </a:cubicBezTo>
                <a:cubicBezTo>
                  <a:pt x="40" y="3"/>
                  <a:pt x="30" y="0"/>
                  <a:pt x="21" y="3"/>
                </a:cubicBezTo>
                <a:cubicBezTo>
                  <a:pt x="36" y="18"/>
                  <a:pt x="36" y="18"/>
                  <a:pt x="36" y="18"/>
                </a:cubicBezTo>
                <a:cubicBezTo>
                  <a:pt x="32" y="32"/>
                  <a:pt x="32" y="32"/>
                  <a:pt x="32" y="32"/>
                </a:cubicBezTo>
                <a:cubicBezTo>
                  <a:pt x="18" y="36"/>
                  <a:pt x="18" y="36"/>
                  <a:pt x="18" y="36"/>
                </a:cubicBezTo>
                <a:cubicBezTo>
                  <a:pt x="3" y="21"/>
                  <a:pt x="3" y="21"/>
                  <a:pt x="3" y="21"/>
                </a:cubicBezTo>
                <a:cubicBezTo>
                  <a:pt x="0" y="30"/>
                  <a:pt x="3" y="40"/>
                  <a:pt x="10" y="47"/>
                </a:cubicBezTo>
                <a:cubicBezTo>
                  <a:pt x="17" y="54"/>
                  <a:pt x="27" y="56"/>
                  <a:pt x="36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58" y="75"/>
                  <a:pt x="58" y="75"/>
                  <a:pt x="58" y="75"/>
                </a:cubicBezTo>
                <a:cubicBezTo>
                  <a:pt x="38" y="96"/>
                  <a:pt x="38" y="96"/>
                  <a:pt x="38" y="96"/>
                </a:cubicBezTo>
                <a:cubicBezTo>
                  <a:pt x="36" y="95"/>
                  <a:pt x="36" y="95"/>
                  <a:pt x="36" y="95"/>
                </a:cubicBezTo>
                <a:cubicBezTo>
                  <a:pt x="31" y="99"/>
                  <a:pt x="31" y="99"/>
                  <a:pt x="31" y="99"/>
                </a:cubicBezTo>
                <a:cubicBezTo>
                  <a:pt x="21" y="115"/>
                  <a:pt x="21" y="115"/>
                  <a:pt x="21" y="115"/>
                </a:cubicBezTo>
                <a:cubicBezTo>
                  <a:pt x="23" y="117"/>
                  <a:pt x="23" y="117"/>
                  <a:pt x="23" y="117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63" y="80"/>
                  <a:pt x="63" y="80"/>
                  <a:pt x="63" y="80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01" y="117"/>
                  <a:pt x="104" y="119"/>
                  <a:pt x="107" y="119"/>
                </a:cubicBezTo>
                <a:cubicBezTo>
                  <a:pt x="110" y="119"/>
                  <a:pt x="113" y="117"/>
                  <a:pt x="116" y="115"/>
                </a:cubicBezTo>
                <a:cubicBezTo>
                  <a:pt x="121" y="110"/>
                  <a:pt x="121" y="102"/>
                  <a:pt x="116" y="97"/>
                </a:cubicBezTo>
                <a:cubicBezTo>
                  <a:pt x="81" y="62"/>
                  <a:pt x="81" y="62"/>
                  <a:pt x="81" y="62"/>
                </a:cubicBezTo>
                <a:cubicBezTo>
                  <a:pt x="87" y="56"/>
                  <a:pt x="87" y="56"/>
                  <a:pt x="87" y="56"/>
                </a:cubicBezTo>
                <a:cubicBezTo>
                  <a:pt x="90" y="59"/>
                  <a:pt x="90" y="59"/>
                  <a:pt x="90" y="59"/>
                </a:cubicBezTo>
                <a:cubicBezTo>
                  <a:pt x="92" y="57"/>
                  <a:pt x="95" y="56"/>
                  <a:pt x="98" y="57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9" y="25"/>
                  <a:pt x="129" y="24"/>
                  <a:pt x="129" y="23"/>
                </a:cubicBezTo>
                <a:cubicBezTo>
                  <a:pt x="130" y="24"/>
                  <a:pt x="132" y="23"/>
                  <a:pt x="133" y="22"/>
                </a:cubicBezTo>
                <a:cubicBezTo>
                  <a:pt x="134" y="21"/>
                  <a:pt x="134" y="18"/>
                  <a:pt x="133" y="16"/>
                </a:cubicBezTo>
                <a:close/>
                <a:moveTo>
                  <a:pt x="108" y="103"/>
                </a:moveTo>
                <a:cubicBezTo>
                  <a:pt x="111" y="103"/>
                  <a:pt x="113" y="106"/>
                  <a:pt x="113" y="108"/>
                </a:cubicBezTo>
                <a:cubicBezTo>
                  <a:pt x="113" y="111"/>
                  <a:pt x="111" y="113"/>
                  <a:pt x="108" y="113"/>
                </a:cubicBezTo>
                <a:cubicBezTo>
                  <a:pt x="105" y="113"/>
                  <a:pt x="103" y="111"/>
                  <a:pt x="103" y="108"/>
                </a:cubicBezTo>
                <a:cubicBezTo>
                  <a:pt x="103" y="106"/>
                  <a:pt x="105" y="103"/>
                  <a:pt x="108" y="103"/>
                </a:cubicBezTo>
                <a:close/>
                <a:moveTo>
                  <a:pt x="91" y="41"/>
                </a:moveTo>
                <a:cubicBezTo>
                  <a:pt x="89" y="39"/>
                  <a:pt x="89" y="39"/>
                  <a:pt x="89" y="39"/>
                </a:cubicBezTo>
                <a:cubicBezTo>
                  <a:pt x="112" y="17"/>
                  <a:pt x="112" y="17"/>
                  <a:pt x="112" y="17"/>
                </a:cubicBezTo>
                <a:cubicBezTo>
                  <a:pt x="114" y="19"/>
                  <a:pt x="114" y="19"/>
                  <a:pt x="114" y="19"/>
                </a:cubicBezTo>
                <a:lnTo>
                  <a:pt x="91" y="41"/>
                </a:lnTo>
                <a:close/>
                <a:moveTo>
                  <a:pt x="98" y="48"/>
                </a:moveTo>
                <a:cubicBezTo>
                  <a:pt x="96" y="47"/>
                  <a:pt x="96" y="47"/>
                  <a:pt x="96" y="47"/>
                </a:cubicBezTo>
                <a:cubicBezTo>
                  <a:pt x="119" y="24"/>
                  <a:pt x="119" y="24"/>
                  <a:pt x="119" y="24"/>
                </a:cubicBezTo>
                <a:cubicBezTo>
                  <a:pt x="121" y="26"/>
                  <a:pt x="121" y="26"/>
                  <a:pt x="121" y="26"/>
                </a:cubicBezTo>
                <a:lnTo>
                  <a:pt x="98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56" name="Freeform 13"/>
          <p:cNvSpPr/>
          <p:nvPr/>
        </p:nvSpPr>
        <p:spPr bwMode="auto">
          <a:xfrm rot="5400000">
            <a:off x="4764858" y="5014769"/>
            <a:ext cx="3169999" cy="271111"/>
          </a:xfrm>
          <a:custGeom>
            <a:avLst/>
            <a:gdLst>
              <a:gd name="T0" fmla="*/ 0 w 959"/>
              <a:gd name="T1" fmla="*/ 0 h 76"/>
              <a:gd name="T2" fmla="*/ 0 w 959"/>
              <a:gd name="T3" fmla="*/ 55 h 76"/>
              <a:gd name="T4" fmla="*/ 18 w 959"/>
              <a:gd name="T5" fmla="*/ 76 h 76"/>
              <a:gd name="T6" fmla="*/ 959 w 959"/>
              <a:gd name="T7" fmla="*/ 7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59" h="76">
                <a:moveTo>
                  <a:pt x="0" y="0"/>
                </a:moveTo>
                <a:cubicBezTo>
                  <a:pt x="0" y="55"/>
                  <a:pt x="0" y="55"/>
                  <a:pt x="0" y="55"/>
                </a:cubicBezTo>
                <a:cubicBezTo>
                  <a:pt x="0" y="69"/>
                  <a:pt x="6" y="76"/>
                  <a:pt x="18" y="76"/>
                </a:cubicBezTo>
                <a:cubicBezTo>
                  <a:pt x="959" y="76"/>
                  <a:pt x="959" y="76"/>
                  <a:pt x="959" y="76"/>
                </a:cubicBez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57" name="Oval 7"/>
          <p:cNvSpPr>
            <a:spLocks noChangeArrowheads="1"/>
          </p:cNvSpPr>
          <p:nvPr/>
        </p:nvSpPr>
        <p:spPr bwMode="auto">
          <a:xfrm rot="5400000">
            <a:off x="6480853" y="3083220"/>
            <a:ext cx="909432" cy="913642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54" name="Freeform 112"/>
          <p:cNvSpPr/>
          <p:nvPr/>
        </p:nvSpPr>
        <p:spPr bwMode="auto">
          <a:xfrm>
            <a:off x="7016724" y="3290100"/>
            <a:ext cx="141304" cy="134239"/>
          </a:xfrm>
          <a:custGeom>
            <a:avLst/>
            <a:gdLst>
              <a:gd name="T0" fmla="*/ 19 w 25"/>
              <a:gd name="T1" fmla="*/ 24 h 24"/>
              <a:gd name="T2" fmla="*/ 21 w 25"/>
              <a:gd name="T3" fmla="*/ 22 h 24"/>
              <a:gd name="T4" fmla="*/ 19 w 25"/>
              <a:gd name="T5" fmla="*/ 4 h 24"/>
              <a:gd name="T6" fmla="*/ 0 w 25"/>
              <a:gd name="T7" fmla="*/ 7 h 24"/>
              <a:gd name="T8" fmla="*/ 0 w 25"/>
              <a:gd name="T9" fmla="*/ 8 h 24"/>
              <a:gd name="T10" fmla="*/ 19 w 25"/>
              <a:gd name="T11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" h="24">
                <a:moveTo>
                  <a:pt x="19" y="24"/>
                </a:moveTo>
                <a:cubicBezTo>
                  <a:pt x="20" y="23"/>
                  <a:pt x="20" y="23"/>
                  <a:pt x="21" y="22"/>
                </a:cubicBezTo>
                <a:cubicBezTo>
                  <a:pt x="25" y="17"/>
                  <a:pt x="24" y="8"/>
                  <a:pt x="19" y="4"/>
                </a:cubicBezTo>
                <a:cubicBezTo>
                  <a:pt x="13" y="0"/>
                  <a:pt x="5" y="1"/>
                  <a:pt x="0" y="7"/>
                </a:cubicBezTo>
                <a:cubicBezTo>
                  <a:pt x="0" y="7"/>
                  <a:pt x="0" y="7"/>
                  <a:pt x="0" y="8"/>
                </a:cubicBezTo>
                <a:cubicBezTo>
                  <a:pt x="8" y="11"/>
                  <a:pt x="15" y="17"/>
                  <a:pt x="19" y="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55" name="Freeform 113"/>
          <p:cNvSpPr>
            <a:spLocks noEditPoints="1"/>
          </p:cNvSpPr>
          <p:nvPr/>
        </p:nvSpPr>
        <p:spPr bwMode="auto">
          <a:xfrm>
            <a:off x="6734121" y="3339558"/>
            <a:ext cx="407427" cy="447462"/>
          </a:xfrm>
          <a:custGeom>
            <a:avLst/>
            <a:gdLst>
              <a:gd name="T0" fmla="*/ 43 w 73"/>
              <a:gd name="T1" fmla="*/ 0 h 80"/>
              <a:gd name="T2" fmla="*/ 42 w 73"/>
              <a:gd name="T3" fmla="*/ 0 h 80"/>
              <a:gd name="T4" fmla="*/ 42 w 73"/>
              <a:gd name="T5" fmla="*/ 0 h 80"/>
              <a:gd name="T6" fmla="*/ 41 w 73"/>
              <a:gd name="T7" fmla="*/ 0 h 80"/>
              <a:gd name="T8" fmla="*/ 41 w 73"/>
              <a:gd name="T9" fmla="*/ 0 h 80"/>
              <a:gd name="T10" fmla="*/ 40 w 73"/>
              <a:gd name="T11" fmla="*/ 0 h 80"/>
              <a:gd name="T12" fmla="*/ 40 w 73"/>
              <a:gd name="T13" fmla="*/ 0 h 80"/>
              <a:gd name="T14" fmla="*/ 39 w 73"/>
              <a:gd name="T15" fmla="*/ 0 h 80"/>
              <a:gd name="T16" fmla="*/ 39 w 73"/>
              <a:gd name="T17" fmla="*/ 0 h 80"/>
              <a:gd name="T18" fmla="*/ 38 w 73"/>
              <a:gd name="T19" fmla="*/ 0 h 80"/>
              <a:gd name="T20" fmla="*/ 38 w 73"/>
              <a:gd name="T21" fmla="*/ 0 h 80"/>
              <a:gd name="T22" fmla="*/ 37 w 73"/>
              <a:gd name="T23" fmla="*/ 0 h 80"/>
              <a:gd name="T24" fmla="*/ 36 w 73"/>
              <a:gd name="T25" fmla="*/ 0 h 80"/>
              <a:gd name="T26" fmla="*/ 35 w 73"/>
              <a:gd name="T27" fmla="*/ 0 h 80"/>
              <a:gd name="T28" fmla="*/ 34 w 73"/>
              <a:gd name="T29" fmla="*/ 0 h 80"/>
              <a:gd name="T30" fmla="*/ 33 w 73"/>
              <a:gd name="T31" fmla="*/ 0 h 80"/>
              <a:gd name="T32" fmla="*/ 32 w 73"/>
              <a:gd name="T33" fmla="*/ 0 h 80"/>
              <a:gd name="T34" fmla="*/ 32 w 73"/>
              <a:gd name="T35" fmla="*/ 0 h 80"/>
              <a:gd name="T36" fmla="*/ 32 w 73"/>
              <a:gd name="T37" fmla="*/ 0 h 80"/>
              <a:gd name="T38" fmla="*/ 32 w 73"/>
              <a:gd name="T39" fmla="*/ 0 h 80"/>
              <a:gd name="T40" fmla="*/ 31 w 73"/>
              <a:gd name="T41" fmla="*/ 0 h 80"/>
              <a:gd name="T42" fmla="*/ 31 w 73"/>
              <a:gd name="T43" fmla="*/ 0 h 80"/>
              <a:gd name="T44" fmla="*/ 30 w 73"/>
              <a:gd name="T45" fmla="*/ 0 h 80"/>
              <a:gd name="T46" fmla="*/ 0 w 73"/>
              <a:gd name="T47" fmla="*/ 37 h 80"/>
              <a:gd name="T48" fmla="*/ 12 w 73"/>
              <a:gd name="T49" fmla="*/ 64 h 80"/>
              <a:gd name="T50" fmla="*/ 7 w 73"/>
              <a:gd name="T51" fmla="*/ 69 h 80"/>
              <a:gd name="T52" fmla="*/ 7 w 73"/>
              <a:gd name="T53" fmla="*/ 77 h 80"/>
              <a:gd name="T54" fmla="*/ 14 w 73"/>
              <a:gd name="T55" fmla="*/ 77 h 80"/>
              <a:gd name="T56" fmla="*/ 21 w 73"/>
              <a:gd name="T57" fmla="*/ 70 h 80"/>
              <a:gd name="T58" fmla="*/ 36 w 73"/>
              <a:gd name="T59" fmla="*/ 73 h 80"/>
              <a:gd name="T60" fmla="*/ 52 w 73"/>
              <a:gd name="T61" fmla="*/ 70 h 80"/>
              <a:gd name="T62" fmla="*/ 58 w 73"/>
              <a:gd name="T63" fmla="*/ 77 h 80"/>
              <a:gd name="T64" fmla="*/ 66 w 73"/>
              <a:gd name="T65" fmla="*/ 77 h 80"/>
              <a:gd name="T66" fmla="*/ 66 w 73"/>
              <a:gd name="T67" fmla="*/ 69 h 80"/>
              <a:gd name="T68" fmla="*/ 61 w 73"/>
              <a:gd name="T69" fmla="*/ 64 h 80"/>
              <a:gd name="T70" fmla="*/ 73 w 73"/>
              <a:gd name="T71" fmla="*/ 37 h 80"/>
              <a:gd name="T72" fmla="*/ 43 w 73"/>
              <a:gd name="T73" fmla="*/ 0 h 80"/>
              <a:gd name="T74" fmla="*/ 36 w 73"/>
              <a:gd name="T75" fmla="*/ 65 h 80"/>
              <a:gd name="T76" fmla="*/ 8 w 73"/>
              <a:gd name="T77" fmla="*/ 37 h 80"/>
              <a:gd name="T78" fmla="*/ 36 w 73"/>
              <a:gd name="T79" fmla="*/ 8 h 80"/>
              <a:gd name="T80" fmla="*/ 64 w 73"/>
              <a:gd name="T81" fmla="*/ 37 h 80"/>
              <a:gd name="T82" fmla="*/ 36 w 73"/>
              <a:gd name="T83" fmla="*/ 65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3" h="80">
                <a:moveTo>
                  <a:pt x="43" y="0"/>
                </a:move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41" y="0"/>
                  <a:pt x="41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1" y="0"/>
                  <a:pt x="40" y="0"/>
                  <a:pt x="4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0"/>
                  <a:pt x="39" y="0"/>
                  <a:pt x="3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7" y="0"/>
                </a:cubicBezTo>
                <a:cubicBezTo>
                  <a:pt x="37" y="0"/>
                  <a:pt x="37" y="0"/>
                  <a:pt x="36" y="0"/>
                </a:cubicBezTo>
                <a:cubicBezTo>
                  <a:pt x="36" y="0"/>
                  <a:pt x="36" y="0"/>
                  <a:pt x="35" y="0"/>
                </a:cubicBezTo>
                <a:cubicBezTo>
                  <a:pt x="35" y="0"/>
                  <a:pt x="35" y="0"/>
                  <a:pt x="34" y="0"/>
                </a:cubicBezTo>
                <a:cubicBezTo>
                  <a:pt x="34" y="0"/>
                  <a:pt x="34" y="0"/>
                  <a:pt x="33" y="0"/>
                </a:cubicBezTo>
                <a:cubicBezTo>
                  <a:pt x="33" y="0"/>
                  <a:pt x="33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3" y="4"/>
                  <a:pt x="0" y="19"/>
                  <a:pt x="0" y="37"/>
                </a:cubicBezTo>
                <a:cubicBezTo>
                  <a:pt x="0" y="47"/>
                  <a:pt x="4" y="57"/>
                  <a:pt x="12" y="64"/>
                </a:cubicBezTo>
                <a:cubicBezTo>
                  <a:pt x="7" y="69"/>
                  <a:pt x="7" y="69"/>
                  <a:pt x="7" y="69"/>
                </a:cubicBezTo>
                <a:cubicBezTo>
                  <a:pt x="4" y="71"/>
                  <a:pt x="5" y="77"/>
                  <a:pt x="7" y="77"/>
                </a:cubicBezTo>
                <a:cubicBezTo>
                  <a:pt x="9" y="79"/>
                  <a:pt x="12" y="79"/>
                  <a:pt x="14" y="77"/>
                </a:cubicBezTo>
                <a:cubicBezTo>
                  <a:pt x="16" y="75"/>
                  <a:pt x="20" y="72"/>
                  <a:pt x="21" y="70"/>
                </a:cubicBezTo>
                <a:cubicBezTo>
                  <a:pt x="25" y="72"/>
                  <a:pt x="31" y="73"/>
                  <a:pt x="36" y="73"/>
                </a:cubicBezTo>
                <a:cubicBezTo>
                  <a:pt x="42" y="73"/>
                  <a:pt x="47" y="72"/>
                  <a:pt x="52" y="70"/>
                </a:cubicBezTo>
                <a:cubicBezTo>
                  <a:pt x="53" y="72"/>
                  <a:pt x="57" y="75"/>
                  <a:pt x="58" y="77"/>
                </a:cubicBezTo>
                <a:cubicBezTo>
                  <a:pt x="62" y="80"/>
                  <a:pt x="65" y="77"/>
                  <a:pt x="66" y="77"/>
                </a:cubicBezTo>
                <a:cubicBezTo>
                  <a:pt x="68" y="74"/>
                  <a:pt x="68" y="71"/>
                  <a:pt x="66" y="69"/>
                </a:cubicBezTo>
                <a:cubicBezTo>
                  <a:pt x="61" y="64"/>
                  <a:pt x="61" y="64"/>
                  <a:pt x="61" y="64"/>
                </a:cubicBezTo>
                <a:cubicBezTo>
                  <a:pt x="68" y="57"/>
                  <a:pt x="73" y="47"/>
                  <a:pt x="73" y="37"/>
                </a:cubicBezTo>
                <a:cubicBezTo>
                  <a:pt x="73" y="19"/>
                  <a:pt x="60" y="4"/>
                  <a:pt x="43" y="0"/>
                </a:cubicBezTo>
                <a:close/>
                <a:moveTo>
                  <a:pt x="36" y="65"/>
                </a:moveTo>
                <a:cubicBezTo>
                  <a:pt x="21" y="65"/>
                  <a:pt x="8" y="52"/>
                  <a:pt x="8" y="37"/>
                </a:cubicBezTo>
                <a:cubicBezTo>
                  <a:pt x="8" y="21"/>
                  <a:pt x="21" y="8"/>
                  <a:pt x="36" y="8"/>
                </a:cubicBezTo>
                <a:cubicBezTo>
                  <a:pt x="52" y="8"/>
                  <a:pt x="64" y="21"/>
                  <a:pt x="64" y="37"/>
                </a:cubicBezTo>
                <a:cubicBezTo>
                  <a:pt x="64" y="52"/>
                  <a:pt x="52" y="65"/>
                  <a:pt x="36" y="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60" name="Freeform 114"/>
          <p:cNvSpPr/>
          <p:nvPr/>
        </p:nvSpPr>
        <p:spPr bwMode="auto">
          <a:xfrm>
            <a:off x="6710566" y="3290100"/>
            <a:ext cx="146014" cy="134239"/>
          </a:xfrm>
          <a:custGeom>
            <a:avLst/>
            <a:gdLst>
              <a:gd name="T0" fmla="*/ 6 w 26"/>
              <a:gd name="T1" fmla="*/ 24 h 24"/>
              <a:gd name="T2" fmla="*/ 26 w 26"/>
              <a:gd name="T3" fmla="*/ 8 h 24"/>
              <a:gd name="T4" fmla="*/ 25 w 26"/>
              <a:gd name="T5" fmla="*/ 7 h 24"/>
              <a:gd name="T6" fmla="*/ 7 w 26"/>
              <a:gd name="T7" fmla="*/ 4 h 24"/>
              <a:gd name="T8" fmla="*/ 5 w 26"/>
              <a:gd name="T9" fmla="*/ 22 h 24"/>
              <a:gd name="T10" fmla="*/ 6 w 26"/>
              <a:gd name="T11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24">
                <a:moveTo>
                  <a:pt x="6" y="24"/>
                </a:moveTo>
                <a:cubicBezTo>
                  <a:pt x="11" y="17"/>
                  <a:pt x="18" y="11"/>
                  <a:pt x="26" y="8"/>
                </a:cubicBezTo>
                <a:cubicBezTo>
                  <a:pt x="26" y="7"/>
                  <a:pt x="25" y="7"/>
                  <a:pt x="25" y="7"/>
                </a:cubicBezTo>
                <a:cubicBezTo>
                  <a:pt x="21" y="1"/>
                  <a:pt x="13" y="0"/>
                  <a:pt x="7" y="4"/>
                </a:cubicBezTo>
                <a:cubicBezTo>
                  <a:pt x="1" y="8"/>
                  <a:pt x="0" y="17"/>
                  <a:pt x="5" y="22"/>
                </a:cubicBezTo>
                <a:cubicBezTo>
                  <a:pt x="5" y="23"/>
                  <a:pt x="6" y="23"/>
                  <a:pt x="6" y="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61" name="Freeform 115"/>
          <p:cNvSpPr/>
          <p:nvPr/>
        </p:nvSpPr>
        <p:spPr bwMode="auto">
          <a:xfrm>
            <a:off x="6929586" y="3396078"/>
            <a:ext cx="16486" cy="65942"/>
          </a:xfrm>
          <a:custGeom>
            <a:avLst/>
            <a:gdLst>
              <a:gd name="T0" fmla="*/ 1 w 3"/>
              <a:gd name="T1" fmla="*/ 12 h 12"/>
              <a:gd name="T2" fmla="*/ 3 w 3"/>
              <a:gd name="T3" fmla="*/ 10 h 12"/>
              <a:gd name="T4" fmla="*/ 3 w 3"/>
              <a:gd name="T5" fmla="*/ 2 h 12"/>
              <a:gd name="T6" fmla="*/ 1 w 3"/>
              <a:gd name="T7" fmla="*/ 0 h 12"/>
              <a:gd name="T8" fmla="*/ 0 w 3"/>
              <a:gd name="T9" fmla="*/ 2 h 12"/>
              <a:gd name="T10" fmla="*/ 0 w 3"/>
              <a:gd name="T11" fmla="*/ 10 h 12"/>
              <a:gd name="T12" fmla="*/ 1 w 3"/>
              <a:gd name="T1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2">
                <a:moveTo>
                  <a:pt x="1" y="12"/>
                </a:moveTo>
                <a:cubicBezTo>
                  <a:pt x="2" y="12"/>
                  <a:pt x="3" y="11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2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62" name="Freeform 116"/>
          <p:cNvSpPr/>
          <p:nvPr/>
        </p:nvSpPr>
        <p:spPr bwMode="auto">
          <a:xfrm>
            <a:off x="6783572" y="3535026"/>
            <a:ext cx="65942" cy="16486"/>
          </a:xfrm>
          <a:custGeom>
            <a:avLst/>
            <a:gdLst>
              <a:gd name="T0" fmla="*/ 10 w 12"/>
              <a:gd name="T1" fmla="*/ 0 h 3"/>
              <a:gd name="T2" fmla="*/ 2 w 12"/>
              <a:gd name="T3" fmla="*/ 0 h 3"/>
              <a:gd name="T4" fmla="*/ 0 w 12"/>
              <a:gd name="T5" fmla="*/ 2 h 3"/>
              <a:gd name="T6" fmla="*/ 2 w 12"/>
              <a:gd name="T7" fmla="*/ 3 h 3"/>
              <a:gd name="T8" fmla="*/ 10 w 12"/>
              <a:gd name="T9" fmla="*/ 3 h 3"/>
              <a:gd name="T10" fmla="*/ 12 w 12"/>
              <a:gd name="T11" fmla="*/ 2 h 3"/>
              <a:gd name="T12" fmla="*/ 10 w 1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">
                <a:moveTo>
                  <a:pt x="10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3"/>
                  <a:pt x="12" y="3"/>
                  <a:pt x="12" y="2"/>
                </a:cubicBezTo>
                <a:cubicBezTo>
                  <a:pt x="12" y="1"/>
                  <a:pt x="11" y="0"/>
                  <a:pt x="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64" name="Freeform 117"/>
          <p:cNvSpPr/>
          <p:nvPr/>
        </p:nvSpPr>
        <p:spPr bwMode="auto">
          <a:xfrm>
            <a:off x="7016724" y="3535026"/>
            <a:ext cx="68298" cy="16486"/>
          </a:xfrm>
          <a:custGeom>
            <a:avLst/>
            <a:gdLst>
              <a:gd name="T0" fmla="*/ 10 w 12"/>
              <a:gd name="T1" fmla="*/ 0 h 3"/>
              <a:gd name="T2" fmla="*/ 2 w 12"/>
              <a:gd name="T3" fmla="*/ 0 h 3"/>
              <a:gd name="T4" fmla="*/ 0 w 12"/>
              <a:gd name="T5" fmla="*/ 2 h 3"/>
              <a:gd name="T6" fmla="*/ 2 w 12"/>
              <a:gd name="T7" fmla="*/ 3 h 3"/>
              <a:gd name="T8" fmla="*/ 10 w 12"/>
              <a:gd name="T9" fmla="*/ 3 h 3"/>
              <a:gd name="T10" fmla="*/ 12 w 12"/>
              <a:gd name="T11" fmla="*/ 2 h 3"/>
              <a:gd name="T12" fmla="*/ 10 w 1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">
                <a:moveTo>
                  <a:pt x="10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3"/>
                  <a:pt x="12" y="3"/>
                  <a:pt x="12" y="2"/>
                </a:cubicBezTo>
                <a:cubicBezTo>
                  <a:pt x="12" y="1"/>
                  <a:pt x="11" y="0"/>
                  <a:pt x="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66" name="Freeform 118"/>
          <p:cNvSpPr/>
          <p:nvPr/>
        </p:nvSpPr>
        <p:spPr bwMode="auto">
          <a:xfrm>
            <a:off x="6929586" y="3629229"/>
            <a:ext cx="16486" cy="68297"/>
          </a:xfrm>
          <a:custGeom>
            <a:avLst/>
            <a:gdLst>
              <a:gd name="T0" fmla="*/ 1 w 3"/>
              <a:gd name="T1" fmla="*/ 0 h 12"/>
              <a:gd name="T2" fmla="*/ 0 w 3"/>
              <a:gd name="T3" fmla="*/ 1 h 12"/>
              <a:gd name="T4" fmla="*/ 0 w 3"/>
              <a:gd name="T5" fmla="*/ 10 h 12"/>
              <a:gd name="T6" fmla="*/ 1 w 3"/>
              <a:gd name="T7" fmla="*/ 12 h 12"/>
              <a:gd name="T8" fmla="*/ 3 w 3"/>
              <a:gd name="T9" fmla="*/ 10 h 12"/>
              <a:gd name="T10" fmla="*/ 3 w 3"/>
              <a:gd name="T11" fmla="*/ 1 h 12"/>
              <a:gd name="T12" fmla="*/ 1 w 3"/>
              <a:gd name="T1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2">
                <a:moveTo>
                  <a:pt x="1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2"/>
                  <a:pt x="1" y="12"/>
                </a:cubicBezTo>
                <a:cubicBezTo>
                  <a:pt x="2" y="12"/>
                  <a:pt x="3" y="11"/>
                  <a:pt x="3" y="10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2" y="0"/>
                  <a:pt x="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67" name="Freeform 119"/>
          <p:cNvSpPr/>
          <p:nvPr/>
        </p:nvSpPr>
        <p:spPr bwMode="auto">
          <a:xfrm>
            <a:off x="6844804" y="3440824"/>
            <a:ext cx="190761" cy="127173"/>
          </a:xfrm>
          <a:custGeom>
            <a:avLst/>
            <a:gdLst>
              <a:gd name="T0" fmla="*/ 18 w 34"/>
              <a:gd name="T1" fmla="*/ 18 h 23"/>
              <a:gd name="T2" fmla="*/ 33 w 34"/>
              <a:gd name="T3" fmla="*/ 3 h 23"/>
              <a:gd name="T4" fmla="*/ 34 w 34"/>
              <a:gd name="T5" fmla="*/ 2 h 23"/>
              <a:gd name="T6" fmla="*/ 33 w 34"/>
              <a:gd name="T7" fmla="*/ 1 h 23"/>
              <a:gd name="T8" fmla="*/ 32 w 34"/>
              <a:gd name="T9" fmla="*/ 0 h 23"/>
              <a:gd name="T10" fmla="*/ 31 w 34"/>
              <a:gd name="T11" fmla="*/ 1 h 23"/>
              <a:gd name="T12" fmla="*/ 20 w 34"/>
              <a:gd name="T13" fmla="*/ 12 h 23"/>
              <a:gd name="T14" fmla="*/ 16 w 34"/>
              <a:gd name="T15" fmla="*/ 16 h 23"/>
              <a:gd name="T16" fmla="*/ 16 w 34"/>
              <a:gd name="T17" fmla="*/ 16 h 23"/>
              <a:gd name="T18" fmla="*/ 16 w 34"/>
              <a:gd name="T19" fmla="*/ 16 h 23"/>
              <a:gd name="T20" fmla="*/ 15 w 34"/>
              <a:gd name="T21" fmla="*/ 15 h 23"/>
              <a:gd name="T22" fmla="*/ 15 w 34"/>
              <a:gd name="T23" fmla="*/ 15 h 23"/>
              <a:gd name="T24" fmla="*/ 15 w 34"/>
              <a:gd name="T25" fmla="*/ 15 h 23"/>
              <a:gd name="T26" fmla="*/ 4 w 34"/>
              <a:gd name="T27" fmla="*/ 7 h 23"/>
              <a:gd name="T28" fmla="*/ 2 w 34"/>
              <a:gd name="T29" fmla="*/ 6 h 23"/>
              <a:gd name="T30" fmla="*/ 1 w 34"/>
              <a:gd name="T31" fmla="*/ 7 h 23"/>
              <a:gd name="T32" fmla="*/ 0 w 34"/>
              <a:gd name="T33" fmla="*/ 9 h 23"/>
              <a:gd name="T34" fmla="*/ 1 w 34"/>
              <a:gd name="T35" fmla="*/ 10 h 23"/>
              <a:gd name="T36" fmla="*/ 13 w 34"/>
              <a:gd name="T37" fmla="*/ 19 h 23"/>
              <a:gd name="T38" fmla="*/ 12 w 34"/>
              <a:gd name="T39" fmla="*/ 20 h 23"/>
              <a:gd name="T40" fmla="*/ 11 w 34"/>
              <a:gd name="T41" fmla="*/ 21 h 23"/>
              <a:gd name="T42" fmla="*/ 12 w 34"/>
              <a:gd name="T43" fmla="*/ 23 h 23"/>
              <a:gd name="T44" fmla="*/ 13 w 34"/>
              <a:gd name="T45" fmla="*/ 23 h 23"/>
              <a:gd name="T46" fmla="*/ 16 w 34"/>
              <a:gd name="T47" fmla="*/ 21 h 23"/>
              <a:gd name="T48" fmla="*/ 17 w 34"/>
              <a:gd name="T49" fmla="*/ 22 h 23"/>
              <a:gd name="T50" fmla="*/ 18 w 34"/>
              <a:gd name="T51" fmla="*/ 23 h 23"/>
              <a:gd name="T52" fmla="*/ 20 w 34"/>
              <a:gd name="T53" fmla="*/ 23 h 23"/>
              <a:gd name="T54" fmla="*/ 21 w 34"/>
              <a:gd name="T55" fmla="*/ 21 h 23"/>
              <a:gd name="T56" fmla="*/ 21 w 34"/>
              <a:gd name="T57" fmla="*/ 19 h 23"/>
              <a:gd name="T58" fmla="*/ 18 w 34"/>
              <a:gd name="T59" fmla="*/ 18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4" h="23">
                <a:moveTo>
                  <a:pt x="18" y="18"/>
                </a:moveTo>
                <a:cubicBezTo>
                  <a:pt x="33" y="3"/>
                  <a:pt x="33" y="3"/>
                  <a:pt x="33" y="3"/>
                </a:cubicBezTo>
                <a:cubicBezTo>
                  <a:pt x="33" y="3"/>
                  <a:pt x="34" y="2"/>
                  <a:pt x="34" y="2"/>
                </a:cubicBezTo>
                <a:cubicBezTo>
                  <a:pt x="34" y="2"/>
                  <a:pt x="33" y="1"/>
                  <a:pt x="33" y="1"/>
                </a:cubicBezTo>
                <a:cubicBezTo>
                  <a:pt x="33" y="1"/>
                  <a:pt x="32" y="0"/>
                  <a:pt x="32" y="0"/>
                </a:cubicBezTo>
                <a:cubicBezTo>
                  <a:pt x="32" y="0"/>
                  <a:pt x="31" y="1"/>
                  <a:pt x="31" y="1"/>
                </a:cubicBezTo>
                <a:cubicBezTo>
                  <a:pt x="20" y="12"/>
                  <a:pt x="20" y="12"/>
                  <a:pt x="20" y="12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4" y="7"/>
                  <a:pt x="4" y="7"/>
                  <a:pt x="4" y="7"/>
                </a:cubicBezTo>
                <a:cubicBezTo>
                  <a:pt x="3" y="6"/>
                  <a:pt x="3" y="6"/>
                  <a:pt x="2" y="6"/>
                </a:cubicBezTo>
                <a:cubicBezTo>
                  <a:pt x="2" y="6"/>
                  <a:pt x="1" y="7"/>
                  <a:pt x="1" y="7"/>
                </a:cubicBezTo>
                <a:cubicBezTo>
                  <a:pt x="0" y="8"/>
                  <a:pt x="0" y="8"/>
                  <a:pt x="0" y="9"/>
                </a:cubicBezTo>
                <a:cubicBezTo>
                  <a:pt x="0" y="9"/>
                  <a:pt x="1" y="10"/>
                  <a:pt x="1" y="10"/>
                </a:cubicBezTo>
                <a:cubicBezTo>
                  <a:pt x="13" y="19"/>
                  <a:pt x="13" y="19"/>
                  <a:pt x="13" y="19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2"/>
                  <a:pt x="11" y="22"/>
                  <a:pt x="12" y="23"/>
                </a:cubicBezTo>
                <a:cubicBezTo>
                  <a:pt x="12" y="23"/>
                  <a:pt x="12" y="23"/>
                  <a:pt x="13" y="23"/>
                </a:cubicBezTo>
                <a:cubicBezTo>
                  <a:pt x="16" y="21"/>
                  <a:pt x="16" y="21"/>
                  <a:pt x="16" y="21"/>
                </a:cubicBezTo>
                <a:cubicBezTo>
                  <a:pt x="17" y="22"/>
                  <a:pt x="17" y="22"/>
                  <a:pt x="17" y="22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23"/>
                  <a:pt x="19" y="23"/>
                  <a:pt x="20" y="23"/>
                </a:cubicBezTo>
                <a:cubicBezTo>
                  <a:pt x="21" y="23"/>
                  <a:pt x="22" y="22"/>
                  <a:pt x="21" y="21"/>
                </a:cubicBezTo>
                <a:cubicBezTo>
                  <a:pt x="21" y="20"/>
                  <a:pt x="21" y="20"/>
                  <a:pt x="21" y="19"/>
                </a:cubicBezTo>
                <a:lnTo>
                  <a:pt x="18" y="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8" name="Freeform 16"/>
          <p:cNvSpPr/>
          <p:nvPr/>
        </p:nvSpPr>
        <p:spPr bwMode="auto">
          <a:xfrm rot="5400000">
            <a:off x="4980116" y="5896693"/>
            <a:ext cx="1509485" cy="167777"/>
          </a:xfrm>
          <a:custGeom>
            <a:avLst/>
            <a:gdLst>
              <a:gd name="T0" fmla="*/ 0 w 552"/>
              <a:gd name="T1" fmla="*/ 47 h 47"/>
              <a:gd name="T2" fmla="*/ 0 w 552"/>
              <a:gd name="T3" fmla="*/ 21 h 47"/>
              <a:gd name="T4" fmla="*/ 11 w 552"/>
              <a:gd name="T5" fmla="*/ 0 h 47"/>
              <a:gd name="T6" fmla="*/ 552 w 552"/>
              <a:gd name="T7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2" h="47">
                <a:moveTo>
                  <a:pt x="0" y="47"/>
                </a:moveTo>
                <a:cubicBezTo>
                  <a:pt x="0" y="21"/>
                  <a:pt x="0" y="21"/>
                  <a:pt x="0" y="21"/>
                </a:cubicBezTo>
                <a:cubicBezTo>
                  <a:pt x="0" y="7"/>
                  <a:pt x="4" y="0"/>
                  <a:pt x="11" y="0"/>
                </a:cubicBezTo>
                <a:cubicBezTo>
                  <a:pt x="552" y="0"/>
                  <a:pt x="552" y="0"/>
                  <a:pt x="552" y="0"/>
                </a:cubicBez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49" name="Oval 10"/>
          <p:cNvSpPr>
            <a:spLocks noChangeArrowheads="1"/>
          </p:cNvSpPr>
          <p:nvPr/>
        </p:nvSpPr>
        <p:spPr bwMode="auto">
          <a:xfrm rot="5400000">
            <a:off x="4751271" y="4773228"/>
            <a:ext cx="907325" cy="905220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68" name="Freeform 18"/>
          <p:cNvSpPr/>
          <p:nvPr/>
        </p:nvSpPr>
        <p:spPr bwMode="auto">
          <a:xfrm>
            <a:off x="5014047" y="5005897"/>
            <a:ext cx="413624" cy="413623"/>
          </a:xfrm>
          <a:custGeom>
            <a:avLst/>
            <a:gdLst>
              <a:gd name="T0" fmla="*/ 266 w 360"/>
              <a:gd name="T1" fmla="*/ 360 h 360"/>
              <a:gd name="T2" fmla="*/ 294 w 360"/>
              <a:gd name="T3" fmla="*/ 331 h 360"/>
              <a:gd name="T4" fmla="*/ 245 w 360"/>
              <a:gd name="T5" fmla="*/ 155 h 360"/>
              <a:gd name="T6" fmla="*/ 318 w 360"/>
              <a:gd name="T7" fmla="*/ 82 h 360"/>
              <a:gd name="T8" fmla="*/ 340 w 360"/>
              <a:gd name="T9" fmla="*/ 19 h 360"/>
              <a:gd name="T10" fmla="*/ 278 w 360"/>
              <a:gd name="T11" fmla="*/ 42 h 360"/>
              <a:gd name="T12" fmla="*/ 205 w 360"/>
              <a:gd name="T13" fmla="*/ 115 h 360"/>
              <a:gd name="T14" fmla="*/ 28 w 360"/>
              <a:gd name="T15" fmla="*/ 65 h 360"/>
              <a:gd name="T16" fmla="*/ 0 w 360"/>
              <a:gd name="T17" fmla="*/ 94 h 360"/>
              <a:gd name="T18" fmla="*/ 148 w 360"/>
              <a:gd name="T19" fmla="*/ 172 h 360"/>
              <a:gd name="T20" fmla="*/ 98 w 360"/>
              <a:gd name="T21" fmla="*/ 222 h 360"/>
              <a:gd name="T22" fmla="*/ 38 w 360"/>
              <a:gd name="T23" fmla="*/ 226 h 360"/>
              <a:gd name="T24" fmla="*/ 9 w 360"/>
              <a:gd name="T25" fmla="*/ 254 h 360"/>
              <a:gd name="T26" fmla="*/ 80 w 360"/>
              <a:gd name="T27" fmla="*/ 280 h 360"/>
              <a:gd name="T28" fmla="*/ 105 w 360"/>
              <a:gd name="T29" fmla="*/ 350 h 360"/>
              <a:gd name="T30" fmla="*/ 134 w 360"/>
              <a:gd name="T31" fmla="*/ 322 h 360"/>
              <a:gd name="T32" fmla="*/ 137 w 360"/>
              <a:gd name="T33" fmla="*/ 262 h 360"/>
              <a:gd name="T34" fmla="*/ 188 w 360"/>
              <a:gd name="T35" fmla="*/ 211 h 360"/>
              <a:gd name="T36" fmla="*/ 266 w 360"/>
              <a:gd name="T37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60" h="360">
                <a:moveTo>
                  <a:pt x="266" y="360"/>
                </a:moveTo>
                <a:cubicBezTo>
                  <a:pt x="294" y="331"/>
                  <a:pt x="294" y="331"/>
                  <a:pt x="294" y="331"/>
                </a:cubicBezTo>
                <a:cubicBezTo>
                  <a:pt x="245" y="155"/>
                  <a:pt x="245" y="155"/>
                  <a:pt x="245" y="155"/>
                </a:cubicBezTo>
                <a:cubicBezTo>
                  <a:pt x="318" y="82"/>
                  <a:pt x="318" y="82"/>
                  <a:pt x="318" y="82"/>
                </a:cubicBezTo>
                <a:cubicBezTo>
                  <a:pt x="318" y="82"/>
                  <a:pt x="360" y="39"/>
                  <a:pt x="340" y="19"/>
                </a:cubicBezTo>
                <a:cubicBezTo>
                  <a:pt x="320" y="0"/>
                  <a:pt x="278" y="42"/>
                  <a:pt x="278" y="42"/>
                </a:cubicBezTo>
                <a:cubicBezTo>
                  <a:pt x="205" y="115"/>
                  <a:pt x="205" y="115"/>
                  <a:pt x="205" y="115"/>
                </a:cubicBezTo>
                <a:cubicBezTo>
                  <a:pt x="28" y="65"/>
                  <a:pt x="28" y="65"/>
                  <a:pt x="28" y="65"/>
                </a:cubicBezTo>
                <a:cubicBezTo>
                  <a:pt x="0" y="94"/>
                  <a:pt x="0" y="94"/>
                  <a:pt x="0" y="94"/>
                </a:cubicBezTo>
                <a:cubicBezTo>
                  <a:pt x="148" y="172"/>
                  <a:pt x="148" y="172"/>
                  <a:pt x="148" y="172"/>
                </a:cubicBezTo>
                <a:cubicBezTo>
                  <a:pt x="98" y="222"/>
                  <a:pt x="98" y="222"/>
                  <a:pt x="98" y="222"/>
                </a:cubicBezTo>
                <a:cubicBezTo>
                  <a:pt x="38" y="226"/>
                  <a:pt x="38" y="226"/>
                  <a:pt x="38" y="226"/>
                </a:cubicBezTo>
                <a:cubicBezTo>
                  <a:pt x="9" y="254"/>
                  <a:pt x="9" y="254"/>
                  <a:pt x="9" y="254"/>
                </a:cubicBezTo>
                <a:cubicBezTo>
                  <a:pt x="80" y="280"/>
                  <a:pt x="80" y="280"/>
                  <a:pt x="80" y="280"/>
                </a:cubicBezTo>
                <a:cubicBezTo>
                  <a:pt x="105" y="350"/>
                  <a:pt x="105" y="350"/>
                  <a:pt x="105" y="350"/>
                </a:cubicBezTo>
                <a:cubicBezTo>
                  <a:pt x="134" y="322"/>
                  <a:pt x="134" y="322"/>
                  <a:pt x="134" y="322"/>
                </a:cubicBezTo>
                <a:cubicBezTo>
                  <a:pt x="137" y="262"/>
                  <a:pt x="137" y="262"/>
                  <a:pt x="137" y="262"/>
                </a:cubicBezTo>
                <a:cubicBezTo>
                  <a:pt x="188" y="211"/>
                  <a:pt x="188" y="211"/>
                  <a:pt x="188" y="211"/>
                </a:cubicBezTo>
                <a:lnTo>
                  <a:pt x="266" y="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29" name="Freeform 15"/>
          <p:cNvSpPr/>
          <p:nvPr/>
        </p:nvSpPr>
        <p:spPr bwMode="auto">
          <a:xfrm rot="5400000">
            <a:off x="5645115" y="5895025"/>
            <a:ext cx="1509486" cy="171111"/>
          </a:xfrm>
          <a:custGeom>
            <a:avLst/>
            <a:gdLst>
              <a:gd name="T0" fmla="*/ 0 w 552"/>
              <a:gd name="T1" fmla="*/ 0 h 48"/>
              <a:gd name="T2" fmla="*/ 0 w 552"/>
              <a:gd name="T3" fmla="*/ 27 h 48"/>
              <a:gd name="T4" fmla="*/ 11 w 552"/>
              <a:gd name="T5" fmla="*/ 47 h 48"/>
              <a:gd name="T6" fmla="*/ 552 w 552"/>
              <a:gd name="T7" fmla="*/ 47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2" h="48">
                <a:moveTo>
                  <a:pt x="0" y="0"/>
                </a:moveTo>
                <a:cubicBezTo>
                  <a:pt x="0" y="27"/>
                  <a:pt x="0" y="27"/>
                  <a:pt x="0" y="27"/>
                </a:cubicBezTo>
                <a:cubicBezTo>
                  <a:pt x="0" y="40"/>
                  <a:pt x="4" y="48"/>
                  <a:pt x="11" y="47"/>
                </a:cubicBezTo>
                <a:cubicBezTo>
                  <a:pt x="552" y="47"/>
                  <a:pt x="552" y="47"/>
                  <a:pt x="552" y="47"/>
                </a:cubicBez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30" name="Oval 9"/>
          <p:cNvSpPr>
            <a:spLocks noChangeArrowheads="1"/>
          </p:cNvSpPr>
          <p:nvPr/>
        </p:nvSpPr>
        <p:spPr bwMode="auto">
          <a:xfrm rot="5400000">
            <a:off x="6481907" y="4769016"/>
            <a:ext cx="907325" cy="913642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70" name="Freeform 105"/>
          <p:cNvSpPr/>
          <p:nvPr/>
        </p:nvSpPr>
        <p:spPr bwMode="auto">
          <a:xfrm>
            <a:off x="6768846" y="5265654"/>
            <a:ext cx="124963" cy="114886"/>
          </a:xfrm>
          <a:custGeom>
            <a:avLst/>
            <a:gdLst>
              <a:gd name="T0" fmla="*/ 22 w 26"/>
              <a:gd name="T1" fmla="*/ 1 h 24"/>
              <a:gd name="T2" fmla="*/ 20 w 26"/>
              <a:gd name="T3" fmla="*/ 1 h 24"/>
              <a:gd name="T4" fmla="*/ 0 w 26"/>
              <a:gd name="T5" fmla="*/ 20 h 24"/>
              <a:gd name="T6" fmla="*/ 0 w 26"/>
              <a:gd name="T7" fmla="*/ 22 h 24"/>
              <a:gd name="T8" fmla="*/ 1 w 26"/>
              <a:gd name="T9" fmla="*/ 23 h 24"/>
              <a:gd name="T10" fmla="*/ 5 w 26"/>
              <a:gd name="T11" fmla="*/ 24 h 24"/>
              <a:gd name="T12" fmla="*/ 7 w 26"/>
              <a:gd name="T13" fmla="*/ 24 h 24"/>
              <a:gd name="T14" fmla="*/ 25 w 26"/>
              <a:gd name="T15" fmla="*/ 6 h 24"/>
              <a:gd name="T16" fmla="*/ 25 w 26"/>
              <a:gd name="T17" fmla="*/ 3 h 24"/>
              <a:gd name="T18" fmla="*/ 22 w 26"/>
              <a:gd name="T19" fmla="*/ 1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" h="24">
                <a:moveTo>
                  <a:pt x="22" y="1"/>
                </a:moveTo>
                <a:cubicBezTo>
                  <a:pt x="22" y="0"/>
                  <a:pt x="21" y="0"/>
                  <a:pt x="20" y="1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1"/>
                  <a:pt x="0" y="22"/>
                </a:cubicBezTo>
                <a:cubicBezTo>
                  <a:pt x="0" y="22"/>
                  <a:pt x="1" y="23"/>
                  <a:pt x="1" y="23"/>
                </a:cubicBezTo>
                <a:cubicBezTo>
                  <a:pt x="5" y="24"/>
                  <a:pt x="5" y="24"/>
                  <a:pt x="5" y="24"/>
                </a:cubicBezTo>
                <a:cubicBezTo>
                  <a:pt x="6" y="24"/>
                  <a:pt x="7" y="24"/>
                  <a:pt x="7" y="24"/>
                </a:cubicBezTo>
                <a:cubicBezTo>
                  <a:pt x="25" y="6"/>
                  <a:pt x="25" y="6"/>
                  <a:pt x="25" y="6"/>
                </a:cubicBezTo>
                <a:cubicBezTo>
                  <a:pt x="26" y="5"/>
                  <a:pt x="26" y="4"/>
                  <a:pt x="25" y="3"/>
                </a:cubicBezTo>
                <a:lnTo>
                  <a:pt x="22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71" name="Freeform 106"/>
          <p:cNvSpPr>
            <a:spLocks noEditPoints="1"/>
          </p:cNvSpPr>
          <p:nvPr/>
        </p:nvSpPr>
        <p:spPr bwMode="auto">
          <a:xfrm>
            <a:off x="6817219" y="5041929"/>
            <a:ext cx="314423" cy="300315"/>
          </a:xfrm>
          <a:custGeom>
            <a:avLst/>
            <a:gdLst>
              <a:gd name="T0" fmla="*/ 45 w 66"/>
              <a:gd name="T1" fmla="*/ 1 h 63"/>
              <a:gd name="T2" fmla="*/ 45 w 66"/>
              <a:gd name="T3" fmla="*/ 0 h 63"/>
              <a:gd name="T4" fmla="*/ 45 w 66"/>
              <a:gd name="T5" fmla="*/ 1 h 63"/>
              <a:gd name="T6" fmla="*/ 40 w 66"/>
              <a:gd name="T7" fmla="*/ 1 h 63"/>
              <a:gd name="T8" fmla="*/ 39 w 66"/>
              <a:gd name="T9" fmla="*/ 2 h 63"/>
              <a:gd name="T10" fmla="*/ 37 w 66"/>
              <a:gd name="T11" fmla="*/ 6 h 63"/>
              <a:gd name="T12" fmla="*/ 38 w 66"/>
              <a:gd name="T13" fmla="*/ 9 h 63"/>
              <a:gd name="T14" fmla="*/ 36 w 66"/>
              <a:gd name="T15" fmla="*/ 16 h 63"/>
              <a:gd name="T16" fmla="*/ 21 w 66"/>
              <a:gd name="T17" fmla="*/ 26 h 63"/>
              <a:gd name="T18" fmla="*/ 5 w 66"/>
              <a:gd name="T19" fmla="*/ 26 h 63"/>
              <a:gd name="T20" fmla="*/ 5 w 66"/>
              <a:gd name="T21" fmla="*/ 26 h 63"/>
              <a:gd name="T22" fmla="*/ 5 w 66"/>
              <a:gd name="T23" fmla="*/ 26 h 63"/>
              <a:gd name="T24" fmla="*/ 0 w 66"/>
              <a:gd name="T25" fmla="*/ 29 h 63"/>
              <a:gd name="T26" fmla="*/ 0 w 66"/>
              <a:gd name="T27" fmla="*/ 30 h 63"/>
              <a:gd name="T28" fmla="*/ 0 w 66"/>
              <a:gd name="T29" fmla="*/ 32 h 63"/>
              <a:gd name="T30" fmla="*/ 31 w 66"/>
              <a:gd name="T31" fmla="*/ 62 h 63"/>
              <a:gd name="T32" fmla="*/ 32 w 66"/>
              <a:gd name="T33" fmla="*/ 63 h 63"/>
              <a:gd name="T34" fmla="*/ 33 w 66"/>
              <a:gd name="T35" fmla="*/ 62 h 63"/>
              <a:gd name="T36" fmla="*/ 37 w 66"/>
              <a:gd name="T37" fmla="*/ 42 h 63"/>
              <a:gd name="T38" fmla="*/ 46 w 66"/>
              <a:gd name="T39" fmla="*/ 27 h 63"/>
              <a:gd name="T40" fmla="*/ 54 w 66"/>
              <a:gd name="T41" fmla="*/ 25 h 63"/>
              <a:gd name="T42" fmla="*/ 56 w 66"/>
              <a:gd name="T43" fmla="*/ 25 h 63"/>
              <a:gd name="T44" fmla="*/ 61 w 66"/>
              <a:gd name="T45" fmla="*/ 23 h 63"/>
              <a:gd name="T46" fmla="*/ 61 w 66"/>
              <a:gd name="T47" fmla="*/ 23 h 63"/>
              <a:gd name="T48" fmla="*/ 45 w 66"/>
              <a:gd name="T49" fmla="*/ 1 h 63"/>
              <a:gd name="T50" fmla="*/ 54 w 66"/>
              <a:gd name="T51" fmla="*/ 9 h 63"/>
              <a:gd name="T52" fmla="*/ 52 w 66"/>
              <a:gd name="T53" fmla="*/ 8 h 63"/>
              <a:gd name="T54" fmla="*/ 54 w 66"/>
              <a:gd name="T55" fmla="*/ 9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6" h="63">
                <a:moveTo>
                  <a:pt x="45" y="1"/>
                </a:moveTo>
                <a:cubicBezTo>
                  <a:pt x="45" y="0"/>
                  <a:pt x="45" y="0"/>
                  <a:pt x="45" y="0"/>
                </a:cubicBezTo>
                <a:cubicBezTo>
                  <a:pt x="45" y="1"/>
                  <a:pt x="45" y="1"/>
                  <a:pt x="45" y="1"/>
                </a:cubicBezTo>
                <a:cubicBezTo>
                  <a:pt x="43" y="0"/>
                  <a:pt x="41" y="0"/>
                  <a:pt x="40" y="1"/>
                </a:cubicBezTo>
                <a:cubicBezTo>
                  <a:pt x="39" y="2"/>
                  <a:pt x="39" y="2"/>
                  <a:pt x="39" y="2"/>
                </a:cubicBezTo>
                <a:cubicBezTo>
                  <a:pt x="38" y="3"/>
                  <a:pt x="37" y="5"/>
                  <a:pt x="37" y="6"/>
                </a:cubicBezTo>
                <a:cubicBezTo>
                  <a:pt x="37" y="7"/>
                  <a:pt x="37" y="8"/>
                  <a:pt x="38" y="9"/>
                </a:cubicBezTo>
                <a:cubicBezTo>
                  <a:pt x="39" y="12"/>
                  <a:pt x="38" y="15"/>
                  <a:pt x="36" y="16"/>
                </a:cubicBezTo>
                <a:cubicBezTo>
                  <a:pt x="33" y="19"/>
                  <a:pt x="24" y="28"/>
                  <a:pt x="21" y="26"/>
                </a:cubicBezTo>
                <a:cubicBezTo>
                  <a:pt x="16" y="23"/>
                  <a:pt x="10" y="24"/>
                  <a:pt x="5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3" y="27"/>
                  <a:pt x="2" y="28"/>
                  <a:pt x="0" y="29"/>
                </a:cubicBezTo>
                <a:cubicBezTo>
                  <a:pt x="0" y="29"/>
                  <a:pt x="0" y="30"/>
                  <a:pt x="0" y="30"/>
                </a:cubicBezTo>
                <a:cubicBezTo>
                  <a:pt x="0" y="31"/>
                  <a:pt x="0" y="31"/>
                  <a:pt x="0" y="32"/>
                </a:cubicBezTo>
                <a:cubicBezTo>
                  <a:pt x="31" y="62"/>
                  <a:pt x="31" y="62"/>
                  <a:pt x="31" y="62"/>
                </a:cubicBezTo>
                <a:cubicBezTo>
                  <a:pt x="31" y="63"/>
                  <a:pt x="32" y="63"/>
                  <a:pt x="32" y="63"/>
                </a:cubicBezTo>
                <a:cubicBezTo>
                  <a:pt x="33" y="63"/>
                  <a:pt x="33" y="63"/>
                  <a:pt x="33" y="62"/>
                </a:cubicBezTo>
                <a:cubicBezTo>
                  <a:pt x="38" y="57"/>
                  <a:pt x="41" y="49"/>
                  <a:pt x="37" y="42"/>
                </a:cubicBezTo>
                <a:cubicBezTo>
                  <a:pt x="35" y="39"/>
                  <a:pt x="44" y="30"/>
                  <a:pt x="46" y="27"/>
                </a:cubicBezTo>
                <a:cubicBezTo>
                  <a:pt x="48" y="25"/>
                  <a:pt x="51" y="24"/>
                  <a:pt x="54" y="25"/>
                </a:cubicBezTo>
                <a:cubicBezTo>
                  <a:pt x="54" y="25"/>
                  <a:pt x="55" y="25"/>
                  <a:pt x="56" y="25"/>
                </a:cubicBezTo>
                <a:cubicBezTo>
                  <a:pt x="58" y="25"/>
                  <a:pt x="60" y="25"/>
                  <a:pt x="61" y="23"/>
                </a:cubicBezTo>
                <a:cubicBezTo>
                  <a:pt x="61" y="23"/>
                  <a:pt x="61" y="23"/>
                  <a:pt x="61" y="23"/>
                </a:cubicBezTo>
                <a:cubicBezTo>
                  <a:pt x="66" y="17"/>
                  <a:pt x="54" y="3"/>
                  <a:pt x="45" y="1"/>
                </a:cubicBezTo>
                <a:close/>
                <a:moveTo>
                  <a:pt x="54" y="9"/>
                </a:moveTo>
                <a:cubicBezTo>
                  <a:pt x="52" y="8"/>
                  <a:pt x="52" y="8"/>
                  <a:pt x="52" y="8"/>
                </a:cubicBezTo>
                <a:cubicBezTo>
                  <a:pt x="53" y="8"/>
                  <a:pt x="53" y="9"/>
                  <a:pt x="54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65" name="Text Placeholder 2"/>
          <p:cNvSpPr txBox="1"/>
          <p:nvPr/>
        </p:nvSpPr>
        <p:spPr>
          <a:xfrm>
            <a:off x="7392390" y="1670334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72" name="TextBox 37"/>
          <p:cNvSpPr txBox="1"/>
          <p:nvPr/>
        </p:nvSpPr>
        <p:spPr>
          <a:xfrm>
            <a:off x="7467857" y="2009607"/>
            <a:ext cx="287970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4" name="Text Placeholder 2"/>
          <p:cNvSpPr txBox="1"/>
          <p:nvPr/>
        </p:nvSpPr>
        <p:spPr>
          <a:xfrm>
            <a:off x="2663395" y="1670334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75" name="TextBox 43"/>
          <p:cNvSpPr txBox="1"/>
          <p:nvPr/>
        </p:nvSpPr>
        <p:spPr>
          <a:xfrm>
            <a:off x="1716890" y="2009607"/>
            <a:ext cx="287970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6" name="Text Placeholder 2"/>
          <p:cNvSpPr txBox="1"/>
          <p:nvPr/>
        </p:nvSpPr>
        <p:spPr>
          <a:xfrm>
            <a:off x="7467857" y="3249523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77" name="TextBox 37"/>
          <p:cNvSpPr txBox="1"/>
          <p:nvPr/>
        </p:nvSpPr>
        <p:spPr>
          <a:xfrm>
            <a:off x="7543324" y="3588796"/>
            <a:ext cx="287970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8" name="Text Placeholder 2"/>
          <p:cNvSpPr txBox="1"/>
          <p:nvPr/>
        </p:nvSpPr>
        <p:spPr>
          <a:xfrm>
            <a:off x="2738862" y="3249523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79" name="TextBox 43"/>
          <p:cNvSpPr txBox="1"/>
          <p:nvPr/>
        </p:nvSpPr>
        <p:spPr>
          <a:xfrm>
            <a:off x="1792357" y="3588796"/>
            <a:ext cx="287970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0" name="Text Placeholder 2"/>
          <p:cNvSpPr txBox="1"/>
          <p:nvPr/>
        </p:nvSpPr>
        <p:spPr>
          <a:xfrm>
            <a:off x="7467857" y="4965878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81" name="TextBox 37"/>
          <p:cNvSpPr txBox="1"/>
          <p:nvPr/>
        </p:nvSpPr>
        <p:spPr>
          <a:xfrm>
            <a:off x="7543324" y="5305151"/>
            <a:ext cx="287970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2" name="Text Placeholder 2"/>
          <p:cNvSpPr txBox="1"/>
          <p:nvPr/>
        </p:nvSpPr>
        <p:spPr>
          <a:xfrm>
            <a:off x="2738862" y="4965878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83" name="TextBox 43"/>
          <p:cNvSpPr txBox="1"/>
          <p:nvPr/>
        </p:nvSpPr>
        <p:spPr>
          <a:xfrm>
            <a:off x="1792357" y="5305151"/>
            <a:ext cx="287970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209154" y="370813"/>
            <a:ext cx="34963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单击添加您的标题</a:t>
            </a:r>
            <a:endParaRPr lang="en-US" altLang="zh-CN" sz="2600" b="1" spc="180" dirty="0">
              <a:solidFill>
                <a:srgbClr val="FFFFFF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出自【趣你的PPT】(微信:qunideppt)：最优质的PPT资源库"/>
          <p:cNvSpPr/>
          <p:nvPr/>
        </p:nvSpPr>
        <p:spPr>
          <a:xfrm flipH="1" flipV="1">
            <a:off x="5872432" y="1498600"/>
            <a:ext cx="2438400" cy="2438400"/>
          </a:xfrm>
          <a:prstGeom prst="round2DiagRect">
            <a:avLst>
              <a:gd name="adj1" fmla="val 31532"/>
              <a:gd name="adj2" fmla="val 0"/>
            </a:avLst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3" name="出自【趣你的PPT】(微信:qunideppt)：最优质的PPT资源库"/>
          <p:cNvSpPr/>
          <p:nvPr/>
        </p:nvSpPr>
        <p:spPr>
          <a:xfrm flipH="1" flipV="1">
            <a:off x="3942032" y="4038600"/>
            <a:ext cx="1828800" cy="1828800"/>
          </a:xfrm>
          <a:prstGeom prst="round2DiagRect">
            <a:avLst>
              <a:gd name="adj1" fmla="val 31532"/>
              <a:gd name="adj2" fmla="val 0"/>
            </a:avLst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4" name="出自【趣你的PPT】(微信:qunideppt)：最优质的PPT资源库"/>
          <p:cNvSpPr/>
          <p:nvPr/>
        </p:nvSpPr>
        <p:spPr>
          <a:xfrm rot="5400000" flipH="1" flipV="1">
            <a:off x="4653232" y="2819400"/>
            <a:ext cx="1117600" cy="1117600"/>
          </a:xfrm>
          <a:prstGeom prst="round2DiagRect">
            <a:avLst>
              <a:gd name="adj1" fmla="val 31532"/>
              <a:gd name="adj2" fmla="val 0"/>
            </a:avLst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5" name="出自【趣你的PPT】(微信:qunideppt)：最优质的PPT资源库"/>
          <p:cNvSpPr/>
          <p:nvPr/>
        </p:nvSpPr>
        <p:spPr>
          <a:xfrm rot="5400000" flipH="1" flipV="1">
            <a:off x="5872432" y="4038600"/>
            <a:ext cx="1320800" cy="1320800"/>
          </a:xfrm>
          <a:prstGeom prst="round2DiagRect">
            <a:avLst>
              <a:gd name="adj1" fmla="val 31532"/>
              <a:gd name="adj2" fmla="val 0"/>
            </a:avLst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6" name="出自【趣你的PPT】(微信:qunideppt)：最优质的PPT资源库"/>
          <p:cNvSpPr/>
          <p:nvPr/>
        </p:nvSpPr>
        <p:spPr>
          <a:xfrm>
            <a:off x="8412432" y="1498600"/>
            <a:ext cx="101600" cy="1828800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7" name="出自【趣你的PPT】(微信:qunideppt)：最优质的PPT资源库"/>
          <p:cNvSpPr/>
          <p:nvPr/>
        </p:nvSpPr>
        <p:spPr>
          <a:xfrm>
            <a:off x="7294832" y="4445000"/>
            <a:ext cx="101600" cy="914400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8" name="出自【趣你的PPT】(微信:qunideppt)：最优质的PPT资源库"/>
          <p:cNvSpPr/>
          <p:nvPr/>
        </p:nvSpPr>
        <p:spPr>
          <a:xfrm>
            <a:off x="4450032" y="2819400"/>
            <a:ext cx="101600" cy="812800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9" name="出自【趣你的PPT】(微信:qunideppt)：最优质的PPT资源库"/>
          <p:cNvSpPr/>
          <p:nvPr/>
        </p:nvSpPr>
        <p:spPr>
          <a:xfrm>
            <a:off x="3738833" y="4546600"/>
            <a:ext cx="104345" cy="1320800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11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965456" y="2912097"/>
            <a:ext cx="251561" cy="531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12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617080" y="2209801"/>
            <a:ext cx="949105" cy="689599"/>
          </a:xfrm>
          <a:custGeom>
            <a:avLst/>
            <a:gdLst>
              <a:gd name="T0" fmla="*/ 493 w 506"/>
              <a:gd name="T1" fmla="*/ 0 h 368"/>
              <a:gd name="T2" fmla="*/ 12 w 506"/>
              <a:gd name="T3" fmla="*/ 0 h 368"/>
              <a:gd name="T4" fmla="*/ 0 w 506"/>
              <a:gd name="T5" fmla="*/ 13 h 368"/>
              <a:gd name="T6" fmla="*/ 0 w 506"/>
              <a:gd name="T7" fmla="*/ 355 h 368"/>
              <a:gd name="T8" fmla="*/ 12 w 506"/>
              <a:gd name="T9" fmla="*/ 368 h 368"/>
              <a:gd name="T10" fmla="*/ 493 w 506"/>
              <a:gd name="T11" fmla="*/ 368 h 368"/>
              <a:gd name="T12" fmla="*/ 506 w 506"/>
              <a:gd name="T13" fmla="*/ 355 h 368"/>
              <a:gd name="T14" fmla="*/ 506 w 506"/>
              <a:gd name="T15" fmla="*/ 13 h 368"/>
              <a:gd name="T16" fmla="*/ 493 w 506"/>
              <a:gd name="T17" fmla="*/ 0 h 368"/>
              <a:gd name="T18" fmla="*/ 474 w 506"/>
              <a:gd name="T19" fmla="*/ 287 h 368"/>
              <a:gd name="T20" fmla="*/ 31 w 506"/>
              <a:gd name="T21" fmla="*/ 287 h 368"/>
              <a:gd name="T22" fmla="*/ 31 w 506"/>
              <a:gd name="T23" fmla="*/ 31 h 368"/>
              <a:gd name="T24" fmla="*/ 474 w 506"/>
              <a:gd name="T25" fmla="*/ 31 h 368"/>
              <a:gd name="T26" fmla="*/ 474 w 506"/>
              <a:gd name="T27" fmla="*/ 287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06" h="368">
                <a:moveTo>
                  <a:pt x="493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6"/>
                  <a:pt x="0" y="13"/>
                </a:cubicBezTo>
                <a:cubicBezTo>
                  <a:pt x="0" y="355"/>
                  <a:pt x="0" y="355"/>
                  <a:pt x="0" y="355"/>
                </a:cubicBezTo>
                <a:cubicBezTo>
                  <a:pt x="0" y="362"/>
                  <a:pt x="5" y="368"/>
                  <a:pt x="12" y="368"/>
                </a:cubicBezTo>
                <a:cubicBezTo>
                  <a:pt x="493" y="368"/>
                  <a:pt x="493" y="368"/>
                  <a:pt x="493" y="368"/>
                </a:cubicBezTo>
                <a:cubicBezTo>
                  <a:pt x="500" y="368"/>
                  <a:pt x="506" y="362"/>
                  <a:pt x="506" y="355"/>
                </a:cubicBezTo>
                <a:cubicBezTo>
                  <a:pt x="506" y="13"/>
                  <a:pt x="506" y="13"/>
                  <a:pt x="506" y="13"/>
                </a:cubicBezTo>
                <a:cubicBezTo>
                  <a:pt x="506" y="6"/>
                  <a:pt x="500" y="0"/>
                  <a:pt x="493" y="0"/>
                </a:cubicBezTo>
                <a:close/>
                <a:moveTo>
                  <a:pt x="474" y="287"/>
                </a:moveTo>
                <a:cubicBezTo>
                  <a:pt x="31" y="287"/>
                  <a:pt x="31" y="287"/>
                  <a:pt x="31" y="287"/>
                </a:cubicBezTo>
                <a:cubicBezTo>
                  <a:pt x="31" y="31"/>
                  <a:pt x="31" y="31"/>
                  <a:pt x="31" y="31"/>
                </a:cubicBezTo>
                <a:cubicBezTo>
                  <a:pt x="474" y="31"/>
                  <a:pt x="474" y="31"/>
                  <a:pt x="474" y="31"/>
                </a:cubicBezTo>
                <a:lnTo>
                  <a:pt x="474" y="2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13" name="出自【趣你的PPT】(微信:qunideppt)：最优质的PPT资源库"/>
          <p:cNvSpPr/>
          <p:nvPr/>
        </p:nvSpPr>
        <p:spPr bwMode="auto">
          <a:xfrm>
            <a:off x="6889273" y="2976374"/>
            <a:ext cx="404719" cy="22220"/>
          </a:xfrm>
          <a:custGeom>
            <a:avLst/>
            <a:gdLst>
              <a:gd name="T0" fmla="*/ 206 w 216"/>
              <a:gd name="T1" fmla="*/ 0 h 12"/>
              <a:gd name="T2" fmla="*/ 9 w 216"/>
              <a:gd name="T3" fmla="*/ 0 h 12"/>
              <a:gd name="T4" fmla="*/ 0 w 216"/>
              <a:gd name="T5" fmla="*/ 9 h 12"/>
              <a:gd name="T6" fmla="*/ 0 w 216"/>
              <a:gd name="T7" fmla="*/ 12 h 12"/>
              <a:gd name="T8" fmla="*/ 216 w 216"/>
              <a:gd name="T9" fmla="*/ 12 h 12"/>
              <a:gd name="T10" fmla="*/ 216 w 216"/>
              <a:gd name="T11" fmla="*/ 9 h 12"/>
              <a:gd name="T12" fmla="*/ 206 w 216"/>
              <a:gd name="T1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" h="12">
                <a:moveTo>
                  <a:pt x="206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2"/>
                  <a:pt x="0" y="12"/>
                  <a:pt x="0" y="12"/>
                </a:cubicBezTo>
                <a:cubicBezTo>
                  <a:pt x="216" y="12"/>
                  <a:pt x="216" y="12"/>
                  <a:pt x="216" y="12"/>
                </a:cubicBezTo>
                <a:cubicBezTo>
                  <a:pt x="216" y="9"/>
                  <a:pt x="216" y="9"/>
                  <a:pt x="216" y="9"/>
                </a:cubicBezTo>
                <a:cubicBezTo>
                  <a:pt x="216" y="4"/>
                  <a:pt x="211" y="0"/>
                  <a:pt x="20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14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701198" y="2603404"/>
            <a:ext cx="108719" cy="10871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15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840072" y="2511352"/>
            <a:ext cx="108719" cy="10871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16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997992" y="2556584"/>
            <a:ext cx="108719" cy="10871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17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7119408" y="2413745"/>
            <a:ext cx="108719" cy="10871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18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7237649" y="2501829"/>
            <a:ext cx="108719" cy="10871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19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7363032" y="2321692"/>
            <a:ext cx="108719" cy="10871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20" name="出自【趣你的PPT】(微信:qunideppt)：最优质的PPT资源库"/>
          <p:cNvSpPr/>
          <p:nvPr/>
        </p:nvSpPr>
        <p:spPr bwMode="auto">
          <a:xfrm>
            <a:off x="6733734" y="2351847"/>
            <a:ext cx="706274" cy="326151"/>
          </a:xfrm>
          <a:custGeom>
            <a:avLst/>
            <a:gdLst>
              <a:gd name="T0" fmla="*/ 12 w 377"/>
              <a:gd name="T1" fmla="*/ 174 h 174"/>
              <a:gd name="T2" fmla="*/ 3 w 377"/>
              <a:gd name="T3" fmla="*/ 169 h 174"/>
              <a:gd name="T4" fmla="*/ 6 w 377"/>
              <a:gd name="T5" fmla="*/ 154 h 174"/>
              <a:gd name="T6" fmla="*/ 84 w 377"/>
              <a:gd name="T7" fmla="*/ 102 h 174"/>
              <a:gd name="T8" fmla="*/ 166 w 377"/>
              <a:gd name="T9" fmla="*/ 125 h 174"/>
              <a:gd name="T10" fmla="*/ 233 w 377"/>
              <a:gd name="T11" fmla="*/ 47 h 174"/>
              <a:gd name="T12" fmla="*/ 296 w 377"/>
              <a:gd name="T13" fmla="*/ 93 h 174"/>
              <a:gd name="T14" fmla="*/ 356 w 377"/>
              <a:gd name="T15" fmla="*/ 6 h 174"/>
              <a:gd name="T16" fmla="*/ 371 w 377"/>
              <a:gd name="T17" fmla="*/ 4 h 174"/>
              <a:gd name="T18" fmla="*/ 374 w 377"/>
              <a:gd name="T19" fmla="*/ 19 h 174"/>
              <a:gd name="T20" fmla="*/ 301 w 377"/>
              <a:gd name="T21" fmla="*/ 124 h 174"/>
              <a:gd name="T22" fmla="*/ 236 w 377"/>
              <a:gd name="T23" fmla="*/ 76 h 174"/>
              <a:gd name="T24" fmla="*/ 173 w 377"/>
              <a:gd name="T25" fmla="*/ 150 h 174"/>
              <a:gd name="T26" fmla="*/ 88 w 377"/>
              <a:gd name="T27" fmla="*/ 126 h 174"/>
              <a:gd name="T28" fmla="*/ 18 w 377"/>
              <a:gd name="T29" fmla="*/ 172 h 174"/>
              <a:gd name="T30" fmla="*/ 12 w 377"/>
              <a:gd name="T31" fmla="*/ 174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7" h="174">
                <a:moveTo>
                  <a:pt x="12" y="174"/>
                </a:moveTo>
                <a:cubicBezTo>
                  <a:pt x="8" y="174"/>
                  <a:pt x="5" y="172"/>
                  <a:pt x="3" y="169"/>
                </a:cubicBezTo>
                <a:cubicBezTo>
                  <a:pt x="0" y="164"/>
                  <a:pt x="1" y="157"/>
                  <a:pt x="6" y="154"/>
                </a:cubicBezTo>
                <a:cubicBezTo>
                  <a:pt x="84" y="102"/>
                  <a:pt x="84" y="102"/>
                  <a:pt x="84" y="102"/>
                </a:cubicBezTo>
                <a:cubicBezTo>
                  <a:pt x="166" y="125"/>
                  <a:pt x="166" y="125"/>
                  <a:pt x="166" y="125"/>
                </a:cubicBezTo>
                <a:cubicBezTo>
                  <a:pt x="233" y="47"/>
                  <a:pt x="233" y="47"/>
                  <a:pt x="233" y="47"/>
                </a:cubicBezTo>
                <a:cubicBezTo>
                  <a:pt x="296" y="93"/>
                  <a:pt x="296" y="93"/>
                  <a:pt x="296" y="93"/>
                </a:cubicBezTo>
                <a:cubicBezTo>
                  <a:pt x="356" y="6"/>
                  <a:pt x="356" y="6"/>
                  <a:pt x="356" y="6"/>
                </a:cubicBezTo>
                <a:cubicBezTo>
                  <a:pt x="360" y="2"/>
                  <a:pt x="366" y="0"/>
                  <a:pt x="371" y="4"/>
                </a:cubicBezTo>
                <a:cubicBezTo>
                  <a:pt x="376" y="7"/>
                  <a:pt x="377" y="14"/>
                  <a:pt x="374" y="19"/>
                </a:cubicBezTo>
                <a:cubicBezTo>
                  <a:pt x="301" y="124"/>
                  <a:pt x="301" y="124"/>
                  <a:pt x="301" y="124"/>
                </a:cubicBezTo>
                <a:cubicBezTo>
                  <a:pt x="236" y="76"/>
                  <a:pt x="236" y="76"/>
                  <a:pt x="236" y="76"/>
                </a:cubicBezTo>
                <a:cubicBezTo>
                  <a:pt x="173" y="150"/>
                  <a:pt x="173" y="150"/>
                  <a:pt x="173" y="150"/>
                </a:cubicBezTo>
                <a:cubicBezTo>
                  <a:pt x="88" y="126"/>
                  <a:pt x="88" y="126"/>
                  <a:pt x="88" y="126"/>
                </a:cubicBezTo>
                <a:cubicBezTo>
                  <a:pt x="18" y="172"/>
                  <a:pt x="18" y="172"/>
                  <a:pt x="18" y="172"/>
                </a:cubicBezTo>
                <a:cubicBezTo>
                  <a:pt x="16" y="173"/>
                  <a:pt x="14" y="174"/>
                  <a:pt x="12" y="1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22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265660" y="4405429"/>
            <a:ext cx="505145" cy="499907"/>
          </a:xfrm>
          <a:custGeom>
            <a:avLst/>
            <a:gdLst>
              <a:gd name="T0" fmla="*/ 0 w 490"/>
              <a:gd name="T1" fmla="*/ 456 h 485"/>
              <a:gd name="T2" fmla="*/ 246 w 490"/>
              <a:gd name="T3" fmla="*/ 485 h 485"/>
              <a:gd name="T4" fmla="*/ 275 w 490"/>
              <a:gd name="T5" fmla="*/ 416 h 485"/>
              <a:gd name="T6" fmla="*/ 151 w 490"/>
              <a:gd name="T7" fmla="*/ 467 h 485"/>
              <a:gd name="T8" fmla="*/ 144 w 490"/>
              <a:gd name="T9" fmla="*/ 394 h 485"/>
              <a:gd name="T10" fmla="*/ 153 w 490"/>
              <a:gd name="T11" fmla="*/ 375 h 485"/>
              <a:gd name="T12" fmla="*/ 126 w 490"/>
              <a:gd name="T13" fmla="*/ 374 h 485"/>
              <a:gd name="T14" fmla="*/ 123 w 490"/>
              <a:gd name="T15" fmla="*/ 378 h 485"/>
              <a:gd name="T16" fmla="*/ 133 w 490"/>
              <a:gd name="T17" fmla="*/ 398 h 485"/>
              <a:gd name="T18" fmla="*/ 77 w 490"/>
              <a:gd name="T19" fmla="*/ 354 h 485"/>
              <a:gd name="T20" fmla="*/ 84 w 490"/>
              <a:gd name="T21" fmla="*/ 114 h 485"/>
              <a:gd name="T22" fmla="*/ 81 w 490"/>
              <a:gd name="T23" fmla="*/ 36 h 485"/>
              <a:gd name="T24" fmla="*/ 76 w 490"/>
              <a:gd name="T25" fmla="*/ 4 h 485"/>
              <a:gd name="T26" fmla="*/ 485 w 490"/>
              <a:gd name="T27" fmla="*/ 0 h 485"/>
              <a:gd name="T28" fmla="*/ 490 w 490"/>
              <a:gd name="T29" fmla="*/ 31 h 485"/>
              <a:gd name="T30" fmla="*/ 482 w 490"/>
              <a:gd name="T31" fmla="*/ 36 h 485"/>
              <a:gd name="T32" fmla="*/ 472 w 490"/>
              <a:gd name="T33" fmla="*/ 300 h 485"/>
              <a:gd name="T34" fmla="*/ 202 w 490"/>
              <a:gd name="T35" fmla="*/ 311 h 485"/>
              <a:gd name="T36" fmla="*/ 198 w 490"/>
              <a:gd name="T37" fmla="*/ 303 h 485"/>
              <a:gd name="T38" fmla="*/ 201 w 490"/>
              <a:gd name="T39" fmla="*/ 299 h 485"/>
              <a:gd name="T40" fmla="*/ 205 w 490"/>
              <a:gd name="T41" fmla="*/ 292 h 485"/>
              <a:gd name="T42" fmla="*/ 443 w 490"/>
              <a:gd name="T43" fmla="*/ 292 h 485"/>
              <a:gd name="T44" fmla="*/ 458 w 490"/>
              <a:gd name="T45" fmla="*/ 286 h 485"/>
              <a:gd name="T46" fmla="*/ 463 w 490"/>
              <a:gd name="T47" fmla="*/ 36 h 485"/>
              <a:gd name="T48" fmla="*/ 103 w 490"/>
              <a:gd name="T49" fmla="*/ 111 h 485"/>
              <a:gd name="T50" fmla="*/ 99 w 490"/>
              <a:gd name="T51" fmla="*/ 116 h 485"/>
              <a:gd name="T52" fmla="*/ 91 w 490"/>
              <a:gd name="T53" fmla="*/ 119 h 485"/>
              <a:gd name="T54" fmla="*/ 84 w 490"/>
              <a:gd name="T55" fmla="*/ 114 h 485"/>
              <a:gd name="T56" fmla="*/ 188 w 490"/>
              <a:gd name="T57" fmla="*/ 297 h 485"/>
              <a:gd name="T58" fmla="*/ 210 w 490"/>
              <a:gd name="T59" fmla="*/ 226 h 485"/>
              <a:gd name="T60" fmla="*/ 65 w 490"/>
              <a:gd name="T61" fmla="*/ 226 h 485"/>
              <a:gd name="T62" fmla="*/ 87 w 490"/>
              <a:gd name="T63" fmla="*/ 297 h 485"/>
              <a:gd name="T64" fmla="*/ 95 w 490"/>
              <a:gd name="T65" fmla="*/ 291 h 485"/>
              <a:gd name="T66" fmla="*/ 180 w 490"/>
              <a:gd name="T67" fmla="*/ 291 h 485"/>
              <a:gd name="T68" fmla="*/ 196 w 490"/>
              <a:gd name="T69" fmla="*/ 215 h 485"/>
              <a:gd name="T70" fmla="*/ 190 w 490"/>
              <a:gd name="T71" fmla="*/ 179 h 485"/>
              <a:gd name="T72" fmla="*/ 138 w 490"/>
              <a:gd name="T73" fmla="*/ 181 h 485"/>
              <a:gd name="T74" fmla="*/ 85 w 490"/>
              <a:gd name="T75" fmla="*/ 179 h 485"/>
              <a:gd name="T76" fmla="*/ 79 w 490"/>
              <a:gd name="T77" fmla="*/ 215 h 485"/>
              <a:gd name="T78" fmla="*/ 95 w 490"/>
              <a:gd name="T79" fmla="*/ 291 h 485"/>
              <a:gd name="T80" fmla="*/ 266 w 490"/>
              <a:gd name="T81" fmla="*/ 122 h 485"/>
              <a:gd name="T82" fmla="*/ 228 w 490"/>
              <a:gd name="T83" fmla="*/ 197 h 485"/>
              <a:gd name="T84" fmla="*/ 318 w 490"/>
              <a:gd name="T85" fmla="*/ 212 h 485"/>
              <a:gd name="T86" fmla="*/ 422 w 490"/>
              <a:gd name="T87" fmla="*/ 71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90" h="485">
                <a:moveTo>
                  <a:pt x="0" y="416"/>
                </a:moveTo>
                <a:cubicBezTo>
                  <a:pt x="0" y="429"/>
                  <a:pt x="0" y="442"/>
                  <a:pt x="0" y="456"/>
                </a:cubicBezTo>
                <a:cubicBezTo>
                  <a:pt x="0" y="472"/>
                  <a:pt x="13" y="485"/>
                  <a:pt x="30" y="485"/>
                </a:cubicBezTo>
                <a:cubicBezTo>
                  <a:pt x="102" y="485"/>
                  <a:pt x="174" y="485"/>
                  <a:pt x="246" y="485"/>
                </a:cubicBezTo>
                <a:cubicBezTo>
                  <a:pt x="262" y="485"/>
                  <a:pt x="275" y="472"/>
                  <a:pt x="275" y="456"/>
                </a:cubicBezTo>
                <a:cubicBezTo>
                  <a:pt x="275" y="416"/>
                  <a:pt x="275" y="416"/>
                  <a:pt x="275" y="416"/>
                </a:cubicBezTo>
                <a:cubicBezTo>
                  <a:pt x="275" y="384"/>
                  <a:pt x="242" y="364"/>
                  <a:pt x="198" y="354"/>
                </a:cubicBezTo>
                <a:cubicBezTo>
                  <a:pt x="185" y="407"/>
                  <a:pt x="172" y="426"/>
                  <a:pt x="151" y="467"/>
                </a:cubicBezTo>
                <a:cubicBezTo>
                  <a:pt x="143" y="398"/>
                  <a:pt x="143" y="398"/>
                  <a:pt x="143" y="398"/>
                </a:cubicBezTo>
                <a:cubicBezTo>
                  <a:pt x="143" y="396"/>
                  <a:pt x="144" y="395"/>
                  <a:pt x="144" y="394"/>
                </a:cubicBezTo>
                <a:cubicBezTo>
                  <a:pt x="153" y="378"/>
                  <a:pt x="153" y="378"/>
                  <a:pt x="153" y="378"/>
                </a:cubicBezTo>
                <a:cubicBezTo>
                  <a:pt x="153" y="377"/>
                  <a:pt x="153" y="376"/>
                  <a:pt x="153" y="375"/>
                </a:cubicBezTo>
                <a:cubicBezTo>
                  <a:pt x="152" y="374"/>
                  <a:pt x="151" y="374"/>
                  <a:pt x="150" y="374"/>
                </a:cubicBezTo>
                <a:cubicBezTo>
                  <a:pt x="142" y="374"/>
                  <a:pt x="134" y="374"/>
                  <a:pt x="126" y="374"/>
                </a:cubicBezTo>
                <a:cubicBezTo>
                  <a:pt x="125" y="374"/>
                  <a:pt x="124" y="374"/>
                  <a:pt x="123" y="375"/>
                </a:cubicBezTo>
                <a:cubicBezTo>
                  <a:pt x="123" y="376"/>
                  <a:pt x="123" y="377"/>
                  <a:pt x="123" y="378"/>
                </a:cubicBezTo>
                <a:cubicBezTo>
                  <a:pt x="132" y="394"/>
                  <a:pt x="132" y="394"/>
                  <a:pt x="132" y="394"/>
                </a:cubicBezTo>
                <a:cubicBezTo>
                  <a:pt x="132" y="395"/>
                  <a:pt x="133" y="396"/>
                  <a:pt x="133" y="398"/>
                </a:cubicBezTo>
                <a:cubicBezTo>
                  <a:pt x="125" y="468"/>
                  <a:pt x="125" y="468"/>
                  <a:pt x="125" y="468"/>
                </a:cubicBezTo>
                <a:cubicBezTo>
                  <a:pt x="103" y="426"/>
                  <a:pt x="90" y="408"/>
                  <a:pt x="77" y="354"/>
                </a:cubicBezTo>
                <a:cubicBezTo>
                  <a:pt x="33" y="364"/>
                  <a:pt x="0" y="384"/>
                  <a:pt x="0" y="416"/>
                </a:cubicBezTo>
                <a:close/>
                <a:moveTo>
                  <a:pt x="84" y="114"/>
                </a:moveTo>
                <a:cubicBezTo>
                  <a:pt x="84" y="36"/>
                  <a:pt x="84" y="36"/>
                  <a:pt x="84" y="36"/>
                </a:cubicBezTo>
                <a:cubicBezTo>
                  <a:pt x="81" y="36"/>
                  <a:pt x="81" y="36"/>
                  <a:pt x="81" y="36"/>
                </a:cubicBezTo>
                <a:cubicBezTo>
                  <a:pt x="79" y="36"/>
                  <a:pt x="76" y="34"/>
                  <a:pt x="76" y="31"/>
                </a:cubicBezTo>
                <a:cubicBezTo>
                  <a:pt x="76" y="4"/>
                  <a:pt x="76" y="4"/>
                  <a:pt x="76" y="4"/>
                </a:cubicBezTo>
                <a:cubicBezTo>
                  <a:pt x="76" y="2"/>
                  <a:pt x="79" y="0"/>
                  <a:pt x="81" y="0"/>
                </a:cubicBezTo>
                <a:cubicBezTo>
                  <a:pt x="216" y="0"/>
                  <a:pt x="351" y="0"/>
                  <a:pt x="485" y="0"/>
                </a:cubicBezTo>
                <a:cubicBezTo>
                  <a:pt x="488" y="0"/>
                  <a:pt x="490" y="2"/>
                  <a:pt x="490" y="4"/>
                </a:cubicBezTo>
                <a:cubicBezTo>
                  <a:pt x="490" y="31"/>
                  <a:pt x="490" y="31"/>
                  <a:pt x="490" y="31"/>
                </a:cubicBezTo>
                <a:cubicBezTo>
                  <a:pt x="490" y="34"/>
                  <a:pt x="488" y="36"/>
                  <a:pt x="485" y="36"/>
                </a:cubicBezTo>
                <a:cubicBezTo>
                  <a:pt x="482" y="36"/>
                  <a:pt x="482" y="36"/>
                  <a:pt x="482" y="36"/>
                </a:cubicBezTo>
                <a:cubicBezTo>
                  <a:pt x="482" y="276"/>
                  <a:pt x="482" y="276"/>
                  <a:pt x="482" y="276"/>
                </a:cubicBezTo>
                <a:cubicBezTo>
                  <a:pt x="482" y="286"/>
                  <a:pt x="478" y="294"/>
                  <a:pt x="472" y="300"/>
                </a:cubicBezTo>
                <a:cubicBezTo>
                  <a:pt x="466" y="307"/>
                  <a:pt x="457" y="311"/>
                  <a:pt x="448" y="311"/>
                </a:cubicBezTo>
                <a:cubicBezTo>
                  <a:pt x="202" y="311"/>
                  <a:pt x="202" y="311"/>
                  <a:pt x="202" y="311"/>
                </a:cubicBezTo>
                <a:cubicBezTo>
                  <a:pt x="192" y="311"/>
                  <a:pt x="192" y="311"/>
                  <a:pt x="192" y="311"/>
                </a:cubicBezTo>
                <a:cubicBezTo>
                  <a:pt x="198" y="303"/>
                  <a:pt x="198" y="303"/>
                  <a:pt x="198" y="303"/>
                </a:cubicBezTo>
                <a:cubicBezTo>
                  <a:pt x="199" y="301"/>
                  <a:pt x="200" y="300"/>
                  <a:pt x="201" y="299"/>
                </a:cubicBezTo>
                <a:cubicBezTo>
                  <a:pt x="201" y="299"/>
                  <a:pt x="201" y="299"/>
                  <a:pt x="201" y="299"/>
                </a:cubicBezTo>
                <a:cubicBezTo>
                  <a:pt x="202" y="297"/>
                  <a:pt x="203" y="296"/>
                  <a:pt x="204" y="294"/>
                </a:cubicBezTo>
                <a:cubicBezTo>
                  <a:pt x="205" y="292"/>
                  <a:pt x="205" y="292"/>
                  <a:pt x="205" y="292"/>
                </a:cubicBezTo>
                <a:cubicBezTo>
                  <a:pt x="208" y="292"/>
                  <a:pt x="208" y="292"/>
                  <a:pt x="208" y="292"/>
                </a:cubicBezTo>
                <a:cubicBezTo>
                  <a:pt x="443" y="292"/>
                  <a:pt x="443" y="292"/>
                  <a:pt x="443" y="292"/>
                </a:cubicBezTo>
                <a:cubicBezTo>
                  <a:pt x="449" y="292"/>
                  <a:pt x="454" y="290"/>
                  <a:pt x="458" y="286"/>
                </a:cubicBezTo>
                <a:cubicBezTo>
                  <a:pt x="458" y="286"/>
                  <a:pt x="458" y="286"/>
                  <a:pt x="458" y="286"/>
                </a:cubicBezTo>
                <a:cubicBezTo>
                  <a:pt x="461" y="282"/>
                  <a:pt x="463" y="277"/>
                  <a:pt x="463" y="272"/>
                </a:cubicBezTo>
                <a:cubicBezTo>
                  <a:pt x="463" y="36"/>
                  <a:pt x="463" y="36"/>
                  <a:pt x="463" y="36"/>
                </a:cubicBezTo>
                <a:cubicBezTo>
                  <a:pt x="103" y="36"/>
                  <a:pt x="103" y="36"/>
                  <a:pt x="103" y="36"/>
                </a:cubicBezTo>
                <a:cubicBezTo>
                  <a:pt x="103" y="111"/>
                  <a:pt x="103" y="111"/>
                  <a:pt x="103" y="111"/>
                </a:cubicBezTo>
                <a:cubicBezTo>
                  <a:pt x="103" y="115"/>
                  <a:pt x="103" y="115"/>
                  <a:pt x="103" y="115"/>
                </a:cubicBezTo>
                <a:cubicBezTo>
                  <a:pt x="99" y="116"/>
                  <a:pt x="99" y="116"/>
                  <a:pt x="99" y="116"/>
                </a:cubicBezTo>
                <a:cubicBezTo>
                  <a:pt x="98" y="117"/>
                  <a:pt x="96" y="117"/>
                  <a:pt x="95" y="117"/>
                </a:cubicBezTo>
                <a:cubicBezTo>
                  <a:pt x="94" y="118"/>
                  <a:pt x="92" y="118"/>
                  <a:pt x="91" y="119"/>
                </a:cubicBezTo>
                <a:cubicBezTo>
                  <a:pt x="84" y="122"/>
                  <a:pt x="84" y="122"/>
                  <a:pt x="84" y="122"/>
                </a:cubicBezTo>
                <a:cubicBezTo>
                  <a:pt x="84" y="114"/>
                  <a:pt x="84" y="114"/>
                  <a:pt x="84" y="114"/>
                </a:cubicBezTo>
                <a:close/>
                <a:moveTo>
                  <a:pt x="138" y="329"/>
                </a:moveTo>
                <a:cubicBezTo>
                  <a:pt x="156" y="329"/>
                  <a:pt x="174" y="316"/>
                  <a:pt x="188" y="297"/>
                </a:cubicBezTo>
                <a:cubicBezTo>
                  <a:pt x="201" y="279"/>
                  <a:pt x="210" y="255"/>
                  <a:pt x="210" y="232"/>
                </a:cubicBezTo>
                <a:cubicBezTo>
                  <a:pt x="210" y="230"/>
                  <a:pt x="210" y="228"/>
                  <a:pt x="210" y="226"/>
                </a:cubicBezTo>
                <a:cubicBezTo>
                  <a:pt x="210" y="169"/>
                  <a:pt x="220" y="124"/>
                  <a:pt x="138" y="124"/>
                </a:cubicBezTo>
                <a:cubicBezTo>
                  <a:pt x="55" y="124"/>
                  <a:pt x="65" y="169"/>
                  <a:pt x="65" y="226"/>
                </a:cubicBezTo>
                <a:cubicBezTo>
                  <a:pt x="65" y="228"/>
                  <a:pt x="65" y="230"/>
                  <a:pt x="65" y="232"/>
                </a:cubicBezTo>
                <a:cubicBezTo>
                  <a:pt x="65" y="255"/>
                  <a:pt x="74" y="279"/>
                  <a:pt x="87" y="297"/>
                </a:cubicBezTo>
                <a:cubicBezTo>
                  <a:pt x="101" y="316"/>
                  <a:pt x="119" y="329"/>
                  <a:pt x="138" y="329"/>
                </a:cubicBezTo>
                <a:close/>
                <a:moveTo>
                  <a:pt x="95" y="291"/>
                </a:moveTo>
                <a:cubicBezTo>
                  <a:pt x="107" y="308"/>
                  <a:pt x="123" y="319"/>
                  <a:pt x="138" y="319"/>
                </a:cubicBezTo>
                <a:cubicBezTo>
                  <a:pt x="152" y="319"/>
                  <a:pt x="168" y="308"/>
                  <a:pt x="180" y="291"/>
                </a:cubicBezTo>
                <a:cubicBezTo>
                  <a:pt x="192" y="275"/>
                  <a:pt x="200" y="253"/>
                  <a:pt x="200" y="232"/>
                </a:cubicBezTo>
                <a:cubicBezTo>
                  <a:pt x="196" y="215"/>
                  <a:pt x="196" y="215"/>
                  <a:pt x="196" y="215"/>
                </a:cubicBezTo>
                <a:cubicBezTo>
                  <a:pt x="195" y="209"/>
                  <a:pt x="195" y="203"/>
                  <a:pt x="194" y="198"/>
                </a:cubicBezTo>
                <a:cubicBezTo>
                  <a:pt x="194" y="191"/>
                  <a:pt x="194" y="185"/>
                  <a:pt x="190" y="179"/>
                </a:cubicBezTo>
                <a:cubicBezTo>
                  <a:pt x="184" y="171"/>
                  <a:pt x="174" y="174"/>
                  <a:pt x="163" y="177"/>
                </a:cubicBezTo>
                <a:cubicBezTo>
                  <a:pt x="155" y="179"/>
                  <a:pt x="147" y="181"/>
                  <a:pt x="138" y="181"/>
                </a:cubicBezTo>
                <a:cubicBezTo>
                  <a:pt x="128" y="181"/>
                  <a:pt x="120" y="179"/>
                  <a:pt x="112" y="177"/>
                </a:cubicBezTo>
                <a:cubicBezTo>
                  <a:pt x="101" y="174"/>
                  <a:pt x="91" y="171"/>
                  <a:pt x="85" y="179"/>
                </a:cubicBezTo>
                <a:cubicBezTo>
                  <a:pt x="81" y="185"/>
                  <a:pt x="81" y="191"/>
                  <a:pt x="81" y="198"/>
                </a:cubicBezTo>
                <a:cubicBezTo>
                  <a:pt x="81" y="203"/>
                  <a:pt x="80" y="209"/>
                  <a:pt x="79" y="215"/>
                </a:cubicBezTo>
                <a:cubicBezTo>
                  <a:pt x="75" y="232"/>
                  <a:pt x="75" y="232"/>
                  <a:pt x="75" y="232"/>
                </a:cubicBezTo>
                <a:cubicBezTo>
                  <a:pt x="75" y="253"/>
                  <a:pt x="83" y="275"/>
                  <a:pt x="95" y="291"/>
                </a:cubicBezTo>
                <a:close/>
                <a:moveTo>
                  <a:pt x="318" y="174"/>
                </a:moveTo>
                <a:cubicBezTo>
                  <a:pt x="314" y="170"/>
                  <a:pt x="266" y="122"/>
                  <a:pt x="266" y="122"/>
                </a:cubicBezTo>
                <a:cubicBezTo>
                  <a:pt x="225" y="163"/>
                  <a:pt x="225" y="163"/>
                  <a:pt x="225" y="163"/>
                </a:cubicBezTo>
                <a:cubicBezTo>
                  <a:pt x="227" y="174"/>
                  <a:pt x="228" y="186"/>
                  <a:pt x="228" y="197"/>
                </a:cubicBezTo>
                <a:cubicBezTo>
                  <a:pt x="266" y="159"/>
                  <a:pt x="266" y="159"/>
                  <a:pt x="266" y="159"/>
                </a:cubicBezTo>
                <a:cubicBezTo>
                  <a:pt x="318" y="212"/>
                  <a:pt x="318" y="212"/>
                  <a:pt x="318" y="212"/>
                </a:cubicBezTo>
                <a:cubicBezTo>
                  <a:pt x="359" y="171"/>
                  <a:pt x="400" y="130"/>
                  <a:pt x="440" y="89"/>
                </a:cubicBezTo>
                <a:cubicBezTo>
                  <a:pt x="453" y="77"/>
                  <a:pt x="434" y="59"/>
                  <a:pt x="422" y="71"/>
                </a:cubicBezTo>
                <a:lnTo>
                  <a:pt x="318" y="1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23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016015" y="3128848"/>
            <a:ext cx="394456" cy="397104"/>
          </a:xfrm>
          <a:custGeom>
            <a:avLst/>
            <a:gdLst>
              <a:gd name="T0" fmla="*/ 178 w 470"/>
              <a:gd name="T1" fmla="*/ 76 h 500"/>
              <a:gd name="T2" fmla="*/ 173 w 470"/>
              <a:gd name="T3" fmla="*/ 73 h 500"/>
              <a:gd name="T4" fmla="*/ 172 w 470"/>
              <a:gd name="T5" fmla="*/ 68 h 500"/>
              <a:gd name="T6" fmla="*/ 185 w 470"/>
              <a:gd name="T7" fmla="*/ 8 h 500"/>
              <a:gd name="T8" fmla="*/ 183 w 470"/>
              <a:gd name="T9" fmla="*/ 2 h 500"/>
              <a:gd name="T10" fmla="*/ 176 w 470"/>
              <a:gd name="T11" fmla="*/ 2 h 500"/>
              <a:gd name="T12" fmla="*/ 4 w 470"/>
              <a:gd name="T13" fmla="*/ 130 h 500"/>
              <a:gd name="T14" fmla="*/ 2 w 470"/>
              <a:gd name="T15" fmla="*/ 135 h 500"/>
              <a:gd name="T16" fmla="*/ 4 w 470"/>
              <a:gd name="T17" fmla="*/ 140 h 500"/>
              <a:gd name="T18" fmla="*/ 176 w 470"/>
              <a:gd name="T19" fmla="*/ 269 h 500"/>
              <a:gd name="T20" fmla="*/ 183 w 470"/>
              <a:gd name="T21" fmla="*/ 269 h 500"/>
              <a:gd name="T22" fmla="*/ 185 w 470"/>
              <a:gd name="T23" fmla="*/ 262 h 500"/>
              <a:gd name="T24" fmla="*/ 172 w 470"/>
              <a:gd name="T25" fmla="*/ 202 h 500"/>
              <a:gd name="T26" fmla="*/ 173 w 470"/>
              <a:gd name="T27" fmla="*/ 197 h 500"/>
              <a:gd name="T28" fmla="*/ 178 w 470"/>
              <a:gd name="T29" fmla="*/ 195 h 500"/>
              <a:gd name="T30" fmla="*/ 238 w 470"/>
              <a:gd name="T31" fmla="*/ 193 h 500"/>
              <a:gd name="T32" fmla="*/ 238 w 470"/>
              <a:gd name="T33" fmla="*/ 193 h 500"/>
              <a:gd name="T34" fmla="*/ 468 w 470"/>
              <a:gd name="T35" fmla="*/ 290 h 500"/>
              <a:gd name="T36" fmla="*/ 266 w 470"/>
              <a:gd name="T37" fmla="*/ 78 h 500"/>
              <a:gd name="T38" fmla="*/ 238 w 470"/>
              <a:gd name="T39" fmla="*/ 78 h 500"/>
              <a:gd name="T40" fmla="*/ 238 w 470"/>
              <a:gd name="T41" fmla="*/ 78 h 500"/>
              <a:gd name="T42" fmla="*/ 178 w 470"/>
              <a:gd name="T43" fmla="*/ 76 h 500"/>
              <a:gd name="T44" fmla="*/ 232 w 470"/>
              <a:gd name="T45" fmla="*/ 307 h 500"/>
              <a:gd name="T46" fmla="*/ 292 w 470"/>
              <a:gd name="T47" fmla="*/ 305 h 500"/>
              <a:gd name="T48" fmla="*/ 297 w 470"/>
              <a:gd name="T49" fmla="*/ 303 h 500"/>
              <a:gd name="T50" fmla="*/ 298 w 470"/>
              <a:gd name="T51" fmla="*/ 298 h 500"/>
              <a:gd name="T52" fmla="*/ 285 w 470"/>
              <a:gd name="T53" fmla="*/ 238 h 500"/>
              <a:gd name="T54" fmla="*/ 287 w 470"/>
              <a:gd name="T55" fmla="*/ 231 h 500"/>
              <a:gd name="T56" fmla="*/ 294 w 470"/>
              <a:gd name="T57" fmla="*/ 231 h 500"/>
              <a:gd name="T58" fmla="*/ 466 w 470"/>
              <a:gd name="T59" fmla="*/ 360 h 500"/>
              <a:gd name="T60" fmla="*/ 468 w 470"/>
              <a:gd name="T61" fmla="*/ 365 h 500"/>
              <a:gd name="T62" fmla="*/ 466 w 470"/>
              <a:gd name="T63" fmla="*/ 370 h 500"/>
              <a:gd name="T64" fmla="*/ 294 w 470"/>
              <a:gd name="T65" fmla="*/ 498 h 500"/>
              <a:gd name="T66" fmla="*/ 287 w 470"/>
              <a:gd name="T67" fmla="*/ 498 h 500"/>
              <a:gd name="T68" fmla="*/ 285 w 470"/>
              <a:gd name="T69" fmla="*/ 492 h 500"/>
              <a:gd name="T70" fmla="*/ 298 w 470"/>
              <a:gd name="T71" fmla="*/ 432 h 500"/>
              <a:gd name="T72" fmla="*/ 297 w 470"/>
              <a:gd name="T73" fmla="*/ 427 h 500"/>
              <a:gd name="T74" fmla="*/ 292 w 470"/>
              <a:gd name="T75" fmla="*/ 424 h 500"/>
              <a:gd name="T76" fmla="*/ 232 w 470"/>
              <a:gd name="T77" fmla="*/ 422 h 500"/>
              <a:gd name="T78" fmla="*/ 232 w 470"/>
              <a:gd name="T79" fmla="*/ 422 h 500"/>
              <a:gd name="T80" fmla="*/ 204 w 470"/>
              <a:gd name="T81" fmla="*/ 422 h 500"/>
              <a:gd name="T82" fmla="*/ 2 w 470"/>
              <a:gd name="T83" fmla="*/ 210 h 500"/>
              <a:gd name="T84" fmla="*/ 232 w 470"/>
              <a:gd name="T85" fmla="*/ 307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70" h="500">
                <a:moveTo>
                  <a:pt x="178" y="76"/>
                </a:moveTo>
                <a:cubicBezTo>
                  <a:pt x="176" y="76"/>
                  <a:pt x="175" y="75"/>
                  <a:pt x="173" y="73"/>
                </a:cubicBezTo>
                <a:cubicBezTo>
                  <a:pt x="172" y="72"/>
                  <a:pt x="172" y="70"/>
                  <a:pt x="172" y="68"/>
                </a:cubicBezTo>
                <a:cubicBezTo>
                  <a:pt x="185" y="8"/>
                  <a:pt x="185" y="8"/>
                  <a:pt x="185" y="8"/>
                </a:cubicBezTo>
                <a:cubicBezTo>
                  <a:pt x="185" y="6"/>
                  <a:pt x="185" y="3"/>
                  <a:pt x="183" y="2"/>
                </a:cubicBezTo>
                <a:cubicBezTo>
                  <a:pt x="181" y="0"/>
                  <a:pt x="178" y="0"/>
                  <a:pt x="176" y="2"/>
                </a:cubicBezTo>
                <a:cubicBezTo>
                  <a:pt x="119" y="45"/>
                  <a:pt x="62" y="87"/>
                  <a:pt x="4" y="130"/>
                </a:cubicBezTo>
                <a:cubicBezTo>
                  <a:pt x="3" y="131"/>
                  <a:pt x="2" y="133"/>
                  <a:pt x="2" y="135"/>
                </a:cubicBezTo>
                <a:cubicBezTo>
                  <a:pt x="2" y="137"/>
                  <a:pt x="3" y="139"/>
                  <a:pt x="4" y="140"/>
                </a:cubicBezTo>
                <a:cubicBezTo>
                  <a:pt x="176" y="269"/>
                  <a:pt x="176" y="269"/>
                  <a:pt x="176" y="269"/>
                </a:cubicBezTo>
                <a:cubicBezTo>
                  <a:pt x="178" y="270"/>
                  <a:pt x="181" y="270"/>
                  <a:pt x="183" y="269"/>
                </a:cubicBezTo>
                <a:cubicBezTo>
                  <a:pt x="185" y="267"/>
                  <a:pt x="186" y="265"/>
                  <a:pt x="185" y="262"/>
                </a:cubicBezTo>
                <a:cubicBezTo>
                  <a:pt x="172" y="202"/>
                  <a:pt x="172" y="202"/>
                  <a:pt x="172" y="202"/>
                </a:cubicBezTo>
                <a:cubicBezTo>
                  <a:pt x="172" y="201"/>
                  <a:pt x="172" y="199"/>
                  <a:pt x="173" y="197"/>
                </a:cubicBezTo>
                <a:cubicBezTo>
                  <a:pt x="175" y="196"/>
                  <a:pt x="176" y="195"/>
                  <a:pt x="178" y="195"/>
                </a:cubicBezTo>
                <a:cubicBezTo>
                  <a:pt x="198" y="194"/>
                  <a:pt x="218" y="193"/>
                  <a:pt x="238" y="193"/>
                </a:cubicBezTo>
                <a:cubicBezTo>
                  <a:pt x="238" y="193"/>
                  <a:pt x="238" y="193"/>
                  <a:pt x="238" y="193"/>
                </a:cubicBezTo>
                <a:cubicBezTo>
                  <a:pt x="393" y="193"/>
                  <a:pt x="395" y="214"/>
                  <a:pt x="468" y="290"/>
                </a:cubicBezTo>
                <a:cubicBezTo>
                  <a:pt x="470" y="164"/>
                  <a:pt x="422" y="78"/>
                  <a:pt x="266" y="78"/>
                </a:cubicBezTo>
                <a:cubicBezTo>
                  <a:pt x="238" y="78"/>
                  <a:pt x="238" y="78"/>
                  <a:pt x="238" y="78"/>
                </a:cubicBezTo>
                <a:cubicBezTo>
                  <a:pt x="238" y="78"/>
                  <a:pt x="238" y="78"/>
                  <a:pt x="238" y="78"/>
                </a:cubicBezTo>
                <a:cubicBezTo>
                  <a:pt x="218" y="78"/>
                  <a:pt x="198" y="76"/>
                  <a:pt x="178" y="76"/>
                </a:cubicBezTo>
                <a:close/>
                <a:moveTo>
                  <a:pt x="232" y="307"/>
                </a:moveTo>
                <a:cubicBezTo>
                  <a:pt x="252" y="307"/>
                  <a:pt x="272" y="306"/>
                  <a:pt x="292" y="305"/>
                </a:cubicBezTo>
                <a:cubicBezTo>
                  <a:pt x="294" y="305"/>
                  <a:pt x="295" y="304"/>
                  <a:pt x="297" y="303"/>
                </a:cubicBezTo>
                <a:cubicBezTo>
                  <a:pt x="298" y="301"/>
                  <a:pt x="298" y="299"/>
                  <a:pt x="298" y="298"/>
                </a:cubicBezTo>
                <a:cubicBezTo>
                  <a:pt x="285" y="238"/>
                  <a:pt x="285" y="238"/>
                  <a:pt x="285" y="238"/>
                </a:cubicBezTo>
                <a:cubicBezTo>
                  <a:pt x="284" y="235"/>
                  <a:pt x="285" y="233"/>
                  <a:pt x="287" y="231"/>
                </a:cubicBezTo>
                <a:cubicBezTo>
                  <a:pt x="289" y="230"/>
                  <a:pt x="292" y="230"/>
                  <a:pt x="294" y="231"/>
                </a:cubicBezTo>
                <a:cubicBezTo>
                  <a:pt x="466" y="360"/>
                  <a:pt x="466" y="360"/>
                  <a:pt x="466" y="360"/>
                </a:cubicBezTo>
                <a:cubicBezTo>
                  <a:pt x="467" y="361"/>
                  <a:pt x="468" y="363"/>
                  <a:pt x="468" y="365"/>
                </a:cubicBezTo>
                <a:cubicBezTo>
                  <a:pt x="468" y="367"/>
                  <a:pt x="467" y="369"/>
                  <a:pt x="466" y="370"/>
                </a:cubicBezTo>
                <a:cubicBezTo>
                  <a:pt x="408" y="412"/>
                  <a:pt x="351" y="455"/>
                  <a:pt x="294" y="498"/>
                </a:cubicBezTo>
                <a:cubicBezTo>
                  <a:pt x="292" y="500"/>
                  <a:pt x="289" y="500"/>
                  <a:pt x="287" y="498"/>
                </a:cubicBezTo>
                <a:cubicBezTo>
                  <a:pt x="285" y="497"/>
                  <a:pt x="284" y="494"/>
                  <a:pt x="285" y="492"/>
                </a:cubicBezTo>
                <a:cubicBezTo>
                  <a:pt x="298" y="432"/>
                  <a:pt x="298" y="432"/>
                  <a:pt x="298" y="432"/>
                </a:cubicBezTo>
                <a:cubicBezTo>
                  <a:pt x="298" y="430"/>
                  <a:pt x="298" y="428"/>
                  <a:pt x="297" y="427"/>
                </a:cubicBezTo>
                <a:cubicBezTo>
                  <a:pt x="295" y="425"/>
                  <a:pt x="294" y="424"/>
                  <a:pt x="292" y="424"/>
                </a:cubicBezTo>
                <a:cubicBezTo>
                  <a:pt x="272" y="424"/>
                  <a:pt x="252" y="422"/>
                  <a:pt x="232" y="422"/>
                </a:cubicBezTo>
                <a:cubicBezTo>
                  <a:pt x="232" y="422"/>
                  <a:pt x="232" y="422"/>
                  <a:pt x="232" y="422"/>
                </a:cubicBezTo>
                <a:cubicBezTo>
                  <a:pt x="204" y="422"/>
                  <a:pt x="204" y="422"/>
                  <a:pt x="204" y="422"/>
                </a:cubicBezTo>
                <a:cubicBezTo>
                  <a:pt x="48" y="422"/>
                  <a:pt x="0" y="336"/>
                  <a:pt x="2" y="210"/>
                </a:cubicBezTo>
                <a:cubicBezTo>
                  <a:pt x="75" y="286"/>
                  <a:pt x="77" y="307"/>
                  <a:pt x="232" y="3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25" name="出自【趣你的PPT】(微信:qunideppt)：最优质的PPT资源库"/>
          <p:cNvSpPr/>
          <p:nvPr/>
        </p:nvSpPr>
        <p:spPr bwMode="auto">
          <a:xfrm>
            <a:off x="4846906" y="4445000"/>
            <a:ext cx="36515" cy="93668"/>
          </a:xfrm>
          <a:custGeom>
            <a:avLst/>
            <a:gdLst>
              <a:gd name="T0" fmla="*/ 15 w 29"/>
              <a:gd name="T1" fmla="*/ 75 h 75"/>
              <a:gd name="T2" fmla="*/ 0 w 29"/>
              <a:gd name="T3" fmla="*/ 61 h 75"/>
              <a:gd name="T4" fmla="*/ 0 w 29"/>
              <a:gd name="T5" fmla="*/ 15 h 75"/>
              <a:gd name="T6" fmla="*/ 15 w 29"/>
              <a:gd name="T7" fmla="*/ 0 h 75"/>
              <a:gd name="T8" fmla="*/ 29 w 29"/>
              <a:gd name="T9" fmla="*/ 15 h 75"/>
              <a:gd name="T10" fmla="*/ 29 w 29"/>
              <a:gd name="T11" fmla="*/ 61 h 75"/>
              <a:gd name="T12" fmla="*/ 15 w 29"/>
              <a:gd name="T13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75">
                <a:moveTo>
                  <a:pt x="15" y="75"/>
                </a:moveTo>
                <a:cubicBezTo>
                  <a:pt x="7" y="75"/>
                  <a:pt x="0" y="69"/>
                  <a:pt x="0" y="61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cubicBezTo>
                  <a:pt x="29" y="61"/>
                  <a:pt x="29" y="61"/>
                  <a:pt x="29" y="61"/>
                </a:cubicBezTo>
                <a:cubicBezTo>
                  <a:pt x="29" y="69"/>
                  <a:pt x="23" y="75"/>
                  <a:pt x="15" y="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26" name="出自【趣你的PPT】(微信:qunideppt)：最优质的PPT资源库"/>
          <p:cNvSpPr/>
          <p:nvPr/>
        </p:nvSpPr>
        <p:spPr bwMode="auto">
          <a:xfrm>
            <a:off x="4695557" y="4477281"/>
            <a:ext cx="70383" cy="88905"/>
          </a:xfrm>
          <a:custGeom>
            <a:avLst/>
            <a:gdLst>
              <a:gd name="T0" fmla="*/ 39 w 56"/>
              <a:gd name="T1" fmla="*/ 71 h 71"/>
              <a:gd name="T2" fmla="*/ 27 w 56"/>
              <a:gd name="T3" fmla="*/ 64 h 71"/>
              <a:gd name="T4" fmla="*/ 4 w 56"/>
              <a:gd name="T5" fmla="*/ 24 h 71"/>
              <a:gd name="T6" fmla="*/ 9 w 56"/>
              <a:gd name="T7" fmla="*/ 4 h 71"/>
              <a:gd name="T8" fmla="*/ 29 w 56"/>
              <a:gd name="T9" fmla="*/ 9 h 71"/>
              <a:gd name="T10" fmla="*/ 52 w 56"/>
              <a:gd name="T11" fmla="*/ 50 h 71"/>
              <a:gd name="T12" fmla="*/ 47 w 56"/>
              <a:gd name="T13" fmla="*/ 69 h 71"/>
              <a:gd name="T14" fmla="*/ 39 w 56"/>
              <a:gd name="T15" fmla="*/ 7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6" h="71">
                <a:moveTo>
                  <a:pt x="39" y="71"/>
                </a:moveTo>
                <a:cubicBezTo>
                  <a:pt x="34" y="71"/>
                  <a:pt x="30" y="69"/>
                  <a:pt x="27" y="64"/>
                </a:cubicBezTo>
                <a:cubicBezTo>
                  <a:pt x="4" y="24"/>
                  <a:pt x="4" y="24"/>
                  <a:pt x="4" y="24"/>
                </a:cubicBezTo>
                <a:cubicBezTo>
                  <a:pt x="0" y="17"/>
                  <a:pt x="2" y="8"/>
                  <a:pt x="9" y="4"/>
                </a:cubicBezTo>
                <a:cubicBezTo>
                  <a:pt x="16" y="0"/>
                  <a:pt x="25" y="3"/>
                  <a:pt x="29" y="9"/>
                </a:cubicBezTo>
                <a:cubicBezTo>
                  <a:pt x="52" y="50"/>
                  <a:pt x="52" y="50"/>
                  <a:pt x="52" y="50"/>
                </a:cubicBezTo>
                <a:cubicBezTo>
                  <a:pt x="56" y="57"/>
                  <a:pt x="53" y="65"/>
                  <a:pt x="47" y="69"/>
                </a:cubicBezTo>
                <a:cubicBezTo>
                  <a:pt x="44" y="71"/>
                  <a:pt x="42" y="71"/>
                  <a:pt x="39" y="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27" name="出自【趣你的PPT】(微信:qunideppt)：最优质的PPT资源库"/>
          <p:cNvSpPr/>
          <p:nvPr/>
        </p:nvSpPr>
        <p:spPr bwMode="auto">
          <a:xfrm>
            <a:off x="4583367" y="4582063"/>
            <a:ext cx="91022" cy="67738"/>
          </a:xfrm>
          <a:custGeom>
            <a:avLst/>
            <a:gdLst>
              <a:gd name="T0" fmla="*/ 57 w 73"/>
              <a:gd name="T1" fmla="*/ 54 h 54"/>
              <a:gd name="T2" fmla="*/ 50 w 73"/>
              <a:gd name="T3" fmla="*/ 52 h 54"/>
              <a:gd name="T4" fmla="*/ 10 w 73"/>
              <a:gd name="T5" fmla="*/ 29 h 54"/>
              <a:gd name="T6" fmla="*/ 4 w 73"/>
              <a:gd name="T7" fmla="*/ 10 h 54"/>
              <a:gd name="T8" fmla="*/ 24 w 73"/>
              <a:gd name="T9" fmla="*/ 4 h 54"/>
              <a:gd name="T10" fmla="*/ 64 w 73"/>
              <a:gd name="T11" fmla="*/ 27 h 54"/>
              <a:gd name="T12" fmla="*/ 70 w 73"/>
              <a:gd name="T13" fmla="*/ 47 h 54"/>
              <a:gd name="T14" fmla="*/ 57 w 73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3" h="54">
                <a:moveTo>
                  <a:pt x="57" y="54"/>
                </a:moveTo>
                <a:cubicBezTo>
                  <a:pt x="55" y="54"/>
                  <a:pt x="52" y="54"/>
                  <a:pt x="50" y="52"/>
                </a:cubicBezTo>
                <a:cubicBezTo>
                  <a:pt x="10" y="29"/>
                  <a:pt x="10" y="29"/>
                  <a:pt x="10" y="29"/>
                </a:cubicBezTo>
                <a:cubicBezTo>
                  <a:pt x="3" y="25"/>
                  <a:pt x="0" y="16"/>
                  <a:pt x="4" y="10"/>
                </a:cubicBezTo>
                <a:cubicBezTo>
                  <a:pt x="8" y="3"/>
                  <a:pt x="17" y="0"/>
                  <a:pt x="24" y="4"/>
                </a:cubicBezTo>
                <a:cubicBezTo>
                  <a:pt x="64" y="27"/>
                  <a:pt x="64" y="27"/>
                  <a:pt x="64" y="27"/>
                </a:cubicBezTo>
                <a:cubicBezTo>
                  <a:pt x="71" y="31"/>
                  <a:pt x="73" y="40"/>
                  <a:pt x="70" y="47"/>
                </a:cubicBezTo>
                <a:cubicBezTo>
                  <a:pt x="67" y="52"/>
                  <a:pt x="62" y="54"/>
                  <a:pt x="57" y="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28" name="出自【趣你的PPT】(微信:qunideppt)：最优质的PPT资源库"/>
          <p:cNvSpPr/>
          <p:nvPr/>
        </p:nvSpPr>
        <p:spPr bwMode="auto">
          <a:xfrm>
            <a:off x="4542090" y="4732355"/>
            <a:ext cx="93668" cy="35986"/>
          </a:xfrm>
          <a:custGeom>
            <a:avLst/>
            <a:gdLst>
              <a:gd name="T0" fmla="*/ 61 w 75"/>
              <a:gd name="T1" fmla="*/ 29 h 29"/>
              <a:gd name="T2" fmla="*/ 14 w 75"/>
              <a:gd name="T3" fmla="*/ 29 h 29"/>
              <a:gd name="T4" fmla="*/ 0 w 75"/>
              <a:gd name="T5" fmla="*/ 14 h 29"/>
              <a:gd name="T6" fmla="*/ 14 w 75"/>
              <a:gd name="T7" fmla="*/ 0 h 29"/>
              <a:gd name="T8" fmla="*/ 61 w 75"/>
              <a:gd name="T9" fmla="*/ 0 h 29"/>
              <a:gd name="T10" fmla="*/ 75 w 75"/>
              <a:gd name="T11" fmla="*/ 14 h 29"/>
              <a:gd name="T12" fmla="*/ 61 w 75"/>
              <a:gd name="T13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" h="29">
                <a:moveTo>
                  <a:pt x="61" y="29"/>
                </a:moveTo>
                <a:cubicBezTo>
                  <a:pt x="14" y="29"/>
                  <a:pt x="14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69" y="0"/>
                  <a:pt x="75" y="6"/>
                  <a:pt x="75" y="14"/>
                </a:cubicBezTo>
                <a:cubicBezTo>
                  <a:pt x="75" y="22"/>
                  <a:pt x="69" y="29"/>
                  <a:pt x="61" y="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29" name="出自【趣你的PPT】(微信:qunideppt)：最优质的PPT资源库"/>
          <p:cNvSpPr/>
          <p:nvPr/>
        </p:nvSpPr>
        <p:spPr bwMode="auto">
          <a:xfrm>
            <a:off x="4574371" y="4849838"/>
            <a:ext cx="91551" cy="67208"/>
          </a:xfrm>
          <a:custGeom>
            <a:avLst/>
            <a:gdLst>
              <a:gd name="T0" fmla="*/ 16 w 73"/>
              <a:gd name="T1" fmla="*/ 54 h 54"/>
              <a:gd name="T2" fmla="*/ 4 w 73"/>
              <a:gd name="T3" fmla="*/ 47 h 54"/>
              <a:gd name="T4" fmla="*/ 9 w 73"/>
              <a:gd name="T5" fmla="*/ 27 h 54"/>
              <a:gd name="T6" fmla="*/ 49 w 73"/>
              <a:gd name="T7" fmla="*/ 4 h 54"/>
              <a:gd name="T8" fmla="*/ 69 w 73"/>
              <a:gd name="T9" fmla="*/ 9 h 54"/>
              <a:gd name="T10" fmla="*/ 64 w 73"/>
              <a:gd name="T11" fmla="*/ 29 h 54"/>
              <a:gd name="T12" fmla="*/ 24 w 73"/>
              <a:gd name="T13" fmla="*/ 52 h 54"/>
              <a:gd name="T14" fmla="*/ 16 w 73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3" h="54">
                <a:moveTo>
                  <a:pt x="16" y="54"/>
                </a:moveTo>
                <a:cubicBezTo>
                  <a:pt x="12" y="54"/>
                  <a:pt x="7" y="51"/>
                  <a:pt x="4" y="47"/>
                </a:cubicBezTo>
                <a:cubicBezTo>
                  <a:pt x="0" y="40"/>
                  <a:pt x="2" y="31"/>
                  <a:pt x="9" y="27"/>
                </a:cubicBezTo>
                <a:cubicBezTo>
                  <a:pt x="49" y="4"/>
                  <a:pt x="49" y="4"/>
                  <a:pt x="49" y="4"/>
                </a:cubicBezTo>
                <a:cubicBezTo>
                  <a:pt x="56" y="0"/>
                  <a:pt x="65" y="2"/>
                  <a:pt x="69" y="9"/>
                </a:cubicBezTo>
                <a:cubicBezTo>
                  <a:pt x="73" y="16"/>
                  <a:pt x="71" y="25"/>
                  <a:pt x="64" y="29"/>
                </a:cubicBezTo>
                <a:cubicBezTo>
                  <a:pt x="24" y="52"/>
                  <a:pt x="24" y="52"/>
                  <a:pt x="24" y="52"/>
                </a:cubicBezTo>
                <a:cubicBezTo>
                  <a:pt x="21" y="53"/>
                  <a:pt x="19" y="54"/>
                  <a:pt x="16" y="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30" name="出自【趣你的PPT】(微信:qunideppt)：最优质的PPT资源库"/>
          <p:cNvSpPr/>
          <p:nvPr/>
        </p:nvSpPr>
        <p:spPr bwMode="auto">
          <a:xfrm>
            <a:off x="5036887" y="4865714"/>
            <a:ext cx="91551" cy="67738"/>
          </a:xfrm>
          <a:custGeom>
            <a:avLst/>
            <a:gdLst>
              <a:gd name="T0" fmla="*/ 57 w 73"/>
              <a:gd name="T1" fmla="*/ 54 h 54"/>
              <a:gd name="T2" fmla="*/ 50 w 73"/>
              <a:gd name="T3" fmla="*/ 52 h 54"/>
              <a:gd name="T4" fmla="*/ 9 w 73"/>
              <a:gd name="T5" fmla="*/ 29 h 54"/>
              <a:gd name="T6" fmla="*/ 4 w 73"/>
              <a:gd name="T7" fmla="*/ 9 h 54"/>
              <a:gd name="T8" fmla="*/ 24 w 73"/>
              <a:gd name="T9" fmla="*/ 4 h 54"/>
              <a:gd name="T10" fmla="*/ 64 w 73"/>
              <a:gd name="T11" fmla="*/ 27 h 54"/>
              <a:gd name="T12" fmla="*/ 69 w 73"/>
              <a:gd name="T13" fmla="*/ 47 h 54"/>
              <a:gd name="T14" fmla="*/ 57 w 73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3" h="54">
                <a:moveTo>
                  <a:pt x="57" y="54"/>
                </a:moveTo>
                <a:cubicBezTo>
                  <a:pt x="54" y="54"/>
                  <a:pt x="52" y="53"/>
                  <a:pt x="50" y="52"/>
                </a:cubicBezTo>
                <a:cubicBezTo>
                  <a:pt x="9" y="29"/>
                  <a:pt x="9" y="29"/>
                  <a:pt x="9" y="29"/>
                </a:cubicBezTo>
                <a:cubicBezTo>
                  <a:pt x="2" y="25"/>
                  <a:pt x="0" y="16"/>
                  <a:pt x="4" y="9"/>
                </a:cubicBezTo>
                <a:cubicBezTo>
                  <a:pt x="8" y="2"/>
                  <a:pt x="17" y="0"/>
                  <a:pt x="24" y="4"/>
                </a:cubicBezTo>
                <a:cubicBezTo>
                  <a:pt x="64" y="27"/>
                  <a:pt x="64" y="27"/>
                  <a:pt x="64" y="27"/>
                </a:cubicBezTo>
                <a:cubicBezTo>
                  <a:pt x="71" y="31"/>
                  <a:pt x="73" y="40"/>
                  <a:pt x="69" y="47"/>
                </a:cubicBezTo>
                <a:cubicBezTo>
                  <a:pt x="67" y="51"/>
                  <a:pt x="62" y="54"/>
                  <a:pt x="57" y="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31" name="出自【趣你的PPT】(微信:qunideppt)：最优质的PPT资源库"/>
          <p:cNvSpPr/>
          <p:nvPr/>
        </p:nvSpPr>
        <p:spPr bwMode="auto">
          <a:xfrm>
            <a:off x="5076048" y="4749819"/>
            <a:ext cx="94726" cy="35986"/>
          </a:xfrm>
          <a:custGeom>
            <a:avLst/>
            <a:gdLst>
              <a:gd name="T0" fmla="*/ 61 w 76"/>
              <a:gd name="T1" fmla="*/ 29 h 29"/>
              <a:gd name="T2" fmla="*/ 15 w 76"/>
              <a:gd name="T3" fmla="*/ 29 h 29"/>
              <a:gd name="T4" fmla="*/ 0 w 76"/>
              <a:gd name="T5" fmla="*/ 15 h 29"/>
              <a:gd name="T6" fmla="*/ 15 w 76"/>
              <a:gd name="T7" fmla="*/ 0 h 29"/>
              <a:gd name="T8" fmla="*/ 61 w 76"/>
              <a:gd name="T9" fmla="*/ 0 h 29"/>
              <a:gd name="T10" fmla="*/ 76 w 76"/>
              <a:gd name="T11" fmla="*/ 15 h 29"/>
              <a:gd name="T12" fmla="*/ 61 w 76"/>
              <a:gd name="T13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" h="29">
                <a:moveTo>
                  <a:pt x="61" y="29"/>
                </a:moveTo>
                <a:cubicBezTo>
                  <a:pt x="15" y="29"/>
                  <a:pt x="15" y="29"/>
                  <a:pt x="15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69" y="0"/>
                  <a:pt x="76" y="7"/>
                  <a:pt x="76" y="15"/>
                </a:cubicBezTo>
                <a:cubicBezTo>
                  <a:pt x="76" y="23"/>
                  <a:pt x="69" y="29"/>
                  <a:pt x="61" y="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32" name="出自【趣你的PPT】(微信:qunideppt)：最优质的PPT资源库"/>
          <p:cNvSpPr/>
          <p:nvPr/>
        </p:nvSpPr>
        <p:spPr bwMode="auto">
          <a:xfrm>
            <a:off x="5045884" y="4598468"/>
            <a:ext cx="92609" cy="67738"/>
          </a:xfrm>
          <a:custGeom>
            <a:avLst/>
            <a:gdLst>
              <a:gd name="T0" fmla="*/ 17 w 74"/>
              <a:gd name="T1" fmla="*/ 54 h 54"/>
              <a:gd name="T2" fmla="*/ 4 w 74"/>
              <a:gd name="T3" fmla="*/ 47 h 54"/>
              <a:gd name="T4" fmla="*/ 10 w 74"/>
              <a:gd name="T5" fmla="*/ 27 h 54"/>
              <a:gd name="T6" fmla="*/ 50 w 74"/>
              <a:gd name="T7" fmla="*/ 4 h 54"/>
              <a:gd name="T8" fmla="*/ 70 w 74"/>
              <a:gd name="T9" fmla="*/ 9 h 54"/>
              <a:gd name="T10" fmla="*/ 64 w 74"/>
              <a:gd name="T11" fmla="*/ 29 h 54"/>
              <a:gd name="T12" fmla="*/ 24 w 74"/>
              <a:gd name="T13" fmla="*/ 52 h 54"/>
              <a:gd name="T14" fmla="*/ 17 w 74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4" h="54">
                <a:moveTo>
                  <a:pt x="17" y="54"/>
                </a:moveTo>
                <a:cubicBezTo>
                  <a:pt x="12" y="54"/>
                  <a:pt x="7" y="51"/>
                  <a:pt x="4" y="47"/>
                </a:cubicBezTo>
                <a:cubicBezTo>
                  <a:pt x="0" y="40"/>
                  <a:pt x="3" y="31"/>
                  <a:pt x="10" y="27"/>
                </a:cubicBezTo>
                <a:cubicBezTo>
                  <a:pt x="50" y="4"/>
                  <a:pt x="50" y="4"/>
                  <a:pt x="50" y="4"/>
                </a:cubicBezTo>
                <a:cubicBezTo>
                  <a:pt x="57" y="0"/>
                  <a:pt x="66" y="2"/>
                  <a:pt x="70" y="9"/>
                </a:cubicBezTo>
                <a:cubicBezTo>
                  <a:pt x="74" y="16"/>
                  <a:pt x="71" y="25"/>
                  <a:pt x="64" y="29"/>
                </a:cubicBezTo>
                <a:cubicBezTo>
                  <a:pt x="24" y="52"/>
                  <a:pt x="24" y="52"/>
                  <a:pt x="24" y="52"/>
                </a:cubicBezTo>
                <a:cubicBezTo>
                  <a:pt x="22" y="53"/>
                  <a:pt x="19" y="54"/>
                  <a:pt x="17" y="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33" name="出自【趣你的PPT】(微信:qunideppt)：最优质的PPT资源库"/>
          <p:cNvSpPr/>
          <p:nvPr/>
        </p:nvSpPr>
        <p:spPr bwMode="auto">
          <a:xfrm>
            <a:off x="4962271" y="4487336"/>
            <a:ext cx="70912" cy="88905"/>
          </a:xfrm>
          <a:custGeom>
            <a:avLst/>
            <a:gdLst>
              <a:gd name="T0" fmla="*/ 17 w 57"/>
              <a:gd name="T1" fmla="*/ 71 h 71"/>
              <a:gd name="T2" fmla="*/ 10 w 57"/>
              <a:gd name="T3" fmla="*/ 69 h 71"/>
              <a:gd name="T4" fmla="*/ 4 w 57"/>
              <a:gd name="T5" fmla="*/ 49 h 71"/>
              <a:gd name="T6" fmla="*/ 28 w 57"/>
              <a:gd name="T7" fmla="*/ 9 h 71"/>
              <a:gd name="T8" fmla="*/ 47 w 57"/>
              <a:gd name="T9" fmla="*/ 4 h 71"/>
              <a:gd name="T10" fmla="*/ 53 w 57"/>
              <a:gd name="T11" fmla="*/ 23 h 71"/>
              <a:gd name="T12" fmla="*/ 29 w 57"/>
              <a:gd name="T13" fmla="*/ 63 h 71"/>
              <a:gd name="T14" fmla="*/ 17 w 57"/>
              <a:gd name="T15" fmla="*/ 7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" h="71">
                <a:moveTo>
                  <a:pt x="17" y="71"/>
                </a:moveTo>
                <a:cubicBezTo>
                  <a:pt x="14" y="71"/>
                  <a:pt x="12" y="70"/>
                  <a:pt x="10" y="69"/>
                </a:cubicBezTo>
                <a:cubicBezTo>
                  <a:pt x="3" y="65"/>
                  <a:pt x="0" y="56"/>
                  <a:pt x="4" y="49"/>
                </a:cubicBezTo>
                <a:cubicBezTo>
                  <a:pt x="28" y="9"/>
                  <a:pt x="28" y="9"/>
                  <a:pt x="28" y="9"/>
                </a:cubicBezTo>
                <a:cubicBezTo>
                  <a:pt x="32" y="2"/>
                  <a:pt x="40" y="0"/>
                  <a:pt x="47" y="4"/>
                </a:cubicBezTo>
                <a:cubicBezTo>
                  <a:pt x="54" y="8"/>
                  <a:pt x="57" y="16"/>
                  <a:pt x="53" y="23"/>
                </a:cubicBezTo>
                <a:cubicBezTo>
                  <a:pt x="29" y="63"/>
                  <a:pt x="29" y="63"/>
                  <a:pt x="29" y="63"/>
                </a:cubicBezTo>
                <a:cubicBezTo>
                  <a:pt x="27" y="68"/>
                  <a:pt x="22" y="71"/>
                  <a:pt x="17" y="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34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687089" y="4594764"/>
            <a:ext cx="336039" cy="404838"/>
          </a:xfrm>
          <a:custGeom>
            <a:avLst/>
            <a:gdLst>
              <a:gd name="T0" fmla="*/ 134 w 269"/>
              <a:gd name="T1" fmla="*/ 0 h 324"/>
              <a:gd name="T2" fmla="*/ 2 w 269"/>
              <a:gd name="T3" fmla="*/ 146 h 324"/>
              <a:gd name="T4" fmla="*/ 63 w 269"/>
              <a:gd name="T5" fmla="*/ 324 h 324"/>
              <a:gd name="T6" fmla="*/ 144 w 269"/>
              <a:gd name="T7" fmla="*/ 324 h 324"/>
              <a:gd name="T8" fmla="*/ 215 w 269"/>
              <a:gd name="T9" fmla="*/ 265 h 324"/>
              <a:gd name="T10" fmla="*/ 269 w 269"/>
              <a:gd name="T11" fmla="*/ 134 h 324"/>
              <a:gd name="T12" fmla="*/ 119 w 269"/>
              <a:gd name="T13" fmla="*/ 237 h 324"/>
              <a:gd name="T14" fmla="*/ 92 w 269"/>
              <a:gd name="T15" fmla="*/ 182 h 324"/>
              <a:gd name="T16" fmla="*/ 109 w 269"/>
              <a:gd name="T17" fmla="*/ 174 h 324"/>
              <a:gd name="T18" fmla="*/ 146 w 269"/>
              <a:gd name="T19" fmla="*/ 174 h 324"/>
              <a:gd name="T20" fmla="*/ 162 w 269"/>
              <a:gd name="T21" fmla="*/ 185 h 324"/>
              <a:gd name="T22" fmla="*/ 169 w 269"/>
              <a:gd name="T23" fmla="*/ 183 h 324"/>
              <a:gd name="T24" fmla="*/ 143 w 269"/>
              <a:gd name="T25" fmla="*/ 237 h 324"/>
              <a:gd name="T26" fmla="*/ 119 w 269"/>
              <a:gd name="T27" fmla="*/ 301 h 324"/>
              <a:gd name="T28" fmla="*/ 112 w 269"/>
              <a:gd name="T29" fmla="*/ 144 h 324"/>
              <a:gd name="T30" fmla="*/ 116 w 269"/>
              <a:gd name="T31" fmla="*/ 148 h 324"/>
              <a:gd name="T32" fmla="*/ 111 w 269"/>
              <a:gd name="T33" fmla="*/ 144 h 324"/>
              <a:gd name="T34" fmla="*/ 152 w 269"/>
              <a:gd name="T35" fmla="*/ 140 h 324"/>
              <a:gd name="T36" fmla="*/ 153 w 269"/>
              <a:gd name="T37" fmla="*/ 140 h 324"/>
              <a:gd name="T38" fmla="*/ 149 w 269"/>
              <a:gd name="T39" fmla="*/ 142 h 324"/>
              <a:gd name="T40" fmla="*/ 243 w 269"/>
              <a:gd name="T41" fmla="*/ 155 h 324"/>
              <a:gd name="T42" fmla="*/ 197 w 269"/>
              <a:gd name="T43" fmla="*/ 251 h 324"/>
              <a:gd name="T44" fmla="*/ 159 w 269"/>
              <a:gd name="T45" fmla="*/ 301 h 324"/>
              <a:gd name="T46" fmla="*/ 189 w 269"/>
              <a:gd name="T47" fmla="*/ 180 h 324"/>
              <a:gd name="T48" fmla="*/ 175 w 269"/>
              <a:gd name="T49" fmla="*/ 172 h 324"/>
              <a:gd name="T50" fmla="*/ 155 w 269"/>
              <a:gd name="T51" fmla="*/ 171 h 324"/>
              <a:gd name="T52" fmla="*/ 152 w 269"/>
              <a:gd name="T53" fmla="*/ 167 h 324"/>
              <a:gd name="T54" fmla="*/ 151 w 269"/>
              <a:gd name="T55" fmla="*/ 132 h 324"/>
              <a:gd name="T56" fmla="*/ 143 w 269"/>
              <a:gd name="T57" fmla="*/ 165 h 324"/>
              <a:gd name="T58" fmla="*/ 115 w 269"/>
              <a:gd name="T59" fmla="*/ 168 h 324"/>
              <a:gd name="T60" fmla="*/ 115 w 269"/>
              <a:gd name="T61" fmla="*/ 136 h 324"/>
              <a:gd name="T62" fmla="*/ 103 w 269"/>
              <a:gd name="T63" fmla="*/ 163 h 324"/>
              <a:gd name="T64" fmla="*/ 94 w 269"/>
              <a:gd name="T65" fmla="*/ 174 h 324"/>
              <a:gd name="T66" fmla="*/ 87 w 269"/>
              <a:gd name="T67" fmla="*/ 172 h 324"/>
              <a:gd name="T68" fmla="*/ 76 w 269"/>
              <a:gd name="T69" fmla="*/ 168 h 324"/>
              <a:gd name="T70" fmla="*/ 76 w 269"/>
              <a:gd name="T71" fmla="*/ 169 h 324"/>
              <a:gd name="T72" fmla="*/ 75 w 269"/>
              <a:gd name="T73" fmla="*/ 169 h 324"/>
              <a:gd name="T74" fmla="*/ 102 w 269"/>
              <a:gd name="T75" fmla="*/ 239 h 324"/>
              <a:gd name="T76" fmla="*/ 87 w 269"/>
              <a:gd name="T77" fmla="*/ 301 h 324"/>
              <a:gd name="T78" fmla="*/ 25 w 269"/>
              <a:gd name="T79" fmla="*/ 155 h 324"/>
              <a:gd name="T80" fmla="*/ 24 w 269"/>
              <a:gd name="T81" fmla="*/ 139 h 324"/>
              <a:gd name="T82" fmla="*/ 134 w 269"/>
              <a:gd name="T83" fmla="*/ 23 h 324"/>
              <a:gd name="T84" fmla="*/ 245 w 269"/>
              <a:gd name="T85" fmla="*/ 139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9" h="324">
                <a:moveTo>
                  <a:pt x="269" y="134"/>
                </a:moveTo>
                <a:cubicBezTo>
                  <a:pt x="269" y="60"/>
                  <a:pt x="208" y="0"/>
                  <a:pt x="134" y="0"/>
                </a:cubicBezTo>
                <a:cubicBezTo>
                  <a:pt x="60" y="0"/>
                  <a:pt x="0" y="60"/>
                  <a:pt x="0" y="134"/>
                </a:cubicBezTo>
                <a:cubicBezTo>
                  <a:pt x="0" y="138"/>
                  <a:pt x="1" y="142"/>
                  <a:pt x="2" y="146"/>
                </a:cubicBezTo>
                <a:cubicBezTo>
                  <a:pt x="0" y="148"/>
                  <a:pt x="4" y="200"/>
                  <a:pt x="54" y="265"/>
                </a:cubicBezTo>
                <a:cubicBezTo>
                  <a:pt x="69" y="285"/>
                  <a:pt x="63" y="324"/>
                  <a:pt x="63" y="324"/>
                </a:cubicBezTo>
                <a:cubicBezTo>
                  <a:pt x="83" y="324"/>
                  <a:pt x="104" y="324"/>
                  <a:pt x="125" y="324"/>
                </a:cubicBezTo>
                <a:cubicBezTo>
                  <a:pt x="131" y="324"/>
                  <a:pt x="138" y="324"/>
                  <a:pt x="144" y="324"/>
                </a:cubicBezTo>
                <a:cubicBezTo>
                  <a:pt x="165" y="324"/>
                  <a:pt x="185" y="324"/>
                  <a:pt x="206" y="324"/>
                </a:cubicBezTo>
                <a:cubicBezTo>
                  <a:pt x="206" y="324"/>
                  <a:pt x="200" y="285"/>
                  <a:pt x="215" y="265"/>
                </a:cubicBezTo>
                <a:cubicBezTo>
                  <a:pt x="265" y="200"/>
                  <a:pt x="268" y="148"/>
                  <a:pt x="267" y="146"/>
                </a:cubicBezTo>
                <a:cubicBezTo>
                  <a:pt x="268" y="142"/>
                  <a:pt x="269" y="138"/>
                  <a:pt x="269" y="134"/>
                </a:cubicBezTo>
                <a:close/>
                <a:moveTo>
                  <a:pt x="119" y="301"/>
                </a:moveTo>
                <a:cubicBezTo>
                  <a:pt x="119" y="237"/>
                  <a:pt x="119" y="237"/>
                  <a:pt x="119" y="237"/>
                </a:cubicBezTo>
                <a:cubicBezTo>
                  <a:pt x="119" y="235"/>
                  <a:pt x="118" y="234"/>
                  <a:pt x="118" y="233"/>
                </a:cubicBezTo>
                <a:cubicBezTo>
                  <a:pt x="92" y="182"/>
                  <a:pt x="92" y="182"/>
                  <a:pt x="92" y="182"/>
                </a:cubicBezTo>
                <a:cubicBezTo>
                  <a:pt x="94" y="182"/>
                  <a:pt x="95" y="182"/>
                  <a:pt x="97" y="181"/>
                </a:cubicBezTo>
                <a:cubicBezTo>
                  <a:pt x="101" y="180"/>
                  <a:pt x="105" y="177"/>
                  <a:pt x="109" y="174"/>
                </a:cubicBezTo>
                <a:cubicBezTo>
                  <a:pt x="113" y="179"/>
                  <a:pt x="118" y="182"/>
                  <a:pt x="124" y="183"/>
                </a:cubicBezTo>
                <a:cubicBezTo>
                  <a:pt x="131" y="184"/>
                  <a:pt x="139" y="181"/>
                  <a:pt x="146" y="174"/>
                </a:cubicBezTo>
                <a:cubicBezTo>
                  <a:pt x="147" y="175"/>
                  <a:pt x="148" y="175"/>
                  <a:pt x="148" y="176"/>
                </a:cubicBezTo>
                <a:cubicBezTo>
                  <a:pt x="152" y="182"/>
                  <a:pt x="157" y="185"/>
                  <a:pt x="162" y="185"/>
                </a:cubicBezTo>
                <a:cubicBezTo>
                  <a:pt x="163" y="185"/>
                  <a:pt x="163" y="185"/>
                  <a:pt x="164" y="184"/>
                </a:cubicBezTo>
                <a:cubicBezTo>
                  <a:pt x="165" y="184"/>
                  <a:pt x="167" y="184"/>
                  <a:pt x="169" y="183"/>
                </a:cubicBezTo>
                <a:cubicBezTo>
                  <a:pt x="143" y="233"/>
                  <a:pt x="143" y="233"/>
                  <a:pt x="143" y="233"/>
                </a:cubicBezTo>
                <a:cubicBezTo>
                  <a:pt x="143" y="234"/>
                  <a:pt x="143" y="235"/>
                  <a:pt x="143" y="237"/>
                </a:cubicBezTo>
                <a:cubicBezTo>
                  <a:pt x="143" y="301"/>
                  <a:pt x="143" y="301"/>
                  <a:pt x="143" y="301"/>
                </a:cubicBezTo>
                <a:lnTo>
                  <a:pt x="119" y="301"/>
                </a:lnTo>
                <a:close/>
                <a:moveTo>
                  <a:pt x="111" y="144"/>
                </a:moveTo>
                <a:cubicBezTo>
                  <a:pt x="111" y="144"/>
                  <a:pt x="111" y="144"/>
                  <a:pt x="112" y="144"/>
                </a:cubicBezTo>
                <a:cubicBezTo>
                  <a:pt x="112" y="144"/>
                  <a:pt x="112" y="144"/>
                  <a:pt x="113" y="144"/>
                </a:cubicBezTo>
                <a:cubicBezTo>
                  <a:pt x="115" y="144"/>
                  <a:pt x="115" y="145"/>
                  <a:pt x="116" y="148"/>
                </a:cubicBezTo>
                <a:cubicBezTo>
                  <a:pt x="116" y="151"/>
                  <a:pt x="114" y="155"/>
                  <a:pt x="111" y="160"/>
                </a:cubicBezTo>
                <a:cubicBezTo>
                  <a:pt x="108" y="152"/>
                  <a:pt x="109" y="146"/>
                  <a:pt x="111" y="144"/>
                </a:cubicBezTo>
                <a:close/>
                <a:moveTo>
                  <a:pt x="149" y="142"/>
                </a:moveTo>
                <a:cubicBezTo>
                  <a:pt x="150" y="140"/>
                  <a:pt x="151" y="140"/>
                  <a:pt x="152" y="140"/>
                </a:cubicBezTo>
                <a:cubicBezTo>
                  <a:pt x="152" y="140"/>
                  <a:pt x="152" y="140"/>
                  <a:pt x="152" y="140"/>
                </a:cubicBezTo>
                <a:cubicBezTo>
                  <a:pt x="153" y="140"/>
                  <a:pt x="153" y="140"/>
                  <a:pt x="153" y="140"/>
                </a:cubicBezTo>
                <a:cubicBezTo>
                  <a:pt x="154" y="142"/>
                  <a:pt x="153" y="149"/>
                  <a:pt x="149" y="156"/>
                </a:cubicBezTo>
                <a:cubicBezTo>
                  <a:pt x="148" y="150"/>
                  <a:pt x="148" y="145"/>
                  <a:pt x="149" y="142"/>
                </a:cubicBezTo>
                <a:close/>
                <a:moveTo>
                  <a:pt x="245" y="139"/>
                </a:moveTo>
                <a:cubicBezTo>
                  <a:pt x="243" y="155"/>
                  <a:pt x="243" y="155"/>
                  <a:pt x="243" y="155"/>
                </a:cubicBezTo>
                <a:cubicBezTo>
                  <a:pt x="243" y="155"/>
                  <a:pt x="243" y="155"/>
                  <a:pt x="243" y="155"/>
                </a:cubicBezTo>
                <a:cubicBezTo>
                  <a:pt x="241" y="169"/>
                  <a:pt x="232" y="206"/>
                  <a:pt x="197" y="251"/>
                </a:cubicBezTo>
                <a:cubicBezTo>
                  <a:pt x="186" y="265"/>
                  <a:pt x="182" y="284"/>
                  <a:pt x="182" y="301"/>
                </a:cubicBezTo>
                <a:cubicBezTo>
                  <a:pt x="159" y="301"/>
                  <a:pt x="159" y="301"/>
                  <a:pt x="159" y="301"/>
                </a:cubicBezTo>
                <a:cubicBezTo>
                  <a:pt x="159" y="239"/>
                  <a:pt x="159" y="239"/>
                  <a:pt x="159" y="239"/>
                </a:cubicBezTo>
                <a:cubicBezTo>
                  <a:pt x="189" y="180"/>
                  <a:pt x="189" y="180"/>
                  <a:pt x="189" y="180"/>
                </a:cubicBezTo>
                <a:cubicBezTo>
                  <a:pt x="191" y="176"/>
                  <a:pt x="190" y="171"/>
                  <a:pt x="185" y="169"/>
                </a:cubicBezTo>
                <a:cubicBezTo>
                  <a:pt x="182" y="167"/>
                  <a:pt x="177" y="168"/>
                  <a:pt x="175" y="172"/>
                </a:cubicBezTo>
                <a:cubicBezTo>
                  <a:pt x="172" y="174"/>
                  <a:pt x="167" y="176"/>
                  <a:pt x="163" y="176"/>
                </a:cubicBezTo>
                <a:cubicBezTo>
                  <a:pt x="159" y="177"/>
                  <a:pt x="157" y="174"/>
                  <a:pt x="155" y="171"/>
                </a:cubicBezTo>
                <a:cubicBezTo>
                  <a:pt x="154" y="170"/>
                  <a:pt x="153" y="168"/>
                  <a:pt x="152" y="167"/>
                </a:cubicBezTo>
                <a:cubicBezTo>
                  <a:pt x="152" y="167"/>
                  <a:pt x="152" y="167"/>
                  <a:pt x="152" y="167"/>
                </a:cubicBezTo>
                <a:cubicBezTo>
                  <a:pt x="159" y="157"/>
                  <a:pt x="164" y="144"/>
                  <a:pt x="160" y="136"/>
                </a:cubicBezTo>
                <a:cubicBezTo>
                  <a:pt x="159" y="133"/>
                  <a:pt x="155" y="131"/>
                  <a:pt x="151" y="132"/>
                </a:cubicBezTo>
                <a:cubicBezTo>
                  <a:pt x="147" y="132"/>
                  <a:pt x="144" y="134"/>
                  <a:pt x="142" y="138"/>
                </a:cubicBezTo>
                <a:cubicBezTo>
                  <a:pt x="139" y="145"/>
                  <a:pt x="139" y="156"/>
                  <a:pt x="143" y="165"/>
                </a:cubicBezTo>
                <a:cubicBezTo>
                  <a:pt x="138" y="171"/>
                  <a:pt x="131" y="176"/>
                  <a:pt x="125" y="175"/>
                </a:cubicBezTo>
                <a:cubicBezTo>
                  <a:pt x="121" y="174"/>
                  <a:pt x="118" y="172"/>
                  <a:pt x="115" y="168"/>
                </a:cubicBezTo>
                <a:cubicBezTo>
                  <a:pt x="120" y="161"/>
                  <a:pt x="124" y="154"/>
                  <a:pt x="124" y="147"/>
                </a:cubicBezTo>
                <a:cubicBezTo>
                  <a:pt x="124" y="142"/>
                  <a:pt x="120" y="137"/>
                  <a:pt x="115" y="136"/>
                </a:cubicBezTo>
                <a:cubicBezTo>
                  <a:pt x="111" y="135"/>
                  <a:pt x="107" y="136"/>
                  <a:pt x="105" y="138"/>
                </a:cubicBezTo>
                <a:cubicBezTo>
                  <a:pt x="100" y="144"/>
                  <a:pt x="100" y="154"/>
                  <a:pt x="103" y="163"/>
                </a:cubicBezTo>
                <a:cubicBezTo>
                  <a:pt x="104" y="164"/>
                  <a:pt x="104" y="166"/>
                  <a:pt x="105" y="167"/>
                </a:cubicBezTo>
                <a:cubicBezTo>
                  <a:pt x="102" y="170"/>
                  <a:pt x="98" y="172"/>
                  <a:pt x="94" y="174"/>
                </a:cubicBezTo>
                <a:cubicBezTo>
                  <a:pt x="92" y="174"/>
                  <a:pt x="90" y="175"/>
                  <a:pt x="88" y="174"/>
                </a:cubicBezTo>
                <a:cubicBezTo>
                  <a:pt x="87" y="172"/>
                  <a:pt x="87" y="172"/>
                  <a:pt x="87" y="172"/>
                </a:cubicBezTo>
                <a:cubicBezTo>
                  <a:pt x="85" y="169"/>
                  <a:pt x="81" y="167"/>
                  <a:pt x="77" y="168"/>
                </a:cubicBezTo>
                <a:cubicBezTo>
                  <a:pt x="77" y="168"/>
                  <a:pt x="77" y="168"/>
                  <a:pt x="76" y="168"/>
                </a:cubicBezTo>
                <a:cubicBezTo>
                  <a:pt x="76" y="168"/>
                  <a:pt x="76" y="168"/>
                  <a:pt x="76" y="169"/>
                </a:cubicBezTo>
                <a:cubicBezTo>
                  <a:pt x="76" y="169"/>
                  <a:pt x="76" y="169"/>
                  <a:pt x="76" y="169"/>
                </a:cubicBezTo>
                <a:cubicBezTo>
                  <a:pt x="76" y="169"/>
                  <a:pt x="76" y="169"/>
                  <a:pt x="75" y="169"/>
                </a:cubicBezTo>
                <a:cubicBezTo>
                  <a:pt x="75" y="169"/>
                  <a:pt x="75" y="169"/>
                  <a:pt x="75" y="169"/>
                </a:cubicBezTo>
                <a:cubicBezTo>
                  <a:pt x="72" y="171"/>
                  <a:pt x="70" y="176"/>
                  <a:pt x="72" y="180"/>
                </a:cubicBezTo>
                <a:cubicBezTo>
                  <a:pt x="102" y="239"/>
                  <a:pt x="102" y="239"/>
                  <a:pt x="102" y="239"/>
                </a:cubicBezTo>
                <a:cubicBezTo>
                  <a:pt x="102" y="301"/>
                  <a:pt x="102" y="301"/>
                  <a:pt x="102" y="301"/>
                </a:cubicBezTo>
                <a:cubicBezTo>
                  <a:pt x="87" y="301"/>
                  <a:pt x="87" y="301"/>
                  <a:pt x="87" y="301"/>
                </a:cubicBezTo>
                <a:cubicBezTo>
                  <a:pt x="87" y="284"/>
                  <a:pt x="83" y="265"/>
                  <a:pt x="73" y="251"/>
                </a:cubicBezTo>
                <a:cubicBezTo>
                  <a:pt x="37" y="206"/>
                  <a:pt x="28" y="169"/>
                  <a:pt x="25" y="155"/>
                </a:cubicBezTo>
                <a:cubicBezTo>
                  <a:pt x="26" y="155"/>
                  <a:pt x="26" y="155"/>
                  <a:pt x="26" y="155"/>
                </a:cubicBezTo>
                <a:cubicBezTo>
                  <a:pt x="24" y="139"/>
                  <a:pt x="24" y="139"/>
                  <a:pt x="24" y="139"/>
                </a:cubicBezTo>
                <a:cubicBezTo>
                  <a:pt x="24" y="137"/>
                  <a:pt x="23" y="135"/>
                  <a:pt x="23" y="134"/>
                </a:cubicBezTo>
                <a:cubicBezTo>
                  <a:pt x="23" y="72"/>
                  <a:pt x="73" y="23"/>
                  <a:pt x="134" y="23"/>
                </a:cubicBezTo>
                <a:cubicBezTo>
                  <a:pt x="196" y="23"/>
                  <a:pt x="245" y="72"/>
                  <a:pt x="245" y="134"/>
                </a:cubicBezTo>
                <a:cubicBezTo>
                  <a:pt x="245" y="135"/>
                  <a:pt x="245" y="137"/>
                  <a:pt x="245" y="1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35" name="出自【趣你的PPT】(微信:qunideppt)：最优质的PPT资源库"/>
          <p:cNvSpPr/>
          <p:nvPr/>
        </p:nvSpPr>
        <p:spPr bwMode="auto">
          <a:xfrm>
            <a:off x="4766998" y="5013360"/>
            <a:ext cx="176222" cy="100019"/>
          </a:xfrm>
          <a:custGeom>
            <a:avLst/>
            <a:gdLst>
              <a:gd name="T0" fmla="*/ 0 w 141"/>
              <a:gd name="T1" fmla="*/ 12 h 80"/>
              <a:gd name="T2" fmla="*/ 6 w 141"/>
              <a:gd name="T3" fmla="*/ 12 h 80"/>
              <a:gd name="T4" fmla="*/ 6 w 141"/>
              <a:gd name="T5" fmla="*/ 22 h 80"/>
              <a:gd name="T6" fmla="*/ 0 w 141"/>
              <a:gd name="T7" fmla="*/ 22 h 80"/>
              <a:gd name="T8" fmla="*/ 0 w 141"/>
              <a:gd name="T9" fmla="*/ 33 h 80"/>
              <a:gd name="T10" fmla="*/ 6 w 141"/>
              <a:gd name="T11" fmla="*/ 33 h 80"/>
              <a:gd name="T12" fmla="*/ 6 w 141"/>
              <a:gd name="T13" fmla="*/ 43 h 80"/>
              <a:gd name="T14" fmla="*/ 0 w 141"/>
              <a:gd name="T15" fmla="*/ 43 h 80"/>
              <a:gd name="T16" fmla="*/ 30 w 141"/>
              <a:gd name="T17" fmla="*/ 68 h 80"/>
              <a:gd name="T18" fmla="*/ 48 w 141"/>
              <a:gd name="T19" fmla="*/ 80 h 80"/>
              <a:gd name="T20" fmla="*/ 93 w 141"/>
              <a:gd name="T21" fmla="*/ 80 h 80"/>
              <a:gd name="T22" fmla="*/ 111 w 141"/>
              <a:gd name="T23" fmla="*/ 68 h 80"/>
              <a:gd name="T24" fmla="*/ 141 w 141"/>
              <a:gd name="T25" fmla="*/ 43 h 80"/>
              <a:gd name="T26" fmla="*/ 136 w 141"/>
              <a:gd name="T27" fmla="*/ 43 h 80"/>
              <a:gd name="T28" fmla="*/ 136 w 141"/>
              <a:gd name="T29" fmla="*/ 33 h 80"/>
              <a:gd name="T30" fmla="*/ 141 w 141"/>
              <a:gd name="T31" fmla="*/ 33 h 80"/>
              <a:gd name="T32" fmla="*/ 141 w 141"/>
              <a:gd name="T33" fmla="*/ 22 h 80"/>
              <a:gd name="T34" fmla="*/ 136 w 141"/>
              <a:gd name="T35" fmla="*/ 22 h 80"/>
              <a:gd name="T36" fmla="*/ 136 w 141"/>
              <a:gd name="T37" fmla="*/ 12 h 80"/>
              <a:gd name="T38" fmla="*/ 141 w 141"/>
              <a:gd name="T39" fmla="*/ 12 h 80"/>
              <a:gd name="T40" fmla="*/ 141 w 141"/>
              <a:gd name="T41" fmla="*/ 0 h 80"/>
              <a:gd name="T42" fmla="*/ 0 w 141"/>
              <a:gd name="T43" fmla="*/ 0 h 80"/>
              <a:gd name="T44" fmla="*/ 0 w 141"/>
              <a:gd name="T45" fmla="*/ 12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41" h="80">
                <a:moveTo>
                  <a:pt x="0" y="12"/>
                </a:moveTo>
                <a:cubicBezTo>
                  <a:pt x="6" y="12"/>
                  <a:pt x="6" y="12"/>
                  <a:pt x="6" y="12"/>
                </a:cubicBezTo>
                <a:cubicBezTo>
                  <a:pt x="6" y="22"/>
                  <a:pt x="6" y="22"/>
                  <a:pt x="6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33"/>
                  <a:pt x="0" y="33"/>
                  <a:pt x="0" y="33"/>
                </a:cubicBezTo>
                <a:cubicBezTo>
                  <a:pt x="6" y="33"/>
                  <a:pt x="6" y="33"/>
                  <a:pt x="6" y="33"/>
                </a:cubicBezTo>
                <a:cubicBezTo>
                  <a:pt x="6" y="43"/>
                  <a:pt x="6" y="43"/>
                  <a:pt x="6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57"/>
                  <a:pt x="14" y="67"/>
                  <a:pt x="30" y="68"/>
                </a:cubicBezTo>
                <a:cubicBezTo>
                  <a:pt x="33" y="75"/>
                  <a:pt x="40" y="80"/>
                  <a:pt x="48" y="80"/>
                </a:cubicBezTo>
                <a:cubicBezTo>
                  <a:pt x="93" y="80"/>
                  <a:pt x="93" y="80"/>
                  <a:pt x="93" y="80"/>
                </a:cubicBezTo>
                <a:cubicBezTo>
                  <a:pt x="101" y="80"/>
                  <a:pt x="108" y="75"/>
                  <a:pt x="111" y="68"/>
                </a:cubicBezTo>
                <a:cubicBezTo>
                  <a:pt x="127" y="67"/>
                  <a:pt x="140" y="57"/>
                  <a:pt x="141" y="43"/>
                </a:cubicBezTo>
                <a:cubicBezTo>
                  <a:pt x="136" y="43"/>
                  <a:pt x="136" y="43"/>
                  <a:pt x="136" y="43"/>
                </a:cubicBezTo>
                <a:cubicBezTo>
                  <a:pt x="136" y="33"/>
                  <a:pt x="136" y="33"/>
                  <a:pt x="136" y="33"/>
                </a:cubicBezTo>
                <a:cubicBezTo>
                  <a:pt x="141" y="33"/>
                  <a:pt x="141" y="33"/>
                  <a:pt x="141" y="33"/>
                </a:cubicBezTo>
                <a:cubicBezTo>
                  <a:pt x="141" y="22"/>
                  <a:pt x="141" y="22"/>
                  <a:pt x="141" y="22"/>
                </a:cubicBezTo>
                <a:cubicBezTo>
                  <a:pt x="136" y="22"/>
                  <a:pt x="136" y="22"/>
                  <a:pt x="136" y="22"/>
                </a:cubicBezTo>
                <a:cubicBezTo>
                  <a:pt x="136" y="12"/>
                  <a:pt x="136" y="12"/>
                  <a:pt x="136" y="12"/>
                </a:cubicBezTo>
                <a:cubicBezTo>
                  <a:pt x="141" y="12"/>
                  <a:pt x="141" y="12"/>
                  <a:pt x="141" y="12"/>
                </a:cubicBezTo>
                <a:cubicBezTo>
                  <a:pt x="141" y="0"/>
                  <a:pt x="141" y="0"/>
                  <a:pt x="141" y="0"/>
                </a:cubicBezTo>
                <a:cubicBezTo>
                  <a:pt x="0" y="0"/>
                  <a:pt x="0" y="0"/>
                  <a:pt x="0" y="0"/>
                </a:cubicBezTo>
                <a:lnTo>
                  <a:pt x="0" y="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48" name="出自【趣你的PPT】(微信:qunideppt)：最优质的PPT资源库"/>
          <p:cNvSpPr txBox="1"/>
          <p:nvPr/>
        </p:nvSpPr>
        <p:spPr>
          <a:xfrm>
            <a:off x="8644664" y="1950618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49" name="出自【趣你的PPT】(微信:qunideppt)：最优质的PPT资源库"/>
          <p:cNvSpPr txBox="1"/>
          <p:nvPr/>
        </p:nvSpPr>
        <p:spPr>
          <a:xfrm>
            <a:off x="8746475" y="2333789"/>
            <a:ext cx="2615988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zh-CN" altLang="en-US" sz="1400" b="0" i="0" u="none" strike="noStrike" cap="none" baseline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lang="en-US" sz="1400" b="0" i="0" u="none" strike="noStrike" cap="none" baseline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52" name="出自【趣你的PPT】(微信:qunideppt)：最优质的PPT资源库"/>
          <p:cNvSpPr txBox="1"/>
          <p:nvPr/>
        </p:nvSpPr>
        <p:spPr>
          <a:xfrm>
            <a:off x="7498032" y="4484190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53" name="出自【趣你的PPT】(微信:qunideppt)：最优质的PPT资源库"/>
          <p:cNvSpPr txBox="1"/>
          <p:nvPr/>
        </p:nvSpPr>
        <p:spPr>
          <a:xfrm>
            <a:off x="7599843" y="4867361"/>
            <a:ext cx="2615988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zh-CN" altLang="en-US" sz="1400" b="0" i="0" u="none" strike="noStrike" cap="none" baseline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lang="en-US" sz="1400" b="0" i="0" u="none" strike="noStrike" cap="none" baseline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54" name="出自【趣你的PPT】(微信:qunideppt)：最优质的PPT资源库"/>
          <p:cNvSpPr txBox="1"/>
          <p:nvPr/>
        </p:nvSpPr>
        <p:spPr>
          <a:xfrm>
            <a:off x="2590610" y="2759516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55" name="出自【趣你的PPT】(微信:qunideppt)：最优质的PPT资源库"/>
          <p:cNvSpPr txBox="1"/>
          <p:nvPr/>
        </p:nvSpPr>
        <p:spPr>
          <a:xfrm>
            <a:off x="1532660" y="3142687"/>
            <a:ext cx="2681914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zh-CN" altLang="en-US" sz="1400" b="0" i="0" u="none" strike="noStrike" cap="none" baseline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lang="en-US" sz="1400" b="0" i="0" u="none" strike="noStrike" cap="none" baseline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58" name="出自【趣你的PPT】(微信:qunideppt)：最优质的PPT资源库"/>
          <p:cNvSpPr txBox="1"/>
          <p:nvPr/>
        </p:nvSpPr>
        <p:spPr>
          <a:xfrm>
            <a:off x="1887487" y="4732355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59" name="出自【趣你的PPT】(微信:qunideppt)：最优质的PPT资源库"/>
          <p:cNvSpPr txBox="1"/>
          <p:nvPr/>
        </p:nvSpPr>
        <p:spPr>
          <a:xfrm>
            <a:off x="829537" y="5115526"/>
            <a:ext cx="2681914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</a:t>
            </a:r>
            <a:r>
              <a:rPr lang="zh-CN" altLang="en-US" sz="1400" b="0" i="0" u="none" strike="noStrike" cap="none" baseline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击此处编辑内容，建议您在展示时采用微软雅黑字体</a:t>
            </a:r>
            <a:endParaRPr lang="en-US" sz="1400" b="0" i="0" u="none" strike="noStrike" cap="none" baseline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209154" y="370813"/>
            <a:ext cx="34963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单击添加您的标题</a:t>
            </a:r>
            <a:endParaRPr lang="en-US" altLang="zh-CN" sz="2600" b="1" spc="180" dirty="0">
              <a:solidFill>
                <a:srgbClr val="FFFFFF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出自【趣你的PPT】(微信:qunideppt)：最优质的PPT资源库"/>
          <p:cNvSpPr/>
          <p:nvPr/>
        </p:nvSpPr>
        <p:spPr bwMode="auto">
          <a:xfrm rot="20791526">
            <a:off x="6688287" y="3468794"/>
            <a:ext cx="1849259" cy="1813952"/>
          </a:xfrm>
          <a:custGeom>
            <a:avLst/>
            <a:gdLst>
              <a:gd name="T0" fmla="*/ 0 w 933"/>
              <a:gd name="T1" fmla="*/ 502 h 915"/>
              <a:gd name="T2" fmla="*/ 933 w 933"/>
              <a:gd name="T3" fmla="*/ 207 h 915"/>
              <a:gd name="T4" fmla="*/ 37 w 933"/>
              <a:gd name="T5" fmla="*/ 576 h 915"/>
              <a:gd name="T6" fmla="*/ 527 w 933"/>
              <a:gd name="T7" fmla="*/ 386 h 915"/>
              <a:gd name="T8" fmla="*/ 0 w 933"/>
              <a:gd name="T9" fmla="*/ 502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6"/>
                </a:cubicBezTo>
                <a:cubicBezTo>
                  <a:pt x="37" y="576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>
              <a:solidFill>
                <a:schemeClr val="lt1"/>
              </a:solidFill>
            </a:endParaRPr>
          </a:p>
        </p:txBody>
      </p:sp>
      <p:sp>
        <p:nvSpPr>
          <p:cNvPr id="4" name="出自【趣你的PPT】(微信:qunideppt)：最优质的PPT资源库"/>
          <p:cNvSpPr>
            <a:spLocks noChangeAspect="1"/>
          </p:cNvSpPr>
          <p:nvPr/>
        </p:nvSpPr>
        <p:spPr>
          <a:xfrm>
            <a:off x="7010400" y="1648048"/>
            <a:ext cx="251968" cy="251968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10" name="出自【趣你的PPT】(微信:qunideppt)：最优质的PPT资源库"/>
          <p:cNvSpPr>
            <a:spLocks noChangeAspect="1"/>
          </p:cNvSpPr>
          <p:nvPr/>
        </p:nvSpPr>
        <p:spPr>
          <a:xfrm>
            <a:off x="4421632" y="1759196"/>
            <a:ext cx="251968" cy="251968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>
              <a:solidFill>
                <a:schemeClr val="lt1"/>
              </a:solidFill>
            </a:endParaRPr>
          </a:p>
        </p:txBody>
      </p:sp>
      <p:sp>
        <p:nvSpPr>
          <p:cNvPr id="12" name="出自【趣你的PPT】(微信:qunideppt)：最优质的PPT资源库"/>
          <p:cNvSpPr>
            <a:spLocks noChangeAspect="1"/>
          </p:cNvSpPr>
          <p:nvPr/>
        </p:nvSpPr>
        <p:spPr>
          <a:xfrm>
            <a:off x="8346991" y="3315391"/>
            <a:ext cx="251968" cy="251968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>
              <a:solidFill>
                <a:schemeClr val="lt1"/>
              </a:solidFill>
            </a:endParaRPr>
          </a:p>
        </p:txBody>
      </p:sp>
      <p:sp>
        <p:nvSpPr>
          <p:cNvPr id="15" name="出自【趣你的PPT】(微信:qunideppt)：最优质的PPT资源库"/>
          <p:cNvSpPr/>
          <p:nvPr/>
        </p:nvSpPr>
        <p:spPr bwMode="auto">
          <a:xfrm>
            <a:off x="5348555" y="4255643"/>
            <a:ext cx="1485605" cy="2495354"/>
          </a:xfrm>
          <a:custGeom>
            <a:avLst/>
            <a:gdLst>
              <a:gd name="T0" fmla="*/ 558 w 679"/>
              <a:gd name="T1" fmla="*/ 887 h 887"/>
              <a:gd name="T2" fmla="*/ 517 w 679"/>
              <a:gd name="T3" fmla="*/ 546 h 887"/>
              <a:gd name="T4" fmla="*/ 669 w 679"/>
              <a:gd name="T5" fmla="*/ 191 h 887"/>
              <a:gd name="T6" fmla="*/ 593 w 679"/>
              <a:gd name="T7" fmla="*/ 207 h 887"/>
              <a:gd name="T8" fmla="*/ 451 w 679"/>
              <a:gd name="T9" fmla="*/ 310 h 887"/>
              <a:gd name="T10" fmla="*/ 331 w 679"/>
              <a:gd name="T11" fmla="*/ 25 h 887"/>
              <a:gd name="T12" fmla="*/ 319 w 679"/>
              <a:gd name="T13" fmla="*/ 214 h 887"/>
              <a:gd name="T14" fmla="*/ 199 w 679"/>
              <a:gd name="T15" fmla="*/ 139 h 887"/>
              <a:gd name="T16" fmla="*/ 110 w 679"/>
              <a:gd name="T17" fmla="*/ 71 h 887"/>
              <a:gd name="T18" fmla="*/ 216 w 679"/>
              <a:gd name="T19" fmla="*/ 311 h 887"/>
              <a:gd name="T20" fmla="*/ 40 w 679"/>
              <a:gd name="T21" fmla="*/ 150 h 887"/>
              <a:gd name="T22" fmla="*/ 37 w 679"/>
              <a:gd name="T23" fmla="*/ 224 h 887"/>
              <a:gd name="T24" fmla="*/ 180 w 679"/>
              <a:gd name="T25" fmla="*/ 388 h 887"/>
              <a:gd name="T26" fmla="*/ 44 w 679"/>
              <a:gd name="T27" fmla="*/ 317 h 887"/>
              <a:gd name="T28" fmla="*/ 85 w 679"/>
              <a:gd name="T29" fmla="*/ 408 h 887"/>
              <a:gd name="T30" fmla="*/ 303 w 679"/>
              <a:gd name="T31" fmla="*/ 668 h 887"/>
              <a:gd name="T32" fmla="*/ 275 w 679"/>
              <a:gd name="T33" fmla="*/ 887 h 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79" h="887">
                <a:moveTo>
                  <a:pt x="558" y="887"/>
                </a:moveTo>
                <a:cubicBezTo>
                  <a:pt x="558" y="887"/>
                  <a:pt x="455" y="806"/>
                  <a:pt x="517" y="546"/>
                </a:cubicBezTo>
                <a:cubicBezTo>
                  <a:pt x="580" y="285"/>
                  <a:pt x="679" y="231"/>
                  <a:pt x="669" y="191"/>
                </a:cubicBezTo>
                <a:cubicBezTo>
                  <a:pt x="660" y="151"/>
                  <a:pt x="609" y="170"/>
                  <a:pt x="593" y="207"/>
                </a:cubicBezTo>
                <a:cubicBezTo>
                  <a:pt x="577" y="243"/>
                  <a:pt x="512" y="323"/>
                  <a:pt x="451" y="310"/>
                </a:cubicBezTo>
                <a:cubicBezTo>
                  <a:pt x="391" y="297"/>
                  <a:pt x="375" y="49"/>
                  <a:pt x="331" y="25"/>
                </a:cubicBezTo>
                <a:cubicBezTo>
                  <a:pt x="287" y="0"/>
                  <a:pt x="302" y="114"/>
                  <a:pt x="319" y="214"/>
                </a:cubicBezTo>
                <a:cubicBezTo>
                  <a:pt x="336" y="313"/>
                  <a:pt x="252" y="258"/>
                  <a:pt x="199" y="139"/>
                </a:cubicBezTo>
                <a:cubicBezTo>
                  <a:pt x="146" y="20"/>
                  <a:pt x="115" y="54"/>
                  <a:pt x="110" y="71"/>
                </a:cubicBezTo>
                <a:cubicBezTo>
                  <a:pt x="104" y="88"/>
                  <a:pt x="225" y="300"/>
                  <a:pt x="216" y="311"/>
                </a:cubicBezTo>
                <a:cubicBezTo>
                  <a:pt x="208" y="321"/>
                  <a:pt x="55" y="145"/>
                  <a:pt x="40" y="150"/>
                </a:cubicBezTo>
                <a:cubicBezTo>
                  <a:pt x="26" y="155"/>
                  <a:pt x="0" y="169"/>
                  <a:pt x="37" y="224"/>
                </a:cubicBezTo>
                <a:cubicBezTo>
                  <a:pt x="73" y="280"/>
                  <a:pt x="187" y="373"/>
                  <a:pt x="180" y="388"/>
                </a:cubicBezTo>
                <a:cubicBezTo>
                  <a:pt x="173" y="404"/>
                  <a:pt x="78" y="319"/>
                  <a:pt x="44" y="317"/>
                </a:cubicBezTo>
                <a:cubicBezTo>
                  <a:pt x="9" y="315"/>
                  <a:pt x="23" y="364"/>
                  <a:pt x="85" y="408"/>
                </a:cubicBezTo>
                <a:cubicBezTo>
                  <a:pt x="147" y="452"/>
                  <a:pt x="298" y="501"/>
                  <a:pt x="303" y="668"/>
                </a:cubicBezTo>
                <a:cubicBezTo>
                  <a:pt x="308" y="835"/>
                  <a:pt x="275" y="887"/>
                  <a:pt x="275" y="887"/>
                </a:cubicBez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>
              <a:solidFill>
                <a:schemeClr val="lt1"/>
              </a:solidFill>
            </a:endParaRPr>
          </a:p>
        </p:txBody>
      </p:sp>
      <p:sp>
        <p:nvSpPr>
          <p:cNvPr id="18" name="出自【趣你的PPT】(微信:qunideppt)：最优质的PPT资源库"/>
          <p:cNvSpPr/>
          <p:nvPr/>
        </p:nvSpPr>
        <p:spPr bwMode="auto">
          <a:xfrm rot="677462">
            <a:off x="3585968" y="3223864"/>
            <a:ext cx="1841843" cy="1948104"/>
          </a:xfrm>
          <a:custGeom>
            <a:avLst/>
            <a:gdLst>
              <a:gd name="T0" fmla="*/ 966 w 970"/>
              <a:gd name="T1" fmla="*/ 703 h 1025"/>
              <a:gd name="T2" fmla="*/ 0 w 970"/>
              <a:gd name="T3" fmla="*/ 498 h 1025"/>
              <a:gd name="T4" fmla="*/ 970 w 970"/>
              <a:gd name="T5" fmla="*/ 620 h 1025"/>
              <a:gd name="T6" fmla="*/ 445 w 970"/>
              <a:gd name="T7" fmla="*/ 543 h 1025"/>
              <a:gd name="T8" fmla="*/ 966 w 970"/>
              <a:gd name="T9" fmla="*/ 703 h 1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0" h="1025">
                <a:moveTo>
                  <a:pt x="966" y="703"/>
                </a:moveTo>
                <a:cubicBezTo>
                  <a:pt x="966" y="703"/>
                  <a:pt x="507" y="1025"/>
                  <a:pt x="0" y="498"/>
                </a:cubicBezTo>
                <a:cubicBezTo>
                  <a:pt x="0" y="498"/>
                  <a:pt x="568" y="0"/>
                  <a:pt x="970" y="620"/>
                </a:cubicBezTo>
                <a:cubicBezTo>
                  <a:pt x="970" y="620"/>
                  <a:pt x="598" y="611"/>
                  <a:pt x="445" y="543"/>
                </a:cubicBezTo>
                <a:cubicBezTo>
                  <a:pt x="445" y="543"/>
                  <a:pt x="778" y="726"/>
                  <a:pt x="966" y="703"/>
                </a:cubicBez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>
              <a:solidFill>
                <a:schemeClr val="lt1"/>
              </a:solidFill>
            </a:endParaRPr>
          </a:p>
        </p:txBody>
      </p:sp>
      <p:sp>
        <p:nvSpPr>
          <p:cNvPr id="16" name="出自【趣你的PPT】(微信:qunideppt)：最优质的PPT资源库"/>
          <p:cNvSpPr/>
          <p:nvPr/>
        </p:nvSpPr>
        <p:spPr bwMode="auto">
          <a:xfrm>
            <a:off x="5435159" y="2005123"/>
            <a:ext cx="2660653" cy="2515720"/>
          </a:xfrm>
          <a:custGeom>
            <a:avLst/>
            <a:gdLst>
              <a:gd name="T0" fmla="*/ 388 w 1261"/>
              <a:gd name="T1" fmla="*/ 1185 h 1192"/>
              <a:gd name="T2" fmla="*/ 659 w 1261"/>
              <a:gd name="T3" fmla="*/ 0 h 1192"/>
              <a:gd name="T4" fmla="*/ 490 w 1261"/>
              <a:gd name="T5" fmla="*/ 1192 h 1192"/>
              <a:gd name="T6" fmla="*/ 595 w 1261"/>
              <a:gd name="T7" fmla="*/ 548 h 1192"/>
              <a:gd name="T8" fmla="*/ 388 w 1261"/>
              <a:gd name="T9" fmla="*/ 1185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1" h="1192">
                <a:moveTo>
                  <a:pt x="388" y="1185"/>
                </a:moveTo>
                <a:cubicBezTo>
                  <a:pt x="388" y="1185"/>
                  <a:pt x="0" y="615"/>
                  <a:pt x="659" y="0"/>
                </a:cubicBezTo>
                <a:cubicBezTo>
                  <a:pt x="659" y="0"/>
                  <a:pt x="1261" y="710"/>
                  <a:pt x="490" y="1192"/>
                </a:cubicBezTo>
                <a:cubicBezTo>
                  <a:pt x="490" y="1192"/>
                  <a:pt x="508" y="734"/>
                  <a:pt x="595" y="548"/>
                </a:cubicBezTo>
                <a:cubicBezTo>
                  <a:pt x="595" y="548"/>
                  <a:pt x="363" y="953"/>
                  <a:pt x="388" y="1185"/>
                </a:cubicBez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>
              <a:solidFill>
                <a:schemeClr val="lt1"/>
              </a:solidFill>
            </a:endParaRPr>
          </a:p>
        </p:txBody>
      </p:sp>
      <p:sp>
        <p:nvSpPr>
          <p:cNvPr id="19" name="出自【趣你的PPT】(微信:qunideppt)：最优质的PPT资源库"/>
          <p:cNvSpPr/>
          <p:nvPr/>
        </p:nvSpPr>
        <p:spPr bwMode="auto">
          <a:xfrm rot="355503">
            <a:off x="4374809" y="2206206"/>
            <a:ext cx="2120703" cy="2211695"/>
          </a:xfrm>
          <a:custGeom>
            <a:avLst/>
            <a:gdLst>
              <a:gd name="T0" fmla="*/ 594 w 968"/>
              <a:gd name="T1" fmla="*/ 1009 h 1009"/>
              <a:gd name="T2" fmla="*/ 142 w 968"/>
              <a:gd name="T3" fmla="*/ 0 h 1009"/>
              <a:gd name="T4" fmla="*/ 671 w 968"/>
              <a:gd name="T5" fmla="*/ 958 h 1009"/>
              <a:gd name="T6" fmla="*/ 395 w 968"/>
              <a:gd name="T7" fmla="*/ 433 h 1009"/>
              <a:gd name="T8" fmla="*/ 594 w 968"/>
              <a:gd name="T9" fmla="*/ 1009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8" h="1009">
                <a:moveTo>
                  <a:pt x="594" y="1009"/>
                </a:moveTo>
                <a:cubicBezTo>
                  <a:pt x="594" y="1009"/>
                  <a:pt x="0" y="806"/>
                  <a:pt x="142" y="0"/>
                </a:cubicBezTo>
                <a:cubicBezTo>
                  <a:pt x="142" y="0"/>
                  <a:pt x="968" y="186"/>
                  <a:pt x="671" y="958"/>
                </a:cubicBezTo>
                <a:cubicBezTo>
                  <a:pt x="671" y="958"/>
                  <a:pt x="435" y="615"/>
                  <a:pt x="395" y="433"/>
                </a:cubicBezTo>
                <a:cubicBezTo>
                  <a:pt x="395" y="433"/>
                  <a:pt x="449" y="854"/>
                  <a:pt x="594" y="1009"/>
                </a:cubicBez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>
              <a:solidFill>
                <a:schemeClr val="lt1"/>
              </a:solidFill>
            </a:endParaRPr>
          </a:p>
        </p:txBody>
      </p:sp>
      <p:sp>
        <p:nvSpPr>
          <p:cNvPr id="11" name="出自【趣你的PPT】(微信:qunideppt)：最优质的PPT资源库"/>
          <p:cNvSpPr>
            <a:spLocks noChangeAspect="1"/>
          </p:cNvSpPr>
          <p:nvPr/>
        </p:nvSpPr>
        <p:spPr>
          <a:xfrm>
            <a:off x="3581400" y="3523334"/>
            <a:ext cx="251968" cy="251968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30" name="出自【趣你的PPT】(微信:qunideppt)：最优质的PPT资源库"/>
          <p:cNvSpPr/>
          <p:nvPr/>
        </p:nvSpPr>
        <p:spPr>
          <a:xfrm>
            <a:off x="6519333" y="2373268"/>
            <a:ext cx="508883" cy="508883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29" name="出自【趣你的PPT】(微信:qunideppt)：最优质的PPT资源库"/>
          <p:cNvSpPr>
            <a:spLocks noChangeAspect="1" noEditPoints="1"/>
          </p:cNvSpPr>
          <p:nvPr/>
        </p:nvSpPr>
        <p:spPr bwMode="auto">
          <a:xfrm>
            <a:off x="6603821" y="2461991"/>
            <a:ext cx="339908" cy="331438"/>
          </a:xfrm>
          <a:custGeom>
            <a:avLst/>
            <a:gdLst/>
            <a:ahLst/>
            <a:cxnLst>
              <a:cxn ang="0">
                <a:pos x="252" y="234"/>
              </a:cxn>
              <a:cxn ang="0">
                <a:pos x="197" y="105"/>
              </a:cxn>
              <a:cxn ang="0">
                <a:pos x="194" y="98"/>
              </a:cxn>
              <a:cxn ang="0">
                <a:pos x="198" y="55"/>
              </a:cxn>
              <a:cxn ang="0">
                <a:pos x="195" y="42"/>
              </a:cxn>
              <a:cxn ang="0">
                <a:pos x="99" y="0"/>
              </a:cxn>
              <a:cxn ang="0">
                <a:pos x="4" y="42"/>
              </a:cxn>
              <a:cxn ang="0">
                <a:pos x="0" y="55"/>
              </a:cxn>
              <a:cxn ang="0">
                <a:pos x="5" y="98"/>
              </a:cxn>
              <a:cxn ang="0">
                <a:pos x="0" y="112"/>
              </a:cxn>
              <a:cxn ang="0">
                <a:pos x="5" y="155"/>
              </a:cxn>
              <a:cxn ang="0">
                <a:pos x="0" y="169"/>
              </a:cxn>
              <a:cxn ang="0">
                <a:pos x="99" y="243"/>
              </a:cxn>
              <a:cxn ang="0">
                <a:pos x="130" y="238"/>
              </a:cxn>
              <a:cxn ang="0">
                <a:pos x="241" y="246"/>
              </a:cxn>
              <a:cxn ang="0">
                <a:pos x="309" y="285"/>
              </a:cxn>
              <a:cxn ang="0">
                <a:pos x="226" y="151"/>
              </a:cxn>
              <a:cxn ang="0">
                <a:pos x="155" y="221"/>
              </a:cxn>
              <a:cxn ang="0">
                <a:pos x="99" y="11"/>
              </a:cxn>
              <a:cxn ang="0">
                <a:pos x="99" y="61"/>
              </a:cxn>
              <a:cxn ang="0">
                <a:pos x="99" y="11"/>
              </a:cxn>
              <a:cxn ang="0">
                <a:pos x="99" y="80"/>
              </a:cxn>
              <a:cxn ang="0">
                <a:pos x="188" y="83"/>
              </a:cxn>
              <a:cxn ang="0">
                <a:pos x="11" y="83"/>
              </a:cxn>
              <a:cxn ang="0">
                <a:pos x="11" y="114"/>
              </a:cxn>
              <a:cxn ang="0">
                <a:pos x="126" y="137"/>
              </a:cxn>
              <a:cxn ang="0">
                <a:pos x="110" y="175"/>
              </a:cxn>
              <a:cxn ang="0">
                <a:pos x="11" y="141"/>
              </a:cxn>
              <a:cxn ang="0">
                <a:pos x="99" y="233"/>
              </a:cxn>
              <a:cxn ang="0">
                <a:pos x="11" y="171"/>
              </a:cxn>
              <a:cxn ang="0">
                <a:pos x="110" y="195"/>
              </a:cxn>
              <a:cxn ang="0">
                <a:pos x="124" y="231"/>
              </a:cxn>
              <a:cxn ang="0">
                <a:pos x="99" y="233"/>
              </a:cxn>
            </a:cxnLst>
            <a:rect l="0" t="0" r="r" b="b"/>
            <a:pathLst>
              <a:path w="309" h="302">
                <a:moveTo>
                  <a:pt x="309" y="285"/>
                </a:moveTo>
                <a:cubicBezTo>
                  <a:pt x="252" y="234"/>
                  <a:pt x="252" y="234"/>
                  <a:pt x="252" y="234"/>
                </a:cubicBezTo>
                <a:cubicBezTo>
                  <a:pt x="263" y="221"/>
                  <a:pt x="270" y="203"/>
                  <a:pt x="270" y="185"/>
                </a:cubicBezTo>
                <a:cubicBezTo>
                  <a:pt x="270" y="143"/>
                  <a:pt x="238" y="109"/>
                  <a:pt x="197" y="105"/>
                </a:cubicBezTo>
                <a:cubicBezTo>
                  <a:pt x="197" y="104"/>
                  <a:pt x="196" y="102"/>
                  <a:pt x="195" y="100"/>
                </a:cubicBezTo>
                <a:cubicBezTo>
                  <a:pt x="194" y="98"/>
                  <a:pt x="194" y="98"/>
                  <a:pt x="194" y="98"/>
                </a:cubicBezTo>
                <a:cubicBezTo>
                  <a:pt x="197" y="93"/>
                  <a:pt x="198" y="89"/>
                  <a:pt x="198" y="83"/>
                </a:cubicBezTo>
                <a:cubicBezTo>
                  <a:pt x="198" y="55"/>
                  <a:pt x="198" y="55"/>
                  <a:pt x="198" y="55"/>
                </a:cubicBezTo>
                <a:cubicBezTo>
                  <a:pt x="198" y="51"/>
                  <a:pt x="197" y="47"/>
                  <a:pt x="195" y="43"/>
                </a:cubicBezTo>
                <a:cubicBezTo>
                  <a:pt x="195" y="42"/>
                  <a:pt x="195" y="42"/>
                  <a:pt x="195" y="42"/>
                </a:cubicBezTo>
                <a:cubicBezTo>
                  <a:pt x="196" y="40"/>
                  <a:pt x="196" y="38"/>
                  <a:pt x="196" y="36"/>
                </a:cubicBezTo>
                <a:cubicBezTo>
                  <a:pt x="196" y="12"/>
                  <a:pt x="146" y="0"/>
                  <a:pt x="99" y="0"/>
                </a:cubicBezTo>
                <a:cubicBezTo>
                  <a:pt x="52" y="0"/>
                  <a:pt x="2" y="12"/>
                  <a:pt x="2" y="36"/>
                </a:cubicBezTo>
                <a:cubicBezTo>
                  <a:pt x="2" y="38"/>
                  <a:pt x="3" y="40"/>
                  <a:pt x="4" y="42"/>
                </a:cubicBezTo>
                <a:cubicBezTo>
                  <a:pt x="3" y="43"/>
                  <a:pt x="3" y="43"/>
                  <a:pt x="3" y="43"/>
                </a:cubicBezTo>
                <a:cubicBezTo>
                  <a:pt x="1" y="47"/>
                  <a:pt x="0" y="51"/>
                  <a:pt x="0" y="55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9"/>
                  <a:pt x="2" y="93"/>
                  <a:pt x="5" y="98"/>
                </a:cubicBezTo>
                <a:cubicBezTo>
                  <a:pt x="4" y="100"/>
                  <a:pt x="4" y="100"/>
                  <a:pt x="4" y="100"/>
                </a:cubicBezTo>
                <a:cubicBezTo>
                  <a:pt x="1" y="104"/>
                  <a:pt x="0" y="108"/>
                  <a:pt x="0" y="112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46"/>
                  <a:pt x="2" y="151"/>
                  <a:pt x="5" y="155"/>
                </a:cubicBezTo>
                <a:cubicBezTo>
                  <a:pt x="4" y="157"/>
                  <a:pt x="4" y="157"/>
                  <a:pt x="4" y="157"/>
                </a:cubicBezTo>
                <a:cubicBezTo>
                  <a:pt x="1" y="161"/>
                  <a:pt x="0" y="165"/>
                  <a:pt x="0" y="169"/>
                </a:cubicBezTo>
                <a:cubicBezTo>
                  <a:pt x="0" y="198"/>
                  <a:pt x="0" y="198"/>
                  <a:pt x="0" y="198"/>
                </a:cubicBezTo>
                <a:cubicBezTo>
                  <a:pt x="0" y="223"/>
                  <a:pt x="44" y="243"/>
                  <a:pt x="99" y="243"/>
                </a:cubicBezTo>
                <a:cubicBezTo>
                  <a:pt x="111" y="243"/>
                  <a:pt x="121" y="242"/>
                  <a:pt x="132" y="241"/>
                </a:cubicBezTo>
                <a:cubicBezTo>
                  <a:pt x="131" y="240"/>
                  <a:pt x="130" y="239"/>
                  <a:pt x="130" y="238"/>
                </a:cubicBezTo>
                <a:cubicBezTo>
                  <a:pt x="144" y="254"/>
                  <a:pt x="166" y="265"/>
                  <a:pt x="189" y="265"/>
                </a:cubicBezTo>
                <a:cubicBezTo>
                  <a:pt x="209" y="265"/>
                  <a:pt x="227" y="258"/>
                  <a:pt x="241" y="246"/>
                </a:cubicBezTo>
                <a:cubicBezTo>
                  <a:pt x="291" y="302"/>
                  <a:pt x="291" y="302"/>
                  <a:pt x="291" y="302"/>
                </a:cubicBezTo>
                <a:lnTo>
                  <a:pt x="309" y="285"/>
                </a:lnTo>
                <a:close/>
                <a:moveTo>
                  <a:pt x="156" y="151"/>
                </a:moveTo>
                <a:cubicBezTo>
                  <a:pt x="175" y="131"/>
                  <a:pt x="206" y="131"/>
                  <a:pt x="226" y="151"/>
                </a:cubicBezTo>
                <a:cubicBezTo>
                  <a:pt x="245" y="170"/>
                  <a:pt x="245" y="202"/>
                  <a:pt x="226" y="221"/>
                </a:cubicBezTo>
                <a:cubicBezTo>
                  <a:pt x="206" y="240"/>
                  <a:pt x="175" y="240"/>
                  <a:pt x="155" y="221"/>
                </a:cubicBezTo>
                <a:cubicBezTo>
                  <a:pt x="136" y="201"/>
                  <a:pt x="136" y="170"/>
                  <a:pt x="156" y="151"/>
                </a:cubicBezTo>
                <a:close/>
                <a:moveTo>
                  <a:pt x="99" y="11"/>
                </a:moveTo>
                <a:cubicBezTo>
                  <a:pt x="153" y="11"/>
                  <a:pt x="185" y="25"/>
                  <a:pt x="185" y="36"/>
                </a:cubicBezTo>
                <a:cubicBezTo>
                  <a:pt x="185" y="46"/>
                  <a:pt x="153" y="61"/>
                  <a:pt x="99" y="61"/>
                </a:cubicBezTo>
                <a:cubicBezTo>
                  <a:pt x="46" y="61"/>
                  <a:pt x="13" y="46"/>
                  <a:pt x="13" y="36"/>
                </a:cubicBezTo>
                <a:cubicBezTo>
                  <a:pt x="13" y="25"/>
                  <a:pt x="46" y="11"/>
                  <a:pt x="99" y="11"/>
                </a:cubicBezTo>
                <a:close/>
                <a:moveTo>
                  <a:pt x="11" y="60"/>
                </a:moveTo>
                <a:cubicBezTo>
                  <a:pt x="27" y="73"/>
                  <a:pt x="63" y="80"/>
                  <a:pt x="99" y="80"/>
                </a:cubicBezTo>
                <a:cubicBezTo>
                  <a:pt x="135" y="80"/>
                  <a:pt x="172" y="73"/>
                  <a:pt x="188" y="60"/>
                </a:cubicBezTo>
                <a:cubicBezTo>
                  <a:pt x="188" y="83"/>
                  <a:pt x="188" y="83"/>
                  <a:pt x="188" y="83"/>
                </a:cubicBezTo>
                <a:cubicBezTo>
                  <a:pt x="188" y="100"/>
                  <a:pt x="151" y="118"/>
                  <a:pt x="99" y="118"/>
                </a:cubicBezTo>
                <a:cubicBezTo>
                  <a:pt x="47" y="118"/>
                  <a:pt x="11" y="100"/>
                  <a:pt x="11" y="83"/>
                </a:cubicBezTo>
                <a:lnTo>
                  <a:pt x="11" y="60"/>
                </a:lnTo>
                <a:close/>
                <a:moveTo>
                  <a:pt x="11" y="114"/>
                </a:moveTo>
                <a:cubicBezTo>
                  <a:pt x="27" y="129"/>
                  <a:pt x="60" y="139"/>
                  <a:pt x="99" y="139"/>
                </a:cubicBezTo>
                <a:cubicBezTo>
                  <a:pt x="108" y="139"/>
                  <a:pt x="117" y="138"/>
                  <a:pt x="126" y="137"/>
                </a:cubicBezTo>
                <a:cubicBezTo>
                  <a:pt x="119" y="145"/>
                  <a:pt x="114" y="155"/>
                  <a:pt x="112" y="166"/>
                </a:cubicBezTo>
                <a:cubicBezTo>
                  <a:pt x="111" y="169"/>
                  <a:pt x="110" y="172"/>
                  <a:pt x="110" y="175"/>
                </a:cubicBezTo>
                <a:cubicBezTo>
                  <a:pt x="106" y="175"/>
                  <a:pt x="103" y="176"/>
                  <a:pt x="99" y="176"/>
                </a:cubicBezTo>
                <a:cubicBezTo>
                  <a:pt x="47" y="176"/>
                  <a:pt x="11" y="157"/>
                  <a:pt x="11" y="141"/>
                </a:cubicBezTo>
                <a:lnTo>
                  <a:pt x="11" y="114"/>
                </a:lnTo>
                <a:close/>
                <a:moveTo>
                  <a:pt x="99" y="233"/>
                </a:moveTo>
                <a:cubicBezTo>
                  <a:pt x="47" y="233"/>
                  <a:pt x="11" y="214"/>
                  <a:pt x="11" y="198"/>
                </a:cubicBezTo>
                <a:cubicBezTo>
                  <a:pt x="11" y="171"/>
                  <a:pt x="11" y="171"/>
                  <a:pt x="11" y="171"/>
                </a:cubicBezTo>
                <a:cubicBezTo>
                  <a:pt x="27" y="186"/>
                  <a:pt x="60" y="195"/>
                  <a:pt x="99" y="195"/>
                </a:cubicBezTo>
                <a:cubicBezTo>
                  <a:pt x="103" y="195"/>
                  <a:pt x="107" y="195"/>
                  <a:pt x="110" y="195"/>
                </a:cubicBezTo>
                <a:cubicBezTo>
                  <a:pt x="111" y="205"/>
                  <a:pt x="114" y="214"/>
                  <a:pt x="119" y="222"/>
                </a:cubicBezTo>
                <a:cubicBezTo>
                  <a:pt x="120" y="225"/>
                  <a:pt x="122" y="228"/>
                  <a:pt x="124" y="231"/>
                </a:cubicBezTo>
                <a:cubicBezTo>
                  <a:pt x="116" y="232"/>
                  <a:pt x="108" y="233"/>
                  <a:pt x="99" y="233"/>
                </a:cubicBezTo>
                <a:close/>
                <a:moveTo>
                  <a:pt x="99" y="233"/>
                </a:moveTo>
                <a:cubicBezTo>
                  <a:pt x="99" y="233"/>
                  <a:pt x="99" y="233"/>
                  <a:pt x="99" y="233"/>
                </a:cubicBez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>
              <a:solidFill>
                <a:schemeClr val="lt1"/>
              </a:solidFill>
            </a:endParaRPr>
          </a:p>
        </p:txBody>
      </p:sp>
      <p:sp>
        <p:nvSpPr>
          <p:cNvPr id="31" name="出自【趣你的PPT】(微信:qunideppt)：最优质的PPT资源库"/>
          <p:cNvSpPr/>
          <p:nvPr/>
        </p:nvSpPr>
        <p:spPr>
          <a:xfrm>
            <a:off x="7753811" y="3758368"/>
            <a:ext cx="452928" cy="452928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26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852216" y="3843016"/>
            <a:ext cx="256117" cy="283633"/>
          </a:xfrm>
          <a:custGeom>
            <a:avLst/>
            <a:gdLst/>
            <a:ahLst/>
            <a:cxnLst>
              <a:cxn ang="0">
                <a:pos x="46" y="62"/>
              </a:cxn>
              <a:cxn ang="0">
                <a:pos x="10" y="62"/>
              </a:cxn>
              <a:cxn ang="0">
                <a:pos x="0" y="52"/>
              </a:cxn>
              <a:cxn ang="0">
                <a:pos x="14" y="29"/>
              </a:cxn>
              <a:cxn ang="0">
                <a:pos x="28" y="34"/>
              </a:cxn>
              <a:cxn ang="0">
                <a:pos x="42" y="29"/>
              </a:cxn>
              <a:cxn ang="0">
                <a:pos x="56" y="52"/>
              </a:cxn>
              <a:cxn ang="0">
                <a:pos x="46" y="62"/>
              </a:cxn>
              <a:cxn ang="0">
                <a:pos x="28" y="31"/>
              </a:cxn>
              <a:cxn ang="0">
                <a:pos x="13" y="16"/>
              </a:cxn>
              <a:cxn ang="0">
                <a:pos x="28" y="0"/>
              </a:cxn>
              <a:cxn ang="0">
                <a:pos x="43" y="16"/>
              </a:cxn>
              <a:cxn ang="0">
                <a:pos x="28" y="31"/>
              </a:cxn>
            </a:cxnLst>
            <a:rect l="0" t="0" r="r" b="b"/>
            <a:pathLst>
              <a:path w="56" h="62">
                <a:moveTo>
                  <a:pt x="46" y="62"/>
                </a:moveTo>
                <a:cubicBezTo>
                  <a:pt x="10" y="62"/>
                  <a:pt x="10" y="62"/>
                  <a:pt x="10" y="62"/>
                </a:cubicBezTo>
                <a:cubicBezTo>
                  <a:pt x="4" y="62"/>
                  <a:pt x="0" y="58"/>
                  <a:pt x="0" y="52"/>
                </a:cubicBezTo>
                <a:cubicBezTo>
                  <a:pt x="0" y="43"/>
                  <a:pt x="2" y="29"/>
                  <a:pt x="14" y="29"/>
                </a:cubicBezTo>
                <a:cubicBezTo>
                  <a:pt x="15" y="29"/>
                  <a:pt x="20" y="34"/>
                  <a:pt x="28" y="34"/>
                </a:cubicBezTo>
                <a:cubicBezTo>
                  <a:pt x="36" y="34"/>
                  <a:pt x="41" y="29"/>
                  <a:pt x="42" y="29"/>
                </a:cubicBezTo>
                <a:cubicBezTo>
                  <a:pt x="54" y="29"/>
                  <a:pt x="56" y="43"/>
                  <a:pt x="56" y="52"/>
                </a:cubicBezTo>
                <a:cubicBezTo>
                  <a:pt x="56" y="58"/>
                  <a:pt x="52" y="62"/>
                  <a:pt x="46" y="62"/>
                </a:cubicBezTo>
                <a:close/>
                <a:moveTo>
                  <a:pt x="28" y="31"/>
                </a:moveTo>
                <a:cubicBezTo>
                  <a:pt x="20" y="31"/>
                  <a:pt x="13" y="24"/>
                  <a:pt x="13" y="16"/>
                </a:cubicBezTo>
                <a:cubicBezTo>
                  <a:pt x="13" y="7"/>
                  <a:pt x="20" y="0"/>
                  <a:pt x="28" y="0"/>
                </a:cubicBezTo>
                <a:cubicBezTo>
                  <a:pt x="37" y="0"/>
                  <a:pt x="43" y="7"/>
                  <a:pt x="43" y="16"/>
                </a:cubicBezTo>
                <a:cubicBezTo>
                  <a:pt x="43" y="24"/>
                  <a:pt x="37" y="31"/>
                  <a:pt x="28" y="31"/>
                </a:cubicBez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>
              <a:solidFill>
                <a:schemeClr val="lt1"/>
              </a:solidFill>
            </a:endParaRPr>
          </a:p>
        </p:txBody>
      </p:sp>
      <p:sp>
        <p:nvSpPr>
          <p:cNvPr id="32" name="出自【趣你的PPT】(微信:qunideppt)：最优质的PPT资源库"/>
          <p:cNvSpPr/>
          <p:nvPr/>
        </p:nvSpPr>
        <p:spPr>
          <a:xfrm>
            <a:off x="4794280" y="2420128"/>
            <a:ext cx="508883" cy="508883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2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893147" y="2539103"/>
            <a:ext cx="311151" cy="270934"/>
          </a:xfrm>
          <a:custGeom>
            <a:avLst/>
            <a:gdLst/>
            <a:ahLst/>
            <a:cxnLst>
              <a:cxn ang="0">
                <a:pos x="68" y="24"/>
              </a:cxn>
              <a:cxn ang="0">
                <a:pos x="64" y="29"/>
              </a:cxn>
              <a:cxn ang="0">
                <a:pos x="64" y="43"/>
              </a:cxn>
              <a:cxn ang="0">
                <a:pos x="59" y="48"/>
              </a:cxn>
              <a:cxn ang="0">
                <a:pos x="28" y="34"/>
              </a:cxn>
              <a:cxn ang="0">
                <a:pos x="25" y="44"/>
              </a:cxn>
              <a:cxn ang="0">
                <a:pos x="30" y="54"/>
              </a:cxn>
              <a:cxn ang="0">
                <a:pos x="14" y="56"/>
              </a:cxn>
              <a:cxn ang="0">
                <a:pos x="11" y="34"/>
              </a:cxn>
              <a:cxn ang="0">
                <a:pos x="7" y="34"/>
              </a:cxn>
              <a:cxn ang="0">
                <a:pos x="0" y="27"/>
              </a:cxn>
              <a:cxn ang="0">
                <a:pos x="0" y="20"/>
              </a:cxn>
              <a:cxn ang="0">
                <a:pos x="7" y="14"/>
              </a:cxn>
              <a:cxn ang="0">
                <a:pos x="25" y="14"/>
              </a:cxn>
              <a:cxn ang="0">
                <a:pos x="59" y="0"/>
              </a:cxn>
              <a:cxn ang="0">
                <a:pos x="64" y="4"/>
              </a:cxn>
              <a:cxn ang="0">
                <a:pos x="64" y="19"/>
              </a:cxn>
              <a:cxn ang="0">
                <a:pos x="68" y="24"/>
              </a:cxn>
              <a:cxn ang="0">
                <a:pos x="59" y="6"/>
              </a:cxn>
              <a:cxn ang="0">
                <a:pos x="30" y="19"/>
              </a:cxn>
              <a:cxn ang="0">
                <a:pos x="30" y="29"/>
              </a:cxn>
              <a:cxn ang="0">
                <a:pos x="59" y="42"/>
              </a:cxn>
              <a:cxn ang="0">
                <a:pos x="59" y="6"/>
              </a:cxn>
            </a:cxnLst>
            <a:rect l="0" t="0" r="r" b="b"/>
            <a:pathLst>
              <a:path w="68" h="59">
                <a:moveTo>
                  <a:pt x="68" y="24"/>
                </a:moveTo>
                <a:cubicBezTo>
                  <a:pt x="68" y="27"/>
                  <a:pt x="66" y="29"/>
                  <a:pt x="64" y="29"/>
                </a:cubicBezTo>
                <a:cubicBezTo>
                  <a:pt x="64" y="43"/>
                  <a:pt x="64" y="43"/>
                  <a:pt x="64" y="43"/>
                </a:cubicBezTo>
                <a:cubicBezTo>
                  <a:pt x="64" y="46"/>
                  <a:pt x="61" y="48"/>
                  <a:pt x="59" y="48"/>
                </a:cubicBezTo>
                <a:cubicBezTo>
                  <a:pt x="52" y="43"/>
                  <a:pt x="41" y="35"/>
                  <a:pt x="28" y="34"/>
                </a:cubicBezTo>
                <a:cubicBezTo>
                  <a:pt x="23" y="35"/>
                  <a:pt x="22" y="41"/>
                  <a:pt x="25" y="44"/>
                </a:cubicBezTo>
                <a:cubicBezTo>
                  <a:pt x="22" y="48"/>
                  <a:pt x="26" y="51"/>
                  <a:pt x="30" y="54"/>
                </a:cubicBezTo>
                <a:cubicBezTo>
                  <a:pt x="27" y="59"/>
                  <a:pt x="17" y="59"/>
                  <a:pt x="14" y="56"/>
                </a:cubicBezTo>
                <a:cubicBezTo>
                  <a:pt x="12" y="49"/>
                  <a:pt x="8" y="42"/>
                  <a:pt x="11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3" y="34"/>
                  <a:pt x="0" y="31"/>
                  <a:pt x="0" y="27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7"/>
                  <a:pt x="3" y="14"/>
                  <a:pt x="7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39" y="14"/>
                  <a:pt x="51" y="6"/>
                  <a:pt x="59" y="0"/>
                </a:cubicBezTo>
                <a:cubicBezTo>
                  <a:pt x="61" y="0"/>
                  <a:pt x="64" y="2"/>
                  <a:pt x="64" y="4"/>
                </a:cubicBezTo>
                <a:cubicBezTo>
                  <a:pt x="64" y="19"/>
                  <a:pt x="64" y="19"/>
                  <a:pt x="64" y="19"/>
                </a:cubicBezTo>
                <a:cubicBezTo>
                  <a:pt x="66" y="19"/>
                  <a:pt x="68" y="21"/>
                  <a:pt x="68" y="24"/>
                </a:cubicBezTo>
                <a:close/>
                <a:moveTo>
                  <a:pt x="59" y="6"/>
                </a:moveTo>
                <a:cubicBezTo>
                  <a:pt x="49" y="13"/>
                  <a:pt x="39" y="18"/>
                  <a:pt x="30" y="19"/>
                </a:cubicBezTo>
                <a:cubicBezTo>
                  <a:pt x="30" y="29"/>
                  <a:pt x="30" y="29"/>
                  <a:pt x="30" y="29"/>
                </a:cubicBezTo>
                <a:cubicBezTo>
                  <a:pt x="39" y="30"/>
                  <a:pt x="49" y="34"/>
                  <a:pt x="59" y="42"/>
                </a:cubicBezTo>
                <a:lnTo>
                  <a:pt x="59" y="6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>
              <a:solidFill>
                <a:schemeClr val="lt1"/>
              </a:solidFill>
            </a:endParaRPr>
          </a:p>
        </p:txBody>
      </p:sp>
      <p:sp>
        <p:nvSpPr>
          <p:cNvPr id="33" name="出自【趣你的PPT】(微信:qunideppt)：最优质的PPT资源库"/>
          <p:cNvSpPr/>
          <p:nvPr/>
        </p:nvSpPr>
        <p:spPr>
          <a:xfrm>
            <a:off x="3867104" y="3903828"/>
            <a:ext cx="452928" cy="452928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27" name="出自【趣你的PPT】(微信:qunideppt)：最优质的PPT资源库"/>
          <p:cNvSpPr>
            <a:spLocks noChangeAspect="1" noEditPoints="1"/>
          </p:cNvSpPr>
          <p:nvPr/>
        </p:nvSpPr>
        <p:spPr bwMode="auto">
          <a:xfrm>
            <a:off x="3947328" y="4004943"/>
            <a:ext cx="292480" cy="250699"/>
          </a:xfrm>
          <a:custGeom>
            <a:avLst/>
            <a:gdLst/>
            <a:ahLst/>
            <a:cxnLst>
              <a:cxn ang="0">
                <a:pos x="68" y="53"/>
              </a:cxn>
              <a:cxn ang="0">
                <a:pos x="63" y="58"/>
              </a:cxn>
              <a:cxn ang="0">
                <a:pos x="5" y="58"/>
              </a:cxn>
              <a:cxn ang="0">
                <a:pos x="0" y="53"/>
              </a:cxn>
              <a:cxn ang="0">
                <a:pos x="0" y="4"/>
              </a:cxn>
              <a:cxn ang="0">
                <a:pos x="5" y="0"/>
              </a:cxn>
              <a:cxn ang="0">
                <a:pos x="63" y="0"/>
              </a:cxn>
              <a:cxn ang="0">
                <a:pos x="68" y="4"/>
              </a:cxn>
              <a:cxn ang="0">
                <a:pos x="68" y="53"/>
              </a:cxn>
              <a:cxn ang="0">
                <a:pos x="63" y="14"/>
              </a:cxn>
              <a:cxn ang="0">
                <a:pos x="63" y="10"/>
              </a:cxn>
              <a:cxn ang="0">
                <a:pos x="63" y="4"/>
              </a:cxn>
              <a:cxn ang="0">
                <a:pos x="31" y="4"/>
              </a:cxn>
              <a:cxn ang="0">
                <a:pos x="29" y="9"/>
              </a:cxn>
              <a:cxn ang="0">
                <a:pos x="5" y="9"/>
              </a:cxn>
              <a:cxn ang="0">
                <a:pos x="5" y="14"/>
              </a:cxn>
              <a:cxn ang="0">
                <a:pos x="63" y="14"/>
              </a:cxn>
              <a:cxn ang="0">
                <a:pos x="63" y="53"/>
              </a:cxn>
              <a:cxn ang="0">
                <a:pos x="63" y="48"/>
              </a:cxn>
              <a:cxn ang="0">
                <a:pos x="5" y="48"/>
              </a:cxn>
              <a:cxn ang="0">
                <a:pos x="5" y="53"/>
              </a:cxn>
              <a:cxn ang="0">
                <a:pos x="63" y="53"/>
              </a:cxn>
              <a:cxn ang="0">
                <a:pos x="24" y="7"/>
              </a:cxn>
              <a:cxn ang="0">
                <a:pos x="24" y="2"/>
              </a:cxn>
              <a:cxn ang="0">
                <a:pos x="9" y="2"/>
              </a:cxn>
              <a:cxn ang="0">
                <a:pos x="9" y="7"/>
              </a:cxn>
              <a:cxn ang="0">
                <a:pos x="24" y="7"/>
              </a:cxn>
              <a:cxn ang="0">
                <a:pos x="34" y="17"/>
              </a:cxn>
              <a:cxn ang="0">
                <a:pos x="19" y="31"/>
              </a:cxn>
              <a:cxn ang="0">
                <a:pos x="34" y="46"/>
              </a:cxn>
              <a:cxn ang="0">
                <a:pos x="48" y="31"/>
              </a:cxn>
              <a:cxn ang="0">
                <a:pos x="34" y="17"/>
              </a:cxn>
              <a:cxn ang="0">
                <a:pos x="34" y="41"/>
              </a:cxn>
              <a:cxn ang="0">
                <a:pos x="24" y="31"/>
              </a:cxn>
              <a:cxn ang="0">
                <a:pos x="34" y="21"/>
              </a:cxn>
              <a:cxn ang="0">
                <a:pos x="43" y="31"/>
              </a:cxn>
              <a:cxn ang="0">
                <a:pos x="34" y="41"/>
              </a:cxn>
              <a:cxn ang="0">
                <a:pos x="34" y="25"/>
              </a:cxn>
              <a:cxn ang="0">
                <a:pos x="28" y="31"/>
              </a:cxn>
              <a:cxn ang="0">
                <a:pos x="29" y="32"/>
              </a:cxn>
              <a:cxn ang="0">
                <a:pos x="30" y="31"/>
              </a:cxn>
              <a:cxn ang="0">
                <a:pos x="34" y="27"/>
              </a:cxn>
              <a:cxn ang="0">
                <a:pos x="35" y="26"/>
              </a:cxn>
              <a:cxn ang="0">
                <a:pos x="34" y="25"/>
              </a:cxn>
            </a:cxnLst>
            <a:rect l="0" t="0" r="r" b="b"/>
            <a:pathLst>
              <a:path w="68" h="58">
                <a:moveTo>
                  <a:pt x="68" y="53"/>
                </a:moveTo>
                <a:cubicBezTo>
                  <a:pt x="68" y="56"/>
                  <a:pt x="66" y="58"/>
                  <a:pt x="63" y="58"/>
                </a:cubicBezTo>
                <a:cubicBezTo>
                  <a:pt x="5" y="58"/>
                  <a:pt x="5" y="58"/>
                  <a:pt x="5" y="58"/>
                </a:cubicBezTo>
                <a:cubicBezTo>
                  <a:pt x="2" y="58"/>
                  <a:pt x="0" y="56"/>
                  <a:pt x="0" y="5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6" y="0"/>
                  <a:pt x="68" y="2"/>
                  <a:pt x="68" y="4"/>
                </a:cubicBezTo>
                <a:lnTo>
                  <a:pt x="68" y="53"/>
                </a:lnTo>
                <a:close/>
                <a:moveTo>
                  <a:pt x="63" y="14"/>
                </a:moveTo>
                <a:cubicBezTo>
                  <a:pt x="63" y="10"/>
                  <a:pt x="63" y="10"/>
                  <a:pt x="63" y="10"/>
                </a:cubicBezTo>
                <a:cubicBezTo>
                  <a:pt x="63" y="4"/>
                  <a:pt x="63" y="4"/>
                  <a:pt x="63" y="4"/>
                </a:cubicBezTo>
                <a:cubicBezTo>
                  <a:pt x="31" y="4"/>
                  <a:pt x="31" y="4"/>
                  <a:pt x="31" y="4"/>
                </a:cubicBezTo>
                <a:cubicBezTo>
                  <a:pt x="29" y="9"/>
                  <a:pt x="29" y="9"/>
                  <a:pt x="29" y="9"/>
                </a:cubicBezTo>
                <a:cubicBezTo>
                  <a:pt x="5" y="9"/>
                  <a:pt x="5" y="9"/>
                  <a:pt x="5" y="9"/>
                </a:cubicBezTo>
                <a:cubicBezTo>
                  <a:pt x="5" y="14"/>
                  <a:pt x="5" y="14"/>
                  <a:pt x="5" y="14"/>
                </a:cubicBezTo>
                <a:lnTo>
                  <a:pt x="63" y="14"/>
                </a:lnTo>
                <a:close/>
                <a:moveTo>
                  <a:pt x="63" y="53"/>
                </a:moveTo>
                <a:cubicBezTo>
                  <a:pt x="63" y="48"/>
                  <a:pt x="63" y="48"/>
                  <a:pt x="63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53"/>
                  <a:pt x="5" y="53"/>
                  <a:pt x="5" y="53"/>
                </a:cubicBezTo>
                <a:lnTo>
                  <a:pt x="63" y="53"/>
                </a:lnTo>
                <a:close/>
                <a:moveTo>
                  <a:pt x="24" y="7"/>
                </a:moveTo>
                <a:cubicBezTo>
                  <a:pt x="24" y="2"/>
                  <a:pt x="24" y="2"/>
                  <a:pt x="24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7"/>
                  <a:pt x="9" y="7"/>
                  <a:pt x="9" y="7"/>
                </a:cubicBezTo>
                <a:lnTo>
                  <a:pt x="24" y="7"/>
                </a:lnTo>
                <a:close/>
                <a:moveTo>
                  <a:pt x="34" y="17"/>
                </a:moveTo>
                <a:cubicBezTo>
                  <a:pt x="26" y="17"/>
                  <a:pt x="19" y="23"/>
                  <a:pt x="19" y="31"/>
                </a:cubicBezTo>
                <a:cubicBezTo>
                  <a:pt x="19" y="39"/>
                  <a:pt x="26" y="46"/>
                  <a:pt x="34" y="46"/>
                </a:cubicBezTo>
                <a:cubicBezTo>
                  <a:pt x="42" y="46"/>
                  <a:pt x="48" y="39"/>
                  <a:pt x="48" y="31"/>
                </a:cubicBezTo>
                <a:cubicBezTo>
                  <a:pt x="48" y="23"/>
                  <a:pt x="42" y="17"/>
                  <a:pt x="34" y="17"/>
                </a:cubicBezTo>
                <a:close/>
                <a:moveTo>
                  <a:pt x="34" y="41"/>
                </a:moveTo>
                <a:cubicBezTo>
                  <a:pt x="28" y="41"/>
                  <a:pt x="24" y="37"/>
                  <a:pt x="24" y="31"/>
                </a:cubicBezTo>
                <a:cubicBezTo>
                  <a:pt x="24" y="26"/>
                  <a:pt x="28" y="21"/>
                  <a:pt x="34" y="21"/>
                </a:cubicBezTo>
                <a:cubicBezTo>
                  <a:pt x="39" y="21"/>
                  <a:pt x="43" y="26"/>
                  <a:pt x="43" y="31"/>
                </a:cubicBezTo>
                <a:cubicBezTo>
                  <a:pt x="43" y="37"/>
                  <a:pt x="39" y="41"/>
                  <a:pt x="34" y="41"/>
                </a:cubicBezTo>
                <a:close/>
                <a:moveTo>
                  <a:pt x="34" y="25"/>
                </a:moveTo>
                <a:cubicBezTo>
                  <a:pt x="30" y="25"/>
                  <a:pt x="28" y="28"/>
                  <a:pt x="28" y="31"/>
                </a:cubicBezTo>
                <a:cubicBezTo>
                  <a:pt x="28" y="32"/>
                  <a:pt x="28" y="32"/>
                  <a:pt x="29" y="32"/>
                </a:cubicBezTo>
                <a:cubicBezTo>
                  <a:pt x="30" y="32"/>
                  <a:pt x="30" y="32"/>
                  <a:pt x="30" y="31"/>
                </a:cubicBezTo>
                <a:cubicBezTo>
                  <a:pt x="30" y="29"/>
                  <a:pt x="32" y="27"/>
                  <a:pt x="34" y="27"/>
                </a:cubicBezTo>
                <a:cubicBezTo>
                  <a:pt x="34" y="27"/>
                  <a:pt x="35" y="27"/>
                  <a:pt x="35" y="26"/>
                </a:cubicBezTo>
                <a:cubicBezTo>
                  <a:pt x="35" y="26"/>
                  <a:pt x="34" y="25"/>
                  <a:pt x="34" y="25"/>
                </a:cubicBez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>
              <a:solidFill>
                <a:schemeClr val="lt1"/>
              </a:solidFill>
            </a:endParaRPr>
          </a:p>
        </p:txBody>
      </p:sp>
      <p:sp>
        <p:nvSpPr>
          <p:cNvPr id="40" name="出自【趣你的PPT】(微信:qunideppt)：最优质的PPT资源库"/>
          <p:cNvSpPr txBox="1"/>
          <p:nvPr/>
        </p:nvSpPr>
        <p:spPr>
          <a:xfrm>
            <a:off x="7276299" y="1590571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41" name="出自【趣你的PPT】(微信:qunideppt)：最优质的PPT资源库"/>
          <p:cNvSpPr txBox="1"/>
          <p:nvPr/>
        </p:nvSpPr>
        <p:spPr>
          <a:xfrm>
            <a:off x="7380178" y="1946523"/>
            <a:ext cx="2750794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43" name="出自【趣你的PPT】(微信:qunideppt)：最优质的PPT资源库"/>
          <p:cNvSpPr txBox="1"/>
          <p:nvPr/>
        </p:nvSpPr>
        <p:spPr>
          <a:xfrm>
            <a:off x="2647146" y="1721198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44" name="出自【趣你的PPT】(微信:qunideppt)：最优质的PPT资源库"/>
          <p:cNvSpPr txBox="1"/>
          <p:nvPr/>
        </p:nvSpPr>
        <p:spPr>
          <a:xfrm>
            <a:off x="1548277" y="2079896"/>
            <a:ext cx="2719579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46" name="出自【趣你的PPT】(微信:qunideppt)：最优质的PPT资源库"/>
          <p:cNvSpPr txBox="1"/>
          <p:nvPr/>
        </p:nvSpPr>
        <p:spPr>
          <a:xfrm>
            <a:off x="8614199" y="3252315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47" name="出自【趣你的PPT】(微信:qunideppt)：最优质的PPT资源库"/>
          <p:cNvSpPr txBox="1"/>
          <p:nvPr/>
        </p:nvSpPr>
        <p:spPr>
          <a:xfrm>
            <a:off x="8718078" y="3608267"/>
            <a:ext cx="2748208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49" name="出自【趣你的PPT】(微信:qunideppt)：最优质的PPT资源库"/>
          <p:cNvSpPr txBox="1"/>
          <p:nvPr/>
        </p:nvSpPr>
        <p:spPr>
          <a:xfrm>
            <a:off x="1796119" y="3455513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50" name="出自【趣你的PPT】(微信:qunideppt)：最优质的PPT资源库"/>
          <p:cNvSpPr txBox="1"/>
          <p:nvPr/>
        </p:nvSpPr>
        <p:spPr>
          <a:xfrm>
            <a:off x="648770" y="3814211"/>
            <a:ext cx="2768059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209154" y="370813"/>
            <a:ext cx="34963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单击添加您的标题</a:t>
            </a:r>
            <a:endParaRPr lang="en-US" altLang="zh-CN" sz="2600" b="1" spc="180" dirty="0">
              <a:solidFill>
                <a:srgbClr val="FFFFFF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出自【趣你的PPT】(微信:qunideppt)：最优质的PPT资源库"/>
          <p:cNvSpPr/>
          <p:nvPr/>
        </p:nvSpPr>
        <p:spPr>
          <a:xfrm rot="5400000" flipV="1">
            <a:off x="8756892" y="1554479"/>
            <a:ext cx="1972069" cy="1972069"/>
          </a:xfrm>
          <a:prstGeom prst="teardrop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15" name="出自【趣你的PPT】(微信:qunideppt)：最优质的PPT资源库"/>
          <p:cNvSpPr/>
          <p:nvPr/>
        </p:nvSpPr>
        <p:spPr>
          <a:xfrm rot="16200000">
            <a:off x="8750241" y="3601289"/>
            <a:ext cx="1176812" cy="1176811"/>
          </a:xfrm>
          <a:prstGeom prst="teardrop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16" name="出自【趣你的PPT】(微信:qunideppt)：最优质的PPT资源库"/>
          <p:cNvSpPr/>
          <p:nvPr/>
        </p:nvSpPr>
        <p:spPr>
          <a:xfrm rot="5400000">
            <a:off x="6712829" y="1547828"/>
            <a:ext cx="1978720" cy="1978720"/>
          </a:xfrm>
          <a:prstGeom prst="teardrop">
            <a:avLst/>
          </a:prstGeom>
          <a:noFill/>
          <a:ln w="3175">
            <a:solidFill>
              <a:srgbClr val="40404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sp>
        <p:nvSpPr>
          <p:cNvPr id="17" name="出自【趣你的PPT】(微信:qunideppt)：最优质的PPT资源库"/>
          <p:cNvSpPr/>
          <p:nvPr/>
        </p:nvSpPr>
        <p:spPr>
          <a:xfrm>
            <a:off x="6712829" y="3601289"/>
            <a:ext cx="1978720" cy="1978720"/>
          </a:xfrm>
          <a:prstGeom prst="teardrop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>
              <a:solidFill>
                <a:schemeClr val="lt1"/>
              </a:solidFill>
            </a:endParaRPr>
          </a:p>
        </p:txBody>
      </p:sp>
      <p:sp>
        <p:nvSpPr>
          <p:cNvPr id="18" name="出自【趣你的PPT】(微信:qunideppt)：最优质的PPT资源库"/>
          <p:cNvSpPr/>
          <p:nvPr/>
        </p:nvSpPr>
        <p:spPr>
          <a:xfrm rot="5400000">
            <a:off x="7343660" y="2178659"/>
            <a:ext cx="1347890" cy="1347890"/>
          </a:xfrm>
          <a:prstGeom prst="teardrop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grpSp>
        <p:nvGrpSpPr>
          <p:cNvPr id="28" name="Group 10出自【趣你的PPT】(微信:qunideppt)：最优质的PPT资源库"/>
          <p:cNvGrpSpPr>
            <a:grpSpLocks noChangeAspect="1"/>
          </p:cNvGrpSpPr>
          <p:nvPr/>
        </p:nvGrpSpPr>
        <p:grpSpPr>
          <a:xfrm>
            <a:off x="7702189" y="2642635"/>
            <a:ext cx="647224" cy="531876"/>
            <a:chOff x="774700" y="2073276"/>
            <a:chExt cx="481013" cy="395288"/>
          </a:xfrm>
          <a:solidFill>
            <a:schemeClr val="bg1"/>
          </a:solidFill>
        </p:grpSpPr>
        <p:sp>
          <p:nvSpPr>
            <p:cNvPr id="39" name="出自【趣你的PPT】(微信:qunideppt)：最优质的PPT资源库"/>
            <p:cNvSpPr/>
            <p:nvPr/>
          </p:nvSpPr>
          <p:spPr bwMode="auto">
            <a:xfrm>
              <a:off x="774700" y="2101851"/>
              <a:ext cx="419100" cy="366713"/>
            </a:xfrm>
            <a:custGeom>
              <a:avLst/>
              <a:gdLst>
                <a:gd name="T0" fmla="*/ 2249 w 2905"/>
                <a:gd name="T1" fmla="*/ 239 h 2540"/>
                <a:gd name="T2" fmla="*/ 2885 w 2905"/>
                <a:gd name="T3" fmla="*/ 968 h 2540"/>
                <a:gd name="T4" fmla="*/ 2609 w 2905"/>
                <a:gd name="T5" fmla="*/ 1645 h 2540"/>
                <a:gd name="T6" fmla="*/ 2513 w 2905"/>
                <a:gd name="T7" fmla="*/ 1837 h 2540"/>
                <a:gd name="T8" fmla="*/ 2362 w 2905"/>
                <a:gd name="T9" fmla="*/ 1977 h 2540"/>
                <a:gd name="T10" fmla="*/ 2169 w 2905"/>
                <a:gd name="T11" fmla="*/ 2102 h 2540"/>
                <a:gd name="T12" fmla="*/ 2044 w 2905"/>
                <a:gd name="T13" fmla="*/ 2294 h 2540"/>
                <a:gd name="T14" fmla="*/ 1903 w 2905"/>
                <a:gd name="T15" fmla="*/ 2444 h 2540"/>
                <a:gd name="T16" fmla="*/ 1710 w 2905"/>
                <a:gd name="T17" fmla="*/ 2540 h 2540"/>
                <a:gd name="T18" fmla="*/ 1191 w 2905"/>
                <a:gd name="T19" fmla="*/ 2359 h 2540"/>
                <a:gd name="T20" fmla="*/ 1027 w 2905"/>
                <a:gd name="T21" fmla="*/ 2380 h 2540"/>
                <a:gd name="T22" fmla="*/ 934 w 2905"/>
                <a:gd name="T23" fmla="*/ 2229 h 2540"/>
                <a:gd name="T24" fmla="*/ 907 w 2905"/>
                <a:gd name="T25" fmla="*/ 2175 h 2540"/>
                <a:gd name="T26" fmla="*/ 745 w 2905"/>
                <a:gd name="T27" fmla="*/ 2107 h 2540"/>
                <a:gd name="T28" fmla="*/ 735 w 2905"/>
                <a:gd name="T29" fmla="*/ 1941 h 2540"/>
                <a:gd name="T30" fmla="*/ 612 w 2905"/>
                <a:gd name="T31" fmla="*/ 1952 h 2540"/>
                <a:gd name="T32" fmla="*/ 495 w 2905"/>
                <a:gd name="T33" fmla="*/ 1816 h 2540"/>
                <a:gd name="T34" fmla="*/ 490 w 2905"/>
                <a:gd name="T35" fmla="*/ 1730 h 2540"/>
                <a:gd name="T36" fmla="*/ 323 w 2905"/>
                <a:gd name="T37" fmla="*/ 1690 h 2540"/>
                <a:gd name="T38" fmla="*/ 284 w 2905"/>
                <a:gd name="T39" fmla="*/ 1525 h 2540"/>
                <a:gd name="T40" fmla="*/ 0 w 2905"/>
                <a:gd name="T41" fmla="*/ 904 h 2540"/>
                <a:gd name="T42" fmla="*/ 87 w 2905"/>
                <a:gd name="T43" fmla="*/ 837 h 2540"/>
                <a:gd name="T44" fmla="*/ 629 w 2905"/>
                <a:gd name="T45" fmla="*/ 1240 h 2540"/>
                <a:gd name="T46" fmla="*/ 771 w 2905"/>
                <a:gd name="T47" fmla="*/ 1357 h 2540"/>
                <a:gd name="T48" fmla="*/ 760 w 2905"/>
                <a:gd name="T49" fmla="*/ 1479 h 2540"/>
                <a:gd name="T50" fmla="*/ 927 w 2905"/>
                <a:gd name="T51" fmla="*/ 1489 h 2540"/>
                <a:gd name="T52" fmla="*/ 996 w 2905"/>
                <a:gd name="T53" fmla="*/ 1649 h 2540"/>
                <a:gd name="T54" fmla="*/ 1050 w 2905"/>
                <a:gd name="T55" fmla="*/ 1676 h 2540"/>
                <a:gd name="T56" fmla="*/ 1201 w 2905"/>
                <a:gd name="T57" fmla="*/ 1769 h 2540"/>
                <a:gd name="T58" fmla="*/ 1181 w 2905"/>
                <a:gd name="T59" fmla="*/ 1932 h 2540"/>
                <a:gd name="T60" fmla="*/ 1344 w 2905"/>
                <a:gd name="T61" fmla="*/ 1912 h 2540"/>
                <a:gd name="T62" fmla="*/ 1438 w 2905"/>
                <a:gd name="T63" fmla="*/ 2062 h 2540"/>
                <a:gd name="T64" fmla="*/ 1716 w 2905"/>
                <a:gd name="T65" fmla="*/ 2402 h 2540"/>
                <a:gd name="T66" fmla="*/ 1809 w 2905"/>
                <a:gd name="T67" fmla="*/ 2325 h 2540"/>
                <a:gd name="T68" fmla="*/ 1567 w 2905"/>
                <a:gd name="T69" fmla="*/ 2025 h 2540"/>
                <a:gd name="T70" fmla="*/ 1633 w 2905"/>
                <a:gd name="T71" fmla="*/ 1939 h 2540"/>
                <a:gd name="T72" fmla="*/ 1936 w 2905"/>
                <a:gd name="T73" fmla="*/ 2183 h 2540"/>
                <a:gd name="T74" fmla="*/ 2029 w 2905"/>
                <a:gd name="T75" fmla="*/ 2106 h 2540"/>
                <a:gd name="T76" fmla="*/ 1786 w 2905"/>
                <a:gd name="T77" fmla="*/ 1806 h 2540"/>
                <a:gd name="T78" fmla="*/ 1853 w 2905"/>
                <a:gd name="T79" fmla="*/ 1720 h 2540"/>
                <a:gd name="T80" fmla="*/ 2156 w 2905"/>
                <a:gd name="T81" fmla="*/ 1965 h 2540"/>
                <a:gd name="T82" fmla="*/ 2249 w 2905"/>
                <a:gd name="T83" fmla="*/ 1887 h 2540"/>
                <a:gd name="T84" fmla="*/ 2006 w 2905"/>
                <a:gd name="T85" fmla="*/ 1587 h 2540"/>
                <a:gd name="T86" fmla="*/ 2074 w 2905"/>
                <a:gd name="T87" fmla="*/ 1501 h 2540"/>
                <a:gd name="T88" fmla="*/ 2377 w 2905"/>
                <a:gd name="T89" fmla="*/ 1746 h 2540"/>
                <a:gd name="T90" fmla="*/ 2469 w 2905"/>
                <a:gd name="T91" fmla="*/ 1669 h 2540"/>
                <a:gd name="T92" fmla="*/ 2438 w 2905"/>
                <a:gd name="T93" fmla="*/ 1591 h 2540"/>
                <a:gd name="T94" fmla="*/ 2295 w 2905"/>
                <a:gd name="T95" fmla="*/ 1449 h 2540"/>
                <a:gd name="T96" fmla="*/ 2062 w 2905"/>
                <a:gd name="T97" fmla="*/ 1218 h 2540"/>
                <a:gd name="T98" fmla="*/ 1813 w 2905"/>
                <a:gd name="T99" fmla="*/ 970 h 2540"/>
                <a:gd name="T100" fmla="*/ 1616 w 2905"/>
                <a:gd name="T101" fmla="*/ 775 h 2540"/>
                <a:gd name="T102" fmla="*/ 1537 w 2905"/>
                <a:gd name="T103" fmla="*/ 706 h 2540"/>
                <a:gd name="T104" fmla="*/ 1428 w 2905"/>
                <a:gd name="T105" fmla="*/ 754 h 2540"/>
                <a:gd name="T106" fmla="*/ 1226 w 2905"/>
                <a:gd name="T107" fmla="*/ 1069 h 2540"/>
                <a:gd name="T108" fmla="*/ 976 w 2905"/>
                <a:gd name="T109" fmla="*/ 1147 h 2540"/>
                <a:gd name="T110" fmla="*/ 796 w 2905"/>
                <a:gd name="T111" fmla="*/ 1004 h 2540"/>
                <a:gd name="T112" fmla="*/ 1064 w 2905"/>
                <a:gd name="T113" fmla="*/ 203 h 2540"/>
                <a:gd name="T114" fmla="*/ 1158 w 2905"/>
                <a:gd name="T115" fmla="*/ 94 h 2540"/>
                <a:gd name="T116" fmla="*/ 1338 w 2905"/>
                <a:gd name="T117" fmla="*/ 10 h 2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05" h="2540">
                  <a:moveTo>
                    <a:pt x="1451" y="0"/>
                  </a:moveTo>
                  <a:lnTo>
                    <a:pt x="1493" y="3"/>
                  </a:lnTo>
                  <a:lnTo>
                    <a:pt x="1538" y="11"/>
                  </a:lnTo>
                  <a:lnTo>
                    <a:pt x="1585" y="23"/>
                  </a:lnTo>
                  <a:lnTo>
                    <a:pt x="2221" y="222"/>
                  </a:lnTo>
                  <a:lnTo>
                    <a:pt x="2236" y="229"/>
                  </a:lnTo>
                  <a:lnTo>
                    <a:pt x="2249" y="239"/>
                  </a:lnTo>
                  <a:lnTo>
                    <a:pt x="2885" y="870"/>
                  </a:lnTo>
                  <a:lnTo>
                    <a:pt x="2896" y="886"/>
                  </a:lnTo>
                  <a:lnTo>
                    <a:pt x="2903" y="902"/>
                  </a:lnTo>
                  <a:lnTo>
                    <a:pt x="2905" y="919"/>
                  </a:lnTo>
                  <a:lnTo>
                    <a:pt x="2903" y="936"/>
                  </a:lnTo>
                  <a:lnTo>
                    <a:pt x="2896" y="954"/>
                  </a:lnTo>
                  <a:lnTo>
                    <a:pt x="2885" y="968"/>
                  </a:lnTo>
                  <a:lnTo>
                    <a:pt x="2445" y="1405"/>
                  </a:lnTo>
                  <a:lnTo>
                    <a:pt x="2552" y="1511"/>
                  </a:lnTo>
                  <a:lnTo>
                    <a:pt x="2572" y="1534"/>
                  </a:lnTo>
                  <a:lnTo>
                    <a:pt x="2588" y="1560"/>
                  </a:lnTo>
                  <a:lnTo>
                    <a:pt x="2599" y="1587"/>
                  </a:lnTo>
                  <a:lnTo>
                    <a:pt x="2606" y="1615"/>
                  </a:lnTo>
                  <a:lnTo>
                    <a:pt x="2609" y="1645"/>
                  </a:lnTo>
                  <a:lnTo>
                    <a:pt x="2608" y="1675"/>
                  </a:lnTo>
                  <a:lnTo>
                    <a:pt x="2603" y="1705"/>
                  </a:lnTo>
                  <a:lnTo>
                    <a:pt x="2594" y="1734"/>
                  </a:lnTo>
                  <a:lnTo>
                    <a:pt x="2580" y="1762"/>
                  </a:lnTo>
                  <a:lnTo>
                    <a:pt x="2562" y="1790"/>
                  </a:lnTo>
                  <a:lnTo>
                    <a:pt x="2540" y="1815"/>
                  </a:lnTo>
                  <a:lnTo>
                    <a:pt x="2513" y="1837"/>
                  </a:lnTo>
                  <a:lnTo>
                    <a:pt x="2484" y="1857"/>
                  </a:lnTo>
                  <a:lnTo>
                    <a:pt x="2453" y="1870"/>
                  </a:lnTo>
                  <a:lnTo>
                    <a:pt x="2421" y="1879"/>
                  </a:lnTo>
                  <a:lnTo>
                    <a:pt x="2389" y="1883"/>
                  </a:lnTo>
                  <a:lnTo>
                    <a:pt x="2385" y="1915"/>
                  </a:lnTo>
                  <a:lnTo>
                    <a:pt x="2376" y="1947"/>
                  </a:lnTo>
                  <a:lnTo>
                    <a:pt x="2362" y="1977"/>
                  </a:lnTo>
                  <a:lnTo>
                    <a:pt x="2343" y="2007"/>
                  </a:lnTo>
                  <a:lnTo>
                    <a:pt x="2319" y="2033"/>
                  </a:lnTo>
                  <a:lnTo>
                    <a:pt x="2293" y="2056"/>
                  </a:lnTo>
                  <a:lnTo>
                    <a:pt x="2263" y="2075"/>
                  </a:lnTo>
                  <a:lnTo>
                    <a:pt x="2233" y="2089"/>
                  </a:lnTo>
                  <a:lnTo>
                    <a:pt x="2201" y="2098"/>
                  </a:lnTo>
                  <a:lnTo>
                    <a:pt x="2169" y="2102"/>
                  </a:lnTo>
                  <a:lnTo>
                    <a:pt x="2164" y="2134"/>
                  </a:lnTo>
                  <a:lnTo>
                    <a:pt x="2155" y="2166"/>
                  </a:lnTo>
                  <a:lnTo>
                    <a:pt x="2142" y="2196"/>
                  </a:lnTo>
                  <a:lnTo>
                    <a:pt x="2123" y="2226"/>
                  </a:lnTo>
                  <a:lnTo>
                    <a:pt x="2100" y="2252"/>
                  </a:lnTo>
                  <a:lnTo>
                    <a:pt x="2073" y="2275"/>
                  </a:lnTo>
                  <a:lnTo>
                    <a:pt x="2044" y="2294"/>
                  </a:lnTo>
                  <a:lnTo>
                    <a:pt x="2012" y="2308"/>
                  </a:lnTo>
                  <a:lnTo>
                    <a:pt x="1981" y="2316"/>
                  </a:lnTo>
                  <a:lnTo>
                    <a:pt x="1948" y="2321"/>
                  </a:lnTo>
                  <a:lnTo>
                    <a:pt x="1944" y="2352"/>
                  </a:lnTo>
                  <a:lnTo>
                    <a:pt x="1935" y="2385"/>
                  </a:lnTo>
                  <a:lnTo>
                    <a:pt x="1922" y="2415"/>
                  </a:lnTo>
                  <a:lnTo>
                    <a:pt x="1903" y="2444"/>
                  </a:lnTo>
                  <a:lnTo>
                    <a:pt x="1880" y="2471"/>
                  </a:lnTo>
                  <a:lnTo>
                    <a:pt x="1854" y="2492"/>
                  </a:lnTo>
                  <a:lnTo>
                    <a:pt x="1828" y="2510"/>
                  </a:lnTo>
                  <a:lnTo>
                    <a:pt x="1799" y="2524"/>
                  </a:lnTo>
                  <a:lnTo>
                    <a:pt x="1770" y="2533"/>
                  </a:lnTo>
                  <a:lnTo>
                    <a:pt x="1739" y="2539"/>
                  </a:lnTo>
                  <a:lnTo>
                    <a:pt x="1710" y="2540"/>
                  </a:lnTo>
                  <a:lnTo>
                    <a:pt x="1680" y="2537"/>
                  </a:lnTo>
                  <a:lnTo>
                    <a:pt x="1650" y="2530"/>
                  </a:lnTo>
                  <a:lnTo>
                    <a:pt x="1623" y="2519"/>
                  </a:lnTo>
                  <a:lnTo>
                    <a:pt x="1597" y="2503"/>
                  </a:lnTo>
                  <a:lnTo>
                    <a:pt x="1574" y="2483"/>
                  </a:lnTo>
                  <a:lnTo>
                    <a:pt x="1320" y="2231"/>
                  </a:lnTo>
                  <a:lnTo>
                    <a:pt x="1191" y="2359"/>
                  </a:lnTo>
                  <a:lnTo>
                    <a:pt x="1172" y="2375"/>
                  </a:lnTo>
                  <a:lnTo>
                    <a:pt x="1150" y="2387"/>
                  </a:lnTo>
                  <a:lnTo>
                    <a:pt x="1127" y="2394"/>
                  </a:lnTo>
                  <a:lnTo>
                    <a:pt x="1102" y="2396"/>
                  </a:lnTo>
                  <a:lnTo>
                    <a:pt x="1077" y="2395"/>
                  </a:lnTo>
                  <a:lnTo>
                    <a:pt x="1052" y="2389"/>
                  </a:lnTo>
                  <a:lnTo>
                    <a:pt x="1027" y="2380"/>
                  </a:lnTo>
                  <a:lnTo>
                    <a:pt x="1005" y="2365"/>
                  </a:lnTo>
                  <a:lnTo>
                    <a:pt x="983" y="2347"/>
                  </a:lnTo>
                  <a:lnTo>
                    <a:pt x="965" y="2326"/>
                  </a:lnTo>
                  <a:lnTo>
                    <a:pt x="951" y="2303"/>
                  </a:lnTo>
                  <a:lnTo>
                    <a:pt x="941" y="2278"/>
                  </a:lnTo>
                  <a:lnTo>
                    <a:pt x="935" y="2254"/>
                  </a:lnTo>
                  <a:lnTo>
                    <a:pt x="934" y="2229"/>
                  </a:lnTo>
                  <a:lnTo>
                    <a:pt x="936" y="2204"/>
                  </a:lnTo>
                  <a:lnTo>
                    <a:pt x="944" y="2181"/>
                  </a:lnTo>
                  <a:lnTo>
                    <a:pt x="955" y="2160"/>
                  </a:lnTo>
                  <a:lnTo>
                    <a:pt x="971" y="2140"/>
                  </a:lnTo>
                  <a:lnTo>
                    <a:pt x="952" y="2157"/>
                  </a:lnTo>
                  <a:lnTo>
                    <a:pt x="930" y="2168"/>
                  </a:lnTo>
                  <a:lnTo>
                    <a:pt x="907" y="2175"/>
                  </a:lnTo>
                  <a:lnTo>
                    <a:pt x="882" y="2178"/>
                  </a:lnTo>
                  <a:lnTo>
                    <a:pt x="857" y="2176"/>
                  </a:lnTo>
                  <a:lnTo>
                    <a:pt x="832" y="2170"/>
                  </a:lnTo>
                  <a:lnTo>
                    <a:pt x="808" y="2161"/>
                  </a:lnTo>
                  <a:lnTo>
                    <a:pt x="784" y="2147"/>
                  </a:lnTo>
                  <a:lnTo>
                    <a:pt x="763" y="2128"/>
                  </a:lnTo>
                  <a:lnTo>
                    <a:pt x="745" y="2107"/>
                  </a:lnTo>
                  <a:lnTo>
                    <a:pt x="730" y="2084"/>
                  </a:lnTo>
                  <a:lnTo>
                    <a:pt x="721" y="2060"/>
                  </a:lnTo>
                  <a:lnTo>
                    <a:pt x="715" y="2035"/>
                  </a:lnTo>
                  <a:lnTo>
                    <a:pt x="714" y="2011"/>
                  </a:lnTo>
                  <a:lnTo>
                    <a:pt x="716" y="1986"/>
                  </a:lnTo>
                  <a:lnTo>
                    <a:pt x="723" y="1963"/>
                  </a:lnTo>
                  <a:lnTo>
                    <a:pt x="735" y="1941"/>
                  </a:lnTo>
                  <a:lnTo>
                    <a:pt x="751" y="1922"/>
                  </a:lnTo>
                  <a:lnTo>
                    <a:pt x="731" y="1938"/>
                  </a:lnTo>
                  <a:lnTo>
                    <a:pt x="710" y="1949"/>
                  </a:lnTo>
                  <a:lnTo>
                    <a:pt x="686" y="1956"/>
                  </a:lnTo>
                  <a:lnTo>
                    <a:pt x="662" y="1959"/>
                  </a:lnTo>
                  <a:lnTo>
                    <a:pt x="636" y="1957"/>
                  </a:lnTo>
                  <a:lnTo>
                    <a:pt x="612" y="1952"/>
                  </a:lnTo>
                  <a:lnTo>
                    <a:pt x="588" y="1942"/>
                  </a:lnTo>
                  <a:lnTo>
                    <a:pt x="564" y="1928"/>
                  </a:lnTo>
                  <a:lnTo>
                    <a:pt x="543" y="1909"/>
                  </a:lnTo>
                  <a:lnTo>
                    <a:pt x="524" y="1888"/>
                  </a:lnTo>
                  <a:lnTo>
                    <a:pt x="511" y="1866"/>
                  </a:lnTo>
                  <a:lnTo>
                    <a:pt x="501" y="1841"/>
                  </a:lnTo>
                  <a:lnTo>
                    <a:pt x="495" y="1816"/>
                  </a:lnTo>
                  <a:lnTo>
                    <a:pt x="494" y="1792"/>
                  </a:lnTo>
                  <a:lnTo>
                    <a:pt x="497" y="1767"/>
                  </a:lnTo>
                  <a:lnTo>
                    <a:pt x="504" y="1744"/>
                  </a:lnTo>
                  <a:lnTo>
                    <a:pt x="515" y="1722"/>
                  </a:lnTo>
                  <a:lnTo>
                    <a:pt x="530" y="1703"/>
                  </a:lnTo>
                  <a:lnTo>
                    <a:pt x="511" y="1719"/>
                  </a:lnTo>
                  <a:lnTo>
                    <a:pt x="490" y="1730"/>
                  </a:lnTo>
                  <a:lnTo>
                    <a:pt x="466" y="1737"/>
                  </a:lnTo>
                  <a:lnTo>
                    <a:pt x="442" y="1740"/>
                  </a:lnTo>
                  <a:lnTo>
                    <a:pt x="417" y="1738"/>
                  </a:lnTo>
                  <a:lnTo>
                    <a:pt x="392" y="1733"/>
                  </a:lnTo>
                  <a:lnTo>
                    <a:pt x="367" y="1723"/>
                  </a:lnTo>
                  <a:lnTo>
                    <a:pt x="344" y="1709"/>
                  </a:lnTo>
                  <a:lnTo>
                    <a:pt x="323" y="1690"/>
                  </a:lnTo>
                  <a:lnTo>
                    <a:pt x="305" y="1670"/>
                  </a:lnTo>
                  <a:lnTo>
                    <a:pt x="291" y="1647"/>
                  </a:lnTo>
                  <a:lnTo>
                    <a:pt x="281" y="1622"/>
                  </a:lnTo>
                  <a:lnTo>
                    <a:pt x="275" y="1597"/>
                  </a:lnTo>
                  <a:lnTo>
                    <a:pt x="273" y="1573"/>
                  </a:lnTo>
                  <a:lnTo>
                    <a:pt x="276" y="1549"/>
                  </a:lnTo>
                  <a:lnTo>
                    <a:pt x="284" y="1525"/>
                  </a:lnTo>
                  <a:lnTo>
                    <a:pt x="295" y="1504"/>
                  </a:lnTo>
                  <a:lnTo>
                    <a:pt x="311" y="1485"/>
                  </a:lnTo>
                  <a:lnTo>
                    <a:pt x="432" y="1363"/>
                  </a:lnTo>
                  <a:lnTo>
                    <a:pt x="20" y="952"/>
                  </a:lnTo>
                  <a:lnTo>
                    <a:pt x="9" y="938"/>
                  </a:lnTo>
                  <a:lnTo>
                    <a:pt x="2" y="921"/>
                  </a:lnTo>
                  <a:lnTo>
                    <a:pt x="0" y="904"/>
                  </a:lnTo>
                  <a:lnTo>
                    <a:pt x="2" y="887"/>
                  </a:lnTo>
                  <a:lnTo>
                    <a:pt x="9" y="870"/>
                  </a:lnTo>
                  <a:lnTo>
                    <a:pt x="20" y="855"/>
                  </a:lnTo>
                  <a:lnTo>
                    <a:pt x="35" y="844"/>
                  </a:lnTo>
                  <a:lnTo>
                    <a:pt x="51" y="837"/>
                  </a:lnTo>
                  <a:lnTo>
                    <a:pt x="69" y="835"/>
                  </a:lnTo>
                  <a:lnTo>
                    <a:pt x="87" y="837"/>
                  </a:lnTo>
                  <a:lnTo>
                    <a:pt x="103" y="844"/>
                  </a:lnTo>
                  <a:lnTo>
                    <a:pt x="118" y="855"/>
                  </a:lnTo>
                  <a:lnTo>
                    <a:pt x="531" y="1267"/>
                  </a:lnTo>
                  <a:lnTo>
                    <a:pt x="554" y="1253"/>
                  </a:lnTo>
                  <a:lnTo>
                    <a:pt x="577" y="1243"/>
                  </a:lnTo>
                  <a:lnTo>
                    <a:pt x="603" y="1239"/>
                  </a:lnTo>
                  <a:lnTo>
                    <a:pt x="629" y="1240"/>
                  </a:lnTo>
                  <a:lnTo>
                    <a:pt x="656" y="1245"/>
                  </a:lnTo>
                  <a:lnTo>
                    <a:pt x="681" y="1255"/>
                  </a:lnTo>
                  <a:lnTo>
                    <a:pt x="706" y="1269"/>
                  </a:lnTo>
                  <a:lnTo>
                    <a:pt x="728" y="1288"/>
                  </a:lnTo>
                  <a:lnTo>
                    <a:pt x="747" y="1309"/>
                  </a:lnTo>
                  <a:lnTo>
                    <a:pt x="761" y="1333"/>
                  </a:lnTo>
                  <a:lnTo>
                    <a:pt x="771" y="1357"/>
                  </a:lnTo>
                  <a:lnTo>
                    <a:pt x="776" y="1381"/>
                  </a:lnTo>
                  <a:lnTo>
                    <a:pt x="778" y="1407"/>
                  </a:lnTo>
                  <a:lnTo>
                    <a:pt x="775" y="1431"/>
                  </a:lnTo>
                  <a:lnTo>
                    <a:pt x="768" y="1454"/>
                  </a:lnTo>
                  <a:lnTo>
                    <a:pt x="757" y="1476"/>
                  </a:lnTo>
                  <a:lnTo>
                    <a:pt x="741" y="1495"/>
                  </a:lnTo>
                  <a:lnTo>
                    <a:pt x="760" y="1479"/>
                  </a:lnTo>
                  <a:lnTo>
                    <a:pt x="781" y="1467"/>
                  </a:lnTo>
                  <a:lnTo>
                    <a:pt x="805" y="1460"/>
                  </a:lnTo>
                  <a:lnTo>
                    <a:pt x="829" y="1457"/>
                  </a:lnTo>
                  <a:lnTo>
                    <a:pt x="855" y="1459"/>
                  </a:lnTo>
                  <a:lnTo>
                    <a:pt x="879" y="1464"/>
                  </a:lnTo>
                  <a:lnTo>
                    <a:pt x="904" y="1475"/>
                  </a:lnTo>
                  <a:lnTo>
                    <a:pt x="927" y="1489"/>
                  </a:lnTo>
                  <a:lnTo>
                    <a:pt x="949" y="1507"/>
                  </a:lnTo>
                  <a:lnTo>
                    <a:pt x="967" y="1528"/>
                  </a:lnTo>
                  <a:lnTo>
                    <a:pt x="981" y="1551"/>
                  </a:lnTo>
                  <a:lnTo>
                    <a:pt x="990" y="1575"/>
                  </a:lnTo>
                  <a:lnTo>
                    <a:pt x="997" y="1600"/>
                  </a:lnTo>
                  <a:lnTo>
                    <a:pt x="998" y="1625"/>
                  </a:lnTo>
                  <a:lnTo>
                    <a:pt x="996" y="1649"/>
                  </a:lnTo>
                  <a:lnTo>
                    <a:pt x="988" y="1672"/>
                  </a:lnTo>
                  <a:lnTo>
                    <a:pt x="977" y="1694"/>
                  </a:lnTo>
                  <a:lnTo>
                    <a:pt x="961" y="1714"/>
                  </a:lnTo>
                  <a:lnTo>
                    <a:pt x="980" y="1698"/>
                  </a:lnTo>
                  <a:lnTo>
                    <a:pt x="1002" y="1686"/>
                  </a:lnTo>
                  <a:lnTo>
                    <a:pt x="1025" y="1679"/>
                  </a:lnTo>
                  <a:lnTo>
                    <a:pt x="1050" y="1676"/>
                  </a:lnTo>
                  <a:lnTo>
                    <a:pt x="1075" y="1678"/>
                  </a:lnTo>
                  <a:lnTo>
                    <a:pt x="1100" y="1683"/>
                  </a:lnTo>
                  <a:lnTo>
                    <a:pt x="1124" y="1693"/>
                  </a:lnTo>
                  <a:lnTo>
                    <a:pt x="1148" y="1708"/>
                  </a:lnTo>
                  <a:lnTo>
                    <a:pt x="1169" y="1725"/>
                  </a:lnTo>
                  <a:lnTo>
                    <a:pt x="1187" y="1746"/>
                  </a:lnTo>
                  <a:lnTo>
                    <a:pt x="1201" y="1769"/>
                  </a:lnTo>
                  <a:lnTo>
                    <a:pt x="1211" y="1794"/>
                  </a:lnTo>
                  <a:lnTo>
                    <a:pt x="1217" y="1818"/>
                  </a:lnTo>
                  <a:lnTo>
                    <a:pt x="1218" y="1843"/>
                  </a:lnTo>
                  <a:lnTo>
                    <a:pt x="1215" y="1868"/>
                  </a:lnTo>
                  <a:lnTo>
                    <a:pt x="1208" y="1891"/>
                  </a:lnTo>
                  <a:lnTo>
                    <a:pt x="1196" y="1912"/>
                  </a:lnTo>
                  <a:lnTo>
                    <a:pt x="1181" y="1932"/>
                  </a:lnTo>
                  <a:lnTo>
                    <a:pt x="1201" y="1916"/>
                  </a:lnTo>
                  <a:lnTo>
                    <a:pt x="1222" y="1905"/>
                  </a:lnTo>
                  <a:lnTo>
                    <a:pt x="1245" y="1898"/>
                  </a:lnTo>
                  <a:lnTo>
                    <a:pt x="1270" y="1895"/>
                  </a:lnTo>
                  <a:lnTo>
                    <a:pt x="1294" y="1896"/>
                  </a:lnTo>
                  <a:lnTo>
                    <a:pt x="1320" y="1902"/>
                  </a:lnTo>
                  <a:lnTo>
                    <a:pt x="1344" y="1912"/>
                  </a:lnTo>
                  <a:lnTo>
                    <a:pt x="1367" y="1926"/>
                  </a:lnTo>
                  <a:lnTo>
                    <a:pt x="1388" y="1944"/>
                  </a:lnTo>
                  <a:lnTo>
                    <a:pt x="1407" y="1965"/>
                  </a:lnTo>
                  <a:lnTo>
                    <a:pt x="1421" y="1988"/>
                  </a:lnTo>
                  <a:lnTo>
                    <a:pt x="1431" y="2013"/>
                  </a:lnTo>
                  <a:lnTo>
                    <a:pt x="1436" y="2037"/>
                  </a:lnTo>
                  <a:lnTo>
                    <a:pt x="1438" y="2062"/>
                  </a:lnTo>
                  <a:lnTo>
                    <a:pt x="1435" y="2087"/>
                  </a:lnTo>
                  <a:lnTo>
                    <a:pt x="1428" y="2110"/>
                  </a:lnTo>
                  <a:lnTo>
                    <a:pt x="1416" y="2131"/>
                  </a:lnTo>
                  <a:lnTo>
                    <a:pt x="1672" y="2386"/>
                  </a:lnTo>
                  <a:lnTo>
                    <a:pt x="1685" y="2395"/>
                  </a:lnTo>
                  <a:lnTo>
                    <a:pt x="1699" y="2401"/>
                  </a:lnTo>
                  <a:lnTo>
                    <a:pt x="1716" y="2402"/>
                  </a:lnTo>
                  <a:lnTo>
                    <a:pt x="1733" y="2400"/>
                  </a:lnTo>
                  <a:lnTo>
                    <a:pt x="1750" y="2395"/>
                  </a:lnTo>
                  <a:lnTo>
                    <a:pt x="1767" y="2386"/>
                  </a:lnTo>
                  <a:lnTo>
                    <a:pt x="1782" y="2374"/>
                  </a:lnTo>
                  <a:lnTo>
                    <a:pt x="1794" y="2358"/>
                  </a:lnTo>
                  <a:lnTo>
                    <a:pt x="1803" y="2342"/>
                  </a:lnTo>
                  <a:lnTo>
                    <a:pt x="1809" y="2325"/>
                  </a:lnTo>
                  <a:lnTo>
                    <a:pt x="1811" y="2308"/>
                  </a:lnTo>
                  <a:lnTo>
                    <a:pt x="1809" y="2291"/>
                  </a:lnTo>
                  <a:lnTo>
                    <a:pt x="1803" y="2276"/>
                  </a:lnTo>
                  <a:lnTo>
                    <a:pt x="1794" y="2264"/>
                  </a:lnTo>
                  <a:lnTo>
                    <a:pt x="1584" y="2055"/>
                  </a:lnTo>
                  <a:lnTo>
                    <a:pt x="1573" y="2041"/>
                  </a:lnTo>
                  <a:lnTo>
                    <a:pt x="1567" y="2025"/>
                  </a:lnTo>
                  <a:lnTo>
                    <a:pt x="1564" y="2007"/>
                  </a:lnTo>
                  <a:lnTo>
                    <a:pt x="1567" y="1989"/>
                  </a:lnTo>
                  <a:lnTo>
                    <a:pt x="1573" y="1973"/>
                  </a:lnTo>
                  <a:lnTo>
                    <a:pt x="1584" y="1958"/>
                  </a:lnTo>
                  <a:lnTo>
                    <a:pt x="1599" y="1947"/>
                  </a:lnTo>
                  <a:lnTo>
                    <a:pt x="1616" y="1941"/>
                  </a:lnTo>
                  <a:lnTo>
                    <a:pt x="1633" y="1939"/>
                  </a:lnTo>
                  <a:lnTo>
                    <a:pt x="1650" y="1941"/>
                  </a:lnTo>
                  <a:lnTo>
                    <a:pt x="1668" y="1947"/>
                  </a:lnTo>
                  <a:lnTo>
                    <a:pt x="1682" y="1958"/>
                  </a:lnTo>
                  <a:lnTo>
                    <a:pt x="1892" y="2167"/>
                  </a:lnTo>
                  <a:lnTo>
                    <a:pt x="1904" y="2176"/>
                  </a:lnTo>
                  <a:lnTo>
                    <a:pt x="1920" y="2182"/>
                  </a:lnTo>
                  <a:lnTo>
                    <a:pt x="1936" y="2183"/>
                  </a:lnTo>
                  <a:lnTo>
                    <a:pt x="1953" y="2182"/>
                  </a:lnTo>
                  <a:lnTo>
                    <a:pt x="1971" y="2176"/>
                  </a:lnTo>
                  <a:lnTo>
                    <a:pt x="1987" y="2167"/>
                  </a:lnTo>
                  <a:lnTo>
                    <a:pt x="2002" y="2155"/>
                  </a:lnTo>
                  <a:lnTo>
                    <a:pt x="2015" y="2139"/>
                  </a:lnTo>
                  <a:lnTo>
                    <a:pt x="2024" y="2123"/>
                  </a:lnTo>
                  <a:lnTo>
                    <a:pt x="2029" y="2106"/>
                  </a:lnTo>
                  <a:lnTo>
                    <a:pt x="2031" y="2089"/>
                  </a:lnTo>
                  <a:lnTo>
                    <a:pt x="2029" y="2073"/>
                  </a:lnTo>
                  <a:lnTo>
                    <a:pt x="2024" y="2058"/>
                  </a:lnTo>
                  <a:lnTo>
                    <a:pt x="2015" y="2045"/>
                  </a:lnTo>
                  <a:lnTo>
                    <a:pt x="1804" y="1837"/>
                  </a:lnTo>
                  <a:lnTo>
                    <a:pt x="1793" y="1822"/>
                  </a:lnTo>
                  <a:lnTo>
                    <a:pt x="1786" y="1806"/>
                  </a:lnTo>
                  <a:lnTo>
                    <a:pt x="1784" y="1788"/>
                  </a:lnTo>
                  <a:lnTo>
                    <a:pt x="1786" y="1770"/>
                  </a:lnTo>
                  <a:lnTo>
                    <a:pt x="1793" y="1754"/>
                  </a:lnTo>
                  <a:lnTo>
                    <a:pt x="1804" y="1740"/>
                  </a:lnTo>
                  <a:lnTo>
                    <a:pt x="1820" y="1729"/>
                  </a:lnTo>
                  <a:lnTo>
                    <a:pt x="1836" y="1722"/>
                  </a:lnTo>
                  <a:lnTo>
                    <a:pt x="1853" y="1720"/>
                  </a:lnTo>
                  <a:lnTo>
                    <a:pt x="1871" y="1722"/>
                  </a:lnTo>
                  <a:lnTo>
                    <a:pt x="1887" y="1729"/>
                  </a:lnTo>
                  <a:lnTo>
                    <a:pt x="1902" y="1740"/>
                  </a:lnTo>
                  <a:lnTo>
                    <a:pt x="2112" y="1948"/>
                  </a:lnTo>
                  <a:lnTo>
                    <a:pt x="2125" y="1957"/>
                  </a:lnTo>
                  <a:lnTo>
                    <a:pt x="2140" y="1963"/>
                  </a:lnTo>
                  <a:lnTo>
                    <a:pt x="2156" y="1965"/>
                  </a:lnTo>
                  <a:lnTo>
                    <a:pt x="2174" y="1963"/>
                  </a:lnTo>
                  <a:lnTo>
                    <a:pt x="2190" y="1957"/>
                  </a:lnTo>
                  <a:lnTo>
                    <a:pt x="2207" y="1949"/>
                  </a:lnTo>
                  <a:lnTo>
                    <a:pt x="2223" y="1936"/>
                  </a:lnTo>
                  <a:lnTo>
                    <a:pt x="2235" y="1920"/>
                  </a:lnTo>
                  <a:lnTo>
                    <a:pt x="2244" y="1904"/>
                  </a:lnTo>
                  <a:lnTo>
                    <a:pt x="2249" y="1887"/>
                  </a:lnTo>
                  <a:lnTo>
                    <a:pt x="2251" y="1871"/>
                  </a:lnTo>
                  <a:lnTo>
                    <a:pt x="2249" y="1855"/>
                  </a:lnTo>
                  <a:lnTo>
                    <a:pt x="2244" y="1839"/>
                  </a:lnTo>
                  <a:lnTo>
                    <a:pt x="2234" y="1826"/>
                  </a:lnTo>
                  <a:lnTo>
                    <a:pt x="2025" y="1618"/>
                  </a:lnTo>
                  <a:lnTo>
                    <a:pt x="2013" y="1603"/>
                  </a:lnTo>
                  <a:lnTo>
                    <a:pt x="2006" y="1587"/>
                  </a:lnTo>
                  <a:lnTo>
                    <a:pt x="2004" y="1570"/>
                  </a:lnTo>
                  <a:lnTo>
                    <a:pt x="2006" y="1553"/>
                  </a:lnTo>
                  <a:lnTo>
                    <a:pt x="2013" y="1535"/>
                  </a:lnTo>
                  <a:lnTo>
                    <a:pt x="2025" y="1521"/>
                  </a:lnTo>
                  <a:lnTo>
                    <a:pt x="2039" y="1510"/>
                  </a:lnTo>
                  <a:lnTo>
                    <a:pt x="2055" y="1503"/>
                  </a:lnTo>
                  <a:lnTo>
                    <a:pt x="2074" y="1501"/>
                  </a:lnTo>
                  <a:lnTo>
                    <a:pt x="2091" y="1503"/>
                  </a:lnTo>
                  <a:lnTo>
                    <a:pt x="2107" y="1510"/>
                  </a:lnTo>
                  <a:lnTo>
                    <a:pt x="2122" y="1521"/>
                  </a:lnTo>
                  <a:lnTo>
                    <a:pt x="2332" y="1729"/>
                  </a:lnTo>
                  <a:lnTo>
                    <a:pt x="2345" y="1739"/>
                  </a:lnTo>
                  <a:lnTo>
                    <a:pt x="2359" y="1744"/>
                  </a:lnTo>
                  <a:lnTo>
                    <a:pt x="2377" y="1746"/>
                  </a:lnTo>
                  <a:lnTo>
                    <a:pt x="2393" y="1744"/>
                  </a:lnTo>
                  <a:lnTo>
                    <a:pt x="2410" y="1739"/>
                  </a:lnTo>
                  <a:lnTo>
                    <a:pt x="2427" y="1730"/>
                  </a:lnTo>
                  <a:lnTo>
                    <a:pt x="2442" y="1718"/>
                  </a:lnTo>
                  <a:lnTo>
                    <a:pt x="2455" y="1703"/>
                  </a:lnTo>
                  <a:lnTo>
                    <a:pt x="2463" y="1685"/>
                  </a:lnTo>
                  <a:lnTo>
                    <a:pt x="2469" y="1669"/>
                  </a:lnTo>
                  <a:lnTo>
                    <a:pt x="2471" y="1652"/>
                  </a:lnTo>
                  <a:lnTo>
                    <a:pt x="2469" y="1636"/>
                  </a:lnTo>
                  <a:lnTo>
                    <a:pt x="2463" y="1620"/>
                  </a:lnTo>
                  <a:lnTo>
                    <a:pt x="2454" y="1608"/>
                  </a:lnTo>
                  <a:lnTo>
                    <a:pt x="2452" y="1606"/>
                  </a:lnTo>
                  <a:lnTo>
                    <a:pt x="2447" y="1600"/>
                  </a:lnTo>
                  <a:lnTo>
                    <a:pt x="2438" y="1591"/>
                  </a:lnTo>
                  <a:lnTo>
                    <a:pt x="2426" y="1579"/>
                  </a:lnTo>
                  <a:lnTo>
                    <a:pt x="2410" y="1564"/>
                  </a:lnTo>
                  <a:lnTo>
                    <a:pt x="2392" y="1545"/>
                  </a:lnTo>
                  <a:lnTo>
                    <a:pt x="2372" y="1525"/>
                  </a:lnTo>
                  <a:lnTo>
                    <a:pt x="2348" y="1502"/>
                  </a:lnTo>
                  <a:lnTo>
                    <a:pt x="2323" y="1477"/>
                  </a:lnTo>
                  <a:lnTo>
                    <a:pt x="2295" y="1449"/>
                  </a:lnTo>
                  <a:lnTo>
                    <a:pt x="2265" y="1420"/>
                  </a:lnTo>
                  <a:lnTo>
                    <a:pt x="2235" y="1389"/>
                  </a:lnTo>
                  <a:lnTo>
                    <a:pt x="2202" y="1357"/>
                  </a:lnTo>
                  <a:lnTo>
                    <a:pt x="2169" y="1323"/>
                  </a:lnTo>
                  <a:lnTo>
                    <a:pt x="2134" y="1289"/>
                  </a:lnTo>
                  <a:lnTo>
                    <a:pt x="2099" y="1254"/>
                  </a:lnTo>
                  <a:lnTo>
                    <a:pt x="2062" y="1218"/>
                  </a:lnTo>
                  <a:lnTo>
                    <a:pt x="2027" y="1182"/>
                  </a:lnTo>
                  <a:lnTo>
                    <a:pt x="1990" y="1146"/>
                  </a:lnTo>
                  <a:lnTo>
                    <a:pt x="1954" y="1110"/>
                  </a:lnTo>
                  <a:lnTo>
                    <a:pt x="1918" y="1074"/>
                  </a:lnTo>
                  <a:lnTo>
                    <a:pt x="1882" y="1039"/>
                  </a:lnTo>
                  <a:lnTo>
                    <a:pt x="1847" y="1003"/>
                  </a:lnTo>
                  <a:lnTo>
                    <a:pt x="1813" y="970"/>
                  </a:lnTo>
                  <a:lnTo>
                    <a:pt x="1780" y="937"/>
                  </a:lnTo>
                  <a:lnTo>
                    <a:pt x="1748" y="906"/>
                  </a:lnTo>
                  <a:lnTo>
                    <a:pt x="1718" y="875"/>
                  </a:lnTo>
                  <a:lnTo>
                    <a:pt x="1689" y="847"/>
                  </a:lnTo>
                  <a:lnTo>
                    <a:pt x="1663" y="821"/>
                  </a:lnTo>
                  <a:lnTo>
                    <a:pt x="1638" y="797"/>
                  </a:lnTo>
                  <a:lnTo>
                    <a:pt x="1616" y="775"/>
                  </a:lnTo>
                  <a:lnTo>
                    <a:pt x="1596" y="756"/>
                  </a:lnTo>
                  <a:lnTo>
                    <a:pt x="1579" y="740"/>
                  </a:lnTo>
                  <a:lnTo>
                    <a:pt x="1565" y="725"/>
                  </a:lnTo>
                  <a:lnTo>
                    <a:pt x="1560" y="721"/>
                  </a:lnTo>
                  <a:lnTo>
                    <a:pt x="1553" y="715"/>
                  </a:lnTo>
                  <a:lnTo>
                    <a:pt x="1546" y="711"/>
                  </a:lnTo>
                  <a:lnTo>
                    <a:pt x="1537" y="706"/>
                  </a:lnTo>
                  <a:lnTo>
                    <a:pt x="1527" y="704"/>
                  </a:lnTo>
                  <a:lnTo>
                    <a:pt x="1515" y="703"/>
                  </a:lnTo>
                  <a:lnTo>
                    <a:pt x="1501" y="705"/>
                  </a:lnTo>
                  <a:lnTo>
                    <a:pt x="1485" y="711"/>
                  </a:lnTo>
                  <a:lnTo>
                    <a:pt x="1468" y="720"/>
                  </a:lnTo>
                  <a:lnTo>
                    <a:pt x="1449" y="735"/>
                  </a:lnTo>
                  <a:lnTo>
                    <a:pt x="1428" y="754"/>
                  </a:lnTo>
                  <a:lnTo>
                    <a:pt x="1405" y="779"/>
                  </a:lnTo>
                  <a:lnTo>
                    <a:pt x="1383" y="808"/>
                  </a:lnTo>
                  <a:lnTo>
                    <a:pt x="1366" y="837"/>
                  </a:lnTo>
                  <a:lnTo>
                    <a:pt x="1270" y="1012"/>
                  </a:lnTo>
                  <a:lnTo>
                    <a:pt x="1259" y="1031"/>
                  </a:lnTo>
                  <a:lnTo>
                    <a:pt x="1244" y="1050"/>
                  </a:lnTo>
                  <a:lnTo>
                    <a:pt x="1226" y="1069"/>
                  </a:lnTo>
                  <a:lnTo>
                    <a:pt x="1194" y="1096"/>
                  </a:lnTo>
                  <a:lnTo>
                    <a:pt x="1161" y="1119"/>
                  </a:lnTo>
                  <a:lnTo>
                    <a:pt x="1125" y="1136"/>
                  </a:lnTo>
                  <a:lnTo>
                    <a:pt x="1089" y="1147"/>
                  </a:lnTo>
                  <a:lnTo>
                    <a:pt x="1052" y="1153"/>
                  </a:lnTo>
                  <a:lnTo>
                    <a:pt x="1014" y="1153"/>
                  </a:lnTo>
                  <a:lnTo>
                    <a:pt x="976" y="1147"/>
                  </a:lnTo>
                  <a:lnTo>
                    <a:pt x="944" y="1137"/>
                  </a:lnTo>
                  <a:lnTo>
                    <a:pt x="913" y="1123"/>
                  </a:lnTo>
                  <a:lnTo>
                    <a:pt x="883" y="1106"/>
                  </a:lnTo>
                  <a:lnTo>
                    <a:pt x="858" y="1085"/>
                  </a:lnTo>
                  <a:lnTo>
                    <a:pt x="833" y="1061"/>
                  </a:lnTo>
                  <a:lnTo>
                    <a:pt x="813" y="1034"/>
                  </a:lnTo>
                  <a:lnTo>
                    <a:pt x="796" y="1004"/>
                  </a:lnTo>
                  <a:lnTo>
                    <a:pt x="784" y="980"/>
                  </a:lnTo>
                  <a:lnTo>
                    <a:pt x="777" y="955"/>
                  </a:lnTo>
                  <a:lnTo>
                    <a:pt x="772" y="930"/>
                  </a:lnTo>
                  <a:lnTo>
                    <a:pt x="772" y="908"/>
                  </a:lnTo>
                  <a:lnTo>
                    <a:pt x="774" y="886"/>
                  </a:lnTo>
                  <a:lnTo>
                    <a:pt x="781" y="866"/>
                  </a:lnTo>
                  <a:lnTo>
                    <a:pt x="1064" y="203"/>
                  </a:lnTo>
                  <a:lnTo>
                    <a:pt x="1074" y="185"/>
                  </a:lnTo>
                  <a:lnTo>
                    <a:pt x="1086" y="166"/>
                  </a:lnTo>
                  <a:lnTo>
                    <a:pt x="1102" y="147"/>
                  </a:lnTo>
                  <a:lnTo>
                    <a:pt x="1120" y="126"/>
                  </a:lnTo>
                  <a:lnTo>
                    <a:pt x="1130" y="117"/>
                  </a:lnTo>
                  <a:lnTo>
                    <a:pt x="1142" y="106"/>
                  </a:lnTo>
                  <a:lnTo>
                    <a:pt x="1158" y="94"/>
                  </a:lnTo>
                  <a:lnTo>
                    <a:pt x="1176" y="81"/>
                  </a:lnTo>
                  <a:lnTo>
                    <a:pt x="1196" y="67"/>
                  </a:lnTo>
                  <a:lnTo>
                    <a:pt x="1220" y="53"/>
                  </a:lnTo>
                  <a:lnTo>
                    <a:pt x="1245" y="40"/>
                  </a:lnTo>
                  <a:lnTo>
                    <a:pt x="1274" y="28"/>
                  </a:lnTo>
                  <a:lnTo>
                    <a:pt x="1305" y="18"/>
                  </a:lnTo>
                  <a:lnTo>
                    <a:pt x="1338" y="10"/>
                  </a:lnTo>
                  <a:lnTo>
                    <a:pt x="1373" y="3"/>
                  </a:lnTo>
                  <a:lnTo>
                    <a:pt x="1412" y="0"/>
                  </a:lnTo>
                  <a:lnTo>
                    <a:pt x="14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40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1106488" y="2073276"/>
              <a:ext cx="149225" cy="147638"/>
            </a:xfrm>
            <a:custGeom>
              <a:avLst/>
              <a:gdLst>
                <a:gd name="T0" fmla="*/ 671 w 1031"/>
                <a:gd name="T1" fmla="*/ 657 h 1025"/>
                <a:gd name="T2" fmla="*/ 626 w 1031"/>
                <a:gd name="T3" fmla="*/ 679 h 1025"/>
                <a:gd name="T4" fmla="*/ 595 w 1031"/>
                <a:gd name="T5" fmla="*/ 718 h 1025"/>
                <a:gd name="T6" fmla="*/ 584 w 1031"/>
                <a:gd name="T7" fmla="*/ 766 h 1025"/>
                <a:gd name="T8" fmla="*/ 595 w 1031"/>
                <a:gd name="T9" fmla="*/ 817 h 1025"/>
                <a:gd name="T10" fmla="*/ 626 w 1031"/>
                <a:gd name="T11" fmla="*/ 854 h 1025"/>
                <a:gd name="T12" fmla="*/ 671 w 1031"/>
                <a:gd name="T13" fmla="*/ 877 h 1025"/>
                <a:gd name="T14" fmla="*/ 723 w 1031"/>
                <a:gd name="T15" fmla="*/ 877 h 1025"/>
                <a:gd name="T16" fmla="*/ 768 w 1031"/>
                <a:gd name="T17" fmla="*/ 854 h 1025"/>
                <a:gd name="T18" fmla="*/ 800 w 1031"/>
                <a:gd name="T19" fmla="*/ 816 h 1025"/>
                <a:gd name="T20" fmla="*/ 811 w 1031"/>
                <a:gd name="T21" fmla="*/ 766 h 1025"/>
                <a:gd name="T22" fmla="*/ 800 w 1031"/>
                <a:gd name="T23" fmla="*/ 718 h 1025"/>
                <a:gd name="T24" fmla="*/ 768 w 1031"/>
                <a:gd name="T25" fmla="*/ 679 h 1025"/>
                <a:gd name="T26" fmla="*/ 723 w 1031"/>
                <a:gd name="T27" fmla="*/ 657 h 1025"/>
                <a:gd name="T28" fmla="*/ 345 w 1031"/>
                <a:gd name="T29" fmla="*/ 0 h 1025"/>
                <a:gd name="T30" fmla="*/ 391 w 1031"/>
                <a:gd name="T31" fmla="*/ 12 h 1025"/>
                <a:gd name="T32" fmla="*/ 432 w 1031"/>
                <a:gd name="T33" fmla="*/ 39 h 1025"/>
                <a:gd name="T34" fmla="*/ 1007 w 1031"/>
                <a:gd name="T35" fmla="*/ 615 h 1025"/>
                <a:gd name="T36" fmla="*/ 1027 w 1031"/>
                <a:gd name="T37" fmla="*/ 659 h 1025"/>
                <a:gd name="T38" fmla="*/ 1031 w 1031"/>
                <a:gd name="T39" fmla="*/ 705 h 1025"/>
                <a:gd name="T40" fmla="*/ 1019 w 1031"/>
                <a:gd name="T41" fmla="*/ 751 h 1025"/>
                <a:gd name="T42" fmla="*/ 992 w 1031"/>
                <a:gd name="T43" fmla="*/ 791 h 1025"/>
                <a:gd name="T44" fmla="*/ 776 w 1031"/>
                <a:gd name="T45" fmla="*/ 1001 h 1025"/>
                <a:gd name="T46" fmla="*/ 732 w 1031"/>
                <a:gd name="T47" fmla="*/ 1021 h 1025"/>
                <a:gd name="T48" fmla="*/ 686 w 1031"/>
                <a:gd name="T49" fmla="*/ 1025 h 1025"/>
                <a:gd name="T50" fmla="*/ 640 w 1031"/>
                <a:gd name="T51" fmla="*/ 1013 h 1025"/>
                <a:gd name="T52" fmla="*/ 600 w 1031"/>
                <a:gd name="T53" fmla="*/ 985 h 1025"/>
                <a:gd name="T54" fmla="*/ 24 w 1031"/>
                <a:gd name="T55" fmla="*/ 409 h 1025"/>
                <a:gd name="T56" fmla="*/ 4 w 1031"/>
                <a:gd name="T57" fmla="*/ 367 h 1025"/>
                <a:gd name="T58" fmla="*/ 0 w 1031"/>
                <a:gd name="T59" fmla="*/ 320 h 1025"/>
                <a:gd name="T60" fmla="*/ 11 w 1031"/>
                <a:gd name="T61" fmla="*/ 275 h 1025"/>
                <a:gd name="T62" fmla="*/ 40 w 1031"/>
                <a:gd name="T63" fmla="*/ 234 h 1025"/>
                <a:gd name="T64" fmla="*/ 255 w 1031"/>
                <a:gd name="T65" fmla="*/ 24 h 1025"/>
                <a:gd name="T66" fmla="*/ 298 w 1031"/>
                <a:gd name="T67" fmla="*/ 4 h 1025"/>
                <a:gd name="T68" fmla="*/ 345 w 1031"/>
                <a:gd name="T69" fmla="*/ 0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1" h="1025">
                  <a:moveTo>
                    <a:pt x="698" y="654"/>
                  </a:moveTo>
                  <a:lnTo>
                    <a:pt x="671" y="657"/>
                  </a:lnTo>
                  <a:lnTo>
                    <a:pt x="648" y="665"/>
                  </a:lnTo>
                  <a:lnTo>
                    <a:pt x="626" y="679"/>
                  </a:lnTo>
                  <a:lnTo>
                    <a:pt x="609" y="696"/>
                  </a:lnTo>
                  <a:lnTo>
                    <a:pt x="595" y="718"/>
                  </a:lnTo>
                  <a:lnTo>
                    <a:pt x="587" y="741"/>
                  </a:lnTo>
                  <a:lnTo>
                    <a:pt x="584" y="766"/>
                  </a:lnTo>
                  <a:lnTo>
                    <a:pt x="587" y="793"/>
                  </a:lnTo>
                  <a:lnTo>
                    <a:pt x="595" y="817"/>
                  </a:lnTo>
                  <a:lnTo>
                    <a:pt x="609" y="837"/>
                  </a:lnTo>
                  <a:lnTo>
                    <a:pt x="626" y="854"/>
                  </a:lnTo>
                  <a:lnTo>
                    <a:pt x="648" y="868"/>
                  </a:lnTo>
                  <a:lnTo>
                    <a:pt x="671" y="877"/>
                  </a:lnTo>
                  <a:lnTo>
                    <a:pt x="698" y="880"/>
                  </a:lnTo>
                  <a:lnTo>
                    <a:pt x="723" y="877"/>
                  </a:lnTo>
                  <a:lnTo>
                    <a:pt x="748" y="868"/>
                  </a:lnTo>
                  <a:lnTo>
                    <a:pt x="768" y="854"/>
                  </a:lnTo>
                  <a:lnTo>
                    <a:pt x="785" y="837"/>
                  </a:lnTo>
                  <a:lnTo>
                    <a:pt x="800" y="816"/>
                  </a:lnTo>
                  <a:lnTo>
                    <a:pt x="808" y="793"/>
                  </a:lnTo>
                  <a:lnTo>
                    <a:pt x="811" y="766"/>
                  </a:lnTo>
                  <a:lnTo>
                    <a:pt x="808" y="741"/>
                  </a:lnTo>
                  <a:lnTo>
                    <a:pt x="800" y="718"/>
                  </a:lnTo>
                  <a:lnTo>
                    <a:pt x="785" y="696"/>
                  </a:lnTo>
                  <a:lnTo>
                    <a:pt x="768" y="679"/>
                  </a:lnTo>
                  <a:lnTo>
                    <a:pt x="748" y="665"/>
                  </a:lnTo>
                  <a:lnTo>
                    <a:pt x="723" y="657"/>
                  </a:lnTo>
                  <a:lnTo>
                    <a:pt x="698" y="654"/>
                  </a:lnTo>
                  <a:close/>
                  <a:moveTo>
                    <a:pt x="345" y="0"/>
                  </a:moveTo>
                  <a:lnTo>
                    <a:pt x="368" y="4"/>
                  </a:lnTo>
                  <a:lnTo>
                    <a:pt x="391" y="12"/>
                  </a:lnTo>
                  <a:lnTo>
                    <a:pt x="412" y="24"/>
                  </a:lnTo>
                  <a:lnTo>
                    <a:pt x="432" y="39"/>
                  </a:lnTo>
                  <a:lnTo>
                    <a:pt x="992" y="596"/>
                  </a:lnTo>
                  <a:lnTo>
                    <a:pt x="1007" y="615"/>
                  </a:lnTo>
                  <a:lnTo>
                    <a:pt x="1019" y="637"/>
                  </a:lnTo>
                  <a:lnTo>
                    <a:pt x="1027" y="659"/>
                  </a:lnTo>
                  <a:lnTo>
                    <a:pt x="1031" y="682"/>
                  </a:lnTo>
                  <a:lnTo>
                    <a:pt x="1031" y="705"/>
                  </a:lnTo>
                  <a:lnTo>
                    <a:pt x="1027" y="729"/>
                  </a:lnTo>
                  <a:lnTo>
                    <a:pt x="1019" y="751"/>
                  </a:lnTo>
                  <a:lnTo>
                    <a:pt x="1007" y="771"/>
                  </a:lnTo>
                  <a:lnTo>
                    <a:pt x="992" y="791"/>
                  </a:lnTo>
                  <a:lnTo>
                    <a:pt x="796" y="985"/>
                  </a:lnTo>
                  <a:lnTo>
                    <a:pt x="776" y="1001"/>
                  </a:lnTo>
                  <a:lnTo>
                    <a:pt x="755" y="1013"/>
                  </a:lnTo>
                  <a:lnTo>
                    <a:pt x="732" y="1021"/>
                  </a:lnTo>
                  <a:lnTo>
                    <a:pt x="709" y="1025"/>
                  </a:lnTo>
                  <a:lnTo>
                    <a:pt x="686" y="1025"/>
                  </a:lnTo>
                  <a:lnTo>
                    <a:pt x="663" y="1021"/>
                  </a:lnTo>
                  <a:lnTo>
                    <a:pt x="640" y="1013"/>
                  </a:lnTo>
                  <a:lnTo>
                    <a:pt x="619" y="1001"/>
                  </a:lnTo>
                  <a:lnTo>
                    <a:pt x="600" y="985"/>
                  </a:lnTo>
                  <a:lnTo>
                    <a:pt x="40" y="429"/>
                  </a:lnTo>
                  <a:lnTo>
                    <a:pt x="24" y="409"/>
                  </a:lnTo>
                  <a:lnTo>
                    <a:pt x="11" y="389"/>
                  </a:lnTo>
                  <a:lnTo>
                    <a:pt x="4" y="367"/>
                  </a:lnTo>
                  <a:lnTo>
                    <a:pt x="0" y="344"/>
                  </a:lnTo>
                  <a:lnTo>
                    <a:pt x="0" y="320"/>
                  </a:lnTo>
                  <a:lnTo>
                    <a:pt x="4" y="297"/>
                  </a:lnTo>
                  <a:lnTo>
                    <a:pt x="11" y="275"/>
                  </a:lnTo>
                  <a:lnTo>
                    <a:pt x="24" y="253"/>
                  </a:lnTo>
                  <a:lnTo>
                    <a:pt x="40" y="234"/>
                  </a:lnTo>
                  <a:lnTo>
                    <a:pt x="236" y="39"/>
                  </a:lnTo>
                  <a:lnTo>
                    <a:pt x="255" y="24"/>
                  </a:lnTo>
                  <a:lnTo>
                    <a:pt x="275" y="12"/>
                  </a:lnTo>
                  <a:lnTo>
                    <a:pt x="298" y="4"/>
                  </a:lnTo>
                  <a:lnTo>
                    <a:pt x="321" y="0"/>
                  </a:lnTo>
                  <a:lnTo>
                    <a:pt x="3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</p:grpSp>
      <p:grpSp>
        <p:nvGrpSpPr>
          <p:cNvPr id="41" name="Group 13出自【趣你的PPT】(微信:qunideppt)：最优质的PPT资源库"/>
          <p:cNvGrpSpPr>
            <a:grpSpLocks noChangeAspect="1"/>
          </p:cNvGrpSpPr>
          <p:nvPr/>
        </p:nvGrpSpPr>
        <p:grpSpPr>
          <a:xfrm>
            <a:off x="9020206" y="3981678"/>
            <a:ext cx="535289" cy="416033"/>
            <a:chOff x="6765925" y="1204913"/>
            <a:chExt cx="3121026" cy="2425700"/>
          </a:xfrm>
          <a:solidFill>
            <a:schemeClr val="bg1"/>
          </a:solidFill>
        </p:grpSpPr>
        <p:sp>
          <p:nvSpPr>
            <p:cNvPr id="42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7761288" y="1270000"/>
              <a:ext cx="842963" cy="2360613"/>
            </a:xfrm>
            <a:custGeom>
              <a:avLst/>
              <a:gdLst>
                <a:gd name="T0" fmla="*/ 483 w 1064"/>
                <a:gd name="T1" fmla="*/ 2139 h 2974"/>
                <a:gd name="T2" fmla="*/ 394 w 1064"/>
                <a:gd name="T3" fmla="*/ 2169 h 2974"/>
                <a:gd name="T4" fmla="*/ 320 w 1064"/>
                <a:gd name="T5" fmla="*/ 2223 h 2974"/>
                <a:gd name="T6" fmla="*/ 265 w 1064"/>
                <a:gd name="T7" fmla="*/ 2297 h 2974"/>
                <a:gd name="T8" fmla="*/ 235 w 1064"/>
                <a:gd name="T9" fmla="*/ 2385 h 2974"/>
                <a:gd name="T10" fmla="*/ 235 w 1064"/>
                <a:gd name="T11" fmla="*/ 2483 h 2974"/>
                <a:gd name="T12" fmla="*/ 265 w 1064"/>
                <a:gd name="T13" fmla="*/ 2572 h 2974"/>
                <a:gd name="T14" fmla="*/ 320 w 1064"/>
                <a:gd name="T15" fmla="*/ 2646 h 2974"/>
                <a:gd name="T16" fmla="*/ 394 w 1064"/>
                <a:gd name="T17" fmla="*/ 2701 h 2974"/>
                <a:gd name="T18" fmla="*/ 483 w 1064"/>
                <a:gd name="T19" fmla="*/ 2731 h 2974"/>
                <a:gd name="T20" fmla="*/ 581 w 1064"/>
                <a:gd name="T21" fmla="*/ 2731 h 2974"/>
                <a:gd name="T22" fmla="*/ 669 w 1064"/>
                <a:gd name="T23" fmla="*/ 2701 h 2974"/>
                <a:gd name="T24" fmla="*/ 744 w 1064"/>
                <a:gd name="T25" fmla="*/ 2646 h 2974"/>
                <a:gd name="T26" fmla="*/ 799 w 1064"/>
                <a:gd name="T27" fmla="*/ 2572 h 2974"/>
                <a:gd name="T28" fmla="*/ 827 w 1064"/>
                <a:gd name="T29" fmla="*/ 2483 h 2974"/>
                <a:gd name="T30" fmla="*/ 827 w 1064"/>
                <a:gd name="T31" fmla="*/ 2385 h 2974"/>
                <a:gd name="T32" fmla="*/ 799 w 1064"/>
                <a:gd name="T33" fmla="*/ 2297 h 2974"/>
                <a:gd name="T34" fmla="*/ 744 w 1064"/>
                <a:gd name="T35" fmla="*/ 2223 h 2974"/>
                <a:gd name="T36" fmla="*/ 669 w 1064"/>
                <a:gd name="T37" fmla="*/ 2169 h 2974"/>
                <a:gd name="T38" fmla="*/ 581 w 1064"/>
                <a:gd name="T39" fmla="*/ 2139 h 2974"/>
                <a:gd name="T40" fmla="*/ 243 w 1064"/>
                <a:gd name="T41" fmla="*/ 267 h 2974"/>
                <a:gd name="T42" fmla="*/ 190 w 1064"/>
                <a:gd name="T43" fmla="*/ 280 h 2974"/>
                <a:gd name="T44" fmla="*/ 154 w 1064"/>
                <a:gd name="T45" fmla="*/ 317 h 2974"/>
                <a:gd name="T46" fmla="*/ 139 w 1064"/>
                <a:gd name="T47" fmla="*/ 369 h 2974"/>
                <a:gd name="T48" fmla="*/ 143 w 1064"/>
                <a:gd name="T49" fmla="*/ 1464 h 2974"/>
                <a:gd name="T50" fmla="*/ 169 w 1064"/>
                <a:gd name="T51" fmla="*/ 1509 h 2974"/>
                <a:gd name="T52" fmla="*/ 215 w 1064"/>
                <a:gd name="T53" fmla="*/ 1535 h 2974"/>
                <a:gd name="T54" fmla="*/ 821 w 1064"/>
                <a:gd name="T55" fmla="*/ 1539 h 2974"/>
                <a:gd name="T56" fmla="*/ 873 w 1064"/>
                <a:gd name="T57" fmla="*/ 1525 h 2974"/>
                <a:gd name="T58" fmla="*/ 909 w 1064"/>
                <a:gd name="T59" fmla="*/ 1488 h 2974"/>
                <a:gd name="T60" fmla="*/ 923 w 1064"/>
                <a:gd name="T61" fmla="*/ 1436 h 2974"/>
                <a:gd name="T62" fmla="*/ 920 w 1064"/>
                <a:gd name="T63" fmla="*/ 342 h 2974"/>
                <a:gd name="T64" fmla="*/ 894 w 1064"/>
                <a:gd name="T65" fmla="*/ 296 h 2974"/>
                <a:gd name="T66" fmla="*/ 848 w 1064"/>
                <a:gd name="T67" fmla="*/ 269 h 2974"/>
                <a:gd name="T68" fmla="*/ 243 w 1064"/>
                <a:gd name="T69" fmla="*/ 267 h 2974"/>
                <a:gd name="T70" fmla="*/ 908 w 1064"/>
                <a:gd name="T71" fmla="*/ 0 h 2974"/>
                <a:gd name="T72" fmla="*/ 969 w 1064"/>
                <a:gd name="T73" fmla="*/ 13 h 2974"/>
                <a:gd name="T74" fmla="*/ 1018 w 1064"/>
                <a:gd name="T75" fmla="*/ 46 h 2974"/>
                <a:gd name="T76" fmla="*/ 1051 w 1064"/>
                <a:gd name="T77" fmla="*/ 95 h 2974"/>
                <a:gd name="T78" fmla="*/ 1064 w 1064"/>
                <a:gd name="T79" fmla="*/ 156 h 2974"/>
                <a:gd name="T80" fmla="*/ 1060 w 1064"/>
                <a:gd name="T81" fmla="*/ 2850 h 2974"/>
                <a:gd name="T82" fmla="*/ 1036 w 1064"/>
                <a:gd name="T83" fmla="*/ 2906 h 2974"/>
                <a:gd name="T84" fmla="*/ 995 w 1064"/>
                <a:gd name="T85" fmla="*/ 2948 h 2974"/>
                <a:gd name="T86" fmla="*/ 939 w 1064"/>
                <a:gd name="T87" fmla="*/ 2971 h 2974"/>
                <a:gd name="T88" fmla="*/ 155 w 1064"/>
                <a:gd name="T89" fmla="*/ 2974 h 2974"/>
                <a:gd name="T90" fmla="*/ 95 w 1064"/>
                <a:gd name="T91" fmla="*/ 2962 h 2974"/>
                <a:gd name="T92" fmla="*/ 46 w 1064"/>
                <a:gd name="T93" fmla="*/ 2928 h 2974"/>
                <a:gd name="T94" fmla="*/ 12 w 1064"/>
                <a:gd name="T95" fmla="*/ 2879 h 2974"/>
                <a:gd name="T96" fmla="*/ 0 w 1064"/>
                <a:gd name="T97" fmla="*/ 2819 h 2974"/>
                <a:gd name="T98" fmla="*/ 3 w 1064"/>
                <a:gd name="T99" fmla="*/ 125 h 2974"/>
                <a:gd name="T100" fmla="*/ 26 w 1064"/>
                <a:gd name="T101" fmla="*/ 69 h 2974"/>
                <a:gd name="T102" fmla="*/ 68 w 1064"/>
                <a:gd name="T103" fmla="*/ 28 h 2974"/>
                <a:gd name="T104" fmla="*/ 124 w 1064"/>
                <a:gd name="T105" fmla="*/ 4 h 2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2974">
                  <a:moveTo>
                    <a:pt x="531" y="2135"/>
                  </a:moveTo>
                  <a:lnTo>
                    <a:pt x="483" y="2139"/>
                  </a:lnTo>
                  <a:lnTo>
                    <a:pt x="437" y="2150"/>
                  </a:lnTo>
                  <a:lnTo>
                    <a:pt x="394" y="2169"/>
                  </a:lnTo>
                  <a:lnTo>
                    <a:pt x="355" y="2192"/>
                  </a:lnTo>
                  <a:lnTo>
                    <a:pt x="320" y="2223"/>
                  </a:lnTo>
                  <a:lnTo>
                    <a:pt x="290" y="2257"/>
                  </a:lnTo>
                  <a:lnTo>
                    <a:pt x="265" y="2297"/>
                  </a:lnTo>
                  <a:lnTo>
                    <a:pt x="247" y="2340"/>
                  </a:lnTo>
                  <a:lnTo>
                    <a:pt x="235" y="2385"/>
                  </a:lnTo>
                  <a:lnTo>
                    <a:pt x="231" y="2435"/>
                  </a:lnTo>
                  <a:lnTo>
                    <a:pt x="235" y="2483"/>
                  </a:lnTo>
                  <a:lnTo>
                    <a:pt x="247" y="2530"/>
                  </a:lnTo>
                  <a:lnTo>
                    <a:pt x="265" y="2572"/>
                  </a:lnTo>
                  <a:lnTo>
                    <a:pt x="290" y="2611"/>
                  </a:lnTo>
                  <a:lnTo>
                    <a:pt x="320" y="2646"/>
                  </a:lnTo>
                  <a:lnTo>
                    <a:pt x="355" y="2676"/>
                  </a:lnTo>
                  <a:lnTo>
                    <a:pt x="394" y="2701"/>
                  </a:lnTo>
                  <a:lnTo>
                    <a:pt x="437" y="2719"/>
                  </a:lnTo>
                  <a:lnTo>
                    <a:pt x="483" y="2731"/>
                  </a:lnTo>
                  <a:lnTo>
                    <a:pt x="531" y="2735"/>
                  </a:lnTo>
                  <a:lnTo>
                    <a:pt x="581" y="2731"/>
                  </a:lnTo>
                  <a:lnTo>
                    <a:pt x="626" y="2719"/>
                  </a:lnTo>
                  <a:lnTo>
                    <a:pt x="669" y="2701"/>
                  </a:lnTo>
                  <a:lnTo>
                    <a:pt x="709" y="2676"/>
                  </a:lnTo>
                  <a:lnTo>
                    <a:pt x="744" y="2646"/>
                  </a:lnTo>
                  <a:lnTo>
                    <a:pt x="774" y="2611"/>
                  </a:lnTo>
                  <a:lnTo>
                    <a:pt x="799" y="2572"/>
                  </a:lnTo>
                  <a:lnTo>
                    <a:pt x="817" y="2530"/>
                  </a:lnTo>
                  <a:lnTo>
                    <a:pt x="827" y="2483"/>
                  </a:lnTo>
                  <a:lnTo>
                    <a:pt x="831" y="2435"/>
                  </a:lnTo>
                  <a:lnTo>
                    <a:pt x="827" y="2385"/>
                  </a:lnTo>
                  <a:lnTo>
                    <a:pt x="817" y="2340"/>
                  </a:lnTo>
                  <a:lnTo>
                    <a:pt x="799" y="2297"/>
                  </a:lnTo>
                  <a:lnTo>
                    <a:pt x="774" y="2257"/>
                  </a:lnTo>
                  <a:lnTo>
                    <a:pt x="744" y="2223"/>
                  </a:lnTo>
                  <a:lnTo>
                    <a:pt x="709" y="2192"/>
                  </a:lnTo>
                  <a:lnTo>
                    <a:pt x="669" y="2169"/>
                  </a:lnTo>
                  <a:lnTo>
                    <a:pt x="626" y="2150"/>
                  </a:lnTo>
                  <a:lnTo>
                    <a:pt x="581" y="2139"/>
                  </a:lnTo>
                  <a:lnTo>
                    <a:pt x="531" y="2135"/>
                  </a:lnTo>
                  <a:close/>
                  <a:moveTo>
                    <a:pt x="243" y="267"/>
                  </a:moveTo>
                  <a:lnTo>
                    <a:pt x="215" y="269"/>
                  </a:lnTo>
                  <a:lnTo>
                    <a:pt x="190" y="280"/>
                  </a:lnTo>
                  <a:lnTo>
                    <a:pt x="169" y="296"/>
                  </a:lnTo>
                  <a:lnTo>
                    <a:pt x="154" y="317"/>
                  </a:lnTo>
                  <a:lnTo>
                    <a:pt x="143" y="342"/>
                  </a:lnTo>
                  <a:lnTo>
                    <a:pt x="139" y="369"/>
                  </a:lnTo>
                  <a:lnTo>
                    <a:pt x="139" y="1436"/>
                  </a:lnTo>
                  <a:lnTo>
                    <a:pt x="143" y="1464"/>
                  </a:lnTo>
                  <a:lnTo>
                    <a:pt x="154" y="1488"/>
                  </a:lnTo>
                  <a:lnTo>
                    <a:pt x="169" y="1509"/>
                  </a:lnTo>
                  <a:lnTo>
                    <a:pt x="190" y="1525"/>
                  </a:lnTo>
                  <a:lnTo>
                    <a:pt x="215" y="1535"/>
                  </a:lnTo>
                  <a:lnTo>
                    <a:pt x="243" y="1539"/>
                  </a:lnTo>
                  <a:lnTo>
                    <a:pt x="821" y="1539"/>
                  </a:lnTo>
                  <a:lnTo>
                    <a:pt x="848" y="1535"/>
                  </a:lnTo>
                  <a:lnTo>
                    <a:pt x="873" y="1525"/>
                  </a:lnTo>
                  <a:lnTo>
                    <a:pt x="894" y="1509"/>
                  </a:lnTo>
                  <a:lnTo>
                    <a:pt x="909" y="1488"/>
                  </a:lnTo>
                  <a:lnTo>
                    <a:pt x="920" y="1464"/>
                  </a:lnTo>
                  <a:lnTo>
                    <a:pt x="923" y="1436"/>
                  </a:lnTo>
                  <a:lnTo>
                    <a:pt x="923" y="369"/>
                  </a:lnTo>
                  <a:lnTo>
                    <a:pt x="920" y="342"/>
                  </a:lnTo>
                  <a:lnTo>
                    <a:pt x="909" y="317"/>
                  </a:lnTo>
                  <a:lnTo>
                    <a:pt x="894" y="296"/>
                  </a:lnTo>
                  <a:lnTo>
                    <a:pt x="873" y="280"/>
                  </a:lnTo>
                  <a:lnTo>
                    <a:pt x="848" y="269"/>
                  </a:lnTo>
                  <a:lnTo>
                    <a:pt x="821" y="267"/>
                  </a:lnTo>
                  <a:lnTo>
                    <a:pt x="243" y="267"/>
                  </a:lnTo>
                  <a:close/>
                  <a:moveTo>
                    <a:pt x="155" y="0"/>
                  </a:moveTo>
                  <a:lnTo>
                    <a:pt x="908" y="0"/>
                  </a:lnTo>
                  <a:lnTo>
                    <a:pt x="939" y="4"/>
                  </a:lnTo>
                  <a:lnTo>
                    <a:pt x="969" y="13"/>
                  </a:lnTo>
                  <a:lnTo>
                    <a:pt x="995" y="28"/>
                  </a:lnTo>
                  <a:lnTo>
                    <a:pt x="1018" y="46"/>
                  </a:lnTo>
                  <a:lnTo>
                    <a:pt x="1036" y="69"/>
                  </a:lnTo>
                  <a:lnTo>
                    <a:pt x="1051" y="95"/>
                  </a:lnTo>
                  <a:lnTo>
                    <a:pt x="1060" y="125"/>
                  </a:lnTo>
                  <a:lnTo>
                    <a:pt x="1064" y="156"/>
                  </a:lnTo>
                  <a:lnTo>
                    <a:pt x="1064" y="2819"/>
                  </a:lnTo>
                  <a:lnTo>
                    <a:pt x="1060" y="2850"/>
                  </a:lnTo>
                  <a:lnTo>
                    <a:pt x="1051" y="2879"/>
                  </a:lnTo>
                  <a:lnTo>
                    <a:pt x="1036" y="2906"/>
                  </a:lnTo>
                  <a:lnTo>
                    <a:pt x="1018" y="2928"/>
                  </a:lnTo>
                  <a:lnTo>
                    <a:pt x="995" y="2948"/>
                  </a:lnTo>
                  <a:lnTo>
                    <a:pt x="969" y="2962"/>
                  </a:lnTo>
                  <a:lnTo>
                    <a:pt x="939" y="2971"/>
                  </a:lnTo>
                  <a:lnTo>
                    <a:pt x="908" y="2974"/>
                  </a:lnTo>
                  <a:lnTo>
                    <a:pt x="155" y="2974"/>
                  </a:lnTo>
                  <a:lnTo>
                    <a:pt x="124" y="2971"/>
                  </a:lnTo>
                  <a:lnTo>
                    <a:pt x="95" y="2962"/>
                  </a:lnTo>
                  <a:lnTo>
                    <a:pt x="68" y="2948"/>
                  </a:lnTo>
                  <a:lnTo>
                    <a:pt x="46" y="2928"/>
                  </a:lnTo>
                  <a:lnTo>
                    <a:pt x="26" y="2906"/>
                  </a:lnTo>
                  <a:lnTo>
                    <a:pt x="12" y="2879"/>
                  </a:lnTo>
                  <a:lnTo>
                    <a:pt x="3" y="2850"/>
                  </a:lnTo>
                  <a:lnTo>
                    <a:pt x="0" y="2819"/>
                  </a:lnTo>
                  <a:lnTo>
                    <a:pt x="0" y="156"/>
                  </a:lnTo>
                  <a:lnTo>
                    <a:pt x="3" y="125"/>
                  </a:lnTo>
                  <a:lnTo>
                    <a:pt x="12" y="95"/>
                  </a:lnTo>
                  <a:lnTo>
                    <a:pt x="26" y="69"/>
                  </a:lnTo>
                  <a:lnTo>
                    <a:pt x="46" y="46"/>
                  </a:lnTo>
                  <a:lnTo>
                    <a:pt x="68" y="28"/>
                  </a:lnTo>
                  <a:lnTo>
                    <a:pt x="95" y="13"/>
                  </a:lnTo>
                  <a:lnTo>
                    <a:pt x="124" y="4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43" name="出自【趣你的PPT】(微信:qunideppt)：最优质的PPT资源库"/>
            <p:cNvSpPr/>
            <p:nvPr/>
          </p:nvSpPr>
          <p:spPr bwMode="auto">
            <a:xfrm>
              <a:off x="7934325" y="1655763"/>
              <a:ext cx="338138" cy="82550"/>
            </a:xfrm>
            <a:custGeom>
              <a:avLst/>
              <a:gdLst>
                <a:gd name="T0" fmla="*/ 52 w 426"/>
                <a:gd name="T1" fmla="*/ 0 h 104"/>
                <a:gd name="T2" fmla="*/ 374 w 426"/>
                <a:gd name="T3" fmla="*/ 0 h 104"/>
                <a:gd name="T4" fmla="*/ 389 w 426"/>
                <a:gd name="T5" fmla="*/ 4 h 104"/>
                <a:gd name="T6" fmla="*/ 404 w 426"/>
                <a:gd name="T7" fmla="*/ 10 h 104"/>
                <a:gd name="T8" fmla="*/ 415 w 426"/>
                <a:gd name="T9" fmla="*/ 22 h 104"/>
                <a:gd name="T10" fmla="*/ 423 w 426"/>
                <a:gd name="T11" fmla="*/ 36 h 104"/>
                <a:gd name="T12" fmla="*/ 426 w 426"/>
                <a:gd name="T13" fmla="*/ 52 h 104"/>
                <a:gd name="T14" fmla="*/ 423 w 426"/>
                <a:gd name="T15" fmla="*/ 69 h 104"/>
                <a:gd name="T16" fmla="*/ 415 w 426"/>
                <a:gd name="T17" fmla="*/ 83 h 104"/>
                <a:gd name="T18" fmla="*/ 404 w 426"/>
                <a:gd name="T19" fmla="*/ 93 h 104"/>
                <a:gd name="T20" fmla="*/ 389 w 426"/>
                <a:gd name="T21" fmla="*/ 101 h 104"/>
                <a:gd name="T22" fmla="*/ 374 w 426"/>
                <a:gd name="T23" fmla="*/ 104 h 104"/>
                <a:gd name="T24" fmla="*/ 52 w 426"/>
                <a:gd name="T25" fmla="*/ 104 h 104"/>
                <a:gd name="T26" fmla="*/ 36 w 426"/>
                <a:gd name="T27" fmla="*/ 101 h 104"/>
                <a:gd name="T28" fmla="*/ 22 w 426"/>
                <a:gd name="T29" fmla="*/ 93 h 104"/>
                <a:gd name="T30" fmla="*/ 10 w 426"/>
                <a:gd name="T31" fmla="*/ 83 h 104"/>
                <a:gd name="T32" fmla="*/ 2 w 426"/>
                <a:gd name="T33" fmla="*/ 69 h 104"/>
                <a:gd name="T34" fmla="*/ 0 w 426"/>
                <a:gd name="T35" fmla="*/ 52 h 104"/>
                <a:gd name="T36" fmla="*/ 2 w 426"/>
                <a:gd name="T37" fmla="*/ 36 h 104"/>
                <a:gd name="T38" fmla="*/ 10 w 426"/>
                <a:gd name="T39" fmla="*/ 22 h 104"/>
                <a:gd name="T40" fmla="*/ 22 w 426"/>
                <a:gd name="T41" fmla="*/ 10 h 104"/>
                <a:gd name="T42" fmla="*/ 36 w 426"/>
                <a:gd name="T43" fmla="*/ 4 h 104"/>
                <a:gd name="T44" fmla="*/ 52 w 426"/>
                <a:gd name="T4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6" h="104">
                  <a:moveTo>
                    <a:pt x="52" y="0"/>
                  </a:moveTo>
                  <a:lnTo>
                    <a:pt x="374" y="0"/>
                  </a:lnTo>
                  <a:lnTo>
                    <a:pt x="389" y="4"/>
                  </a:lnTo>
                  <a:lnTo>
                    <a:pt x="404" y="10"/>
                  </a:lnTo>
                  <a:lnTo>
                    <a:pt x="415" y="22"/>
                  </a:lnTo>
                  <a:lnTo>
                    <a:pt x="423" y="36"/>
                  </a:lnTo>
                  <a:lnTo>
                    <a:pt x="426" y="52"/>
                  </a:lnTo>
                  <a:lnTo>
                    <a:pt x="423" y="69"/>
                  </a:lnTo>
                  <a:lnTo>
                    <a:pt x="415" y="83"/>
                  </a:lnTo>
                  <a:lnTo>
                    <a:pt x="404" y="93"/>
                  </a:lnTo>
                  <a:lnTo>
                    <a:pt x="389" y="101"/>
                  </a:lnTo>
                  <a:lnTo>
                    <a:pt x="374" y="104"/>
                  </a:lnTo>
                  <a:lnTo>
                    <a:pt x="52" y="104"/>
                  </a:lnTo>
                  <a:lnTo>
                    <a:pt x="36" y="101"/>
                  </a:lnTo>
                  <a:lnTo>
                    <a:pt x="22" y="93"/>
                  </a:lnTo>
                  <a:lnTo>
                    <a:pt x="10" y="83"/>
                  </a:lnTo>
                  <a:lnTo>
                    <a:pt x="2" y="69"/>
                  </a:lnTo>
                  <a:lnTo>
                    <a:pt x="0" y="52"/>
                  </a:lnTo>
                  <a:lnTo>
                    <a:pt x="2" y="36"/>
                  </a:lnTo>
                  <a:lnTo>
                    <a:pt x="10" y="22"/>
                  </a:lnTo>
                  <a:lnTo>
                    <a:pt x="22" y="10"/>
                  </a:lnTo>
                  <a:lnTo>
                    <a:pt x="36" y="4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44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6765925" y="1270000"/>
              <a:ext cx="842963" cy="2360613"/>
            </a:xfrm>
            <a:custGeom>
              <a:avLst/>
              <a:gdLst>
                <a:gd name="T0" fmla="*/ 483 w 1064"/>
                <a:gd name="T1" fmla="*/ 2139 h 2974"/>
                <a:gd name="T2" fmla="*/ 395 w 1064"/>
                <a:gd name="T3" fmla="*/ 2169 h 2974"/>
                <a:gd name="T4" fmla="*/ 321 w 1064"/>
                <a:gd name="T5" fmla="*/ 2223 h 2974"/>
                <a:gd name="T6" fmla="*/ 266 w 1064"/>
                <a:gd name="T7" fmla="*/ 2297 h 2974"/>
                <a:gd name="T8" fmla="*/ 237 w 1064"/>
                <a:gd name="T9" fmla="*/ 2385 h 2974"/>
                <a:gd name="T10" fmla="*/ 237 w 1064"/>
                <a:gd name="T11" fmla="*/ 2483 h 2974"/>
                <a:gd name="T12" fmla="*/ 266 w 1064"/>
                <a:gd name="T13" fmla="*/ 2572 h 2974"/>
                <a:gd name="T14" fmla="*/ 321 w 1064"/>
                <a:gd name="T15" fmla="*/ 2646 h 2974"/>
                <a:gd name="T16" fmla="*/ 395 w 1064"/>
                <a:gd name="T17" fmla="*/ 2701 h 2974"/>
                <a:gd name="T18" fmla="*/ 483 w 1064"/>
                <a:gd name="T19" fmla="*/ 2731 h 2974"/>
                <a:gd name="T20" fmla="*/ 581 w 1064"/>
                <a:gd name="T21" fmla="*/ 2731 h 2974"/>
                <a:gd name="T22" fmla="*/ 670 w 1064"/>
                <a:gd name="T23" fmla="*/ 2701 h 2974"/>
                <a:gd name="T24" fmla="*/ 744 w 1064"/>
                <a:gd name="T25" fmla="*/ 2646 h 2974"/>
                <a:gd name="T26" fmla="*/ 799 w 1064"/>
                <a:gd name="T27" fmla="*/ 2572 h 2974"/>
                <a:gd name="T28" fmla="*/ 829 w 1064"/>
                <a:gd name="T29" fmla="*/ 2483 h 2974"/>
                <a:gd name="T30" fmla="*/ 829 w 1064"/>
                <a:gd name="T31" fmla="*/ 2385 h 2974"/>
                <a:gd name="T32" fmla="*/ 799 w 1064"/>
                <a:gd name="T33" fmla="*/ 2297 h 2974"/>
                <a:gd name="T34" fmla="*/ 744 w 1064"/>
                <a:gd name="T35" fmla="*/ 2223 h 2974"/>
                <a:gd name="T36" fmla="*/ 670 w 1064"/>
                <a:gd name="T37" fmla="*/ 2169 h 2974"/>
                <a:gd name="T38" fmla="*/ 581 w 1064"/>
                <a:gd name="T39" fmla="*/ 2139 h 2974"/>
                <a:gd name="T40" fmla="*/ 243 w 1064"/>
                <a:gd name="T41" fmla="*/ 267 h 2974"/>
                <a:gd name="T42" fmla="*/ 191 w 1064"/>
                <a:gd name="T43" fmla="*/ 280 h 2974"/>
                <a:gd name="T44" fmla="*/ 155 w 1064"/>
                <a:gd name="T45" fmla="*/ 317 h 2974"/>
                <a:gd name="T46" fmla="*/ 141 w 1064"/>
                <a:gd name="T47" fmla="*/ 369 h 2974"/>
                <a:gd name="T48" fmla="*/ 144 w 1064"/>
                <a:gd name="T49" fmla="*/ 1464 h 2974"/>
                <a:gd name="T50" fmla="*/ 170 w 1064"/>
                <a:gd name="T51" fmla="*/ 1509 h 2974"/>
                <a:gd name="T52" fmla="*/ 216 w 1064"/>
                <a:gd name="T53" fmla="*/ 1535 h 2974"/>
                <a:gd name="T54" fmla="*/ 822 w 1064"/>
                <a:gd name="T55" fmla="*/ 1539 h 2974"/>
                <a:gd name="T56" fmla="*/ 874 w 1064"/>
                <a:gd name="T57" fmla="*/ 1525 h 2974"/>
                <a:gd name="T58" fmla="*/ 910 w 1064"/>
                <a:gd name="T59" fmla="*/ 1488 h 2974"/>
                <a:gd name="T60" fmla="*/ 925 w 1064"/>
                <a:gd name="T61" fmla="*/ 1436 h 2974"/>
                <a:gd name="T62" fmla="*/ 921 w 1064"/>
                <a:gd name="T63" fmla="*/ 342 h 2974"/>
                <a:gd name="T64" fmla="*/ 895 w 1064"/>
                <a:gd name="T65" fmla="*/ 296 h 2974"/>
                <a:gd name="T66" fmla="*/ 849 w 1064"/>
                <a:gd name="T67" fmla="*/ 269 h 2974"/>
                <a:gd name="T68" fmla="*/ 243 w 1064"/>
                <a:gd name="T69" fmla="*/ 267 h 2974"/>
                <a:gd name="T70" fmla="*/ 909 w 1064"/>
                <a:gd name="T71" fmla="*/ 0 h 2974"/>
                <a:gd name="T72" fmla="*/ 969 w 1064"/>
                <a:gd name="T73" fmla="*/ 13 h 2974"/>
                <a:gd name="T74" fmla="*/ 1018 w 1064"/>
                <a:gd name="T75" fmla="*/ 46 h 2974"/>
                <a:gd name="T76" fmla="*/ 1052 w 1064"/>
                <a:gd name="T77" fmla="*/ 95 h 2974"/>
                <a:gd name="T78" fmla="*/ 1064 w 1064"/>
                <a:gd name="T79" fmla="*/ 156 h 2974"/>
                <a:gd name="T80" fmla="*/ 1061 w 1064"/>
                <a:gd name="T81" fmla="*/ 2850 h 2974"/>
                <a:gd name="T82" fmla="*/ 1038 w 1064"/>
                <a:gd name="T83" fmla="*/ 2906 h 2974"/>
                <a:gd name="T84" fmla="*/ 996 w 1064"/>
                <a:gd name="T85" fmla="*/ 2948 h 2974"/>
                <a:gd name="T86" fmla="*/ 940 w 1064"/>
                <a:gd name="T87" fmla="*/ 2971 h 2974"/>
                <a:gd name="T88" fmla="*/ 156 w 1064"/>
                <a:gd name="T89" fmla="*/ 2974 h 2974"/>
                <a:gd name="T90" fmla="*/ 95 w 1064"/>
                <a:gd name="T91" fmla="*/ 2962 h 2974"/>
                <a:gd name="T92" fmla="*/ 46 w 1064"/>
                <a:gd name="T93" fmla="*/ 2928 h 2974"/>
                <a:gd name="T94" fmla="*/ 13 w 1064"/>
                <a:gd name="T95" fmla="*/ 2879 h 2974"/>
                <a:gd name="T96" fmla="*/ 0 w 1064"/>
                <a:gd name="T97" fmla="*/ 2819 h 2974"/>
                <a:gd name="T98" fmla="*/ 4 w 1064"/>
                <a:gd name="T99" fmla="*/ 125 h 2974"/>
                <a:gd name="T100" fmla="*/ 28 w 1064"/>
                <a:gd name="T101" fmla="*/ 69 h 2974"/>
                <a:gd name="T102" fmla="*/ 69 w 1064"/>
                <a:gd name="T103" fmla="*/ 28 h 2974"/>
                <a:gd name="T104" fmla="*/ 125 w 1064"/>
                <a:gd name="T105" fmla="*/ 4 h 2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2974">
                  <a:moveTo>
                    <a:pt x="533" y="2135"/>
                  </a:moveTo>
                  <a:lnTo>
                    <a:pt x="483" y="2139"/>
                  </a:lnTo>
                  <a:lnTo>
                    <a:pt x="438" y="2150"/>
                  </a:lnTo>
                  <a:lnTo>
                    <a:pt x="395" y="2169"/>
                  </a:lnTo>
                  <a:lnTo>
                    <a:pt x="355" y="2192"/>
                  </a:lnTo>
                  <a:lnTo>
                    <a:pt x="321" y="2223"/>
                  </a:lnTo>
                  <a:lnTo>
                    <a:pt x="290" y="2257"/>
                  </a:lnTo>
                  <a:lnTo>
                    <a:pt x="266" y="2297"/>
                  </a:lnTo>
                  <a:lnTo>
                    <a:pt x="248" y="2340"/>
                  </a:lnTo>
                  <a:lnTo>
                    <a:pt x="237" y="2385"/>
                  </a:lnTo>
                  <a:lnTo>
                    <a:pt x="233" y="2435"/>
                  </a:lnTo>
                  <a:lnTo>
                    <a:pt x="237" y="2483"/>
                  </a:lnTo>
                  <a:lnTo>
                    <a:pt x="248" y="2530"/>
                  </a:lnTo>
                  <a:lnTo>
                    <a:pt x="266" y="2572"/>
                  </a:lnTo>
                  <a:lnTo>
                    <a:pt x="290" y="2611"/>
                  </a:lnTo>
                  <a:lnTo>
                    <a:pt x="321" y="2646"/>
                  </a:lnTo>
                  <a:lnTo>
                    <a:pt x="355" y="2676"/>
                  </a:lnTo>
                  <a:lnTo>
                    <a:pt x="395" y="2701"/>
                  </a:lnTo>
                  <a:lnTo>
                    <a:pt x="438" y="2719"/>
                  </a:lnTo>
                  <a:lnTo>
                    <a:pt x="483" y="2731"/>
                  </a:lnTo>
                  <a:lnTo>
                    <a:pt x="533" y="2735"/>
                  </a:lnTo>
                  <a:lnTo>
                    <a:pt x="581" y="2731"/>
                  </a:lnTo>
                  <a:lnTo>
                    <a:pt x="627" y="2719"/>
                  </a:lnTo>
                  <a:lnTo>
                    <a:pt x="670" y="2701"/>
                  </a:lnTo>
                  <a:lnTo>
                    <a:pt x="709" y="2676"/>
                  </a:lnTo>
                  <a:lnTo>
                    <a:pt x="744" y="2646"/>
                  </a:lnTo>
                  <a:lnTo>
                    <a:pt x="774" y="2611"/>
                  </a:lnTo>
                  <a:lnTo>
                    <a:pt x="799" y="2572"/>
                  </a:lnTo>
                  <a:lnTo>
                    <a:pt x="817" y="2530"/>
                  </a:lnTo>
                  <a:lnTo>
                    <a:pt x="829" y="2483"/>
                  </a:lnTo>
                  <a:lnTo>
                    <a:pt x="832" y="2435"/>
                  </a:lnTo>
                  <a:lnTo>
                    <a:pt x="829" y="2385"/>
                  </a:lnTo>
                  <a:lnTo>
                    <a:pt x="817" y="2340"/>
                  </a:lnTo>
                  <a:lnTo>
                    <a:pt x="799" y="2297"/>
                  </a:lnTo>
                  <a:lnTo>
                    <a:pt x="774" y="2257"/>
                  </a:lnTo>
                  <a:lnTo>
                    <a:pt x="744" y="2223"/>
                  </a:lnTo>
                  <a:lnTo>
                    <a:pt x="709" y="2192"/>
                  </a:lnTo>
                  <a:lnTo>
                    <a:pt x="670" y="2169"/>
                  </a:lnTo>
                  <a:lnTo>
                    <a:pt x="627" y="2150"/>
                  </a:lnTo>
                  <a:lnTo>
                    <a:pt x="581" y="2139"/>
                  </a:lnTo>
                  <a:lnTo>
                    <a:pt x="533" y="2135"/>
                  </a:lnTo>
                  <a:close/>
                  <a:moveTo>
                    <a:pt x="243" y="267"/>
                  </a:moveTo>
                  <a:lnTo>
                    <a:pt x="216" y="269"/>
                  </a:lnTo>
                  <a:lnTo>
                    <a:pt x="191" y="280"/>
                  </a:lnTo>
                  <a:lnTo>
                    <a:pt x="170" y="296"/>
                  </a:lnTo>
                  <a:lnTo>
                    <a:pt x="155" y="317"/>
                  </a:lnTo>
                  <a:lnTo>
                    <a:pt x="144" y="342"/>
                  </a:lnTo>
                  <a:lnTo>
                    <a:pt x="141" y="369"/>
                  </a:lnTo>
                  <a:lnTo>
                    <a:pt x="141" y="1436"/>
                  </a:lnTo>
                  <a:lnTo>
                    <a:pt x="144" y="1464"/>
                  </a:lnTo>
                  <a:lnTo>
                    <a:pt x="155" y="1488"/>
                  </a:lnTo>
                  <a:lnTo>
                    <a:pt x="170" y="1509"/>
                  </a:lnTo>
                  <a:lnTo>
                    <a:pt x="191" y="1525"/>
                  </a:lnTo>
                  <a:lnTo>
                    <a:pt x="216" y="1535"/>
                  </a:lnTo>
                  <a:lnTo>
                    <a:pt x="243" y="1539"/>
                  </a:lnTo>
                  <a:lnTo>
                    <a:pt x="822" y="1539"/>
                  </a:lnTo>
                  <a:lnTo>
                    <a:pt x="849" y="1535"/>
                  </a:lnTo>
                  <a:lnTo>
                    <a:pt x="874" y="1525"/>
                  </a:lnTo>
                  <a:lnTo>
                    <a:pt x="895" y="1509"/>
                  </a:lnTo>
                  <a:lnTo>
                    <a:pt x="910" y="1488"/>
                  </a:lnTo>
                  <a:lnTo>
                    <a:pt x="921" y="1464"/>
                  </a:lnTo>
                  <a:lnTo>
                    <a:pt x="925" y="1436"/>
                  </a:lnTo>
                  <a:lnTo>
                    <a:pt x="925" y="369"/>
                  </a:lnTo>
                  <a:lnTo>
                    <a:pt x="921" y="342"/>
                  </a:lnTo>
                  <a:lnTo>
                    <a:pt x="910" y="317"/>
                  </a:lnTo>
                  <a:lnTo>
                    <a:pt x="895" y="296"/>
                  </a:lnTo>
                  <a:lnTo>
                    <a:pt x="874" y="280"/>
                  </a:lnTo>
                  <a:lnTo>
                    <a:pt x="849" y="269"/>
                  </a:lnTo>
                  <a:lnTo>
                    <a:pt x="822" y="267"/>
                  </a:lnTo>
                  <a:lnTo>
                    <a:pt x="243" y="267"/>
                  </a:lnTo>
                  <a:close/>
                  <a:moveTo>
                    <a:pt x="156" y="0"/>
                  </a:moveTo>
                  <a:lnTo>
                    <a:pt x="909" y="0"/>
                  </a:lnTo>
                  <a:lnTo>
                    <a:pt x="940" y="4"/>
                  </a:lnTo>
                  <a:lnTo>
                    <a:pt x="969" y="13"/>
                  </a:lnTo>
                  <a:lnTo>
                    <a:pt x="996" y="28"/>
                  </a:lnTo>
                  <a:lnTo>
                    <a:pt x="1018" y="46"/>
                  </a:lnTo>
                  <a:lnTo>
                    <a:pt x="1038" y="69"/>
                  </a:lnTo>
                  <a:lnTo>
                    <a:pt x="1052" y="95"/>
                  </a:lnTo>
                  <a:lnTo>
                    <a:pt x="1061" y="125"/>
                  </a:lnTo>
                  <a:lnTo>
                    <a:pt x="1064" y="156"/>
                  </a:lnTo>
                  <a:lnTo>
                    <a:pt x="1064" y="2819"/>
                  </a:lnTo>
                  <a:lnTo>
                    <a:pt x="1061" y="2850"/>
                  </a:lnTo>
                  <a:lnTo>
                    <a:pt x="1052" y="2879"/>
                  </a:lnTo>
                  <a:lnTo>
                    <a:pt x="1038" y="2906"/>
                  </a:lnTo>
                  <a:lnTo>
                    <a:pt x="1018" y="2928"/>
                  </a:lnTo>
                  <a:lnTo>
                    <a:pt x="996" y="2948"/>
                  </a:lnTo>
                  <a:lnTo>
                    <a:pt x="969" y="2962"/>
                  </a:lnTo>
                  <a:lnTo>
                    <a:pt x="940" y="2971"/>
                  </a:lnTo>
                  <a:lnTo>
                    <a:pt x="909" y="2974"/>
                  </a:lnTo>
                  <a:lnTo>
                    <a:pt x="156" y="2974"/>
                  </a:lnTo>
                  <a:lnTo>
                    <a:pt x="125" y="2971"/>
                  </a:lnTo>
                  <a:lnTo>
                    <a:pt x="95" y="2962"/>
                  </a:lnTo>
                  <a:lnTo>
                    <a:pt x="69" y="2948"/>
                  </a:lnTo>
                  <a:lnTo>
                    <a:pt x="46" y="2928"/>
                  </a:lnTo>
                  <a:lnTo>
                    <a:pt x="28" y="2906"/>
                  </a:lnTo>
                  <a:lnTo>
                    <a:pt x="13" y="2879"/>
                  </a:lnTo>
                  <a:lnTo>
                    <a:pt x="4" y="2850"/>
                  </a:lnTo>
                  <a:lnTo>
                    <a:pt x="0" y="2819"/>
                  </a:lnTo>
                  <a:lnTo>
                    <a:pt x="0" y="156"/>
                  </a:lnTo>
                  <a:lnTo>
                    <a:pt x="4" y="125"/>
                  </a:lnTo>
                  <a:lnTo>
                    <a:pt x="13" y="95"/>
                  </a:lnTo>
                  <a:lnTo>
                    <a:pt x="28" y="69"/>
                  </a:lnTo>
                  <a:lnTo>
                    <a:pt x="46" y="46"/>
                  </a:lnTo>
                  <a:lnTo>
                    <a:pt x="69" y="28"/>
                  </a:lnTo>
                  <a:lnTo>
                    <a:pt x="95" y="13"/>
                  </a:lnTo>
                  <a:lnTo>
                    <a:pt x="125" y="4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45" name="出自【趣你的PPT】(微信:qunideppt)：最优质的PPT资源库"/>
            <p:cNvSpPr/>
            <p:nvPr/>
          </p:nvSpPr>
          <p:spPr bwMode="auto">
            <a:xfrm>
              <a:off x="6940550" y="1655763"/>
              <a:ext cx="336550" cy="82550"/>
            </a:xfrm>
            <a:custGeom>
              <a:avLst/>
              <a:gdLst>
                <a:gd name="T0" fmla="*/ 52 w 425"/>
                <a:gd name="T1" fmla="*/ 0 h 104"/>
                <a:gd name="T2" fmla="*/ 374 w 425"/>
                <a:gd name="T3" fmla="*/ 0 h 104"/>
                <a:gd name="T4" fmla="*/ 390 w 425"/>
                <a:gd name="T5" fmla="*/ 4 h 104"/>
                <a:gd name="T6" fmla="*/ 404 w 425"/>
                <a:gd name="T7" fmla="*/ 10 h 104"/>
                <a:gd name="T8" fmla="*/ 415 w 425"/>
                <a:gd name="T9" fmla="*/ 22 h 104"/>
                <a:gd name="T10" fmla="*/ 422 w 425"/>
                <a:gd name="T11" fmla="*/ 36 h 104"/>
                <a:gd name="T12" fmla="*/ 425 w 425"/>
                <a:gd name="T13" fmla="*/ 52 h 104"/>
                <a:gd name="T14" fmla="*/ 422 w 425"/>
                <a:gd name="T15" fmla="*/ 69 h 104"/>
                <a:gd name="T16" fmla="*/ 415 w 425"/>
                <a:gd name="T17" fmla="*/ 83 h 104"/>
                <a:gd name="T18" fmla="*/ 404 w 425"/>
                <a:gd name="T19" fmla="*/ 93 h 104"/>
                <a:gd name="T20" fmla="*/ 390 w 425"/>
                <a:gd name="T21" fmla="*/ 101 h 104"/>
                <a:gd name="T22" fmla="*/ 374 w 425"/>
                <a:gd name="T23" fmla="*/ 104 h 104"/>
                <a:gd name="T24" fmla="*/ 52 w 425"/>
                <a:gd name="T25" fmla="*/ 104 h 104"/>
                <a:gd name="T26" fmla="*/ 35 w 425"/>
                <a:gd name="T27" fmla="*/ 101 h 104"/>
                <a:gd name="T28" fmla="*/ 21 w 425"/>
                <a:gd name="T29" fmla="*/ 93 h 104"/>
                <a:gd name="T30" fmla="*/ 10 w 425"/>
                <a:gd name="T31" fmla="*/ 83 h 104"/>
                <a:gd name="T32" fmla="*/ 3 w 425"/>
                <a:gd name="T33" fmla="*/ 69 h 104"/>
                <a:gd name="T34" fmla="*/ 0 w 425"/>
                <a:gd name="T35" fmla="*/ 52 h 104"/>
                <a:gd name="T36" fmla="*/ 3 w 425"/>
                <a:gd name="T37" fmla="*/ 36 h 104"/>
                <a:gd name="T38" fmla="*/ 10 w 425"/>
                <a:gd name="T39" fmla="*/ 22 h 104"/>
                <a:gd name="T40" fmla="*/ 21 w 425"/>
                <a:gd name="T41" fmla="*/ 10 h 104"/>
                <a:gd name="T42" fmla="*/ 35 w 425"/>
                <a:gd name="T43" fmla="*/ 4 h 104"/>
                <a:gd name="T44" fmla="*/ 52 w 425"/>
                <a:gd name="T4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5" h="104">
                  <a:moveTo>
                    <a:pt x="52" y="0"/>
                  </a:moveTo>
                  <a:lnTo>
                    <a:pt x="374" y="0"/>
                  </a:lnTo>
                  <a:lnTo>
                    <a:pt x="390" y="4"/>
                  </a:lnTo>
                  <a:lnTo>
                    <a:pt x="404" y="10"/>
                  </a:lnTo>
                  <a:lnTo>
                    <a:pt x="415" y="22"/>
                  </a:lnTo>
                  <a:lnTo>
                    <a:pt x="422" y="36"/>
                  </a:lnTo>
                  <a:lnTo>
                    <a:pt x="425" y="52"/>
                  </a:lnTo>
                  <a:lnTo>
                    <a:pt x="422" y="69"/>
                  </a:lnTo>
                  <a:lnTo>
                    <a:pt x="415" y="83"/>
                  </a:lnTo>
                  <a:lnTo>
                    <a:pt x="404" y="93"/>
                  </a:lnTo>
                  <a:lnTo>
                    <a:pt x="390" y="101"/>
                  </a:lnTo>
                  <a:lnTo>
                    <a:pt x="374" y="104"/>
                  </a:lnTo>
                  <a:lnTo>
                    <a:pt x="52" y="104"/>
                  </a:lnTo>
                  <a:lnTo>
                    <a:pt x="35" y="101"/>
                  </a:lnTo>
                  <a:lnTo>
                    <a:pt x="21" y="93"/>
                  </a:lnTo>
                  <a:lnTo>
                    <a:pt x="10" y="83"/>
                  </a:lnTo>
                  <a:lnTo>
                    <a:pt x="3" y="69"/>
                  </a:lnTo>
                  <a:lnTo>
                    <a:pt x="0" y="52"/>
                  </a:lnTo>
                  <a:lnTo>
                    <a:pt x="3" y="36"/>
                  </a:lnTo>
                  <a:lnTo>
                    <a:pt x="10" y="22"/>
                  </a:lnTo>
                  <a:lnTo>
                    <a:pt x="21" y="10"/>
                  </a:lnTo>
                  <a:lnTo>
                    <a:pt x="35" y="4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46" name="出自【趣你的PPT】(微信:qunideppt)：最优质的PPT资源库"/>
            <p:cNvSpPr/>
            <p:nvPr/>
          </p:nvSpPr>
          <p:spPr bwMode="auto">
            <a:xfrm>
              <a:off x="6940550" y="1851025"/>
              <a:ext cx="336550" cy="82550"/>
            </a:xfrm>
            <a:custGeom>
              <a:avLst/>
              <a:gdLst>
                <a:gd name="T0" fmla="*/ 52 w 425"/>
                <a:gd name="T1" fmla="*/ 0 h 102"/>
                <a:gd name="T2" fmla="*/ 374 w 425"/>
                <a:gd name="T3" fmla="*/ 0 h 102"/>
                <a:gd name="T4" fmla="*/ 390 w 425"/>
                <a:gd name="T5" fmla="*/ 2 h 102"/>
                <a:gd name="T6" fmla="*/ 404 w 425"/>
                <a:gd name="T7" fmla="*/ 9 h 102"/>
                <a:gd name="T8" fmla="*/ 415 w 425"/>
                <a:gd name="T9" fmla="*/ 20 h 102"/>
                <a:gd name="T10" fmla="*/ 422 w 425"/>
                <a:gd name="T11" fmla="*/ 35 h 102"/>
                <a:gd name="T12" fmla="*/ 425 w 425"/>
                <a:gd name="T13" fmla="*/ 50 h 102"/>
                <a:gd name="T14" fmla="*/ 422 w 425"/>
                <a:gd name="T15" fmla="*/ 67 h 102"/>
                <a:gd name="T16" fmla="*/ 415 w 425"/>
                <a:gd name="T17" fmla="*/ 81 h 102"/>
                <a:gd name="T18" fmla="*/ 404 w 425"/>
                <a:gd name="T19" fmla="*/ 92 h 102"/>
                <a:gd name="T20" fmla="*/ 390 w 425"/>
                <a:gd name="T21" fmla="*/ 100 h 102"/>
                <a:gd name="T22" fmla="*/ 374 w 425"/>
                <a:gd name="T23" fmla="*/ 102 h 102"/>
                <a:gd name="T24" fmla="*/ 52 w 425"/>
                <a:gd name="T25" fmla="*/ 102 h 102"/>
                <a:gd name="T26" fmla="*/ 35 w 425"/>
                <a:gd name="T27" fmla="*/ 100 h 102"/>
                <a:gd name="T28" fmla="*/ 21 w 425"/>
                <a:gd name="T29" fmla="*/ 92 h 102"/>
                <a:gd name="T30" fmla="*/ 10 w 425"/>
                <a:gd name="T31" fmla="*/ 81 h 102"/>
                <a:gd name="T32" fmla="*/ 3 w 425"/>
                <a:gd name="T33" fmla="*/ 67 h 102"/>
                <a:gd name="T34" fmla="*/ 0 w 425"/>
                <a:gd name="T35" fmla="*/ 50 h 102"/>
                <a:gd name="T36" fmla="*/ 3 w 425"/>
                <a:gd name="T37" fmla="*/ 35 h 102"/>
                <a:gd name="T38" fmla="*/ 10 w 425"/>
                <a:gd name="T39" fmla="*/ 20 h 102"/>
                <a:gd name="T40" fmla="*/ 21 w 425"/>
                <a:gd name="T41" fmla="*/ 9 h 102"/>
                <a:gd name="T42" fmla="*/ 35 w 425"/>
                <a:gd name="T43" fmla="*/ 2 h 102"/>
                <a:gd name="T44" fmla="*/ 52 w 425"/>
                <a:gd name="T4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5" h="102">
                  <a:moveTo>
                    <a:pt x="52" y="0"/>
                  </a:moveTo>
                  <a:lnTo>
                    <a:pt x="374" y="0"/>
                  </a:lnTo>
                  <a:lnTo>
                    <a:pt x="390" y="2"/>
                  </a:lnTo>
                  <a:lnTo>
                    <a:pt x="404" y="9"/>
                  </a:lnTo>
                  <a:lnTo>
                    <a:pt x="415" y="20"/>
                  </a:lnTo>
                  <a:lnTo>
                    <a:pt x="422" y="35"/>
                  </a:lnTo>
                  <a:lnTo>
                    <a:pt x="425" y="50"/>
                  </a:lnTo>
                  <a:lnTo>
                    <a:pt x="422" y="67"/>
                  </a:lnTo>
                  <a:lnTo>
                    <a:pt x="415" y="81"/>
                  </a:lnTo>
                  <a:lnTo>
                    <a:pt x="404" y="92"/>
                  </a:lnTo>
                  <a:lnTo>
                    <a:pt x="390" y="100"/>
                  </a:lnTo>
                  <a:lnTo>
                    <a:pt x="374" y="102"/>
                  </a:lnTo>
                  <a:lnTo>
                    <a:pt x="52" y="102"/>
                  </a:lnTo>
                  <a:lnTo>
                    <a:pt x="35" y="100"/>
                  </a:lnTo>
                  <a:lnTo>
                    <a:pt x="21" y="92"/>
                  </a:lnTo>
                  <a:lnTo>
                    <a:pt x="10" y="81"/>
                  </a:lnTo>
                  <a:lnTo>
                    <a:pt x="3" y="67"/>
                  </a:lnTo>
                  <a:lnTo>
                    <a:pt x="0" y="50"/>
                  </a:lnTo>
                  <a:lnTo>
                    <a:pt x="3" y="35"/>
                  </a:lnTo>
                  <a:lnTo>
                    <a:pt x="10" y="20"/>
                  </a:lnTo>
                  <a:lnTo>
                    <a:pt x="21" y="9"/>
                  </a:lnTo>
                  <a:lnTo>
                    <a:pt x="35" y="2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47" name="出自【趣你的PPT】(微信:qunideppt)：最优质的PPT资源库"/>
            <p:cNvSpPr/>
            <p:nvPr/>
          </p:nvSpPr>
          <p:spPr bwMode="auto">
            <a:xfrm>
              <a:off x="6940550" y="2046288"/>
              <a:ext cx="336550" cy="80963"/>
            </a:xfrm>
            <a:custGeom>
              <a:avLst/>
              <a:gdLst>
                <a:gd name="T0" fmla="*/ 52 w 425"/>
                <a:gd name="T1" fmla="*/ 0 h 103"/>
                <a:gd name="T2" fmla="*/ 374 w 425"/>
                <a:gd name="T3" fmla="*/ 0 h 103"/>
                <a:gd name="T4" fmla="*/ 390 w 425"/>
                <a:gd name="T5" fmla="*/ 3 h 103"/>
                <a:gd name="T6" fmla="*/ 404 w 425"/>
                <a:gd name="T7" fmla="*/ 9 h 103"/>
                <a:gd name="T8" fmla="*/ 415 w 425"/>
                <a:gd name="T9" fmla="*/ 21 h 103"/>
                <a:gd name="T10" fmla="*/ 422 w 425"/>
                <a:gd name="T11" fmla="*/ 35 h 103"/>
                <a:gd name="T12" fmla="*/ 425 w 425"/>
                <a:gd name="T13" fmla="*/ 52 h 103"/>
                <a:gd name="T14" fmla="*/ 422 w 425"/>
                <a:gd name="T15" fmla="*/ 68 h 103"/>
                <a:gd name="T16" fmla="*/ 415 w 425"/>
                <a:gd name="T17" fmla="*/ 82 h 103"/>
                <a:gd name="T18" fmla="*/ 404 w 425"/>
                <a:gd name="T19" fmla="*/ 94 h 103"/>
                <a:gd name="T20" fmla="*/ 390 w 425"/>
                <a:gd name="T21" fmla="*/ 100 h 103"/>
                <a:gd name="T22" fmla="*/ 374 w 425"/>
                <a:gd name="T23" fmla="*/ 103 h 103"/>
                <a:gd name="T24" fmla="*/ 52 w 425"/>
                <a:gd name="T25" fmla="*/ 103 h 103"/>
                <a:gd name="T26" fmla="*/ 35 w 425"/>
                <a:gd name="T27" fmla="*/ 100 h 103"/>
                <a:gd name="T28" fmla="*/ 21 w 425"/>
                <a:gd name="T29" fmla="*/ 94 h 103"/>
                <a:gd name="T30" fmla="*/ 10 w 425"/>
                <a:gd name="T31" fmla="*/ 82 h 103"/>
                <a:gd name="T32" fmla="*/ 3 w 425"/>
                <a:gd name="T33" fmla="*/ 68 h 103"/>
                <a:gd name="T34" fmla="*/ 0 w 425"/>
                <a:gd name="T35" fmla="*/ 52 h 103"/>
                <a:gd name="T36" fmla="*/ 3 w 425"/>
                <a:gd name="T37" fmla="*/ 35 h 103"/>
                <a:gd name="T38" fmla="*/ 10 w 425"/>
                <a:gd name="T39" fmla="*/ 21 h 103"/>
                <a:gd name="T40" fmla="*/ 21 w 425"/>
                <a:gd name="T41" fmla="*/ 9 h 103"/>
                <a:gd name="T42" fmla="*/ 35 w 425"/>
                <a:gd name="T43" fmla="*/ 3 h 103"/>
                <a:gd name="T44" fmla="*/ 52 w 425"/>
                <a:gd name="T4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5" h="103">
                  <a:moveTo>
                    <a:pt x="52" y="0"/>
                  </a:moveTo>
                  <a:lnTo>
                    <a:pt x="374" y="0"/>
                  </a:lnTo>
                  <a:lnTo>
                    <a:pt x="390" y="3"/>
                  </a:lnTo>
                  <a:lnTo>
                    <a:pt x="404" y="9"/>
                  </a:lnTo>
                  <a:lnTo>
                    <a:pt x="415" y="21"/>
                  </a:lnTo>
                  <a:lnTo>
                    <a:pt x="422" y="35"/>
                  </a:lnTo>
                  <a:lnTo>
                    <a:pt x="425" y="52"/>
                  </a:lnTo>
                  <a:lnTo>
                    <a:pt x="422" y="68"/>
                  </a:lnTo>
                  <a:lnTo>
                    <a:pt x="415" y="82"/>
                  </a:lnTo>
                  <a:lnTo>
                    <a:pt x="404" y="94"/>
                  </a:lnTo>
                  <a:lnTo>
                    <a:pt x="390" y="100"/>
                  </a:lnTo>
                  <a:lnTo>
                    <a:pt x="374" y="103"/>
                  </a:lnTo>
                  <a:lnTo>
                    <a:pt x="52" y="103"/>
                  </a:lnTo>
                  <a:lnTo>
                    <a:pt x="35" y="100"/>
                  </a:lnTo>
                  <a:lnTo>
                    <a:pt x="21" y="94"/>
                  </a:lnTo>
                  <a:lnTo>
                    <a:pt x="10" y="82"/>
                  </a:lnTo>
                  <a:lnTo>
                    <a:pt x="3" y="68"/>
                  </a:lnTo>
                  <a:lnTo>
                    <a:pt x="0" y="52"/>
                  </a:lnTo>
                  <a:lnTo>
                    <a:pt x="3" y="35"/>
                  </a:lnTo>
                  <a:lnTo>
                    <a:pt x="10" y="21"/>
                  </a:lnTo>
                  <a:lnTo>
                    <a:pt x="21" y="9"/>
                  </a:lnTo>
                  <a:lnTo>
                    <a:pt x="35" y="3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48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8736013" y="1204913"/>
              <a:ext cx="1150938" cy="2425700"/>
            </a:xfrm>
            <a:custGeom>
              <a:avLst/>
              <a:gdLst>
                <a:gd name="T0" fmla="*/ 822 w 1452"/>
                <a:gd name="T1" fmla="*/ 2167 h 3055"/>
                <a:gd name="T2" fmla="*/ 747 w 1452"/>
                <a:gd name="T3" fmla="*/ 2189 h 3055"/>
                <a:gd name="T4" fmla="*/ 681 w 1452"/>
                <a:gd name="T5" fmla="*/ 2229 h 3055"/>
                <a:gd name="T6" fmla="*/ 626 w 1452"/>
                <a:gd name="T7" fmla="*/ 2286 h 3055"/>
                <a:gd name="T8" fmla="*/ 582 w 1452"/>
                <a:gd name="T9" fmla="*/ 2369 h 3055"/>
                <a:gd name="T10" fmla="*/ 568 w 1452"/>
                <a:gd name="T11" fmla="*/ 2461 h 3055"/>
                <a:gd name="T12" fmla="*/ 581 w 1452"/>
                <a:gd name="T13" fmla="*/ 2551 h 3055"/>
                <a:gd name="T14" fmla="*/ 617 w 1452"/>
                <a:gd name="T15" fmla="*/ 2627 h 3055"/>
                <a:gd name="T16" fmla="*/ 672 w 1452"/>
                <a:gd name="T17" fmla="*/ 2691 h 3055"/>
                <a:gd name="T18" fmla="*/ 743 w 1452"/>
                <a:gd name="T19" fmla="*/ 2736 h 3055"/>
                <a:gd name="T20" fmla="*/ 824 w 1452"/>
                <a:gd name="T21" fmla="*/ 2761 h 3055"/>
                <a:gd name="T22" fmla="*/ 912 w 1452"/>
                <a:gd name="T23" fmla="*/ 2760 h 3055"/>
                <a:gd name="T24" fmla="*/ 988 w 1452"/>
                <a:gd name="T25" fmla="*/ 2739 h 3055"/>
                <a:gd name="T26" fmla="*/ 1055 w 1452"/>
                <a:gd name="T27" fmla="*/ 2699 h 3055"/>
                <a:gd name="T28" fmla="*/ 1109 w 1452"/>
                <a:gd name="T29" fmla="*/ 2642 h 3055"/>
                <a:gd name="T30" fmla="*/ 1152 w 1452"/>
                <a:gd name="T31" fmla="*/ 2559 h 3055"/>
                <a:gd name="T32" fmla="*/ 1168 w 1452"/>
                <a:gd name="T33" fmla="*/ 2466 h 3055"/>
                <a:gd name="T34" fmla="*/ 1155 w 1452"/>
                <a:gd name="T35" fmla="*/ 2377 h 3055"/>
                <a:gd name="T36" fmla="*/ 1118 w 1452"/>
                <a:gd name="T37" fmla="*/ 2299 h 3055"/>
                <a:gd name="T38" fmla="*/ 1062 w 1452"/>
                <a:gd name="T39" fmla="*/ 2237 h 3055"/>
                <a:gd name="T40" fmla="*/ 992 w 1452"/>
                <a:gd name="T41" fmla="*/ 2191 h 3055"/>
                <a:gd name="T42" fmla="*/ 912 w 1452"/>
                <a:gd name="T43" fmla="*/ 2167 h 3055"/>
                <a:gd name="T44" fmla="*/ 857 w 1452"/>
                <a:gd name="T45" fmla="*/ 276 h 3055"/>
                <a:gd name="T46" fmla="*/ 258 w 1452"/>
                <a:gd name="T47" fmla="*/ 362 h 3055"/>
                <a:gd name="T48" fmla="*/ 208 w 1452"/>
                <a:gd name="T49" fmla="*/ 384 h 3055"/>
                <a:gd name="T50" fmla="*/ 177 w 1452"/>
                <a:gd name="T51" fmla="*/ 427 h 3055"/>
                <a:gd name="T52" fmla="*/ 171 w 1452"/>
                <a:gd name="T53" fmla="*/ 480 h 3055"/>
                <a:gd name="T54" fmla="*/ 338 w 1452"/>
                <a:gd name="T55" fmla="*/ 1561 h 3055"/>
                <a:gd name="T56" fmla="*/ 372 w 1452"/>
                <a:gd name="T57" fmla="*/ 1602 h 3055"/>
                <a:gd name="T58" fmla="*/ 420 w 1452"/>
                <a:gd name="T59" fmla="*/ 1621 h 3055"/>
                <a:gd name="T60" fmla="*/ 1020 w 1452"/>
                <a:gd name="T61" fmla="*/ 1536 h 3055"/>
                <a:gd name="T62" fmla="*/ 1069 w 1452"/>
                <a:gd name="T63" fmla="*/ 1513 h 3055"/>
                <a:gd name="T64" fmla="*/ 1100 w 1452"/>
                <a:gd name="T65" fmla="*/ 1471 h 3055"/>
                <a:gd name="T66" fmla="*/ 1107 w 1452"/>
                <a:gd name="T67" fmla="*/ 1417 h 3055"/>
                <a:gd name="T68" fmla="*/ 939 w 1452"/>
                <a:gd name="T69" fmla="*/ 336 h 3055"/>
                <a:gd name="T70" fmla="*/ 905 w 1452"/>
                <a:gd name="T71" fmla="*/ 296 h 3055"/>
                <a:gd name="T72" fmla="*/ 857 w 1452"/>
                <a:gd name="T73" fmla="*/ 276 h 3055"/>
                <a:gd name="T74" fmla="*/ 938 w 1452"/>
                <a:gd name="T75" fmla="*/ 3 h 3055"/>
                <a:gd name="T76" fmla="*/ 991 w 1452"/>
                <a:gd name="T77" fmla="*/ 29 h 3055"/>
                <a:gd name="T78" fmla="*/ 1031 w 1452"/>
                <a:gd name="T79" fmla="*/ 74 h 3055"/>
                <a:gd name="T80" fmla="*/ 1052 w 1452"/>
                <a:gd name="T81" fmla="*/ 131 h 3055"/>
                <a:gd name="T82" fmla="*/ 1452 w 1452"/>
                <a:gd name="T83" fmla="*/ 2795 h 3055"/>
                <a:gd name="T84" fmla="*/ 1438 w 1452"/>
                <a:gd name="T85" fmla="*/ 2853 h 3055"/>
                <a:gd name="T86" fmla="*/ 1403 w 1452"/>
                <a:gd name="T87" fmla="*/ 2901 h 3055"/>
                <a:gd name="T88" fmla="*/ 1351 w 1452"/>
                <a:gd name="T89" fmla="*/ 2933 h 3055"/>
                <a:gd name="T90" fmla="*/ 576 w 1452"/>
                <a:gd name="T91" fmla="*/ 3053 h 3055"/>
                <a:gd name="T92" fmla="*/ 515 w 1452"/>
                <a:gd name="T93" fmla="*/ 3051 h 3055"/>
                <a:gd name="T94" fmla="*/ 461 w 1452"/>
                <a:gd name="T95" fmla="*/ 3025 h 3055"/>
                <a:gd name="T96" fmla="*/ 421 w 1452"/>
                <a:gd name="T97" fmla="*/ 2981 h 3055"/>
                <a:gd name="T98" fmla="*/ 399 w 1452"/>
                <a:gd name="T99" fmla="*/ 2923 h 3055"/>
                <a:gd name="T100" fmla="*/ 0 w 1452"/>
                <a:gd name="T101" fmla="*/ 259 h 3055"/>
                <a:gd name="T102" fmla="*/ 15 w 1452"/>
                <a:gd name="T103" fmla="*/ 201 h 3055"/>
                <a:gd name="T104" fmla="*/ 50 w 1452"/>
                <a:gd name="T105" fmla="*/ 153 h 3055"/>
                <a:gd name="T106" fmla="*/ 102 w 1452"/>
                <a:gd name="T107" fmla="*/ 122 h 3055"/>
                <a:gd name="T108" fmla="*/ 877 w 1452"/>
                <a:gd name="T109" fmla="*/ 1 h 3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52" h="3055">
                  <a:moveTo>
                    <a:pt x="868" y="2164"/>
                  </a:moveTo>
                  <a:lnTo>
                    <a:pt x="822" y="2167"/>
                  </a:lnTo>
                  <a:lnTo>
                    <a:pt x="785" y="2176"/>
                  </a:lnTo>
                  <a:lnTo>
                    <a:pt x="747" y="2189"/>
                  </a:lnTo>
                  <a:lnTo>
                    <a:pt x="712" y="2207"/>
                  </a:lnTo>
                  <a:lnTo>
                    <a:pt x="681" y="2229"/>
                  </a:lnTo>
                  <a:lnTo>
                    <a:pt x="652" y="2255"/>
                  </a:lnTo>
                  <a:lnTo>
                    <a:pt x="626" y="2286"/>
                  </a:lnTo>
                  <a:lnTo>
                    <a:pt x="602" y="2326"/>
                  </a:lnTo>
                  <a:lnTo>
                    <a:pt x="582" y="2369"/>
                  </a:lnTo>
                  <a:lnTo>
                    <a:pt x="572" y="2414"/>
                  </a:lnTo>
                  <a:lnTo>
                    <a:pt x="568" y="2461"/>
                  </a:lnTo>
                  <a:lnTo>
                    <a:pt x="570" y="2508"/>
                  </a:lnTo>
                  <a:lnTo>
                    <a:pt x="581" y="2551"/>
                  </a:lnTo>
                  <a:lnTo>
                    <a:pt x="596" y="2591"/>
                  </a:lnTo>
                  <a:lnTo>
                    <a:pt x="617" y="2627"/>
                  </a:lnTo>
                  <a:lnTo>
                    <a:pt x="642" y="2661"/>
                  </a:lnTo>
                  <a:lnTo>
                    <a:pt x="672" y="2691"/>
                  </a:lnTo>
                  <a:lnTo>
                    <a:pt x="705" y="2716"/>
                  </a:lnTo>
                  <a:lnTo>
                    <a:pt x="743" y="2736"/>
                  </a:lnTo>
                  <a:lnTo>
                    <a:pt x="782" y="2751"/>
                  </a:lnTo>
                  <a:lnTo>
                    <a:pt x="824" y="2761"/>
                  </a:lnTo>
                  <a:lnTo>
                    <a:pt x="868" y="2764"/>
                  </a:lnTo>
                  <a:lnTo>
                    <a:pt x="912" y="2760"/>
                  </a:lnTo>
                  <a:lnTo>
                    <a:pt x="951" y="2752"/>
                  </a:lnTo>
                  <a:lnTo>
                    <a:pt x="988" y="2739"/>
                  </a:lnTo>
                  <a:lnTo>
                    <a:pt x="1022" y="2721"/>
                  </a:lnTo>
                  <a:lnTo>
                    <a:pt x="1055" y="2699"/>
                  </a:lnTo>
                  <a:lnTo>
                    <a:pt x="1083" y="2672"/>
                  </a:lnTo>
                  <a:lnTo>
                    <a:pt x="1109" y="2642"/>
                  </a:lnTo>
                  <a:lnTo>
                    <a:pt x="1134" y="2601"/>
                  </a:lnTo>
                  <a:lnTo>
                    <a:pt x="1152" y="2559"/>
                  </a:lnTo>
                  <a:lnTo>
                    <a:pt x="1164" y="2513"/>
                  </a:lnTo>
                  <a:lnTo>
                    <a:pt x="1168" y="2466"/>
                  </a:lnTo>
                  <a:lnTo>
                    <a:pt x="1165" y="2418"/>
                  </a:lnTo>
                  <a:lnTo>
                    <a:pt x="1155" y="2377"/>
                  </a:lnTo>
                  <a:lnTo>
                    <a:pt x="1139" y="2337"/>
                  </a:lnTo>
                  <a:lnTo>
                    <a:pt x="1118" y="2299"/>
                  </a:lnTo>
                  <a:lnTo>
                    <a:pt x="1092" y="2266"/>
                  </a:lnTo>
                  <a:lnTo>
                    <a:pt x="1062" y="2237"/>
                  </a:lnTo>
                  <a:lnTo>
                    <a:pt x="1030" y="2212"/>
                  </a:lnTo>
                  <a:lnTo>
                    <a:pt x="992" y="2191"/>
                  </a:lnTo>
                  <a:lnTo>
                    <a:pt x="953" y="2176"/>
                  </a:lnTo>
                  <a:lnTo>
                    <a:pt x="912" y="2167"/>
                  </a:lnTo>
                  <a:lnTo>
                    <a:pt x="868" y="2164"/>
                  </a:lnTo>
                  <a:close/>
                  <a:moveTo>
                    <a:pt x="857" y="276"/>
                  </a:moveTo>
                  <a:lnTo>
                    <a:pt x="829" y="276"/>
                  </a:lnTo>
                  <a:lnTo>
                    <a:pt x="258" y="362"/>
                  </a:lnTo>
                  <a:lnTo>
                    <a:pt x="232" y="370"/>
                  </a:lnTo>
                  <a:lnTo>
                    <a:pt x="208" y="384"/>
                  </a:lnTo>
                  <a:lnTo>
                    <a:pt x="190" y="403"/>
                  </a:lnTo>
                  <a:lnTo>
                    <a:pt x="177" y="427"/>
                  </a:lnTo>
                  <a:lnTo>
                    <a:pt x="171" y="453"/>
                  </a:lnTo>
                  <a:lnTo>
                    <a:pt x="171" y="480"/>
                  </a:lnTo>
                  <a:lnTo>
                    <a:pt x="330" y="1534"/>
                  </a:lnTo>
                  <a:lnTo>
                    <a:pt x="338" y="1561"/>
                  </a:lnTo>
                  <a:lnTo>
                    <a:pt x="352" y="1584"/>
                  </a:lnTo>
                  <a:lnTo>
                    <a:pt x="372" y="1602"/>
                  </a:lnTo>
                  <a:lnTo>
                    <a:pt x="395" y="1615"/>
                  </a:lnTo>
                  <a:lnTo>
                    <a:pt x="420" y="1621"/>
                  </a:lnTo>
                  <a:lnTo>
                    <a:pt x="448" y="1621"/>
                  </a:lnTo>
                  <a:lnTo>
                    <a:pt x="1020" y="1536"/>
                  </a:lnTo>
                  <a:lnTo>
                    <a:pt x="1046" y="1528"/>
                  </a:lnTo>
                  <a:lnTo>
                    <a:pt x="1069" y="1513"/>
                  </a:lnTo>
                  <a:lnTo>
                    <a:pt x="1087" y="1494"/>
                  </a:lnTo>
                  <a:lnTo>
                    <a:pt x="1100" y="1471"/>
                  </a:lnTo>
                  <a:lnTo>
                    <a:pt x="1107" y="1445"/>
                  </a:lnTo>
                  <a:lnTo>
                    <a:pt x="1107" y="1417"/>
                  </a:lnTo>
                  <a:lnTo>
                    <a:pt x="947" y="363"/>
                  </a:lnTo>
                  <a:lnTo>
                    <a:pt x="939" y="336"/>
                  </a:lnTo>
                  <a:lnTo>
                    <a:pt x="925" y="314"/>
                  </a:lnTo>
                  <a:lnTo>
                    <a:pt x="905" y="296"/>
                  </a:lnTo>
                  <a:lnTo>
                    <a:pt x="883" y="283"/>
                  </a:lnTo>
                  <a:lnTo>
                    <a:pt x="857" y="276"/>
                  </a:lnTo>
                  <a:close/>
                  <a:moveTo>
                    <a:pt x="908" y="0"/>
                  </a:moveTo>
                  <a:lnTo>
                    <a:pt x="938" y="3"/>
                  </a:lnTo>
                  <a:lnTo>
                    <a:pt x="966" y="14"/>
                  </a:lnTo>
                  <a:lnTo>
                    <a:pt x="991" y="29"/>
                  </a:lnTo>
                  <a:lnTo>
                    <a:pt x="1013" y="49"/>
                  </a:lnTo>
                  <a:lnTo>
                    <a:pt x="1031" y="74"/>
                  </a:lnTo>
                  <a:lnTo>
                    <a:pt x="1044" y="101"/>
                  </a:lnTo>
                  <a:lnTo>
                    <a:pt x="1052" y="131"/>
                  </a:lnTo>
                  <a:lnTo>
                    <a:pt x="1451" y="2764"/>
                  </a:lnTo>
                  <a:lnTo>
                    <a:pt x="1452" y="2795"/>
                  </a:lnTo>
                  <a:lnTo>
                    <a:pt x="1448" y="2826"/>
                  </a:lnTo>
                  <a:lnTo>
                    <a:pt x="1438" y="2853"/>
                  </a:lnTo>
                  <a:lnTo>
                    <a:pt x="1422" y="2879"/>
                  </a:lnTo>
                  <a:lnTo>
                    <a:pt x="1403" y="2901"/>
                  </a:lnTo>
                  <a:lnTo>
                    <a:pt x="1378" y="2920"/>
                  </a:lnTo>
                  <a:lnTo>
                    <a:pt x="1351" y="2933"/>
                  </a:lnTo>
                  <a:lnTo>
                    <a:pt x="1321" y="2940"/>
                  </a:lnTo>
                  <a:lnTo>
                    <a:pt x="576" y="3053"/>
                  </a:lnTo>
                  <a:lnTo>
                    <a:pt x="544" y="3055"/>
                  </a:lnTo>
                  <a:lnTo>
                    <a:pt x="515" y="3051"/>
                  </a:lnTo>
                  <a:lnTo>
                    <a:pt x="486" y="3040"/>
                  </a:lnTo>
                  <a:lnTo>
                    <a:pt x="461" y="3025"/>
                  </a:lnTo>
                  <a:lnTo>
                    <a:pt x="439" y="3005"/>
                  </a:lnTo>
                  <a:lnTo>
                    <a:pt x="421" y="2981"/>
                  </a:lnTo>
                  <a:lnTo>
                    <a:pt x="407" y="2953"/>
                  </a:lnTo>
                  <a:lnTo>
                    <a:pt x="399" y="2923"/>
                  </a:lnTo>
                  <a:lnTo>
                    <a:pt x="2" y="290"/>
                  </a:lnTo>
                  <a:lnTo>
                    <a:pt x="0" y="259"/>
                  </a:lnTo>
                  <a:lnTo>
                    <a:pt x="4" y="228"/>
                  </a:lnTo>
                  <a:lnTo>
                    <a:pt x="15" y="201"/>
                  </a:lnTo>
                  <a:lnTo>
                    <a:pt x="30" y="175"/>
                  </a:lnTo>
                  <a:lnTo>
                    <a:pt x="50" y="153"/>
                  </a:lnTo>
                  <a:lnTo>
                    <a:pt x="73" y="135"/>
                  </a:lnTo>
                  <a:lnTo>
                    <a:pt x="102" y="122"/>
                  </a:lnTo>
                  <a:lnTo>
                    <a:pt x="132" y="114"/>
                  </a:lnTo>
                  <a:lnTo>
                    <a:pt x="877" y="1"/>
                  </a:lnTo>
                  <a:lnTo>
                    <a:pt x="9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49" name="出自【趣你的PPT】(微信:qunideppt)：最优质的PPT资源库"/>
            <p:cNvSpPr/>
            <p:nvPr/>
          </p:nvSpPr>
          <p:spPr bwMode="auto">
            <a:xfrm>
              <a:off x="8940800" y="1530350"/>
              <a:ext cx="333375" cy="119063"/>
            </a:xfrm>
            <a:custGeom>
              <a:avLst/>
              <a:gdLst>
                <a:gd name="T0" fmla="*/ 361 w 419"/>
                <a:gd name="T1" fmla="*/ 0 h 150"/>
                <a:gd name="T2" fmla="*/ 378 w 419"/>
                <a:gd name="T3" fmla="*/ 0 h 150"/>
                <a:gd name="T4" fmla="*/ 392 w 419"/>
                <a:gd name="T5" fmla="*/ 5 h 150"/>
                <a:gd name="T6" fmla="*/ 405 w 419"/>
                <a:gd name="T7" fmla="*/ 14 h 150"/>
                <a:gd name="T8" fmla="*/ 414 w 419"/>
                <a:gd name="T9" fmla="*/ 27 h 150"/>
                <a:gd name="T10" fmla="*/ 419 w 419"/>
                <a:gd name="T11" fmla="*/ 42 h 150"/>
                <a:gd name="T12" fmla="*/ 419 w 419"/>
                <a:gd name="T13" fmla="*/ 59 h 150"/>
                <a:gd name="T14" fmla="*/ 414 w 419"/>
                <a:gd name="T15" fmla="*/ 75 h 150"/>
                <a:gd name="T16" fmla="*/ 405 w 419"/>
                <a:gd name="T17" fmla="*/ 88 h 150"/>
                <a:gd name="T18" fmla="*/ 392 w 419"/>
                <a:gd name="T19" fmla="*/ 97 h 150"/>
                <a:gd name="T20" fmla="*/ 376 w 419"/>
                <a:gd name="T21" fmla="*/ 102 h 150"/>
                <a:gd name="T22" fmla="*/ 58 w 419"/>
                <a:gd name="T23" fmla="*/ 150 h 150"/>
                <a:gd name="T24" fmla="*/ 50 w 419"/>
                <a:gd name="T25" fmla="*/ 150 h 150"/>
                <a:gd name="T26" fmla="*/ 32 w 419"/>
                <a:gd name="T27" fmla="*/ 148 h 150"/>
                <a:gd name="T28" fmla="*/ 17 w 419"/>
                <a:gd name="T29" fmla="*/ 138 h 150"/>
                <a:gd name="T30" fmla="*/ 5 w 419"/>
                <a:gd name="T31" fmla="*/ 124 h 150"/>
                <a:gd name="T32" fmla="*/ 0 w 419"/>
                <a:gd name="T33" fmla="*/ 106 h 150"/>
                <a:gd name="T34" fmla="*/ 0 w 419"/>
                <a:gd name="T35" fmla="*/ 90 h 150"/>
                <a:gd name="T36" fmla="*/ 5 w 419"/>
                <a:gd name="T37" fmla="*/ 75 h 150"/>
                <a:gd name="T38" fmla="*/ 14 w 419"/>
                <a:gd name="T39" fmla="*/ 62 h 150"/>
                <a:gd name="T40" fmla="*/ 27 w 419"/>
                <a:gd name="T41" fmla="*/ 53 h 150"/>
                <a:gd name="T42" fmla="*/ 43 w 419"/>
                <a:gd name="T43" fmla="*/ 48 h 150"/>
                <a:gd name="T44" fmla="*/ 361 w 419"/>
                <a:gd name="T4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9" h="150">
                  <a:moveTo>
                    <a:pt x="361" y="0"/>
                  </a:moveTo>
                  <a:lnTo>
                    <a:pt x="378" y="0"/>
                  </a:lnTo>
                  <a:lnTo>
                    <a:pt x="392" y="5"/>
                  </a:lnTo>
                  <a:lnTo>
                    <a:pt x="405" y="14"/>
                  </a:lnTo>
                  <a:lnTo>
                    <a:pt x="414" y="27"/>
                  </a:lnTo>
                  <a:lnTo>
                    <a:pt x="419" y="42"/>
                  </a:lnTo>
                  <a:lnTo>
                    <a:pt x="419" y="59"/>
                  </a:lnTo>
                  <a:lnTo>
                    <a:pt x="414" y="75"/>
                  </a:lnTo>
                  <a:lnTo>
                    <a:pt x="405" y="88"/>
                  </a:lnTo>
                  <a:lnTo>
                    <a:pt x="392" y="97"/>
                  </a:lnTo>
                  <a:lnTo>
                    <a:pt x="376" y="102"/>
                  </a:lnTo>
                  <a:lnTo>
                    <a:pt x="58" y="150"/>
                  </a:lnTo>
                  <a:lnTo>
                    <a:pt x="50" y="150"/>
                  </a:lnTo>
                  <a:lnTo>
                    <a:pt x="32" y="148"/>
                  </a:lnTo>
                  <a:lnTo>
                    <a:pt x="17" y="138"/>
                  </a:lnTo>
                  <a:lnTo>
                    <a:pt x="5" y="124"/>
                  </a:lnTo>
                  <a:lnTo>
                    <a:pt x="0" y="106"/>
                  </a:lnTo>
                  <a:lnTo>
                    <a:pt x="0" y="90"/>
                  </a:lnTo>
                  <a:lnTo>
                    <a:pt x="5" y="75"/>
                  </a:lnTo>
                  <a:lnTo>
                    <a:pt x="14" y="62"/>
                  </a:lnTo>
                  <a:lnTo>
                    <a:pt x="27" y="53"/>
                  </a:lnTo>
                  <a:lnTo>
                    <a:pt x="43" y="48"/>
                  </a:lnTo>
                  <a:lnTo>
                    <a:pt x="3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50" name="出自【趣你的PPT】(微信:qunideppt)：最优质的PPT资源库"/>
            <p:cNvSpPr/>
            <p:nvPr/>
          </p:nvSpPr>
          <p:spPr bwMode="auto">
            <a:xfrm>
              <a:off x="8967788" y="1698625"/>
              <a:ext cx="476250" cy="141288"/>
            </a:xfrm>
            <a:custGeom>
              <a:avLst/>
              <a:gdLst>
                <a:gd name="T0" fmla="*/ 540 w 600"/>
                <a:gd name="T1" fmla="*/ 0 h 178"/>
                <a:gd name="T2" fmla="*/ 557 w 600"/>
                <a:gd name="T3" fmla="*/ 0 h 178"/>
                <a:gd name="T4" fmla="*/ 572 w 600"/>
                <a:gd name="T5" fmla="*/ 5 h 178"/>
                <a:gd name="T6" fmla="*/ 584 w 600"/>
                <a:gd name="T7" fmla="*/ 14 h 178"/>
                <a:gd name="T8" fmla="*/ 594 w 600"/>
                <a:gd name="T9" fmla="*/ 27 h 178"/>
                <a:gd name="T10" fmla="*/ 600 w 600"/>
                <a:gd name="T11" fmla="*/ 43 h 178"/>
                <a:gd name="T12" fmla="*/ 598 w 600"/>
                <a:gd name="T13" fmla="*/ 60 h 178"/>
                <a:gd name="T14" fmla="*/ 593 w 600"/>
                <a:gd name="T15" fmla="*/ 74 h 178"/>
                <a:gd name="T16" fmla="*/ 584 w 600"/>
                <a:gd name="T17" fmla="*/ 87 h 178"/>
                <a:gd name="T18" fmla="*/ 571 w 600"/>
                <a:gd name="T19" fmla="*/ 96 h 178"/>
                <a:gd name="T20" fmla="*/ 555 w 600"/>
                <a:gd name="T21" fmla="*/ 101 h 178"/>
                <a:gd name="T22" fmla="*/ 60 w 600"/>
                <a:gd name="T23" fmla="*/ 177 h 178"/>
                <a:gd name="T24" fmla="*/ 52 w 600"/>
                <a:gd name="T25" fmla="*/ 178 h 178"/>
                <a:gd name="T26" fmla="*/ 34 w 600"/>
                <a:gd name="T27" fmla="*/ 174 h 178"/>
                <a:gd name="T28" fmla="*/ 18 w 600"/>
                <a:gd name="T29" fmla="*/ 165 h 178"/>
                <a:gd name="T30" fmla="*/ 6 w 600"/>
                <a:gd name="T31" fmla="*/ 151 h 178"/>
                <a:gd name="T32" fmla="*/ 0 w 600"/>
                <a:gd name="T33" fmla="*/ 134 h 178"/>
                <a:gd name="T34" fmla="*/ 0 w 600"/>
                <a:gd name="T35" fmla="*/ 117 h 178"/>
                <a:gd name="T36" fmla="*/ 5 w 600"/>
                <a:gd name="T37" fmla="*/ 101 h 178"/>
                <a:gd name="T38" fmla="*/ 15 w 600"/>
                <a:gd name="T39" fmla="*/ 90 h 178"/>
                <a:gd name="T40" fmla="*/ 28 w 600"/>
                <a:gd name="T41" fmla="*/ 79 h 178"/>
                <a:gd name="T42" fmla="*/ 44 w 600"/>
                <a:gd name="T43" fmla="*/ 76 h 178"/>
                <a:gd name="T44" fmla="*/ 540 w 600"/>
                <a:gd name="T4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178">
                  <a:moveTo>
                    <a:pt x="540" y="0"/>
                  </a:moveTo>
                  <a:lnTo>
                    <a:pt x="557" y="0"/>
                  </a:lnTo>
                  <a:lnTo>
                    <a:pt x="572" y="5"/>
                  </a:lnTo>
                  <a:lnTo>
                    <a:pt x="584" y="14"/>
                  </a:lnTo>
                  <a:lnTo>
                    <a:pt x="594" y="27"/>
                  </a:lnTo>
                  <a:lnTo>
                    <a:pt x="600" y="43"/>
                  </a:lnTo>
                  <a:lnTo>
                    <a:pt x="598" y="60"/>
                  </a:lnTo>
                  <a:lnTo>
                    <a:pt x="593" y="74"/>
                  </a:lnTo>
                  <a:lnTo>
                    <a:pt x="584" y="87"/>
                  </a:lnTo>
                  <a:lnTo>
                    <a:pt x="571" y="96"/>
                  </a:lnTo>
                  <a:lnTo>
                    <a:pt x="555" y="101"/>
                  </a:lnTo>
                  <a:lnTo>
                    <a:pt x="60" y="177"/>
                  </a:lnTo>
                  <a:lnTo>
                    <a:pt x="52" y="178"/>
                  </a:lnTo>
                  <a:lnTo>
                    <a:pt x="34" y="174"/>
                  </a:lnTo>
                  <a:lnTo>
                    <a:pt x="18" y="165"/>
                  </a:lnTo>
                  <a:lnTo>
                    <a:pt x="6" y="151"/>
                  </a:lnTo>
                  <a:lnTo>
                    <a:pt x="0" y="134"/>
                  </a:lnTo>
                  <a:lnTo>
                    <a:pt x="0" y="117"/>
                  </a:lnTo>
                  <a:lnTo>
                    <a:pt x="5" y="101"/>
                  </a:lnTo>
                  <a:lnTo>
                    <a:pt x="15" y="90"/>
                  </a:lnTo>
                  <a:lnTo>
                    <a:pt x="28" y="79"/>
                  </a:lnTo>
                  <a:lnTo>
                    <a:pt x="44" y="76"/>
                  </a:lnTo>
                  <a:lnTo>
                    <a:pt x="5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</p:grpSp>
      <p:grpSp>
        <p:nvGrpSpPr>
          <p:cNvPr id="51" name="Group 23出自【趣你的PPT】(微信:qunideppt)：最优质的PPT资源库"/>
          <p:cNvGrpSpPr>
            <a:grpSpLocks noChangeAspect="1"/>
          </p:cNvGrpSpPr>
          <p:nvPr/>
        </p:nvGrpSpPr>
        <p:grpSpPr>
          <a:xfrm>
            <a:off x="9232436" y="2043603"/>
            <a:ext cx="752601" cy="1107335"/>
            <a:chOff x="3140075" y="3175"/>
            <a:chExt cx="3876675" cy="5703888"/>
          </a:xfrm>
          <a:solidFill>
            <a:schemeClr val="bg1"/>
          </a:solidFill>
        </p:grpSpPr>
        <p:sp>
          <p:nvSpPr>
            <p:cNvPr id="52" name="出自【趣你的PPT】(微信:qunideppt)：最优质的PPT资源库"/>
            <p:cNvSpPr/>
            <p:nvPr/>
          </p:nvSpPr>
          <p:spPr bwMode="auto">
            <a:xfrm>
              <a:off x="5237163" y="314325"/>
              <a:ext cx="909638" cy="911225"/>
            </a:xfrm>
            <a:custGeom>
              <a:avLst/>
              <a:gdLst>
                <a:gd name="T0" fmla="*/ 287 w 573"/>
                <a:gd name="T1" fmla="*/ 0 h 574"/>
                <a:gd name="T2" fmla="*/ 329 w 573"/>
                <a:gd name="T3" fmla="*/ 4 h 574"/>
                <a:gd name="T4" fmla="*/ 369 w 573"/>
                <a:gd name="T5" fmla="*/ 14 h 574"/>
                <a:gd name="T6" fmla="*/ 407 w 573"/>
                <a:gd name="T7" fmla="*/ 28 h 574"/>
                <a:gd name="T8" fmla="*/ 443 w 573"/>
                <a:gd name="T9" fmla="*/ 47 h 574"/>
                <a:gd name="T10" fmla="*/ 475 w 573"/>
                <a:gd name="T11" fmla="*/ 71 h 574"/>
                <a:gd name="T12" fmla="*/ 503 w 573"/>
                <a:gd name="T13" fmla="*/ 100 h 574"/>
                <a:gd name="T14" fmla="*/ 527 w 573"/>
                <a:gd name="T15" fmla="*/ 131 h 574"/>
                <a:gd name="T16" fmla="*/ 547 w 573"/>
                <a:gd name="T17" fmla="*/ 166 h 574"/>
                <a:gd name="T18" fmla="*/ 561 w 573"/>
                <a:gd name="T19" fmla="*/ 204 h 574"/>
                <a:gd name="T20" fmla="*/ 571 w 573"/>
                <a:gd name="T21" fmla="*/ 245 h 574"/>
                <a:gd name="T22" fmla="*/ 573 w 573"/>
                <a:gd name="T23" fmla="*/ 287 h 574"/>
                <a:gd name="T24" fmla="*/ 571 w 573"/>
                <a:gd name="T25" fmla="*/ 330 h 574"/>
                <a:gd name="T26" fmla="*/ 561 w 573"/>
                <a:gd name="T27" fmla="*/ 370 h 574"/>
                <a:gd name="T28" fmla="*/ 547 w 573"/>
                <a:gd name="T29" fmla="*/ 408 h 574"/>
                <a:gd name="T30" fmla="*/ 527 w 573"/>
                <a:gd name="T31" fmla="*/ 444 h 574"/>
                <a:gd name="T32" fmla="*/ 503 w 573"/>
                <a:gd name="T33" fmla="*/ 476 h 574"/>
                <a:gd name="T34" fmla="*/ 475 w 573"/>
                <a:gd name="T35" fmla="*/ 504 h 574"/>
                <a:gd name="T36" fmla="*/ 443 w 573"/>
                <a:gd name="T37" fmla="*/ 528 h 574"/>
                <a:gd name="T38" fmla="*/ 407 w 573"/>
                <a:gd name="T39" fmla="*/ 548 h 574"/>
                <a:gd name="T40" fmla="*/ 369 w 573"/>
                <a:gd name="T41" fmla="*/ 562 h 574"/>
                <a:gd name="T42" fmla="*/ 329 w 573"/>
                <a:gd name="T43" fmla="*/ 571 h 574"/>
                <a:gd name="T44" fmla="*/ 287 w 573"/>
                <a:gd name="T45" fmla="*/ 574 h 574"/>
                <a:gd name="T46" fmla="*/ 245 w 573"/>
                <a:gd name="T47" fmla="*/ 571 h 574"/>
                <a:gd name="T48" fmla="*/ 204 w 573"/>
                <a:gd name="T49" fmla="*/ 562 h 574"/>
                <a:gd name="T50" fmla="*/ 166 w 573"/>
                <a:gd name="T51" fmla="*/ 548 h 574"/>
                <a:gd name="T52" fmla="*/ 130 w 573"/>
                <a:gd name="T53" fmla="*/ 528 h 574"/>
                <a:gd name="T54" fmla="*/ 98 w 573"/>
                <a:gd name="T55" fmla="*/ 504 h 574"/>
                <a:gd name="T56" fmla="*/ 70 w 573"/>
                <a:gd name="T57" fmla="*/ 476 h 574"/>
                <a:gd name="T58" fmla="*/ 46 w 573"/>
                <a:gd name="T59" fmla="*/ 444 h 574"/>
                <a:gd name="T60" fmla="*/ 26 w 573"/>
                <a:gd name="T61" fmla="*/ 408 h 574"/>
                <a:gd name="T62" fmla="*/ 12 w 573"/>
                <a:gd name="T63" fmla="*/ 370 h 574"/>
                <a:gd name="T64" fmla="*/ 2 w 573"/>
                <a:gd name="T65" fmla="*/ 330 h 574"/>
                <a:gd name="T66" fmla="*/ 0 w 573"/>
                <a:gd name="T67" fmla="*/ 287 h 574"/>
                <a:gd name="T68" fmla="*/ 2 w 573"/>
                <a:gd name="T69" fmla="*/ 245 h 574"/>
                <a:gd name="T70" fmla="*/ 12 w 573"/>
                <a:gd name="T71" fmla="*/ 204 h 574"/>
                <a:gd name="T72" fmla="*/ 26 w 573"/>
                <a:gd name="T73" fmla="*/ 166 h 574"/>
                <a:gd name="T74" fmla="*/ 46 w 573"/>
                <a:gd name="T75" fmla="*/ 131 h 574"/>
                <a:gd name="T76" fmla="*/ 70 w 573"/>
                <a:gd name="T77" fmla="*/ 100 h 574"/>
                <a:gd name="T78" fmla="*/ 98 w 573"/>
                <a:gd name="T79" fmla="*/ 71 h 574"/>
                <a:gd name="T80" fmla="*/ 130 w 573"/>
                <a:gd name="T81" fmla="*/ 47 h 574"/>
                <a:gd name="T82" fmla="*/ 166 w 573"/>
                <a:gd name="T83" fmla="*/ 28 h 574"/>
                <a:gd name="T84" fmla="*/ 204 w 573"/>
                <a:gd name="T85" fmla="*/ 14 h 574"/>
                <a:gd name="T86" fmla="*/ 245 w 573"/>
                <a:gd name="T87" fmla="*/ 4 h 574"/>
                <a:gd name="T88" fmla="*/ 287 w 573"/>
                <a:gd name="T89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3" h="574">
                  <a:moveTo>
                    <a:pt x="287" y="0"/>
                  </a:moveTo>
                  <a:lnTo>
                    <a:pt x="329" y="4"/>
                  </a:lnTo>
                  <a:lnTo>
                    <a:pt x="369" y="14"/>
                  </a:lnTo>
                  <a:lnTo>
                    <a:pt x="407" y="28"/>
                  </a:lnTo>
                  <a:lnTo>
                    <a:pt x="443" y="47"/>
                  </a:lnTo>
                  <a:lnTo>
                    <a:pt x="475" y="71"/>
                  </a:lnTo>
                  <a:lnTo>
                    <a:pt x="503" y="100"/>
                  </a:lnTo>
                  <a:lnTo>
                    <a:pt x="527" y="131"/>
                  </a:lnTo>
                  <a:lnTo>
                    <a:pt x="547" y="166"/>
                  </a:lnTo>
                  <a:lnTo>
                    <a:pt x="561" y="204"/>
                  </a:lnTo>
                  <a:lnTo>
                    <a:pt x="571" y="245"/>
                  </a:lnTo>
                  <a:lnTo>
                    <a:pt x="573" y="287"/>
                  </a:lnTo>
                  <a:lnTo>
                    <a:pt x="571" y="330"/>
                  </a:lnTo>
                  <a:lnTo>
                    <a:pt x="561" y="370"/>
                  </a:lnTo>
                  <a:lnTo>
                    <a:pt x="547" y="408"/>
                  </a:lnTo>
                  <a:lnTo>
                    <a:pt x="527" y="444"/>
                  </a:lnTo>
                  <a:lnTo>
                    <a:pt x="503" y="476"/>
                  </a:lnTo>
                  <a:lnTo>
                    <a:pt x="475" y="504"/>
                  </a:lnTo>
                  <a:lnTo>
                    <a:pt x="443" y="528"/>
                  </a:lnTo>
                  <a:lnTo>
                    <a:pt x="407" y="548"/>
                  </a:lnTo>
                  <a:lnTo>
                    <a:pt x="369" y="562"/>
                  </a:lnTo>
                  <a:lnTo>
                    <a:pt x="329" y="571"/>
                  </a:lnTo>
                  <a:lnTo>
                    <a:pt x="287" y="574"/>
                  </a:lnTo>
                  <a:lnTo>
                    <a:pt x="245" y="571"/>
                  </a:lnTo>
                  <a:lnTo>
                    <a:pt x="204" y="562"/>
                  </a:lnTo>
                  <a:lnTo>
                    <a:pt x="166" y="548"/>
                  </a:lnTo>
                  <a:lnTo>
                    <a:pt x="130" y="528"/>
                  </a:lnTo>
                  <a:lnTo>
                    <a:pt x="98" y="504"/>
                  </a:lnTo>
                  <a:lnTo>
                    <a:pt x="70" y="476"/>
                  </a:lnTo>
                  <a:lnTo>
                    <a:pt x="46" y="444"/>
                  </a:lnTo>
                  <a:lnTo>
                    <a:pt x="26" y="408"/>
                  </a:lnTo>
                  <a:lnTo>
                    <a:pt x="12" y="370"/>
                  </a:lnTo>
                  <a:lnTo>
                    <a:pt x="2" y="330"/>
                  </a:lnTo>
                  <a:lnTo>
                    <a:pt x="0" y="287"/>
                  </a:lnTo>
                  <a:lnTo>
                    <a:pt x="2" y="245"/>
                  </a:lnTo>
                  <a:lnTo>
                    <a:pt x="12" y="204"/>
                  </a:lnTo>
                  <a:lnTo>
                    <a:pt x="26" y="166"/>
                  </a:lnTo>
                  <a:lnTo>
                    <a:pt x="46" y="131"/>
                  </a:lnTo>
                  <a:lnTo>
                    <a:pt x="70" y="100"/>
                  </a:lnTo>
                  <a:lnTo>
                    <a:pt x="98" y="71"/>
                  </a:lnTo>
                  <a:lnTo>
                    <a:pt x="130" y="47"/>
                  </a:lnTo>
                  <a:lnTo>
                    <a:pt x="166" y="28"/>
                  </a:lnTo>
                  <a:lnTo>
                    <a:pt x="204" y="14"/>
                  </a:lnTo>
                  <a:lnTo>
                    <a:pt x="245" y="4"/>
                  </a:lnTo>
                  <a:lnTo>
                    <a:pt x="2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53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3140075" y="3175"/>
              <a:ext cx="3876675" cy="5703888"/>
            </a:xfrm>
            <a:custGeom>
              <a:avLst/>
              <a:gdLst>
                <a:gd name="T0" fmla="*/ 1572 w 2442"/>
                <a:gd name="T1" fmla="*/ 1444 h 3593"/>
                <a:gd name="T2" fmla="*/ 1548 w 2442"/>
                <a:gd name="T3" fmla="*/ 1493 h 3593"/>
                <a:gd name="T4" fmla="*/ 1572 w 2442"/>
                <a:gd name="T5" fmla="*/ 1541 h 3593"/>
                <a:gd name="T6" fmla="*/ 1627 w 2442"/>
                <a:gd name="T7" fmla="*/ 1550 h 3593"/>
                <a:gd name="T8" fmla="*/ 1664 w 2442"/>
                <a:gd name="T9" fmla="*/ 1512 h 3593"/>
                <a:gd name="T10" fmla="*/ 1656 w 2442"/>
                <a:gd name="T11" fmla="*/ 1457 h 3593"/>
                <a:gd name="T12" fmla="*/ 1608 w 2442"/>
                <a:gd name="T13" fmla="*/ 1433 h 3593"/>
                <a:gd name="T14" fmla="*/ 1572 w 2442"/>
                <a:gd name="T15" fmla="*/ 1265 h 3593"/>
                <a:gd name="T16" fmla="*/ 1548 w 2442"/>
                <a:gd name="T17" fmla="*/ 1313 h 3593"/>
                <a:gd name="T18" fmla="*/ 1572 w 2442"/>
                <a:gd name="T19" fmla="*/ 1362 h 3593"/>
                <a:gd name="T20" fmla="*/ 1627 w 2442"/>
                <a:gd name="T21" fmla="*/ 1370 h 3593"/>
                <a:gd name="T22" fmla="*/ 1664 w 2442"/>
                <a:gd name="T23" fmla="*/ 1333 h 3593"/>
                <a:gd name="T24" fmla="*/ 1656 w 2442"/>
                <a:gd name="T25" fmla="*/ 1278 h 3593"/>
                <a:gd name="T26" fmla="*/ 1608 w 2442"/>
                <a:gd name="T27" fmla="*/ 1254 h 3593"/>
                <a:gd name="T28" fmla="*/ 2122 w 2442"/>
                <a:gd name="T29" fmla="*/ 1350 h 3593"/>
                <a:gd name="T30" fmla="*/ 36 w 2442"/>
                <a:gd name="T31" fmla="*/ 0 h 3593"/>
                <a:gd name="T32" fmla="*/ 67 w 2442"/>
                <a:gd name="T33" fmla="*/ 14 h 3593"/>
                <a:gd name="T34" fmla="*/ 540 w 2442"/>
                <a:gd name="T35" fmla="*/ 575 h 3593"/>
                <a:gd name="T36" fmla="*/ 608 w 2442"/>
                <a:gd name="T37" fmla="*/ 585 h 3593"/>
                <a:gd name="T38" fmla="*/ 673 w 2442"/>
                <a:gd name="T39" fmla="*/ 647 h 3593"/>
                <a:gd name="T40" fmla="*/ 1395 w 2442"/>
                <a:gd name="T41" fmla="*/ 845 h 3593"/>
                <a:gd name="T42" fmla="*/ 1445 w 2442"/>
                <a:gd name="T43" fmla="*/ 869 h 3593"/>
                <a:gd name="T44" fmla="*/ 1535 w 2442"/>
                <a:gd name="T45" fmla="*/ 873 h 3593"/>
                <a:gd name="T46" fmla="*/ 1546 w 2442"/>
                <a:gd name="T47" fmla="*/ 841 h 3593"/>
                <a:gd name="T48" fmla="*/ 1646 w 2442"/>
                <a:gd name="T49" fmla="*/ 832 h 3593"/>
                <a:gd name="T50" fmla="*/ 1676 w 2442"/>
                <a:gd name="T51" fmla="*/ 850 h 3593"/>
                <a:gd name="T52" fmla="*/ 1631 w 2442"/>
                <a:gd name="T53" fmla="*/ 1159 h 3593"/>
                <a:gd name="T54" fmla="*/ 1786 w 2442"/>
                <a:gd name="T55" fmla="*/ 851 h 3593"/>
                <a:gd name="T56" fmla="*/ 1845 w 2442"/>
                <a:gd name="T57" fmla="*/ 837 h 3593"/>
                <a:gd name="T58" fmla="*/ 1938 w 2442"/>
                <a:gd name="T59" fmla="*/ 844 h 3593"/>
                <a:gd name="T60" fmla="*/ 2029 w 2442"/>
                <a:gd name="T61" fmla="*/ 869 h 3593"/>
                <a:gd name="T62" fmla="*/ 2117 w 2442"/>
                <a:gd name="T63" fmla="*/ 936 h 3593"/>
                <a:gd name="T64" fmla="*/ 2199 w 2442"/>
                <a:gd name="T65" fmla="*/ 1026 h 3593"/>
                <a:gd name="T66" fmla="*/ 2424 w 2442"/>
                <a:gd name="T67" fmla="*/ 1288 h 3593"/>
                <a:gd name="T68" fmla="*/ 2442 w 2442"/>
                <a:gd name="T69" fmla="*/ 1337 h 3593"/>
                <a:gd name="T70" fmla="*/ 2420 w 2442"/>
                <a:gd name="T71" fmla="*/ 1396 h 3593"/>
                <a:gd name="T72" fmla="*/ 2370 w 2442"/>
                <a:gd name="T73" fmla="*/ 1494 h 3593"/>
                <a:gd name="T74" fmla="*/ 2312 w 2442"/>
                <a:gd name="T75" fmla="*/ 1611 h 3593"/>
                <a:gd name="T76" fmla="*/ 2255 w 2442"/>
                <a:gd name="T77" fmla="*/ 1724 h 3593"/>
                <a:gd name="T78" fmla="*/ 2212 w 2442"/>
                <a:gd name="T79" fmla="*/ 1817 h 3593"/>
                <a:gd name="T80" fmla="*/ 2168 w 2442"/>
                <a:gd name="T81" fmla="*/ 1873 h 3593"/>
                <a:gd name="T82" fmla="*/ 2108 w 2442"/>
                <a:gd name="T83" fmla="*/ 1895 h 3593"/>
                <a:gd name="T84" fmla="*/ 2046 w 2442"/>
                <a:gd name="T85" fmla="*/ 1887 h 3593"/>
                <a:gd name="T86" fmla="*/ 2009 w 2442"/>
                <a:gd name="T87" fmla="*/ 3460 h 3593"/>
                <a:gd name="T88" fmla="*/ 1986 w 2442"/>
                <a:gd name="T89" fmla="*/ 3534 h 3593"/>
                <a:gd name="T90" fmla="*/ 1927 w 2442"/>
                <a:gd name="T91" fmla="*/ 3582 h 3593"/>
                <a:gd name="T92" fmla="*/ 1814 w 2442"/>
                <a:gd name="T93" fmla="*/ 3593 h 3593"/>
                <a:gd name="T94" fmla="*/ 1739 w 2442"/>
                <a:gd name="T95" fmla="*/ 3570 h 3593"/>
                <a:gd name="T96" fmla="*/ 1691 w 2442"/>
                <a:gd name="T97" fmla="*/ 3511 h 3593"/>
                <a:gd name="T98" fmla="*/ 1680 w 2442"/>
                <a:gd name="T99" fmla="*/ 2276 h 3593"/>
                <a:gd name="T100" fmla="*/ 1542 w 2442"/>
                <a:gd name="T101" fmla="*/ 3486 h 3593"/>
                <a:gd name="T102" fmla="*/ 1506 w 2442"/>
                <a:gd name="T103" fmla="*/ 3553 h 3593"/>
                <a:gd name="T104" fmla="*/ 1438 w 2442"/>
                <a:gd name="T105" fmla="*/ 3589 h 3593"/>
                <a:gd name="T106" fmla="*/ 1323 w 2442"/>
                <a:gd name="T107" fmla="*/ 3589 h 3593"/>
                <a:gd name="T108" fmla="*/ 1256 w 2442"/>
                <a:gd name="T109" fmla="*/ 3553 h 3593"/>
                <a:gd name="T110" fmla="*/ 1220 w 2442"/>
                <a:gd name="T111" fmla="*/ 3486 h 3593"/>
                <a:gd name="T112" fmla="*/ 830 w 2442"/>
                <a:gd name="T113" fmla="*/ 1243 h 3593"/>
                <a:gd name="T114" fmla="*/ 780 w 2442"/>
                <a:gd name="T115" fmla="*/ 1237 h 3593"/>
                <a:gd name="T116" fmla="*/ 431 w 2442"/>
                <a:gd name="T117" fmla="*/ 770 h 3593"/>
                <a:gd name="T118" fmla="*/ 415 w 2442"/>
                <a:gd name="T119" fmla="*/ 699 h 3593"/>
                <a:gd name="T120" fmla="*/ 435 w 2442"/>
                <a:gd name="T121" fmla="*/ 639 h 3593"/>
                <a:gd name="T122" fmla="*/ 0 w 2442"/>
                <a:gd name="T123" fmla="*/ 35 h 3593"/>
                <a:gd name="T124" fmla="*/ 24 w 2442"/>
                <a:gd name="T125" fmla="*/ 3 h 3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42" h="3593">
                  <a:moveTo>
                    <a:pt x="1608" y="1433"/>
                  </a:moveTo>
                  <a:lnTo>
                    <a:pt x="1589" y="1437"/>
                  </a:lnTo>
                  <a:lnTo>
                    <a:pt x="1572" y="1444"/>
                  </a:lnTo>
                  <a:lnTo>
                    <a:pt x="1559" y="1457"/>
                  </a:lnTo>
                  <a:lnTo>
                    <a:pt x="1552" y="1474"/>
                  </a:lnTo>
                  <a:lnTo>
                    <a:pt x="1548" y="1493"/>
                  </a:lnTo>
                  <a:lnTo>
                    <a:pt x="1552" y="1512"/>
                  </a:lnTo>
                  <a:lnTo>
                    <a:pt x="1559" y="1528"/>
                  </a:lnTo>
                  <a:lnTo>
                    <a:pt x="1572" y="1541"/>
                  </a:lnTo>
                  <a:lnTo>
                    <a:pt x="1589" y="1550"/>
                  </a:lnTo>
                  <a:lnTo>
                    <a:pt x="1608" y="1552"/>
                  </a:lnTo>
                  <a:lnTo>
                    <a:pt x="1627" y="1550"/>
                  </a:lnTo>
                  <a:lnTo>
                    <a:pt x="1643" y="1541"/>
                  </a:lnTo>
                  <a:lnTo>
                    <a:pt x="1656" y="1528"/>
                  </a:lnTo>
                  <a:lnTo>
                    <a:pt x="1664" y="1512"/>
                  </a:lnTo>
                  <a:lnTo>
                    <a:pt x="1667" y="1493"/>
                  </a:lnTo>
                  <a:lnTo>
                    <a:pt x="1665" y="1474"/>
                  </a:lnTo>
                  <a:lnTo>
                    <a:pt x="1656" y="1457"/>
                  </a:lnTo>
                  <a:lnTo>
                    <a:pt x="1643" y="1444"/>
                  </a:lnTo>
                  <a:lnTo>
                    <a:pt x="1627" y="1437"/>
                  </a:lnTo>
                  <a:lnTo>
                    <a:pt x="1608" y="1433"/>
                  </a:lnTo>
                  <a:close/>
                  <a:moveTo>
                    <a:pt x="1608" y="1254"/>
                  </a:moveTo>
                  <a:lnTo>
                    <a:pt x="1589" y="1257"/>
                  </a:lnTo>
                  <a:lnTo>
                    <a:pt x="1572" y="1265"/>
                  </a:lnTo>
                  <a:lnTo>
                    <a:pt x="1559" y="1278"/>
                  </a:lnTo>
                  <a:lnTo>
                    <a:pt x="1552" y="1295"/>
                  </a:lnTo>
                  <a:lnTo>
                    <a:pt x="1548" y="1313"/>
                  </a:lnTo>
                  <a:lnTo>
                    <a:pt x="1552" y="1333"/>
                  </a:lnTo>
                  <a:lnTo>
                    <a:pt x="1559" y="1349"/>
                  </a:lnTo>
                  <a:lnTo>
                    <a:pt x="1572" y="1362"/>
                  </a:lnTo>
                  <a:lnTo>
                    <a:pt x="1589" y="1370"/>
                  </a:lnTo>
                  <a:lnTo>
                    <a:pt x="1608" y="1373"/>
                  </a:lnTo>
                  <a:lnTo>
                    <a:pt x="1627" y="1370"/>
                  </a:lnTo>
                  <a:lnTo>
                    <a:pt x="1643" y="1362"/>
                  </a:lnTo>
                  <a:lnTo>
                    <a:pt x="1656" y="1349"/>
                  </a:lnTo>
                  <a:lnTo>
                    <a:pt x="1664" y="1333"/>
                  </a:lnTo>
                  <a:lnTo>
                    <a:pt x="1667" y="1313"/>
                  </a:lnTo>
                  <a:lnTo>
                    <a:pt x="1665" y="1295"/>
                  </a:lnTo>
                  <a:lnTo>
                    <a:pt x="1656" y="1278"/>
                  </a:lnTo>
                  <a:lnTo>
                    <a:pt x="1643" y="1265"/>
                  </a:lnTo>
                  <a:lnTo>
                    <a:pt x="1627" y="1257"/>
                  </a:lnTo>
                  <a:lnTo>
                    <a:pt x="1608" y="1254"/>
                  </a:lnTo>
                  <a:close/>
                  <a:moveTo>
                    <a:pt x="2011" y="1215"/>
                  </a:moveTo>
                  <a:lnTo>
                    <a:pt x="2011" y="1602"/>
                  </a:lnTo>
                  <a:lnTo>
                    <a:pt x="2122" y="1350"/>
                  </a:lnTo>
                  <a:lnTo>
                    <a:pt x="2069" y="1282"/>
                  </a:lnTo>
                  <a:lnTo>
                    <a:pt x="2011" y="1215"/>
                  </a:lnTo>
                  <a:close/>
                  <a:moveTo>
                    <a:pt x="36" y="0"/>
                  </a:moveTo>
                  <a:lnTo>
                    <a:pt x="47" y="1"/>
                  </a:lnTo>
                  <a:lnTo>
                    <a:pt x="58" y="7"/>
                  </a:lnTo>
                  <a:lnTo>
                    <a:pt x="67" y="14"/>
                  </a:lnTo>
                  <a:lnTo>
                    <a:pt x="494" y="590"/>
                  </a:lnTo>
                  <a:lnTo>
                    <a:pt x="517" y="581"/>
                  </a:lnTo>
                  <a:lnTo>
                    <a:pt x="540" y="575"/>
                  </a:lnTo>
                  <a:lnTo>
                    <a:pt x="562" y="574"/>
                  </a:lnTo>
                  <a:lnTo>
                    <a:pt x="585" y="577"/>
                  </a:lnTo>
                  <a:lnTo>
                    <a:pt x="608" y="585"/>
                  </a:lnTo>
                  <a:lnTo>
                    <a:pt x="630" y="599"/>
                  </a:lnTo>
                  <a:lnTo>
                    <a:pt x="651" y="620"/>
                  </a:lnTo>
                  <a:lnTo>
                    <a:pt x="673" y="647"/>
                  </a:lnTo>
                  <a:lnTo>
                    <a:pt x="875" y="932"/>
                  </a:lnTo>
                  <a:lnTo>
                    <a:pt x="1376" y="845"/>
                  </a:lnTo>
                  <a:lnTo>
                    <a:pt x="1395" y="845"/>
                  </a:lnTo>
                  <a:lnTo>
                    <a:pt x="1414" y="849"/>
                  </a:lnTo>
                  <a:lnTo>
                    <a:pt x="1430" y="857"/>
                  </a:lnTo>
                  <a:lnTo>
                    <a:pt x="1445" y="869"/>
                  </a:lnTo>
                  <a:lnTo>
                    <a:pt x="1457" y="885"/>
                  </a:lnTo>
                  <a:lnTo>
                    <a:pt x="1584" y="1159"/>
                  </a:lnTo>
                  <a:lnTo>
                    <a:pt x="1535" y="873"/>
                  </a:lnTo>
                  <a:lnTo>
                    <a:pt x="1534" y="861"/>
                  </a:lnTo>
                  <a:lnTo>
                    <a:pt x="1538" y="850"/>
                  </a:lnTo>
                  <a:lnTo>
                    <a:pt x="1546" y="841"/>
                  </a:lnTo>
                  <a:lnTo>
                    <a:pt x="1556" y="834"/>
                  </a:lnTo>
                  <a:lnTo>
                    <a:pt x="1568" y="832"/>
                  </a:lnTo>
                  <a:lnTo>
                    <a:pt x="1646" y="832"/>
                  </a:lnTo>
                  <a:lnTo>
                    <a:pt x="1658" y="834"/>
                  </a:lnTo>
                  <a:lnTo>
                    <a:pt x="1668" y="841"/>
                  </a:lnTo>
                  <a:lnTo>
                    <a:pt x="1676" y="850"/>
                  </a:lnTo>
                  <a:lnTo>
                    <a:pt x="1680" y="861"/>
                  </a:lnTo>
                  <a:lnTo>
                    <a:pt x="1680" y="873"/>
                  </a:lnTo>
                  <a:lnTo>
                    <a:pt x="1631" y="1159"/>
                  </a:lnTo>
                  <a:lnTo>
                    <a:pt x="1760" y="881"/>
                  </a:lnTo>
                  <a:lnTo>
                    <a:pt x="1771" y="864"/>
                  </a:lnTo>
                  <a:lnTo>
                    <a:pt x="1786" y="851"/>
                  </a:lnTo>
                  <a:lnTo>
                    <a:pt x="1805" y="841"/>
                  </a:lnTo>
                  <a:lnTo>
                    <a:pt x="1824" y="838"/>
                  </a:lnTo>
                  <a:lnTo>
                    <a:pt x="1845" y="837"/>
                  </a:lnTo>
                  <a:lnTo>
                    <a:pt x="1872" y="838"/>
                  </a:lnTo>
                  <a:lnTo>
                    <a:pt x="1903" y="840"/>
                  </a:lnTo>
                  <a:lnTo>
                    <a:pt x="1938" y="844"/>
                  </a:lnTo>
                  <a:lnTo>
                    <a:pt x="1977" y="851"/>
                  </a:lnTo>
                  <a:lnTo>
                    <a:pt x="2004" y="858"/>
                  </a:lnTo>
                  <a:lnTo>
                    <a:pt x="2029" y="869"/>
                  </a:lnTo>
                  <a:lnTo>
                    <a:pt x="2054" y="884"/>
                  </a:lnTo>
                  <a:lnTo>
                    <a:pt x="2086" y="908"/>
                  </a:lnTo>
                  <a:lnTo>
                    <a:pt x="2117" y="936"/>
                  </a:lnTo>
                  <a:lnTo>
                    <a:pt x="2145" y="965"/>
                  </a:lnTo>
                  <a:lnTo>
                    <a:pt x="2172" y="996"/>
                  </a:lnTo>
                  <a:lnTo>
                    <a:pt x="2199" y="1026"/>
                  </a:lnTo>
                  <a:lnTo>
                    <a:pt x="2224" y="1056"/>
                  </a:lnTo>
                  <a:lnTo>
                    <a:pt x="2325" y="1170"/>
                  </a:lnTo>
                  <a:lnTo>
                    <a:pt x="2424" y="1288"/>
                  </a:lnTo>
                  <a:lnTo>
                    <a:pt x="2434" y="1302"/>
                  </a:lnTo>
                  <a:lnTo>
                    <a:pt x="2440" y="1320"/>
                  </a:lnTo>
                  <a:lnTo>
                    <a:pt x="2442" y="1337"/>
                  </a:lnTo>
                  <a:lnTo>
                    <a:pt x="2440" y="1355"/>
                  </a:lnTo>
                  <a:lnTo>
                    <a:pt x="2433" y="1371"/>
                  </a:lnTo>
                  <a:lnTo>
                    <a:pt x="2420" y="1396"/>
                  </a:lnTo>
                  <a:lnTo>
                    <a:pt x="2405" y="1426"/>
                  </a:lnTo>
                  <a:lnTo>
                    <a:pt x="2388" y="1459"/>
                  </a:lnTo>
                  <a:lnTo>
                    <a:pt x="2370" y="1494"/>
                  </a:lnTo>
                  <a:lnTo>
                    <a:pt x="2351" y="1532"/>
                  </a:lnTo>
                  <a:lnTo>
                    <a:pt x="2332" y="1572"/>
                  </a:lnTo>
                  <a:lnTo>
                    <a:pt x="2312" y="1611"/>
                  </a:lnTo>
                  <a:lnTo>
                    <a:pt x="2292" y="1650"/>
                  </a:lnTo>
                  <a:lnTo>
                    <a:pt x="2273" y="1688"/>
                  </a:lnTo>
                  <a:lnTo>
                    <a:pt x="2255" y="1724"/>
                  </a:lnTo>
                  <a:lnTo>
                    <a:pt x="2239" y="1759"/>
                  </a:lnTo>
                  <a:lnTo>
                    <a:pt x="2225" y="1790"/>
                  </a:lnTo>
                  <a:lnTo>
                    <a:pt x="2212" y="1817"/>
                  </a:lnTo>
                  <a:lnTo>
                    <a:pt x="2200" y="1840"/>
                  </a:lnTo>
                  <a:lnTo>
                    <a:pt x="2184" y="1859"/>
                  </a:lnTo>
                  <a:lnTo>
                    <a:pt x="2168" y="1873"/>
                  </a:lnTo>
                  <a:lnTo>
                    <a:pt x="2149" y="1884"/>
                  </a:lnTo>
                  <a:lnTo>
                    <a:pt x="2129" y="1891"/>
                  </a:lnTo>
                  <a:lnTo>
                    <a:pt x="2108" y="1895"/>
                  </a:lnTo>
                  <a:lnTo>
                    <a:pt x="2087" y="1896"/>
                  </a:lnTo>
                  <a:lnTo>
                    <a:pt x="2066" y="1892"/>
                  </a:lnTo>
                  <a:lnTo>
                    <a:pt x="2046" y="1887"/>
                  </a:lnTo>
                  <a:lnTo>
                    <a:pt x="2026" y="1879"/>
                  </a:lnTo>
                  <a:lnTo>
                    <a:pt x="2008" y="1868"/>
                  </a:lnTo>
                  <a:lnTo>
                    <a:pt x="2009" y="3460"/>
                  </a:lnTo>
                  <a:lnTo>
                    <a:pt x="2005" y="3486"/>
                  </a:lnTo>
                  <a:lnTo>
                    <a:pt x="1998" y="3511"/>
                  </a:lnTo>
                  <a:lnTo>
                    <a:pt x="1986" y="3534"/>
                  </a:lnTo>
                  <a:lnTo>
                    <a:pt x="1969" y="3553"/>
                  </a:lnTo>
                  <a:lnTo>
                    <a:pt x="1950" y="3570"/>
                  </a:lnTo>
                  <a:lnTo>
                    <a:pt x="1927" y="3582"/>
                  </a:lnTo>
                  <a:lnTo>
                    <a:pt x="1902" y="3589"/>
                  </a:lnTo>
                  <a:lnTo>
                    <a:pt x="1876" y="3593"/>
                  </a:lnTo>
                  <a:lnTo>
                    <a:pt x="1814" y="3593"/>
                  </a:lnTo>
                  <a:lnTo>
                    <a:pt x="1787" y="3589"/>
                  </a:lnTo>
                  <a:lnTo>
                    <a:pt x="1762" y="3582"/>
                  </a:lnTo>
                  <a:lnTo>
                    <a:pt x="1739" y="3570"/>
                  </a:lnTo>
                  <a:lnTo>
                    <a:pt x="1720" y="3553"/>
                  </a:lnTo>
                  <a:lnTo>
                    <a:pt x="1703" y="3534"/>
                  </a:lnTo>
                  <a:lnTo>
                    <a:pt x="1691" y="3511"/>
                  </a:lnTo>
                  <a:lnTo>
                    <a:pt x="1684" y="3486"/>
                  </a:lnTo>
                  <a:lnTo>
                    <a:pt x="1680" y="3460"/>
                  </a:lnTo>
                  <a:lnTo>
                    <a:pt x="1680" y="2276"/>
                  </a:lnTo>
                  <a:lnTo>
                    <a:pt x="1544" y="2276"/>
                  </a:lnTo>
                  <a:lnTo>
                    <a:pt x="1544" y="3460"/>
                  </a:lnTo>
                  <a:lnTo>
                    <a:pt x="1542" y="3486"/>
                  </a:lnTo>
                  <a:lnTo>
                    <a:pt x="1534" y="3511"/>
                  </a:lnTo>
                  <a:lnTo>
                    <a:pt x="1521" y="3534"/>
                  </a:lnTo>
                  <a:lnTo>
                    <a:pt x="1506" y="3553"/>
                  </a:lnTo>
                  <a:lnTo>
                    <a:pt x="1485" y="3570"/>
                  </a:lnTo>
                  <a:lnTo>
                    <a:pt x="1463" y="3582"/>
                  </a:lnTo>
                  <a:lnTo>
                    <a:pt x="1438" y="3589"/>
                  </a:lnTo>
                  <a:lnTo>
                    <a:pt x="1411" y="3593"/>
                  </a:lnTo>
                  <a:lnTo>
                    <a:pt x="1350" y="3593"/>
                  </a:lnTo>
                  <a:lnTo>
                    <a:pt x="1323" y="3589"/>
                  </a:lnTo>
                  <a:lnTo>
                    <a:pt x="1298" y="3582"/>
                  </a:lnTo>
                  <a:lnTo>
                    <a:pt x="1275" y="3570"/>
                  </a:lnTo>
                  <a:lnTo>
                    <a:pt x="1256" y="3553"/>
                  </a:lnTo>
                  <a:lnTo>
                    <a:pt x="1239" y="3534"/>
                  </a:lnTo>
                  <a:lnTo>
                    <a:pt x="1227" y="3511"/>
                  </a:lnTo>
                  <a:lnTo>
                    <a:pt x="1220" y="3486"/>
                  </a:lnTo>
                  <a:lnTo>
                    <a:pt x="1217" y="3460"/>
                  </a:lnTo>
                  <a:lnTo>
                    <a:pt x="1217" y="1164"/>
                  </a:lnTo>
                  <a:lnTo>
                    <a:pt x="830" y="1243"/>
                  </a:lnTo>
                  <a:lnTo>
                    <a:pt x="813" y="1246"/>
                  </a:lnTo>
                  <a:lnTo>
                    <a:pt x="795" y="1243"/>
                  </a:lnTo>
                  <a:lnTo>
                    <a:pt x="780" y="1237"/>
                  </a:lnTo>
                  <a:lnTo>
                    <a:pt x="766" y="1227"/>
                  </a:lnTo>
                  <a:lnTo>
                    <a:pt x="754" y="1214"/>
                  </a:lnTo>
                  <a:lnTo>
                    <a:pt x="431" y="770"/>
                  </a:lnTo>
                  <a:lnTo>
                    <a:pt x="420" y="745"/>
                  </a:lnTo>
                  <a:lnTo>
                    <a:pt x="415" y="722"/>
                  </a:lnTo>
                  <a:lnTo>
                    <a:pt x="415" y="699"/>
                  </a:lnTo>
                  <a:lnTo>
                    <a:pt x="418" y="677"/>
                  </a:lnTo>
                  <a:lnTo>
                    <a:pt x="426" y="658"/>
                  </a:lnTo>
                  <a:lnTo>
                    <a:pt x="435" y="639"/>
                  </a:lnTo>
                  <a:lnTo>
                    <a:pt x="9" y="63"/>
                  </a:lnTo>
                  <a:lnTo>
                    <a:pt x="1" y="49"/>
                  </a:lnTo>
                  <a:lnTo>
                    <a:pt x="0" y="35"/>
                  </a:lnTo>
                  <a:lnTo>
                    <a:pt x="4" y="21"/>
                  </a:lnTo>
                  <a:lnTo>
                    <a:pt x="13" y="9"/>
                  </a:lnTo>
                  <a:lnTo>
                    <a:pt x="24" y="3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</p:grpSp>
      <p:sp>
        <p:nvSpPr>
          <p:cNvPr id="54" name="出自【趣你的PPT】(微信:qunideppt)：最优质的PPT资源库"/>
          <p:cNvSpPr>
            <a:spLocks noChangeAspect="1" noEditPoints="1"/>
          </p:cNvSpPr>
          <p:nvPr/>
        </p:nvSpPr>
        <p:spPr bwMode="auto">
          <a:xfrm>
            <a:off x="7449104" y="4190073"/>
            <a:ext cx="579680" cy="844479"/>
          </a:xfrm>
          <a:custGeom>
            <a:avLst/>
            <a:gdLst>
              <a:gd name="T0" fmla="*/ 1648 w 2269"/>
              <a:gd name="T1" fmla="*/ 1010 h 3307"/>
              <a:gd name="T2" fmla="*/ 1389 w 2269"/>
              <a:gd name="T3" fmla="*/ 1313 h 3307"/>
              <a:gd name="T4" fmla="*/ 1188 w 2269"/>
              <a:gd name="T5" fmla="*/ 1501 h 3307"/>
              <a:gd name="T6" fmla="*/ 1126 w 2269"/>
              <a:gd name="T7" fmla="*/ 1537 h 3307"/>
              <a:gd name="T8" fmla="*/ 990 w 2269"/>
              <a:gd name="T9" fmla="*/ 1419 h 3307"/>
              <a:gd name="T10" fmla="*/ 1028 w 2269"/>
              <a:gd name="T11" fmla="*/ 1206 h 3307"/>
              <a:gd name="T12" fmla="*/ 1611 w 2269"/>
              <a:gd name="T13" fmla="*/ 916 h 3307"/>
              <a:gd name="T14" fmla="*/ 269 w 2269"/>
              <a:gd name="T15" fmla="*/ 563 h 3307"/>
              <a:gd name="T16" fmla="*/ 462 w 2269"/>
              <a:gd name="T17" fmla="*/ 1134 h 3307"/>
              <a:gd name="T18" fmla="*/ 803 w 2269"/>
              <a:gd name="T19" fmla="*/ 1510 h 3307"/>
              <a:gd name="T20" fmla="*/ 974 w 2269"/>
              <a:gd name="T21" fmla="*/ 1653 h 3307"/>
              <a:gd name="T22" fmla="*/ 803 w 2269"/>
              <a:gd name="T23" fmla="*/ 1797 h 3307"/>
              <a:gd name="T24" fmla="*/ 462 w 2269"/>
              <a:gd name="T25" fmla="*/ 2172 h 3307"/>
              <a:gd name="T26" fmla="*/ 269 w 2269"/>
              <a:gd name="T27" fmla="*/ 2744 h 3307"/>
              <a:gd name="T28" fmla="*/ 411 w 2269"/>
              <a:gd name="T29" fmla="*/ 2757 h 3307"/>
              <a:gd name="T30" fmla="*/ 636 w 2269"/>
              <a:gd name="T31" fmla="*/ 2437 h 3307"/>
              <a:gd name="T32" fmla="*/ 902 w 2269"/>
              <a:gd name="T33" fmla="*/ 2188 h 3307"/>
              <a:gd name="T34" fmla="*/ 1097 w 2269"/>
              <a:gd name="T35" fmla="*/ 2041 h 3307"/>
              <a:gd name="T36" fmla="*/ 1156 w 2269"/>
              <a:gd name="T37" fmla="*/ 2031 h 3307"/>
              <a:gd name="T38" fmla="*/ 1332 w 2269"/>
              <a:gd name="T39" fmla="*/ 2159 h 3307"/>
              <a:gd name="T40" fmla="*/ 1595 w 2269"/>
              <a:gd name="T41" fmla="*/ 2396 h 3307"/>
              <a:gd name="T42" fmla="*/ 1832 w 2269"/>
              <a:gd name="T43" fmla="*/ 2708 h 3307"/>
              <a:gd name="T44" fmla="*/ 2012 w 2269"/>
              <a:gd name="T45" fmla="*/ 2837 h 3307"/>
              <a:gd name="T46" fmla="*/ 1844 w 2269"/>
              <a:gd name="T47" fmla="*/ 2244 h 3307"/>
              <a:gd name="T48" fmla="*/ 1521 w 2269"/>
              <a:gd name="T49" fmla="*/ 1835 h 3307"/>
              <a:gd name="T50" fmla="*/ 1297 w 2269"/>
              <a:gd name="T51" fmla="*/ 1675 h 3307"/>
              <a:gd name="T52" fmla="*/ 1407 w 2269"/>
              <a:gd name="T53" fmla="*/ 1543 h 3307"/>
              <a:gd name="T54" fmla="*/ 1766 w 2269"/>
              <a:gd name="T55" fmla="*/ 1202 h 3307"/>
              <a:gd name="T56" fmla="*/ 1982 w 2269"/>
              <a:gd name="T57" fmla="*/ 653 h 3307"/>
              <a:gd name="T58" fmla="*/ 1724 w 2269"/>
              <a:gd name="T59" fmla="*/ 429 h 3307"/>
              <a:gd name="T60" fmla="*/ 1028 w 2269"/>
              <a:gd name="T61" fmla="*/ 462 h 3307"/>
              <a:gd name="T62" fmla="*/ 385 w 2269"/>
              <a:gd name="T63" fmla="*/ 405 h 3307"/>
              <a:gd name="T64" fmla="*/ 1407 w 2269"/>
              <a:gd name="T65" fmla="*/ 6 h 3307"/>
              <a:gd name="T66" fmla="*/ 1937 w 2269"/>
              <a:gd name="T67" fmla="*/ 68 h 3307"/>
              <a:gd name="T68" fmla="*/ 2236 w 2269"/>
              <a:gd name="T69" fmla="*/ 175 h 3307"/>
              <a:gd name="T70" fmla="*/ 2210 w 2269"/>
              <a:gd name="T71" fmla="*/ 305 h 3307"/>
              <a:gd name="T72" fmla="*/ 2075 w 2269"/>
              <a:gd name="T73" fmla="*/ 906 h 3307"/>
              <a:gd name="T74" fmla="*/ 1787 w 2269"/>
              <a:gd name="T75" fmla="*/ 1445 h 3307"/>
              <a:gd name="T76" fmla="*/ 1734 w 2269"/>
              <a:gd name="T77" fmla="*/ 1802 h 3307"/>
              <a:gd name="T78" fmla="*/ 2044 w 2269"/>
              <a:gd name="T79" fmla="*/ 2313 h 3307"/>
              <a:gd name="T80" fmla="*/ 2178 w 2269"/>
              <a:gd name="T81" fmla="*/ 2985 h 3307"/>
              <a:gd name="T82" fmla="*/ 2254 w 2269"/>
              <a:gd name="T83" fmla="*/ 3113 h 3307"/>
              <a:gd name="T84" fmla="*/ 1995 w 2269"/>
              <a:gd name="T85" fmla="*/ 3226 h 3307"/>
              <a:gd name="T86" fmla="*/ 1492 w 2269"/>
              <a:gd name="T87" fmla="*/ 3295 h 3307"/>
              <a:gd name="T88" fmla="*/ 862 w 2269"/>
              <a:gd name="T89" fmla="*/ 3300 h 3307"/>
              <a:gd name="T90" fmla="*/ 332 w 2269"/>
              <a:gd name="T91" fmla="*/ 3239 h 3307"/>
              <a:gd name="T92" fmla="*/ 33 w 2269"/>
              <a:gd name="T93" fmla="*/ 3131 h 3307"/>
              <a:gd name="T94" fmla="*/ 59 w 2269"/>
              <a:gd name="T95" fmla="*/ 3002 h 3307"/>
              <a:gd name="T96" fmla="*/ 194 w 2269"/>
              <a:gd name="T97" fmla="*/ 2400 h 3307"/>
              <a:gd name="T98" fmla="*/ 481 w 2269"/>
              <a:gd name="T99" fmla="*/ 1862 h 3307"/>
              <a:gd name="T100" fmla="*/ 535 w 2269"/>
              <a:gd name="T101" fmla="*/ 1505 h 3307"/>
              <a:gd name="T102" fmla="*/ 225 w 2269"/>
              <a:gd name="T103" fmla="*/ 994 h 3307"/>
              <a:gd name="T104" fmla="*/ 90 w 2269"/>
              <a:gd name="T105" fmla="*/ 323 h 3307"/>
              <a:gd name="T106" fmla="*/ 15 w 2269"/>
              <a:gd name="T107" fmla="*/ 194 h 3307"/>
              <a:gd name="T108" fmla="*/ 274 w 2269"/>
              <a:gd name="T109" fmla="*/ 80 h 3307"/>
              <a:gd name="T110" fmla="*/ 777 w 2269"/>
              <a:gd name="T111" fmla="*/ 12 h 3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9" h="3307">
                <a:moveTo>
                  <a:pt x="1838" y="688"/>
                </a:moveTo>
                <a:lnTo>
                  <a:pt x="1811" y="744"/>
                </a:lnTo>
                <a:lnTo>
                  <a:pt x="1782" y="799"/>
                </a:lnTo>
                <a:lnTo>
                  <a:pt x="1751" y="855"/>
                </a:lnTo>
                <a:lnTo>
                  <a:pt x="1718" y="908"/>
                </a:lnTo>
                <a:lnTo>
                  <a:pt x="1683" y="960"/>
                </a:lnTo>
                <a:lnTo>
                  <a:pt x="1648" y="1010"/>
                </a:lnTo>
                <a:lnTo>
                  <a:pt x="1612" y="1059"/>
                </a:lnTo>
                <a:lnTo>
                  <a:pt x="1574" y="1106"/>
                </a:lnTo>
                <a:lnTo>
                  <a:pt x="1536" y="1151"/>
                </a:lnTo>
                <a:lnTo>
                  <a:pt x="1499" y="1195"/>
                </a:lnTo>
                <a:lnTo>
                  <a:pt x="1462" y="1237"/>
                </a:lnTo>
                <a:lnTo>
                  <a:pt x="1425" y="1275"/>
                </a:lnTo>
                <a:lnTo>
                  <a:pt x="1389" y="1313"/>
                </a:lnTo>
                <a:lnTo>
                  <a:pt x="1355" y="1347"/>
                </a:lnTo>
                <a:lnTo>
                  <a:pt x="1321" y="1380"/>
                </a:lnTo>
                <a:lnTo>
                  <a:pt x="1290" y="1410"/>
                </a:lnTo>
                <a:lnTo>
                  <a:pt x="1260" y="1437"/>
                </a:lnTo>
                <a:lnTo>
                  <a:pt x="1234" y="1461"/>
                </a:lnTo>
                <a:lnTo>
                  <a:pt x="1209" y="1482"/>
                </a:lnTo>
                <a:lnTo>
                  <a:pt x="1188" y="1501"/>
                </a:lnTo>
                <a:lnTo>
                  <a:pt x="1170" y="1516"/>
                </a:lnTo>
                <a:lnTo>
                  <a:pt x="1155" y="1528"/>
                </a:lnTo>
                <a:lnTo>
                  <a:pt x="1143" y="1537"/>
                </a:lnTo>
                <a:lnTo>
                  <a:pt x="1137" y="1543"/>
                </a:lnTo>
                <a:lnTo>
                  <a:pt x="1134" y="1545"/>
                </a:lnTo>
                <a:lnTo>
                  <a:pt x="1132" y="1543"/>
                </a:lnTo>
                <a:lnTo>
                  <a:pt x="1126" y="1537"/>
                </a:lnTo>
                <a:lnTo>
                  <a:pt x="1116" y="1529"/>
                </a:lnTo>
                <a:lnTo>
                  <a:pt x="1103" y="1519"/>
                </a:lnTo>
                <a:lnTo>
                  <a:pt x="1085" y="1504"/>
                </a:lnTo>
                <a:lnTo>
                  <a:pt x="1065" y="1487"/>
                </a:lnTo>
                <a:lnTo>
                  <a:pt x="1043" y="1467"/>
                </a:lnTo>
                <a:lnTo>
                  <a:pt x="1017" y="1444"/>
                </a:lnTo>
                <a:lnTo>
                  <a:pt x="990" y="1419"/>
                </a:lnTo>
                <a:lnTo>
                  <a:pt x="960" y="1391"/>
                </a:lnTo>
                <a:lnTo>
                  <a:pt x="929" y="1362"/>
                </a:lnTo>
                <a:lnTo>
                  <a:pt x="896" y="1330"/>
                </a:lnTo>
                <a:lnTo>
                  <a:pt x="862" y="1295"/>
                </a:lnTo>
                <a:lnTo>
                  <a:pt x="827" y="1258"/>
                </a:lnTo>
                <a:lnTo>
                  <a:pt x="929" y="1235"/>
                </a:lnTo>
                <a:lnTo>
                  <a:pt x="1028" y="1206"/>
                </a:lnTo>
                <a:lnTo>
                  <a:pt x="1123" y="1175"/>
                </a:lnTo>
                <a:lnTo>
                  <a:pt x="1214" y="1141"/>
                </a:lnTo>
                <a:lnTo>
                  <a:pt x="1303" y="1102"/>
                </a:lnTo>
                <a:lnTo>
                  <a:pt x="1386" y="1060"/>
                </a:lnTo>
                <a:lnTo>
                  <a:pt x="1466" y="1016"/>
                </a:lnTo>
                <a:lnTo>
                  <a:pt x="1540" y="967"/>
                </a:lnTo>
                <a:lnTo>
                  <a:pt x="1611" y="916"/>
                </a:lnTo>
                <a:lnTo>
                  <a:pt x="1676" y="863"/>
                </a:lnTo>
                <a:lnTo>
                  <a:pt x="1735" y="807"/>
                </a:lnTo>
                <a:lnTo>
                  <a:pt x="1790" y="748"/>
                </a:lnTo>
                <a:lnTo>
                  <a:pt x="1838" y="688"/>
                </a:lnTo>
                <a:close/>
                <a:moveTo>
                  <a:pt x="247" y="376"/>
                </a:moveTo>
                <a:lnTo>
                  <a:pt x="257" y="470"/>
                </a:lnTo>
                <a:lnTo>
                  <a:pt x="269" y="563"/>
                </a:lnTo>
                <a:lnTo>
                  <a:pt x="286" y="653"/>
                </a:lnTo>
                <a:lnTo>
                  <a:pt x="307" y="741"/>
                </a:lnTo>
                <a:lnTo>
                  <a:pt x="331" y="827"/>
                </a:lnTo>
                <a:lnTo>
                  <a:pt x="359" y="908"/>
                </a:lnTo>
                <a:lnTo>
                  <a:pt x="391" y="987"/>
                </a:lnTo>
                <a:lnTo>
                  <a:pt x="425" y="1062"/>
                </a:lnTo>
                <a:lnTo>
                  <a:pt x="462" y="1134"/>
                </a:lnTo>
                <a:lnTo>
                  <a:pt x="503" y="1202"/>
                </a:lnTo>
                <a:lnTo>
                  <a:pt x="546" y="1265"/>
                </a:lnTo>
                <a:lnTo>
                  <a:pt x="593" y="1324"/>
                </a:lnTo>
                <a:lnTo>
                  <a:pt x="642" y="1379"/>
                </a:lnTo>
                <a:lnTo>
                  <a:pt x="693" y="1428"/>
                </a:lnTo>
                <a:lnTo>
                  <a:pt x="748" y="1472"/>
                </a:lnTo>
                <a:lnTo>
                  <a:pt x="803" y="1510"/>
                </a:lnTo>
                <a:lnTo>
                  <a:pt x="862" y="1543"/>
                </a:lnTo>
                <a:lnTo>
                  <a:pt x="921" y="1569"/>
                </a:lnTo>
                <a:lnTo>
                  <a:pt x="940" y="1579"/>
                </a:lnTo>
                <a:lnTo>
                  <a:pt x="953" y="1593"/>
                </a:lnTo>
                <a:lnTo>
                  <a:pt x="965" y="1610"/>
                </a:lnTo>
                <a:lnTo>
                  <a:pt x="971" y="1631"/>
                </a:lnTo>
                <a:lnTo>
                  <a:pt x="974" y="1653"/>
                </a:lnTo>
                <a:lnTo>
                  <a:pt x="971" y="1675"/>
                </a:lnTo>
                <a:lnTo>
                  <a:pt x="965" y="1696"/>
                </a:lnTo>
                <a:lnTo>
                  <a:pt x="953" y="1714"/>
                </a:lnTo>
                <a:lnTo>
                  <a:pt x="940" y="1728"/>
                </a:lnTo>
                <a:lnTo>
                  <a:pt x="921" y="1738"/>
                </a:lnTo>
                <a:lnTo>
                  <a:pt x="862" y="1765"/>
                </a:lnTo>
                <a:lnTo>
                  <a:pt x="803" y="1797"/>
                </a:lnTo>
                <a:lnTo>
                  <a:pt x="748" y="1835"/>
                </a:lnTo>
                <a:lnTo>
                  <a:pt x="693" y="1880"/>
                </a:lnTo>
                <a:lnTo>
                  <a:pt x="642" y="1929"/>
                </a:lnTo>
                <a:lnTo>
                  <a:pt x="593" y="1982"/>
                </a:lnTo>
                <a:lnTo>
                  <a:pt x="546" y="2041"/>
                </a:lnTo>
                <a:lnTo>
                  <a:pt x="503" y="2105"/>
                </a:lnTo>
                <a:lnTo>
                  <a:pt x="462" y="2172"/>
                </a:lnTo>
                <a:lnTo>
                  <a:pt x="425" y="2244"/>
                </a:lnTo>
                <a:lnTo>
                  <a:pt x="391" y="2319"/>
                </a:lnTo>
                <a:lnTo>
                  <a:pt x="359" y="2398"/>
                </a:lnTo>
                <a:lnTo>
                  <a:pt x="331" y="2481"/>
                </a:lnTo>
                <a:lnTo>
                  <a:pt x="307" y="2565"/>
                </a:lnTo>
                <a:lnTo>
                  <a:pt x="286" y="2653"/>
                </a:lnTo>
                <a:lnTo>
                  <a:pt x="269" y="2744"/>
                </a:lnTo>
                <a:lnTo>
                  <a:pt x="257" y="2837"/>
                </a:lnTo>
                <a:lnTo>
                  <a:pt x="247" y="2932"/>
                </a:lnTo>
                <a:lnTo>
                  <a:pt x="299" y="2918"/>
                </a:lnTo>
                <a:lnTo>
                  <a:pt x="356" y="2907"/>
                </a:lnTo>
                <a:lnTo>
                  <a:pt x="371" y="2856"/>
                </a:lnTo>
                <a:lnTo>
                  <a:pt x="389" y="2806"/>
                </a:lnTo>
                <a:lnTo>
                  <a:pt x="411" y="2757"/>
                </a:lnTo>
                <a:lnTo>
                  <a:pt x="437" y="2708"/>
                </a:lnTo>
                <a:lnTo>
                  <a:pt x="464" y="2660"/>
                </a:lnTo>
                <a:lnTo>
                  <a:pt x="495" y="2613"/>
                </a:lnTo>
                <a:lnTo>
                  <a:pt x="528" y="2567"/>
                </a:lnTo>
                <a:lnTo>
                  <a:pt x="562" y="2523"/>
                </a:lnTo>
                <a:lnTo>
                  <a:pt x="599" y="2480"/>
                </a:lnTo>
                <a:lnTo>
                  <a:pt x="636" y="2437"/>
                </a:lnTo>
                <a:lnTo>
                  <a:pt x="674" y="2396"/>
                </a:lnTo>
                <a:lnTo>
                  <a:pt x="713" y="2358"/>
                </a:lnTo>
                <a:lnTo>
                  <a:pt x="751" y="2320"/>
                </a:lnTo>
                <a:lnTo>
                  <a:pt x="790" y="2285"/>
                </a:lnTo>
                <a:lnTo>
                  <a:pt x="829" y="2250"/>
                </a:lnTo>
                <a:lnTo>
                  <a:pt x="866" y="2218"/>
                </a:lnTo>
                <a:lnTo>
                  <a:pt x="902" y="2188"/>
                </a:lnTo>
                <a:lnTo>
                  <a:pt x="937" y="2159"/>
                </a:lnTo>
                <a:lnTo>
                  <a:pt x="970" y="2134"/>
                </a:lnTo>
                <a:lnTo>
                  <a:pt x="1001" y="2110"/>
                </a:lnTo>
                <a:lnTo>
                  <a:pt x="1030" y="2089"/>
                </a:lnTo>
                <a:lnTo>
                  <a:pt x="1056" y="2071"/>
                </a:lnTo>
                <a:lnTo>
                  <a:pt x="1078" y="2055"/>
                </a:lnTo>
                <a:lnTo>
                  <a:pt x="1097" y="2041"/>
                </a:lnTo>
                <a:lnTo>
                  <a:pt x="1113" y="2031"/>
                </a:lnTo>
                <a:lnTo>
                  <a:pt x="1125" y="2024"/>
                </a:lnTo>
                <a:lnTo>
                  <a:pt x="1132" y="2018"/>
                </a:lnTo>
                <a:lnTo>
                  <a:pt x="1134" y="2017"/>
                </a:lnTo>
                <a:lnTo>
                  <a:pt x="1137" y="2018"/>
                </a:lnTo>
                <a:lnTo>
                  <a:pt x="1144" y="2024"/>
                </a:lnTo>
                <a:lnTo>
                  <a:pt x="1156" y="2031"/>
                </a:lnTo>
                <a:lnTo>
                  <a:pt x="1172" y="2041"/>
                </a:lnTo>
                <a:lnTo>
                  <a:pt x="1191" y="2055"/>
                </a:lnTo>
                <a:lnTo>
                  <a:pt x="1213" y="2071"/>
                </a:lnTo>
                <a:lnTo>
                  <a:pt x="1239" y="2089"/>
                </a:lnTo>
                <a:lnTo>
                  <a:pt x="1268" y="2110"/>
                </a:lnTo>
                <a:lnTo>
                  <a:pt x="1299" y="2134"/>
                </a:lnTo>
                <a:lnTo>
                  <a:pt x="1332" y="2159"/>
                </a:lnTo>
                <a:lnTo>
                  <a:pt x="1367" y="2188"/>
                </a:lnTo>
                <a:lnTo>
                  <a:pt x="1403" y="2218"/>
                </a:lnTo>
                <a:lnTo>
                  <a:pt x="1441" y="2250"/>
                </a:lnTo>
                <a:lnTo>
                  <a:pt x="1479" y="2285"/>
                </a:lnTo>
                <a:lnTo>
                  <a:pt x="1518" y="2320"/>
                </a:lnTo>
                <a:lnTo>
                  <a:pt x="1556" y="2358"/>
                </a:lnTo>
                <a:lnTo>
                  <a:pt x="1595" y="2396"/>
                </a:lnTo>
                <a:lnTo>
                  <a:pt x="1633" y="2437"/>
                </a:lnTo>
                <a:lnTo>
                  <a:pt x="1670" y="2480"/>
                </a:lnTo>
                <a:lnTo>
                  <a:pt x="1707" y="2523"/>
                </a:lnTo>
                <a:lnTo>
                  <a:pt x="1741" y="2567"/>
                </a:lnTo>
                <a:lnTo>
                  <a:pt x="1774" y="2613"/>
                </a:lnTo>
                <a:lnTo>
                  <a:pt x="1805" y="2660"/>
                </a:lnTo>
                <a:lnTo>
                  <a:pt x="1832" y="2708"/>
                </a:lnTo>
                <a:lnTo>
                  <a:pt x="1858" y="2757"/>
                </a:lnTo>
                <a:lnTo>
                  <a:pt x="1880" y="2806"/>
                </a:lnTo>
                <a:lnTo>
                  <a:pt x="1898" y="2856"/>
                </a:lnTo>
                <a:lnTo>
                  <a:pt x="1913" y="2907"/>
                </a:lnTo>
                <a:lnTo>
                  <a:pt x="1970" y="2918"/>
                </a:lnTo>
                <a:lnTo>
                  <a:pt x="2022" y="2932"/>
                </a:lnTo>
                <a:lnTo>
                  <a:pt x="2012" y="2837"/>
                </a:lnTo>
                <a:lnTo>
                  <a:pt x="1999" y="2744"/>
                </a:lnTo>
                <a:lnTo>
                  <a:pt x="1982" y="2653"/>
                </a:lnTo>
                <a:lnTo>
                  <a:pt x="1962" y="2565"/>
                </a:lnTo>
                <a:lnTo>
                  <a:pt x="1938" y="2481"/>
                </a:lnTo>
                <a:lnTo>
                  <a:pt x="1910" y="2398"/>
                </a:lnTo>
                <a:lnTo>
                  <a:pt x="1878" y="2319"/>
                </a:lnTo>
                <a:lnTo>
                  <a:pt x="1844" y="2244"/>
                </a:lnTo>
                <a:lnTo>
                  <a:pt x="1807" y="2172"/>
                </a:lnTo>
                <a:lnTo>
                  <a:pt x="1766" y="2105"/>
                </a:lnTo>
                <a:lnTo>
                  <a:pt x="1723" y="2041"/>
                </a:lnTo>
                <a:lnTo>
                  <a:pt x="1676" y="1982"/>
                </a:lnTo>
                <a:lnTo>
                  <a:pt x="1627" y="1929"/>
                </a:lnTo>
                <a:lnTo>
                  <a:pt x="1575" y="1880"/>
                </a:lnTo>
                <a:lnTo>
                  <a:pt x="1521" y="1835"/>
                </a:lnTo>
                <a:lnTo>
                  <a:pt x="1466" y="1797"/>
                </a:lnTo>
                <a:lnTo>
                  <a:pt x="1407" y="1765"/>
                </a:lnTo>
                <a:lnTo>
                  <a:pt x="1348" y="1738"/>
                </a:lnTo>
                <a:lnTo>
                  <a:pt x="1329" y="1728"/>
                </a:lnTo>
                <a:lnTo>
                  <a:pt x="1316" y="1714"/>
                </a:lnTo>
                <a:lnTo>
                  <a:pt x="1304" y="1696"/>
                </a:lnTo>
                <a:lnTo>
                  <a:pt x="1297" y="1675"/>
                </a:lnTo>
                <a:lnTo>
                  <a:pt x="1295" y="1653"/>
                </a:lnTo>
                <a:lnTo>
                  <a:pt x="1297" y="1631"/>
                </a:lnTo>
                <a:lnTo>
                  <a:pt x="1304" y="1610"/>
                </a:lnTo>
                <a:lnTo>
                  <a:pt x="1316" y="1593"/>
                </a:lnTo>
                <a:lnTo>
                  <a:pt x="1329" y="1579"/>
                </a:lnTo>
                <a:lnTo>
                  <a:pt x="1348" y="1569"/>
                </a:lnTo>
                <a:lnTo>
                  <a:pt x="1407" y="1543"/>
                </a:lnTo>
                <a:lnTo>
                  <a:pt x="1466" y="1510"/>
                </a:lnTo>
                <a:lnTo>
                  <a:pt x="1521" y="1472"/>
                </a:lnTo>
                <a:lnTo>
                  <a:pt x="1575" y="1428"/>
                </a:lnTo>
                <a:lnTo>
                  <a:pt x="1627" y="1379"/>
                </a:lnTo>
                <a:lnTo>
                  <a:pt x="1676" y="1324"/>
                </a:lnTo>
                <a:lnTo>
                  <a:pt x="1723" y="1265"/>
                </a:lnTo>
                <a:lnTo>
                  <a:pt x="1766" y="1202"/>
                </a:lnTo>
                <a:lnTo>
                  <a:pt x="1807" y="1134"/>
                </a:lnTo>
                <a:lnTo>
                  <a:pt x="1844" y="1062"/>
                </a:lnTo>
                <a:lnTo>
                  <a:pt x="1878" y="987"/>
                </a:lnTo>
                <a:lnTo>
                  <a:pt x="1910" y="908"/>
                </a:lnTo>
                <a:lnTo>
                  <a:pt x="1938" y="827"/>
                </a:lnTo>
                <a:lnTo>
                  <a:pt x="1962" y="741"/>
                </a:lnTo>
                <a:lnTo>
                  <a:pt x="1982" y="653"/>
                </a:lnTo>
                <a:lnTo>
                  <a:pt x="1999" y="563"/>
                </a:lnTo>
                <a:lnTo>
                  <a:pt x="2012" y="470"/>
                </a:lnTo>
                <a:lnTo>
                  <a:pt x="2022" y="376"/>
                </a:lnTo>
                <a:lnTo>
                  <a:pt x="1956" y="390"/>
                </a:lnTo>
                <a:lnTo>
                  <a:pt x="1884" y="405"/>
                </a:lnTo>
                <a:lnTo>
                  <a:pt x="1807" y="418"/>
                </a:lnTo>
                <a:lnTo>
                  <a:pt x="1724" y="429"/>
                </a:lnTo>
                <a:lnTo>
                  <a:pt x="1635" y="439"/>
                </a:lnTo>
                <a:lnTo>
                  <a:pt x="1542" y="448"/>
                </a:lnTo>
                <a:lnTo>
                  <a:pt x="1446" y="454"/>
                </a:lnTo>
                <a:lnTo>
                  <a:pt x="1345" y="459"/>
                </a:lnTo>
                <a:lnTo>
                  <a:pt x="1241" y="462"/>
                </a:lnTo>
                <a:lnTo>
                  <a:pt x="1134" y="463"/>
                </a:lnTo>
                <a:lnTo>
                  <a:pt x="1028" y="462"/>
                </a:lnTo>
                <a:lnTo>
                  <a:pt x="924" y="459"/>
                </a:lnTo>
                <a:lnTo>
                  <a:pt x="823" y="454"/>
                </a:lnTo>
                <a:lnTo>
                  <a:pt x="726" y="448"/>
                </a:lnTo>
                <a:lnTo>
                  <a:pt x="634" y="439"/>
                </a:lnTo>
                <a:lnTo>
                  <a:pt x="545" y="429"/>
                </a:lnTo>
                <a:lnTo>
                  <a:pt x="462" y="418"/>
                </a:lnTo>
                <a:lnTo>
                  <a:pt x="385" y="405"/>
                </a:lnTo>
                <a:lnTo>
                  <a:pt x="313" y="390"/>
                </a:lnTo>
                <a:lnTo>
                  <a:pt x="247" y="376"/>
                </a:lnTo>
                <a:close/>
                <a:moveTo>
                  <a:pt x="1133" y="0"/>
                </a:moveTo>
                <a:lnTo>
                  <a:pt x="1134" y="0"/>
                </a:lnTo>
                <a:lnTo>
                  <a:pt x="1227" y="0"/>
                </a:lnTo>
                <a:lnTo>
                  <a:pt x="1319" y="2"/>
                </a:lnTo>
                <a:lnTo>
                  <a:pt x="1407" y="6"/>
                </a:lnTo>
                <a:lnTo>
                  <a:pt x="1492" y="12"/>
                </a:lnTo>
                <a:lnTo>
                  <a:pt x="1575" y="18"/>
                </a:lnTo>
                <a:lnTo>
                  <a:pt x="1655" y="25"/>
                </a:lnTo>
                <a:lnTo>
                  <a:pt x="1732" y="34"/>
                </a:lnTo>
                <a:lnTo>
                  <a:pt x="1805" y="44"/>
                </a:lnTo>
                <a:lnTo>
                  <a:pt x="1873" y="55"/>
                </a:lnTo>
                <a:lnTo>
                  <a:pt x="1937" y="68"/>
                </a:lnTo>
                <a:lnTo>
                  <a:pt x="1995" y="80"/>
                </a:lnTo>
                <a:lnTo>
                  <a:pt x="2050" y="95"/>
                </a:lnTo>
                <a:lnTo>
                  <a:pt x="2099" y="110"/>
                </a:lnTo>
                <a:lnTo>
                  <a:pt x="2142" y="125"/>
                </a:lnTo>
                <a:lnTo>
                  <a:pt x="2180" y="141"/>
                </a:lnTo>
                <a:lnTo>
                  <a:pt x="2210" y="158"/>
                </a:lnTo>
                <a:lnTo>
                  <a:pt x="2236" y="175"/>
                </a:lnTo>
                <a:lnTo>
                  <a:pt x="2254" y="194"/>
                </a:lnTo>
                <a:lnTo>
                  <a:pt x="2265" y="212"/>
                </a:lnTo>
                <a:lnTo>
                  <a:pt x="2269" y="232"/>
                </a:lnTo>
                <a:lnTo>
                  <a:pt x="2265" y="251"/>
                </a:lnTo>
                <a:lnTo>
                  <a:pt x="2253" y="269"/>
                </a:lnTo>
                <a:lnTo>
                  <a:pt x="2235" y="287"/>
                </a:lnTo>
                <a:lnTo>
                  <a:pt x="2210" y="305"/>
                </a:lnTo>
                <a:lnTo>
                  <a:pt x="2178" y="323"/>
                </a:lnTo>
                <a:lnTo>
                  <a:pt x="2172" y="425"/>
                </a:lnTo>
                <a:lnTo>
                  <a:pt x="2160" y="526"/>
                </a:lnTo>
                <a:lnTo>
                  <a:pt x="2145" y="624"/>
                </a:lnTo>
                <a:lnTo>
                  <a:pt x="2126" y="721"/>
                </a:lnTo>
                <a:lnTo>
                  <a:pt x="2103" y="815"/>
                </a:lnTo>
                <a:lnTo>
                  <a:pt x="2075" y="906"/>
                </a:lnTo>
                <a:lnTo>
                  <a:pt x="2044" y="995"/>
                </a:lnTo>
                <a:lnTo>
                  <a:pt x="2009" y="1079"/>
                </a:lnTo>
                <a:lnTo>
                  <a:pt x="1972" y="1161"/>
                </a:lnTo>
                <a:lnTo>
                  <a:pt x="1930" y="1238"/>
                </a:lnTo>
                <a:lnTo>
                  <a:pt x="1885" y="1311"/>
                </a:lnTo>
                <a:lnTo>
                  <a:pt x="1838" y="1381"/>
                </a:lnTo>
                <a:lnTo>
                  <a:pt x="1787" y="1445"/>
                </a:lnTo>
                <a:lnTo>
                  <a:pt x="1734" y="1505"/>
                </a:lnTo>
                <a:lnTo>
                  <a:pt x="1678" y="1560"/>
                </a:lnTo>
                <a:lnTo>
                  <a:pt x="1619" y="1609"/>
                </a:lnTo>
                <a:lnTo>
                  <a:pt x="1557" y="1653"/>
                </a:lnTo>
                <a:lnTo>
                  <a:pt x="1619" y="1698"/>
                </a:lnTo>
                <a:lnTo>
                  <a:pt x="1678" y="1747"/>
                </a:lnTo>
                <a:lnTo>
                  <a:pt x="1734" y="1802"/>
                </a:lnTo>
                <a:lnTo>
                  <a:pt x="1787" y="1862"/>
                </a:lnTo>
                <a:lnTo>
                  <a:pt x="1838" y="1927"/>
                </a:lnTo>
                <a:lnTo>
                  <a:pt x="1885" y="1995"/>
                </a:lnTo>
                <a:lnTo>
                  <a:pt x="1930" y="2069"/>
                </a:lnTo>
                <a:lnTo>
                  <a:pt x="1972" y="2147"/>
                </a:lnTo>
                <a:lnTo>
                  <a:pt x="2009" y="2227"/>
                </a:lnTo>
                <a:lnTo>
                  <a:pt x="2044" y="2313"/>
                </a:lnTo>
                <a:lnTo>
                  <a:pt x="2075" y="2400"/>
                </a:lnTo>
                <a:lnTo>
                  <a:pt x="2102" y="2491"/>
                </a:lnTo>
                <a:lnTo>
                  <a:pt x="2125" y="2585"/>
                </a:lnTo>
                <a:lnTo>
                  <a:pt x="2145" y="2682"/>
                </a:lnTo>
                <a:lnTo>
                  <a:pt x="2160" y="2781"/>
                </a:lnTo>
                <a:lnTo>
                  <a:pt x="2172" y="2882"/>
                </a:lnTo>
                <a:lnTo>
                  <a:pt x="2178" y="2985"/>
                </a:lnTo>
                <a:lnTo>
                  <a:pt x="2210" y="3002"/>
                </a:lnTo>
                <a:lnTo>
                  <a:pt x="2235" y="3019"/>
                </a:lnTo>
                <a:lnTo>
                  <a:pt x="2253" y="3037"/>
                </a:lnTo>
                <a:lnTo>
                  <a:pt x="2265" y="3056"/>
                </a:lnTo>
                <a:lnTo>
                  <a:pt x="2269" y="3076"/>
                </a:lnTo>
                <a:lnTo>
                  <a:pt x="2265" y="3094"/>
                </a:lnTo>
                <a:lnTo>
                  <a:pt x="2254" y="3113"/>
                </a:lnTo>
                <a:lnTo>
                  <a:pt x="2236" y="3131"/>
                </a:lnTo>
                <a:lnTo>
                  <a:pt x="2210" y="3149"/>
                </a:lnTo>
                <a:lnTo>
                  <a:pt x="2180" y="3165"/>
                </a:lnTo>
                <a:lnTo>
                  <a:pt x="2142" y="3182"/>
                </a:lnTo>
                <a:lnTo>
                  <a:pt x="2099" y="3198"/>
                </a:lnTo>
                <a:lnTo>
                  <a:pt x="2050" y="3212"/>
                </a:lnTo>
                <a:lnTo>
                  <a:pt x="1995" y="3226"/>
                </a:lnTo>
                <a:lnTo>
                  <a:pt x="1937" y="3239"/>
                </a:lnTo>
                <a:lnTo>
                  <a:pt x="1873" y="3251"/>
                </a:lnTo>
                <a:lnTo>
                  <a:pt x="1805" y="3262"/>
                </a:lnTo>
                <a:lnTo>
                  <a:pt x="1732" y="3272"/>
                </a:lnTo>
                <a:lnTo>
                  <a:pt x="1655" y="3281"/>
                </a:lnTo>
                <a:lnTo>
                  <a:pt x="1575" y="3289"/>
                </a:lnTo>
                <a:lnTo>
                  <a:pt x="1492" y="3295"/>
                </a:lnTo>
                <a:lnTo>
                  <a:pt x="1407" y="3300"/>
                </a:lnTo>
                <a:lnTo>
                  <a:pt x="1319" y="3304"/>
                </a:lnTo>
                <a:lnTo>
                  <a:pt x="1227" y="3306"/>
                </a:lnTo>
                <a:lnTo>
                  <a:pt x="1134" y="3307"/>
                </a:lnTo>
                <a:lnTo>
                  <a:pt x="1042" y="3306"/>
                </a:lnTo>
                <a:lnTo>
                  <a:pt x="950" y="3304"/>
                </a:lnTo>
                <a:lnTo>
                  <a:pt x="862" y="3300"/>
                </a:lnTo>
                <a:lnTo>
                  <a:pt x="777" y="3295"/>
                </a:lnTo>
                <a:lnTo>
                  <a:pt x="693" y="3289"/>
                </a:lnTo>
                <a:lnTo>
                  <a:pt x="614" y="3281"/>
                </a:lnTo>
                <a:lnTo>
                  <a:pt x="537" y="3272"/>
                </a:lnTo>
                <a:lnTo>
                  <a:pt x="464" y="3262"/>
                </a:lnTo>
                <a:lnTo>
                  <a:pt x="396" y="3251"/>
                </a:lnTo>
                <a:lnTo>
                  <a:pt x="332" y="3239"/>
                </a:lnTo>
                <a:lnTo>
                  <a:pt x="274" y="3226"/>
                </a:lnTo>
                <a:lnTo>
                  <a:pt x="219" y="3212"/>
                </a:lnTo>
                <a:lnTo>
                  <a:pt x="170" y="3198"/>
                </a:lnTo>
                <a:lnTo>
                  <a:pt x="127" y="3182"/>
                </a:lnTo>
                <a:lnTo>
                  <a:pt x="89" y="3165"/>
                </a:lnTo>
                <a:lnTo>
                  <a:pt x="59" y="3149"/>
                </a:lnTo>
                <a:lnTo>
                  <a:pt x="33" y="3131"/>
                </a:lnTo>
                <a:lnTo>
                  <a:pt x="15" y="3113"/>
                </a:lnTo>
                <a:lnTo>
                  <a:pt x="4" y="3094"/>
                </a:lnTo>
                <a:lnTo>
                  <a:pt x="0" y="3076"/>
                </a:lnTo>
                <a:lnTo>
                  <a:pt x="4" y="3056"/>
                </a:lnTo>
                <a:lnTo>
                  <a:pt x="16" y="3037"/>
                </a:lnTo>
                <a:lnTo>
                  <a:pt x="34" y="3019"/>
                </a:lnTo>
                <a:lnTo>
                  <a:pt x="59" y="3002"/>
                </a:lnTo>
                <a:lnTo>
                  <a:pt x="90" y="2985"/>
                </a:lnTo>
                <a:lnTo>
                  <a:pt x="97" y="2882"/>
                </a:lnTo>
                <a:lnTo>
                  <a:pt x="109" y="2781"/>
                </a:lnTo>
                <a:lnTo>
                  <a:pt x="124" y="2682"/>
                </a:lnTo>
                <a:lnTo>
                  <a:pt x="143" y="2585"/>
                </a:lnTo>
                <a:lnTo>
                  <a:pt x="166" y="2491"/>
                </a:lnTo>
                <a:lnTo>
                  <a:pt x="194" y="2400"/>
                </a:lnTo>
                <a:lnTo>
                  <a:pt x="225" y="2313"/>
                </a:lnTo>
                <a:lnTo>
                  <a:pt x="260" y="2227"/>
                </a:lnTo>
                <a:lnTo>
                  <a:pt x="297" y="2146"/>
                </a:lnTo>
                <a:lnTo>
                  <a:pt x="339" y="2069"/>
                </a:lnTo>
                <a:lnTo>
                  <a:pt x="383" y="1995"/>
                </a:lnTo>
                <a:lnTo>
                  <a:pt x="431" y="1926"/>
                </a:lnTo>
                <a:lnTo>
                  <a:pt x="481" y="1862"/>
                </a:lnTo>
                <a:lnTo>
                  <a:pt x="535" y="1801"/>
                </a:lnTo>
                <a:lnTo>
                  <a:pt x="591" y="1747"/>
                </a:lnTo>
                <a:lnTo>
                  <a:pt x="650" y="1697"/>
                </a:lnTo>
                <a:lnTo>
                  <a:pt x="712" y="1653"/>
                </a:lnTo>
                <a:lnTo>
                  <a:pt x="650" y="1609"/>
                </a:lnTo>
                <a:lnTo>
                  <a:pt x="591" y="1559"/>
                </a:lnTo>
                <a:lnTo>
                  <a:pt x="535" y="1505"/>
                </a:lnTo>
                <a:lnTo>
                  <a:pt x="481" y="1444"/>
                </a:lnTo>
                <a:lnTo>
                  <a:pt x="431" y="1380"/>
                </a:lnTo>
                <a:lnTo>
                  <a:pt x="383" y="1311"/>
                </a:lnTo>
                <a:lnTo>
                  <a:pt x="339" y="1238"/>
                </a:lnTo>
                <a:lnTo>
                  <a:pt x="297" y="1161"/>
                </a:lnTo>
                <a:lnTo>
                  <a:pt x="260" y="1079"/>
                </a:lnTo>
                <a:lnTo>
                  <a:pt x="225" y="994"/>
                </a:lnTo>
                <a:lnTo>
                  <a:pt x="194" y="906"/>
                </a:lnTo>
                <a:lnTo>
                  <a:pt x="167" y="815"/>
                </a:lnTo>
                <a:lnTo>
                  <a:pt x="144" y="721"/>
                </a:lnTo>
                <a:lnTo>
                  <a:pt x="124" y="624"/>
                </a:lnTo>
                <a:lnTo>
                  <a:pt x="109" y="526"/>
                </a:lnTo>
                <a:lnTo>
                  <a:pt x="97" y="425"/>
                </a:lnTo>
                <a:lnTo>
                  <a:pt x="90" y="323"/>
                </a:lnTo>
                <a:lnTo>
                  <a:pt x="59" y="305"/>
                </a:lnTo>
                <a:lnTo>
                  <a:pt x="34" y="287"/>
                </a:lnTo>
                <a:lnTo>
                  <a:pt x="16" y="269"/>
                </a:lnTo>
                <a:lnTo>
                  <a:pt x="4" y="251"/>
                </a:lnTo>
                <a:lnTo>
                  <a:pt x="0" y="232"/>
                </a:lnTo>
                <a:lnTo>
                  <a:pt x="4" y="212"/>
                </a:lnTo>
                <a:lnTo>
                  <a:pt x="15" y="194"/>
                </a:lnTo>
                <a:lnTo>
                  <a:pt x="33" y="175"/>
                </a:lnTo>
                <a:lnTo>
                  <a:pt x="59" y="158"/>
                </a:lnTo>
                <a:lnTo>
                  <a:pt x="89" y="141"/>
                </a:lnTo>
                <a:lnTo>
                  <a:pt x="127" y="125"/>
                </a:lnTo>
                <a:lnTo>
                  <a:pt x="170" y="110"/>
                </a:lnTo>
                <a:lnTo>
                  <a:pt x="219" y="95"/>
                </a:lnTo>
                <a:lnTo>
                  <a:pt x="274" y="80"/>
                </a:lnTo>
                <a:lnTo>
                  <a:pt x="332" y="68"/>
                </a:lnTo>
                <a:lnTo>
                  <a:pt x="396" y="55"/>
                </a:lnTo>
                <a:lnTo>
                  <a:pt x="464" y="44"/>
                </a:lnTo>
                <a:lnTo>
                  <a:pt x="537" y="34"/>
                </a:lnTo>
                <a:lnTo>
                  <a:pt x="614" y="25"/>
                </a:lnTo>
                <a:lnTo>
                  <a:pt x="693" y="18"/>
                </a:lnTo>
                <a:lnTo>
                  <a:pt x="777" y="12"/>
                </a:lnTo>
                <a:lnTo>
                  <a:pt x="862" y="6"/>
                </a:lnTo>
                <a:lnTo>
                  <a:pt x="950" y="2"/>
                </a:lnTo>
                <a:lnTo>
                  <a:pt x="1042" y="0"/>
                </a:lnTo>
                <a:lnTo>
                  <a:pt x="113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09728" tIns="54864" rIns="109728" bIns="54864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sp>
        <p:nvSpPr>
          <p:cNvPr id="55" name="出自【趣你的PPT】(微信:qunideppt)：最优质的PPT资源库"/>
          <p:cNvSpPr/>
          <p:nvPr/>
        </p:nvSpPr>
        <p:spPr bwMode="auto">
          <a:xfrm>
            <a:off x="1512387" y="1701678"/>
            <a:ext cx="541791" cy="541859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58" name="出自【趣你的PPT】(微信:qunideppt)：最优质的PPT资源库"/>
          <p:cNvSpPr txBox="1"/>
          <p:nvPr/>
        </p:nvSpPr>
        <p:spPr>
          <a:xfrm>
            <a:off x="2183085" y="1554479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59" name="出自【趣你的PPT】(微信:qunideppt)：最优质的PPT资源库"/>
          <p:cNvSpPr txBox="1"/>
          <p:nvPr/>
        </p:nvSpPr>
        <p:spPr>
          <a:xfrm>
            <a:off x="2295983" y="1915713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60" name="出自【趣你的PPT】(微信:qunideppt)：最优质的PPT资源库"/>
          <p:cNvSpPr/>
          <p:nvPr/>
        </p:nvSpPr>
        <p:spPr bwMode="auto">
          <a:xfrm>
            <a:off x="1512387" y="2740740"/>
            <a:ext cx="541791" cy="541859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61" name="出自【趣你的PPT】(微信:qunideppt)：最优质的PPT资源库"/>
          <p:cNvSpPr txBox="1"/>
          <p:nvPr/>
        </p:nvSpPr>
        <p:spPr>
          <a:xfrm>
            <a:off x="2183085" y="2593542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62" name="出自【趣你的PPT】(微信:qunideppt)：最优质的PPT资源库"/>
          <p:cNvSpPr txBox="1"/>
          <p:nvPr/>
        </p:nvSpPr>
        <p:spPr>
          <a:xfrm>
            <a:off x="2295983" y="2954776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63" name="出自【趣你的PPT】(微信:qunideppt)：最优质的PPT资源库"/>
          <p:cNvSpPr/>
          <p:nvPr/>
        </p:nvSpPr>
        <p:spPr bwMode="auto">
          <a:xfrm>
            <a:off x="1512387" y="3884704"/>
            <a:ext cx="541791" cy="541859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64" name="出自【趣你的PPT】(微信:qunideppt)：最优质的PPT资源库"/>
          <p:cNvSpPr txBox="1"/>
          <p:nvPr/>
        </p:nvSpPr>
        <p:spPr>
          <a:xfrm>
            <a:off x="2183085" y="3737505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65" name="出自【趣你的PPT】(微信:qunideppt)：最优质的PPT资源库"/>
          <p:cNvSpPr txBox="1"/>
          <p:nvPr/>
        </p:nvSpPr>
        <p:spPr>
          <a:xfrm>
            <a:off x="2295983" y="4098739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66" name="出自【趣你的PPT】(微信:qunideppt)：最优质的PPT资源库"/>
          <p:cNvSpPr/>
          <p:nvPr/>
        </p:nvSpPr>
        <p:spPr bwMode="auto">
          <a:xfrm>
            <a:off x="1512387" y="4901832"/>
            <a:ext cx="541791" cy="541859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67" name="出自【趣你的PPT】(微信:qunideppt)：最优质的PPT资源库"/>
          <p:cNvSpPr txBox="1"/>
          <p:nvPr/>
        </p:nvSpPr>
        <p:spPr>
          <a:xfrm>
            <a:off x="2183085" y="4754633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68" name="出自【趣你的PPT】(微信:qunideppt)：最优质的PPT资源库"/>
          <p:cNvSpPr txBox="1"/>
          <p:nvPr/>
        </p:nvSpPr>
        <p:spPr>
          <a:xfrm>
            <a:off x="2295983" y="5115868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209154" y="370813"/>
            <a:ext cx="34963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单击添加您的标题</a:t>
            </a:r>
            <a:endParaRPr lang="en-US" altLang="zh-CN" sz="2600" b="1" spc="180" dirty="0">
              <a:solidFill>
                <a:srgbClr val="FFFFFF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  <p:sp>
        <p:nvSpPr>
          <p:cNvPr id="37" name="TextBox 39"/>
          <p:cNvSpPr txBox="1"/>
          <p:nvPr/>
        </p:nvSpPr>
        <p:spPr>
          <a:xfrm>
            <a:off x="1596152" y="1846834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01</a:t>
            </a:r>
          </a:p>
        </p:txBody>
      </p:sp>
      <p:sp>
        <p:nvSpPr>
          <p:cNvPr id="38" name="TextBox 39"/>
          <p:cNvSpPr txBox="1"/>
          <p:nvPr/>
        </p:nvSpPr>
        <p:spPr>
          <a:xfrm>
            <a:off x="1596152" y="2866734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02</a:t>
            </a:r>
          </a:p>
        </p:txBody>
      </p:sp>
      <p:sp>
        <p:nvSpPr>
          <p:cNvPr id="56" name="TextBox 39"/>
          <p:cNvSpPr txBox="1"/>
          <p:nvPr/>
        </p:nvSpPr>
        <p:spPr>
          <a:xfrm>
            <a:off x="1596992" y="4018521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03</a:t>
            </a:r>
          </a:p>
        </p:txBody>
      </p:sp>
      <p:sp>
        <p:nvSpPr>
          <p:cNvPr id="57" name="TextBox 39"/>
          <p:cNvSpPr txBox="1"/>
          <p:nvPr/>
        </p:nvSpPr>
        <p:spPr>
          <a:xfrm>
            <a:off x="1606720" y="5028668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993856" y="1334958"/>
            <a:ext cx="4204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993856" y="2167444"/>
            <a:ext cx="4204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儿童教育</a:t>
            </a:r>
            <a:r>
              <a:rPr lang="en-US" altLang="zh-CN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幼教课件</a:t>
            </a:r>
            <a:r>
              <a:rPr lang="en-US" altLang="zh-CN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家长会</a:t>
            </a:r>
            <a:r>
              <a:rPr lang="en-US" altLang="zh-CN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主题班会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993856" y="811738"/>
            <a:ext cx="4204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第二部分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325.儿童教育幼教课件家长会主题班会PPT模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1800</Words>
  <Application>Microsoft Office PowerPoint</Application>
  <PresentationFormat>宽屏</PresentationFormat>
  <Paragraphs>267</Paragraphs>
  <Slides>26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0" baseType="lpstr">
      <vt:lpstr>Kontrapunkt Bob Bold</vt:lpstr>
      <vt:lpstr>Arial</vt:lpstr>
      <vt:lpstr>华康少女文字W5</vt:lpstr>
      <vt:lpstr>Bebas Neue</vt:lpstr>
      <vt:lpstr>Arial Unicode MS</vt:lpstr>
      <vt:lpstr>Helvetica Light</vt:lpstr>
      <vt:lpstr>Calibri</vt:lpstr>
      <vt:lpstr>Aller Light</vt:lpstr>
      <vt:lpstr>微软雅黑</vt:lpstr>
      <vt:lpstr>等线</vt:lpstr>
      <vt:lpstr>等线 Light</vt:lpstr>
      <vt:lpstr>Helvetica</vt:lpstr>
      <vt:lpstr>Showcard Gothic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1325.儿童教育幼教课件家长会主题班会PPT模板</dc:title>
  <dc:creator>Mloong</dc:creator>
  <cp:lastModifiedBy>天 下</cp:lastModifiedBy>
  <cp:revision>19</cp:revision>
  <dcterms:created xsi:type="dcterms:W3CDTF">2017-04-20T04:20:00Z</dcterms:created>
  <dcterms:modified xsi:type="dcterms:W3CDTF">2021-01-05T11:14:36Z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