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259" r:id="rId4"/>
    <p:sldId id="260" r:id="rId5"/>
    <p:sldId id="285" r:id="rId6"/>
    <p:sldId id="286" r:id="rId7"/>
    <p:sldId id="287" r:id="rId8"/>
    <p:sldId id="289" r:id="rId9"/>
    <p:sldId id="290" r:id="rId10"/>
    <p:sldId id="291" r:id="rId11"/>
    <p:sldId id="292" r:id="rId12"/>
    <p:sldId id="293" r:id="rId13"/>
    <p:sldId id="297" r:id="rId14"/>
    <p:sldId id="294" r:id="rId15"/>
    <p:sldId id="295" r:id="rId16"/>
    <p:sldId id="296" r:id="rId17"/>
    <p:sldId id="265" r:id="rId18"/>
    <p:sldId id="266" r:id="rId19"/>
    <p:sldId id="267" r:id="rId20"/>
    <p:sldId id="268" r:id="rId21"/>
    <p:sldId id="278" r:id="rId22"/>
    <p:sldId id="298" r:id="rId23"/>
    <p:sldId id="279" r:id="rId24"/>
    <p:sldId id="280" r:id="rId25"/>
    <p:sldId id="281" r:id="rId26"/>
    <p:sldId id="282" r:id="rId27"/>
    <p:sldId id="283" r:id="rId28"/>
    <p:sldId id="284" r:id="rId29"/>
    <p:sldId id="264" r:id="rId30"/>
    <p:sldId id="269" r:id="rId31"/>
    <p:sldId id="299" r:id="rId32"/>
    <p:sldId id="270" r:id="rId33"/>
    <p:sldId id="271" r:id="rId34"/>
    <p:sldId id="272" r:id="rId35"/>
    <p:sldId id="273" r:id="rId36"/>
    <p:sldId id="275" r:id="rId37"/>
    <p:sldId id="274" r:id="rId38"/>
    <p:sldId id="276" r:id="rId39"/>
    <p:sldId id="277" r:id="rId40"/>
    <p:sldId id="300" r:id="rId41"/>
  </p:sldIdLst>
  <p:sldSz cx="12192000" cy="6858000"/>
  <p:notesSz cx="6858000" cy="9144000"/>
  <p:embeddedFontLst>
    <p:embeddedFont>
      <p:font typeface="微软雅黑" panose="020B0503020204020204" pitchFamily="34" charset="-122"/>
      <p:regular r:id="rId44"/>
      <p:bold r:id="rId45"/>
    </p:embeddedFont>
    <p:embeddedFont>
      <p:font typeface="Arial Black" panose="020B0A04020102020204" pitchFamily="34" charset="0"/>
      <p:bold r:id="rId46"/>
    </p:embeddedFont>
    <p:embeddedFont>
      <p:font typeface="Arial Rounded MT Bold" panose="020F0704030504030204" pitchFamily="34" charset="0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Franklin Gothic Book" panose="020B0503020102020204" pitchFamily="34" charset="0"/>
      <p:regular r:id="rId52"/>
      <p:italic r:id="rId53"/>
    </p:embeddedFont>
    <p:embeddedFont>
      <p:font typeface="Impact" panose="020B0806030902050204" pitchFamily="34" charset="0"/>
      <p:regular r:id="rId54"/>
    </p:embeddedFont>
  </p:embeddedFontLst>
  <p:custDataLst>
    <p:tags r:id="rId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5042" autoAdjust="0"/>
  </p:normalViewPr>
  <p:slideViewPr>
    <p:cSldViewPr snapToGrid="0">
      <p:cViewPr varScale="1">
        <p:scale>
          <a:sx n="114" d="100"/>
          <a:sy n="114" d="100"/>
        </p:scale>
        <p:origin x="9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48B1-57FD-4729-8025-F3949640758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86E96-A819-419C-88B1-DD8D006131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C3CEF-EBCE-4BAC-8A37-43306D81B3D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78220-33C8-4DC3-BDFE-D91489CE6C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FD11A-F15D-4863-A12F-4EA7940144D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78220-33C8-4DC3-BDFE-D91489CE6C45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H="1">
            <a:off x="25399" y="3"/>
            <a:ext cx="12177423" cy="6858000"/>
          </a:xfrm>
          <a:prstGeom prst="rect">
            <a:avLst/>
          </a:prstGeom>
          <a:gradFill flip="none" rotWithShape="1">
            <a:gsLst>
              <a:gs pos="1000">
                <a:srgbClr val="F9F9F9"/>
              </a:gs>
              <a:gs pos="59000">
                <a:srgbClr val="F9F9F9"/>
              </a:gs>
              <a:gs pos="100000">
                <a:schemeClr val="bg1">
                  <a:lumMod val="85000"/>
                </a:schemeClr>
              </a:gs>
              <a:gs pos="88000">
                <a:srgbClr val="E6E6E6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/>
          </a:p>
        </p:txBody>
      </p:sp>
      <p:sp>
        <p:nvSpPr>
          <p:cNvPr id="8" name="矩形 7"/>
          <p:cNvSpPr/>
          <p:nvPr userDrawn="1"/>
        </p:nvSpPr>
        <p:spPr>
          <a:xfrm flipH="1">
            <a:off x="-5" y="1"/>
            <a:ext cx="12192004" cy="6858000"/>
          </a:xfrm>
          <a:prstGeom prst="rect">
            <a:avLst/>
          </a:prstGeom>
          <a:gradFill flip="none" rotWithShape="1">
            <a:gsLst>
              <a:gs pos="1000">
                <a:srgbClr val="F9F9F9">
                  <a:alpha val="60000"/>
                </a:srgbClr>
              </a:gs>
              <a:gs pos="59000">
                <a:srgbClr val="F9F9F9">
                  <a:alpha val="60000"/>
                </a:srgbClr>
              </a:gs>
              <a:gs pos="100000">
                <a:schemeClr val="bg1">
                  <a:lumMod val="85000"/>
                  <a:alpha val="60000"/>
                </a:schemeClr>
              </a:gs>
              <a:gs pos="88000">
                <a:srgbClr val="E6E6E6">
                  <a:alpha val="60000"/>
                </a:srgb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41329" y="-335544"/>
            <a:ext cx="6531436" cy="12435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 flipV="1">
            <a:off x="5966617" y="-265068"/>
            <a:ext cx="6531436" cy="1243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94" y="457507"/>
            <a:ext cx="667221" cy="7015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952" y="5377"/>
            <a:ext cx="554264" cy="59707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164">
            <a:off x="10522300" y="382266"/>
            <a:ext cx="450229" cy="81570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164">
            <a:off x="11179489" y="328206"/>
            <a:ext cx="394559" cy="4357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60" y="962591"/>
            <a:ext cx="580235" cy="63323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3" y="-15004"/>
            <a:ext cx="461043" cy="49830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38" y="6250155"/>
            <a:ext cx="488132" cy="52758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7059">
            <a:off x="11518505" y="5703039"/>
            <a:ext cx="476683" cy="86363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164">
            <a:off x="11659879" y="6193187"/>
            <a:ext cx="417741" cy="46133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629" y="6156789"/>
            <a:ext cx="574004" cy="62643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900" flipH="1">
            <a:off x="11295781" y="5416794"/>
            <a:ext cx="215535" cy="31090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727" y="6060864"/>
            <a:ext cx="459248" cy="496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7 3.7037E-7 L 2.77778E-7 0.00023 C 0.00156 0.00556 0.00312 0.01111 0.00451 0.0169 C 0.00503 0.01898 0.00556 0.0213 0.00608 0.02338 C 0.00694 0.02685 0.00799 0.03032 0.00903 0.0338 C 0.00955 0.03727 0.0099 0.04097 0.01059 0.04444 C 0.01094 0.04722 0.01181 0.05 0.01198 0.05301 C 0.01285 0.06065 0.01302 0.06852 0.01354 0.07616 C 0.01302 0.09468 0.01285 0.11319 0.01198 0.13125 C 0.01181 0.13449 0.01094 0.13704 0.01059 0.13981 C 0.0099 0.14352 0.00972 0.14699 0.00903 0.15046 C 0.00868 0.15324 0.00781 0.15625 0.00764 0.15903 C 0.00642 0.16759 0.00573 0.17593 0.00451 0.18449 C 0.00399 0.18796 0.00382 0.19167 0.00312 0.19514 C 0.00226 0.19861 0.00087 0.20208 2.77778E-7 0.20579 C -0.00052 0.20856 -0.00069 0.21157 -0.00156 0.21412 C -0.00625 0.23218 -0.00295 0.21435 -0.0059 0.22917 C -0.00799 0.23935 -0.00712 0.23681 -0.00885 0.24815 C -0.00972 0.25393 -0.01094 0.25949 -0.01181 0.26528 L -0.01337 0.27361 C -0.01181 0.32523 -0.01458 0.34028 -0.00885 0.37546 C -0.00851 0.37847 -0.00833 0.38125 -0.00747 0.3838 C -0.00156 0.40208 -0.0026 0.3875 0.00312 0.41157 C 0.00365 0.41366 0.00365 0.41597 0.00451 0.41782 C 0.00573 0.42106 0.00764 0.42361 0.00903 0.42639 C 0.01111 0.43056 0.01302 0.43495 0.01493 0.43912 C 0.02535 0.46111 0.00365 0.41528 0.02847 0.46458 C 0.03021 0.46782 0.03125 0.47199 0.03316 0.475 C 0.03542 0.47917 0.03837 0.48194 0.04045 0.48565 C 0.04253 0.48935 0.04427 0.49329 0.0467 0.49653 C 0.04826 0.49884 0.05069 0.50046 0.0526 0.50278 C 0.05799 0.50949 0.05556 0.50856 0.06163 0.51343 C 0.06545 0.51643 0.06979 0.51852 0.07344 0.52176 C 0.075 0.52338 0.07639 0.52523 0.07812 0.52593 C 0.09045 0.5331 0.08559 0.52685 0.09462 0.53472 C 0.09774 0.53727 0.10069 0.54005 0.10347 0.54306 C 0.10816 0.54815 0.11024 0.54954 0.11406 0.55579 C 0.11528 0.55787 0.12031 0.56736 0.12153 0.57083 C 0.12326 0.57477 0.12465 0.57917 0.12604 0.58333 C 0.12656 0.58634 0.12691 0.58912 0.1276 0.5919 C 0.12795 0.59398 0.12865 0.59606 0.12899 0.59838 C 0.12986 0.60556 0.1316 0.63032 0.13194 0.63657 C 0.1316 0.64792 0.13142 0.65926 0.13056 0.6706 C 0.13038 0.67315 0.12951 0.67593 0.12899 0.67893 C 0.12674 0.69421 0.12865 0.68449 0.12604 0.69583 C 0.12569 0.7 0.12361 0.72268 0.12309 0.72755 C 0.12274 0.72986 0.12205 0.73194 0.12153 0.73403 C 0.12205 0.7581 0.11979 0.79051 0.12465 0.8169 C 0.12483 0.81898 0.12535 0.8213 0.12604 0.82315 C 0.12674 0.82546 0.1283 0.82731 0.12899 0.8294 C 0.13524 0.84722 0.12483 0.82407 0.13351 0.84236 C 0.13698 0.85741 0.13194 0.83912 0.13958 0.85509 C 0.14045 0.85694 0.1401 0.85949 0.14097 0.86134 C 0.14253 0.86528 0.14618 0.86759 0.14844 0.86991 C 0.14913 0.87037 0.14948 0.8713 0.15017 0.87199 " pathEditMode="relative" rAng="0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435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2.22222E-6 L -3.61111E-6 0.00023 C 0.00348 0.00486 0.00764 0.00903 0.01042 0.01481 C 0.01216 0.01852 0.0125 0.02338 0.01337 0.02754 L 0.0165 0.04004 L 0.01806 0.05301 C 0.01841 0.08842 0.01858 0.12361 0.01945 0.15903 C 0.01962 0.16389 0.02014 0.16898 0.02101 0.17384 C 0.02118 0.17616 0.02205 0.17801 0.0224 0.18009 C 0.02309 0.18426 0.02309 0.18889 0.02396 0.19305 C 0.02466 0.19583 0.02605 0.19861 0.02691 0.20139 C 0.02813 0.20486 0.029 0.20856 0.03004 0.21203 C 0.03438 0.2287 0.03073 0.22037 0.03594 0.23125 C 0.03959 0.24629 0.03438 0.22801 0.04184 0.24398 C 0.04271 0.2456 0.04254 0.24838 0.04358 0.25023 C 0.04462 0.25278 0.04671 0.2544 0.04792 0.25671 C 0.04983 0.25995 0.0507 0.26389 0.05243 0.26736 C 0.05643 0.27477 0.06042 0.27639 0.06598 0.28194 C 0.06806 0.28426 0.06997 0.28634 0.07205 0.28842 C 0.075 0.29143 0.07743 0.29514 0.08091 0.29699 C 0.08438 0.29861 0.09011 0.30116 0.09289 0.30324 C 0.09601 0.30578 0.09896 0.30879 0.10209 0.3118 C 0.1066 0.31574 0.10782 0.31597 0.1125 0.31805 C 0.11337 0.32014 0.11441 0.32245 0.11546 0.32453 C 0.12153 0.33449 0.12136 0.33287 0.12761 0.33866 C 0.13073 0.35301 0.12657 0.33819 0.13351 0.35208 C 0.1349 0.35463 0.13525 0.3581 0.13646 0.36065 C 0.13785 0.36366 0.13941 0.3662 0.14115 0.36921 C 0.14219 0.37453 0.14323 0.37824 0.1441 0.38379 C 0.14462 0.38889 0.14514 0.39398 0.14549 0.39884 C 0.14601 0.43842 0.14618 0.47801 0.14705 0.51759 C 0.14705 0.51991 0.14792 0.52199 0.14844 0.52384 C 0.14931 0.52685 0.15052 0.52963 0.15139 0.53264 C 0.15209 0.53518 0.15226 0.53819 0.15296 0.54097 C 0.15452 0.54699 0.15643 0.55069 0.15903 0.55578 C 0.16164 0.5669 0.15868 0.5581 0.16355 0.56643 C 0.16684 0.57245 0.16667 0.57546 0.17101 0.58125 C 0.17223 0.5831 0.17414 0.58403 0.17552 0.58541 C 0.17657 0.5868 0.17743 0.58842 0.17848 0.58981 C 0.18108 0.60023 0.17848 0.59259 0.18316 0.60046 C 0.18455 0.60301 0.18577 0.60648 0.1875 0.60903 C 0.18872 0.61065 0.19063 0.61157 0.19202 0.61319 C 0.19566 0.61782 0.19775 0.62569 0.20261 0.62778 C 0.20556 0.6294 0.20886 0.62986 0.21164 0.63241 C 0.21563 0.63611 0.21719 0.63796 0.22205 0.64074 C 0.225 0.64236 0.22813 0.64375 0.23108 0.64491 C 0.23247 0.64583 0.23421 0.64606 0.23542 0.64699 L 0.23855 0.6493 " pathEditMode="relative" rAng="0" ptsTypes="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324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88889E-6 -2.59259E-6 L 3.88889E-6 0.00023 C -0.00243 0.00648 -0.00521 0.01297 -0.00712 0.01991 C -0.00868 0.025 -0.01042 0.04167 -0.01077 0.04514 C -0.01007 0.06273 -0.0099 0.08056 -0.00886 0.09815 C -0.00677 0.13797 -0.00209 0.08033 -0.00886 0.16111 C -0.01007 0.17385 -0.01493 0.18125 -0.01962 0.19121 L -0.02309 0.19885 L -0.02674 0.20648 C -0.02796 0.20903 -0.02848 0.21227 -0.03021 0.21389 L -0.03559 0.21898 C -0.03681 0.22153 -0.0375 0.22477 -0.03924 0.22662 C -0.04063 0.22824 -0.04289 0.22801 -0.04462 0.22917 C -0.04653 0.23056 -0.04827 0.23195 -0.04983 0.23403 C -0.06754 0.25486 -0.0448 0.2294 -0.05886 0.24908 C -0.06042 0.25162 -0.0625 0.25232 -0.06407 0.2544 C -0.0783 0.27037 -0.06216 0.2544 -0.07483 0.2669 C -0.0783 0.28148 -0.07431 0.26806 -0.08195 0.28195 C -0.08455 0.28681 -0.08664 0.29213 -0.08907 0.29722 C -0.09028 0.29977 -0.09202 0.30209 -0.09271 0.30463 C -0.09445 0.30972 -0.09445 0.31551 -0.09618 0.31991 C -0.0974 0.32246 -0.09896 0.32454 -0.09983 0.32732 C -0.10313 0.33797 -0.10365 0.34445 -0.10521 0.3551 C -0.10573 0.39213 -0.10591 0.42917 -0.10695 0.46597 C -0.10712 0.46875 -0.10851 0.47107 -0.10868 0.47361 C -0.10973 0.48195 -0.10973 0.49051 -0.11042 0.49838 C -0.11077 0.5007 -0.1132 0.51412 -0.11407 0.51621 C -0.12032 0.53218 -0.12257 0.53334 -0.13177 0.54653 C -0.13368 0.54885 -0.13629 0.5507 -0.13716 0.55417 C -0.13837 0.55648 -0.13924 0.55972 -0.1408 0.56181 C -0.14236 0.56389 -0.14427 0.56505 -0.14618 0.56667 C -0.14723 0.56922 -0.14827 0.57222 -0.14966 0.57408 C -0.15296 0.57824 -0.16042 0.58449 -0.16042 0.58472 C -0.16164 0.58704 -0.1625 0.58935 -0.16389 0.5919 C -0.16823 0.59931 -0.16945 0.59977 -0.17466 0.6044 C -0.17587 0.60718 -0.17674 0.61019 -0.17813 0.61204 C -0.18143 0.61621 -0.18889 0.62222 -0.18889 0.62246 C -0.19011 0.62454 -0.19063 0.62778 -0.19236 0.62963 C -0.20018 0.63658 -0.20677 0.63472 -0.21563 0.63472 " pathEditMode="relative" rAng="0" ptsTypes="AAAAAAAAAAAAAAAAAAAAAAAAAAAAAA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317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0.00023 C 0.00173 0.00764 0.00277 0.01528 0.00538 0.02268 C 0.00711 0.02824 0.01007 0.03287 0.0125 0.03773 C 0.01371 0.04028 0.01527 0.04236 0.01597 0.04537 L 0.01961 0.06041 L 0.02135 0.06805 C 0.02517 0.10578 0.02222 0.0919 0.02673 0.11088 C 0.02569 0.14143 0.02586 0.16134 0.02309 0.18889 C 0.02152 0.2044 0.02187 0.19745 0.01961 0.20926 C 0.01892 0.21227 0.0184 0.21597 0.01788 0.21921 C 0.0184 0.24282 0.01805 0.2662 0.01961 0.28981 C 0.01996 0.29653 0.02205 0.30324 0.02309 0.30995 C 0.02378 0.31319 0.02343 0.31713 0.025 0.32014 C 0.02621 0.32245 0.0276 0.32453 0.02847 0.32754 C 0.03316 0.34236 0.03021 0.34514 0.03923 0.35787 C 0.05486 0.37986 0.03559 0.35185 0.04809 0.37291 C 0.04965 0.37569 0.05191 0.37754 0.05347 0.38055 C 0.05486 0.38356 0.05538 0.3875 0.05694 0.39051 C 0.05833 0.39328 0.06076 0.39514 0.06232 0.39815 C 0.06979 0.41065 0.06146 0.40162 0.07135 0.41065 C 0.07291 0.41782 0.07326 0.42129 0.07656 0.42847 C 0.07812 0.43171 0.08021 0.43518 0.08194 0.43842 L 0.08732 0.46111 L 0.08906 0.46875 L 0.0908 0.47616 C 0.09027 0.49884 0.09027 0.52153 0.08906 0.54421 C 0.08854 0.55278 0.08628 0.56088 0.08559 0.56944 C 0.08489 0.57546 0.0842 0.58102 0.08368 0.58703 C 0.08298 0.59375 0.08246 0.60069 0.08194 0.60741 C 0.08142 0.61157 0.08055 0.61551 0.08021 0.61991 C 0.07864 0.63356 0.0776 0.66065 0.07482 0.67291 L 0.06771 0.70301 L 0.06597 0.71065 C 0.06527 0.71319 0.06441 0.71551 0.06406 0.71828 C 0.0618 0.73403 0.06302 0.72662 0.06059 0.74097 C 0.06267 0.78796 0.06007 0.76805 0.06597 0.80139 C 0.06632 0.8044 0.06823 0.81528 0.06944 0.81898 C 0.07031 0.82153 0.07205 0.82384 0.07309 0.82662 C 0.07378 0.82893 0.07378 0.83148 0.07482 0.83403 C 0.0809 0.84953 0.07951 0.84676 0.08732 0.85416 C 0.09184 0.87315 0.08507 0.85046 0.09444 0.8669 C 0.09548 0.86875 0.09496 0.87222 0.09618 0.8743 C 0.09757 0.87662 0.1 0.87731 0.10156 0.8794 C 0.11979 0.90231 0.10538 0.88796 0.11753 0.89953 C 0.12343 0.92453 0.11354 0.88634 0.12465 0.91481 C 0.12656 0.91944 0.12708 0.92477 0.1283 0.92986 C 0.12882 0.93241 0.12968 0.93472 0.13003 0.9375 C 0.13264 0.95578 0.13142 0.9456 0.13368 0.96759 C 0.13298 0.98102 0.13298 0.99444 0.13177 1.00787 C 0.13125 1.01319 0.12916 1.01782 0.1283 1.02315 L 0.12656 1.0331 " pathEditMode="relative" rAng="0" ptsTypes="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6000">
                <a:srgbClr val="FCFDFA">
                  <a:alpha val="88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01 3"/>
          <p:cNvSpPr txBox="1"/>
          <p:nvPr>
            <p:custDataLst>
              <p:tags r:id="rId1"/>
            </p:custDataLst>
          </p:nvPr>
        </p:nvSpPr>
        <p:spPr>
          <a:xfrm>
            <a:off x="1391941" y="2014695"/>
            <a:ext cx="9408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300" dirty="0">
                <a:solidFill>
                  <a:schemeClr val="accent3"/>
                </a:solidFill>
                <a:latin typeface="+mj-ea"/>
                <a:ea typeface="+mj-ea"/>
              </a:rPr>
              <a:t>绿色教师说课模板</a:t>
            </a:r>
          </a:p>
        </p:txBody>
      </p:sp>
      <p:sp>
        <p:nvSpPr>
          <p:cNvPr id="8" name="PA_01 12"/>
          <p:cNvSpPr txBox="1"/>
          <p:nvPr>
            <p:custDataLst>
              <p:tags r:id="rId2"/>
            </p:custDataLst>
          </p:nvPr>
        </p:nvSpPr>
        <p:spPr>
          <a:xfrm>
            <a:off x="2533526" y="3302169"/>
            <a:ext cx="712495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老师试讲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学校演讲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教学课件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说课大赛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</a:t>
            </a:r>
            <a:endParaRPr lang="zh-CN" altLang="en-US" sz="2135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9" name="PA_01 13"/>
          <p:cNvSpPr txBox="1"/>
          <p:nvPr>
            <p:custDataLst>
              <p:tags r:id="rId3"/>
            </p:custDataLst>
          </p:nvPr>
        </p:nvSpPr>
        <p:spPr>
          <a:xfrm>
            <a:off x="3442335" y="3892550"/>
            <a:ext cx="5306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accent3"/>
                </a:solidFill>
                <a:latin typeface="+mj-ea"/>
                <a:ea typeface="+mj-ea"/>
              </a:rPr>
              <a:t>讲课人：</a:t>
            </a:r>
            <a:r>
              <a:rPr lang="en-US" altLang="zh-CN">
                <a:solidFill>
                  <a:schemeClr val="accent3"/>
                </a:solidFill>
                <a:latin typeface="+mj-ea"/>
                <a:ea typeface="+mj-ea"/>
              </a:rPr>
              <a:t>xiazaii   </a:t>
            </a:r>
            <a:r>
              <a:rPr lang="zh-CN" altLang="en-US">
                <a:solidFill>
                  <a:schemeClr val="accent3"/>
                </a:solidFill>
                <a:latin typeface="+mj-ea"/>
                <a:ea typeface="+mj-ea"/>
              </a:rPr>
              <a:t>时间：</a:t>
            </a:r>
            <a:r>
              <a:rPr lang="en-US" altLang="zh-CN">
                <a:solidFill>
                  <a:schemeClr val="accent3"/>
                </a:solidFill>
                <a:latin typeface="+mj-ea"/>
                <a:ea typeface="+mj-ea"/>
              </a:rPr>
              <a:t>202X</a:t>
            </a:r>
            <a:r>
              <a:rPr lang="zh-CN" altLang="en-US">
                <a:solidFill>
                  <a:schemeClr val="accent3"/>
                </a:solidFill>
                <a:latin typeface="+mj-ea"/>
                <a:ea typeface="+mj-ea"/>
              </a:rPr>
              <a:t>年</a:t>
            </a:r>
            <a:r>
              <a:rPr lang="en-US" altLang="zh-CN">
                <a:solidFill>
                  <a:schemeClr val="accent3"/>
                </a:solidFill>
                <a:latin typeface="+mj-ea"/>
                <a:ea typeface="+mj-ea"/>
              </a:rPr>
              <a:t>10</a:t>
            </a:r>
            <a:r>
              <a:rPr lang="zh-CN" altLang="en-US">
                <a:solidFill>
                  <a:schemeClr val="accent3"/>
                </a:solidFill>
                <a:latin typeface="+mj-ea"/>
                <a:ea typeface="+mj-ea"/>
              </a:rPr>
              <a:t>月</a:t>
            </a:r>
            <a:r>
              <a:rPr lang="en-US" altLang="zh-CN">
                <a:solidFill>
                  <a:schemeClr val="accent3"/>
                </a:solidFill>
                <a:latin typeface="+mj-ea"/>
                <a:ea typeface="+mj-ea"/>
              </a:rPr>
              <a:t>30</a:t>
            </a:r>
            <a:r>
              <a:rPr lang="zh-CN" altLang="en-US">
                <a:solidFill>
                  <a:schemeClr val="accent3"/>
                </a:solidFill>
                <a:latin typeface="+mj-ea"/>
                <a:ea typeface="+mj-ea"/>
              </a:rPr>
              <a:t>日</a:t>
            </a:r>
            <a:endParaRPr lang="zh-CN" altLang="en-US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24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24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2"/>
          <p:cNvSpPr/>
          <p:nvPr/>
        </p:nvSpPr>
        <p:spPr>
          <a:xfrm>
            <a:off x="1117600" y="2536754"/>
            <a:ext cx="4978400" cy="1930400"/>
          </a:xfrm>
          <a:prstGeom prst="rect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2" name="Rectangle 3"/>
          <p:cNvSpPr/>
          <p:nvPr/>
        </p:nvSpPr>
        <p:spPr>
          <a:xfrm>
            <a:off x="1117600" y="4467154"/>
            <a:ext cx="4978400" cy="1930400"/>
          </a:xfrm>
          <a:prstGeom prst="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3" name="Rectangle 4"/>
          <p:cNvSpPr/>
          <p:nvPr/>
        </p:nvSpPr>
        <p:spPr>
          <a:xfrm>
            <a:off x="6096000" y="2536754"/>
            <a:ext cx="4978400" cy="1930400"/>
          </a:xfrm>
          <a:prstGeom prst="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4" name="Rectangle 5"/>
          <p:cNvSpPr/>
          <p:nvPr/>
        </p:nvSpPr>
        <p:spPr>
          <a:xfrm>
            <a:off x="6096000" y="4467154"/>
            <a:ext cx="4978400" cy="1930400"/>
          </a:xfrm>
          <a:prstGeom prst="rect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5" name="Oval 6"/>
          <p:cNvSpPr/>
          <p:nvPr/>
        </p:nvSpPr>
        <p:spPr>
          <a:xfrm>
            <a:off x="5689600" y="4080854"/>
            <a:ext cx="768192" cy="772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schemeClr val="bg1"/>
              </a:solidFill>
            </a:endParaRPr>
          </a:p>
        </p:txBody>
      </p:sp>
      <p:grpSp>
        <p:nvGrpSpPr>
          <p:cNvPr id="140" name="Group 13"/>
          <p:cNvGrpSpPr/>
          <p:nvPr/>
        </p:nvGrpSpPr>
        <p:grpSpPr>
          <a:xfrm>
            <a:off x="10058400" y="3071616"/>
            <a:ext cx="711200" cy="860687"/>
            <a:chOff x="427038" y="3595610"/>
            <a:chExt cx="391838" cy="474198"/>
          </a:xfrm>
          <a:solidFill>
            <a:schemeClr val="bg1"/>
          </a:solidFill>
        </p:grpSpPr>
        <p:sp>
          <p:nvSpPr>
            <p:cNvPr id="141" name="Freeform 89"/>
            <p:cNvSpPr/>
            <p:nvPr/>
          </p:nvSpPr>
          <p:spPr bwMode="auto">
            <a:xfrm>
              <a:off x="486937" y="3655509"/>
              <a:ext cx="272041" cy="257066"/>
            </a:xfrm>
            <a:custGeom>
              <a:avLst/>
              <a:gdLst>
                <a:gd name="T0" fmla="*/ 57 w 82"/>
                <a:gd name="T1" fmla="*/ 67 h 78"/>
                <a:gd name="T2" fmla="*/ 57 w 82"/>
                <a:gd name="T3" fmla="*/ 78 h 78"/>
                <a:gd name="T4" fmla="*/ 82 w 82"/>
                <a:gd name="T5" fmla="*/ 40 h 78"/>
                <a:gd name="T6" fmla="*/ 41 w 82"/>
                <a:gd name="T7" fmla="*/ 0 h 78"/>
                <a:gd name="T8" fmla="*/ 0 w 82"/>
                <a:gd name="T9" fmla="*/ 40 h 78"/>
                <a:gd name="T10" fmla="*/ 25 w 82"/>
                <a:gd name="T11" fmla="*/ 78 h 78"/>
                <a:gd name="T12" fmla="*/ 25 w 82"/>
                <a:gd name="T13" fmla="*/ 67 h 78"/>
                <a:gd name="T14" fmla="*/ 10 w 82"/>
                <a:gd name="T15" fmla="*/ 40 h 78"/>
                <a:gd name="T16" fmla="*/ 41 w 82"/>
                <a:gd name="T17" fmla="*/ 10 h 78"/>
                <a:gd name="T18" fmla="*/ 72 w 82"/>
                <a:gd name="T19" fmla="*/ 40 h 78"/>
                <a:gd name="T20" fmla="*/ 57 w 82"/>
                <a:gd name="T21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8">
                  <a:moveTo>
                    <a:pt x="57" y="67"/>
                  </a:moveTo>
                  <a:cubicBezTo>
                    <a:pt x="57" y="78"/>
                    <a:pt x="57" y="78"/>
                    <a:pt x="57" y="78"/>
                  </a:cubicBezTo>
                  <a:cubicBezTo>
                    <a:pt x="71" y="72"/>
                    <a:pt x="82" y="57"/>
                    <a:pt x="82" y="40"/>
                  </a:cubicBezTo>
                  <a:cubicBezTo>
                    <a:pt x="82" y="18"/>
                    <a:pt x="63" y="0"/>
                    <a:pt x="41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7"/>
                    <a:pt x="10" y="72"/>
                    <a:pt x="25" y="78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16" y="61"/>
                    <a:pt x="10" y="52"/>
                    <a:pt x="10" y="40"/>
                  </a:cubicBezTo>
                  <a:cubicBezTo>
                    <a:pt x="10" y="23"/>
                    <a:pt x="24" y="10"/>
                    <a:pt x="41" y="10"/>
                  </a:cubicBezTo>
                  <a:cubicBezTo>
                    <a:pt x="58" y="10"/>
                    <a:pt x="72" y="23"/>
                    <a:pt x="72" y="40"/>
                  </a:cubicBezTo>
                  <a:cubicBezTo>
                    <a:pt x="72" y="52"/>
                    <a:pt x="66" y="62"/>
                    <a:pt x="5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2" name="Freeform 90"/>
            <p:cNvSpPr/>
            <p:nvPr/>
          </p:nvSpPr>
          <p:spPr bwMode="auto">
            <a:xfrm>
              <a:off x="427038" y="3595610"/>
              <a:ext cx="391838" cy="381855"/>
            </a:xfrm>
            <a:custGeom>
              <a:avLst/>
              <a:gdLst>
                <a:gd name="T0" fmla="*/ 59 w 118"/>
                <a:gd name="T1" fmla="*/ 0 h 115"/>
                <a:gd name="T2" fmla="*/ 0 w 118"/>
                <a:gd name="T3" fmla="*/ 58 h 115"/>
                <a:gd name="T4" fmla="*/ 43 w 118"/>
                <a:gd name="T5" fmla="*/ 115 h 115"/>
                <a:gd name="T6" fmla="*/ 43 w 118"/>
                <a:gd name="T7" fmla="*/ 107 h 115"/>
                <a:gd name="T8" fmla="*/ 8 w 118"/>
                <a:gd name="T9" fmla="*/ 58 h 115"/>
                <a:gd name="T10" fmla="*/ 59 w 118"/>
                <a:gd name="T11" fmla="*/ 8 h 115"/>
                <a:gd name="T12" fmla="*/ 110 w 118"/>
                <a:gd name="T13" fmla="*/ 58 h 115"/>
                <a:gd name="T14" fmla="*/ 75 w 118"/>
                <a:gd name="T15" fmla="*/ 107 h 115"/>
                <a:gd name="T16" fmla="*/ 75 w 118"/>
                <a:gd name="T17" fmla="*/ 115 h 115"/>
                <a:gd name="T18" fmla="*/ 118 w 118"/>
                <a:gd name="T19" fmla="*/ 58 h 115"/>
                <a:gd name="T20" fmla="*/ 59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59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85"/>
                    <a:pt x="18" y="108"/>
                    <a:pt x="43" y="115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23" y="100"/>
                    <a:pt x="8" y="81"/>
                    <a:pt x="8" y="58"/>
                  </a:cubicBezTo>
                  <a:cubicBezTo>
                    <a:pt x="8" y="30"/>
                    <a:pt x="31" y="8"/>
                    <a:pt x="59" y="8"/>
                  </a:cubicBezTo>
                  <a:cubicBezTo>
                    <a:pt x="87" y="8"/>
                    <a:pt x="110" y="30"/>
                    <a:pt x="110" y="58"/>
                  </a:cubicBezTo>
                  <a:cubicBezTo>
                    <a:pt x="110" y="81"/>
                    <a:pt x="95" y="100"/>
                    <a:pt x="75" y="107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100" y="108"/>
                    <a:pt x="118" y="86"/>
                    <a:pt x="118" y="58"/>
                  </a:cubicBezTo>
                  <a:cubicBezTo>
                    <a:pt x="118" y="26"/>
                    <a:pt x="9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3" name="Freeform 91"/>
            <p:cNvSpPr/>
            <p:nvPr/>
          </p:nvSpPr>
          <p:spPr bwMode="auto">
            <a:xfrm>
              <a:off x="566802" y="3750348"/>
              <a:ext cx="119797" cy="319460"/>
            </a:xfrm>
            <a:custGeom>
              <a:avLst/>
              <a:gdLst>
                <a:gd name="T0" fmla="*/ 24 w 36"/>
                <a:gd name="T1" fmla="*/ 82 h 96"/>
                <a:gd name="T2" fmla="*/ 24 w 36"/>
                <a:gd name="T3" fmla="*/ 21 h 96"/>
                <a:gd name="T4" fmla="*/ 29 w 36"/>
                <a:gd name="T5" fmla="*/ 12 h 96"/>
                <a:gd name="T6" fmla="*/ 17 w 36"/>
                <a:gd name="T7" fmla="*/ 0 h 96"/>
                <a:gd name="T8" fmla="*/ 5 w 36"/>
                <a:gd name="T9" fmla="*/ 12 h 96"/>
                <a:gd name="T10" fmla="*/ 10 w 36"/>
                <a:gd name="T11" fmla="*/ 21 h 96"/>
                <a:gd name="T12" fmla="*/ 10 w 36"/>
                <a:gd name="T13" fmla="*/ 21 h 96"/>
                <a:gd name="T14" fmla="*/ 10 w 36"/>
                <a:gd name="T15" fmla="*/ 82 h 96"/>
                <a:gd name="T16" fmla="*/ 0 w 36"/>
                <a:gd name="T17" fmla="*/ 96 h 96"/>
                <a:gd name="T18" fmla="*/ 36 w 36"/>
                <a:gd name="T19" fmla="*/ 96 h 96"/>
                <a:gd name="T20" fmla="*/ 24 w 36"/>
                <a:gd name="T21" fmla="*/ 8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96">
                  <a:moveTo>
                    <a:pt x="24" y="82"/>
                  </a:moveTo>
                  <a:cubicBezTo>
                    <a:pt x="24" y="79"/>
                    <a:pt x="24" y="22"/>
                    <a:pt x="24" y="21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78"/>
                    <a:pt x="10" y="82"/>
                  </a:cubicBezTo>
                  <a:cubicBezTo>
                    <a:pt x="10" y="92"/>
                    <a:pt x="0" y="96"/>
                    <a:pt x="0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6"/>
                    <a:pt x="24" y="92"/>
                    <a:pt x="2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44" name="Group 17"/>
          <p:cNvGrpSpPr/>
          <p:nvPr/>
        </p:nvGrpSpPr>
        <p:grpSpPr>
          <a:xfrm>
            <a:off x="10012061" y="5006623"/>
            <a:ext cx="786632" cy="851467"/>
            <a:chOff x="1847137" y="4256991"/>
            <a:chExt cx="454232" cy="49167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5" name="Freeform 101"/>
            <p:cNvSpPr>
              <a:spLocks noEditPoints="1"/>
            </p:cNvSpPr>
            <p:nvPr/>
          </p:nvSpPr>
          <p:spPr bwMode="auto">
            <a:xfrm>
              <a:off x="1847137" y="4256991"/>
              <a:ext cx="454232" cy="491670"/>
            </a:xfrm>
            <a:custGeom>
              <a:avLst/>
              <a:gdLst>
                <a:gd name="T0" fmla="*/ 134 w 137"/>
                <a:gd name="T1" fmla="*/ 71 h 148"/>
                <a:gd name="T2" fmla="*/ 126 w 137"/>
                <a:gd name="T3" fmla="*/ 38 h 148"/>
                <a:gd name="T4" fmla="*/ 133 w 137"/>
                <a:gd name="T5" fmla="*/ 36 h 148"/>
                <a:gd name="T6" fmla="*/ 126 w 137"/>
                <a:gd name="T7" fmla="*/ 12 h 148"/>
                <a:gd name="T8" fmla="*/ 102 w 137"/>
                <a:gd name="T9" fmla="*/ 5 h 148"/>
                <a:gd name="T10" fmla="*/ 99 w 137"/>
                <a:gd name="T11" fmla="*/ 12 h 148"/>
                <a:gd name="T12" fmla="*/ 67 w 137"/>
                <a:gd name="T13" fmla="*/ 4 h 148"/>
                <a:gd name="T14" fmla="*/ 38 w 137"/>
                <a:gd name="T15" fmla="*/ 11 h 148"/>
                <a:gd name="T16" fmla="*/ 36 w 137"/>
                <a:gd name="T17" fmla="*/ 5 h 148"/>
                <a:gd name="T18" fmla="*/ 12 w 137"/>
                <a:gd name="T19" fmla="*/ 12 h 148"/>
                <a:gd name="T20" fmla="*/ 5 w 137"/>
                <a:gd name="T21" fmla="*/ 36 h 148"/>
                <a:gd name="T22" fmla="*/ 9 w 137"/>
                <a:gd name="T23" fmla="*/ 38 h 148"/>
                <a:gd name="T24" fmla="*/ 0 w 137"/>
                <a:gd name="T25" fmla="*/ 71 h 148"/>
                <a:gd name="T26" fmla="*/ 27 w 137"/>
                <a:gd name="T27" fmla="*/ 125 h 148"/>
                <a:gd name="T28" fmla="*/ 13 w 137"/>
                <a:gd name="T29" fmla="*/ 140 h 148"/>
                <a:gd name="T30" fmla="*/ 21 w 137"/>
                <a:gd name="T31" fmla="*/ 148 h 148"/>
                <a:gd name="T32" fmla="*/ 37 w 137"/>
                <a:gd name="T33" fmla="*/ 132 h 148"/>
                <a:gd name="T34" fmla="*/ 67 w 137"/>
                <a:gd name="T35" fmla="*/ 139 h 148"/>
                <a:gd name="T36" fmla="*/ 97 w 137"/>
                <a:gd name="T37" fmla="*/ 132 h 148"/>
                <a:gd name="T38" fmla="*/ 113 w 137"/>
                <a:gd name="T39" fmla="*/ 148 h 148"/>
                <a:gd name="T40" fmla="*/ 121 w 137"/>
                <a:gd name="T41" fmla="*/ 140 h 148"/>
                <a:gd name="T42" fmla="*/ 107 w 137"/>
                <a:gd name="T43" fmla="*/ 125 h 148"/>
                <a:gd name="T44" fmla="*/ 134 w 137"/>
                <a:gd name="T45" fmla="*/ 71 h 148"/>
                <a:gd name="T46" fmla="*/ 11 w 137"/>
                <a:gd name="T47" fmla="*/ 74 h 148"/>
                <a:gd name="T48" fmla="*/ 20 w 137"/>
                <a:gd name="T49" fmla="*/ 74 h 148"/>
                <a:gd name="T50" fmla="*/ 23 w 137"/>
                <a:gd name="T51" fmla="*/ 71 h 148"/>
                <a:gd name="T52" fmla="*/ 20 w 137"/>
                <a:gd name="T53" fmla="*/ 69 h 148"/>
                <a:gd name="T54" fmla="*/ 11 w 137"/>
                <a:gd name="T55" fmla="*/ 69 h 148"/>
                <a:gd name="T56" fmla="*/ 64 w 137"/>
                <a:gd name="T57" fmla="*/ 15 h 148"/>
                <a:gd name="T58" fmla="*/ 64 w 137"/>
                <a:gd name="T59" fmla="*/ 15 h 148"/>
                <a:gd name="T60" fmla="*/ 64 w 137"/>
                <a:gd name="T61" fmla="*/ 26 h 148"/>
                <a:gd name="T62" fmla="*/ 67 w 137"/>
                <a:gd name="T63" fmla="*/ 29 h 148"/>
                <a:gd name="T64" fmla="*/ 70 w 137"/>
                <a:gd name="T65" fmla="*/ 26 h 148"/>
                <a:gd name="T66" fmla="*/ 70 w 137"/>
                <a:gd name="T67" fmla="*/ 15 h 148"/>
                <a:gd name="T68" fmla="*/ 70 w 137"/>
                <a:gd name="T69" fmla="*/ 15 h 148"/>
                <a:gd name="T70" fmla="*/ 123 w 137"/>
                <a:gd name="T71" fmla="*/ 69 h 148"/>
                <a:gd name="T72" fmla="*/ 114 w 137"/>
                <a:gd name="T73" fmla="*/ 69 h 148"/>
                <a:gd name="T74" fmla="*/ 111 w 137"/>
                <a:gd name="T75" fmla="*/ 71 h 148"/>
                <a:gd name="T76" fmla="*/ 114 w 137"/>
                <a:gd name="T77" fmla="*/ 74 h 148"/>
                <a:gd name="T78" fmla="*/ 123 w 137"/>
                <a:gd name="T79" fmla="*/ 74 h 148"/>
                <a:gd name="T80" fmla="*/ 70 w 137"/>
                <a:gd name="T81" fmla="*/ 128 h 148"/>
                <a:gd name="T82" fmla="*/ 70 w 137"/>
                <a:gd name="T83" fmla="*/ 118 h 148"/>
                <a:gd name="T84" fmla="*/ 67 w 137"/>
                <a:gd name="T85" fmla="*/ 115 h 148"/>
                <a:gd name="T86" fmla="*/ 64 w 137"/>
                <a:gd name="T87" fmla="*/ 118 h 148"/>
                <a:gd name="T88" fmla="*/ 64 w 137"/>
                <a:gd name="T89" fmla="*/ 128 h 148"/>
                <a:gd name="T90" fmla="*/ 11 w 137"/>
                <a:gd name="T9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48">
                  <a:moveTo>
                    <a:pt x="134" y="71"/>
                  </a:moveTo>
                  <a:cubicBezTo>
                    <a:pt x="134" y="59"/>
                    <a:pt x="131" y="48"/>
                    <a:pt x="126" y="38"/>
                  </a:cubicBezTo>
                  <a:cubicBezTo>
                    <a:pt x="128" y="38"/>
                    <a:pt x="131" y="38"/>
                    <a:pt x="133" y="36"/>
                  </a:cubicBezTo>
                  <a:cubicBezTo>
                    <a:pt x="137" y="31"/>
                    <a:pt x="134" y="20"/>
                    <a:pt x="126" y="12"/>
                  </a:cubicBezTo>
                  <a:cubicBezTo>
                    <a:pt x="117" y="3"/>
                    <a:pt x="107" y="0"/>
                    <a:pt x="102" y="5"/>
                  </a:cubicBezTo>
                  <a:cubicBezTo>
                    <a:pt x="100" y="7"/>
                    <a:pt x="99" y="9"/>
                    <a:pt x="99" y="12"/>
                  </a:cubicBezTo>
                  <a:cubicBezTo>
                    <a:pt x="90" y="7"/>
                    <a:pt x="79" y="4"/>
                    <a:pt x="67" y="4"/>
                  </a:cubicBezTo>
                  <a:cubicBezTo>
                    <a:pt x="57" y="4"/>
                    <a:pt x="47" y="6"/>
                    <a:pt x="38" y="11"/>
                  </a:cubicBezTo>
                  <a:cubicBezTo>
                    <a:pt x="38" y="8"/>
                    <a:pt x="37" y="7"/>
                    <a:pt x="36" y="5"/>
                  </a:cubicBezTo>
                  <a:cubicBezTo>
                    <a:pt x="31" y="0"/>
                    <a:pt x="20" y="3"/>
                    <a:pt x="12" y="12"/>
                  </a:cubicBezTo>
                  <a:cubicBezTo>
                    <a:pt x="3" y="20"/>
                    <a:pt x="0" y="31"/>
                    <a:pt x="5" y="36"/>
                  </a:cubicBezTo>
                  <a:cubicBezTo>
                    <a:pt x="6" y="37"/>
                    <a:pt x="7" y="37"/>
                    <a:pt x="9" y="38"/>
                  </a:cubicBezTo>
                  <a:cubicBezTo>
                    <a:pt x="3" y="48"/>
                    <a:pt x="0" y="59"/>
                    <a:pt x="0" y="71"/>
                  </a:cubicBezTo>
                  <a:cubicBezTo>
                    <a:pt x="0" y="94"/>
                    <a:pt x="10" y="113"/>
                    <a:pt x="27" y="12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6" y="136"/>
                    <a:pt x="56" y="139"/>
                    <a:pt x="67" y="139"/>
                  </a:cubicBezTo>
                  <a:cubicBezTo>
                    <a:pt x="78" y="139"/>
                    <a:pt x="88" y="136"/>
                    <a:pt x="97" y="13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24" y="113"/>
                    <a:pt x="134" y="94"/>
                    <a:pt x="134" y="71"/>
                  </a:cubicBezTo>
                  <a:close/>
                  <a:moveTo>
                    <a:pt x="11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2" y="74"/>
                    <a:pt x="23" y="73"/>
                    <a:pt x="23" y="71"/>
                  </a:cubicBezTo>
                  <a:cubicBezTo>
                    <a:pt x="23" y="70"/>
                    <a:pt x="22" y="69"/>
                    <a:pt x="20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40"/>
                    <a:pt x="35" y="17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5" y="29"/>
                    <a:pt x="67" y="29"/>
                  </a:cubicBezTo>
                  <a:cubicBezTo>
                    <a:pt x="69" y="29"/>
                    <a:pt x="70" y="27"/>
                    <a:pt x="70" y="2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99" y="17"/>
                    <a:pt x="122" y="40"/>
                    <a:pt x="12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2" y="69"/>
                    <a:pt x="111" y="70"/>
                    <a:pt x="111" y="71"/>
                  </a:cubicBezTo>
                  <a:cubicBezTo>
                    <a:pt x="111" y="73"/>
                    <a:pt x="112" y="74"/>
                    <a:pt x="114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103"/>
                    <a:pt x="99" y="126"/>
                    <a:pt x="70" y="12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6"/>
                    <a:pt x="69" y="115"/>
                    <a:pt x="67" y="115"/>
                  </a:cubicBezTo>
                  <a:cubicBezTo>
                    <a:pt x="65" y="115"/>
                    <a:pt x="64" y="116"/>
                    <a:pt x="64" y="11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5" y="126"/>
                    <a:pt x="12" y="103"/>
                    <a:pt x="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6" name="Freeform 102"/>
            <p:cNvSpPr/>
            <p:nvPr/>
          </p:nvSpPr>
          <p:spPr bwMode="auto">
            <a:xfrm>
              <a:off x="2059279" y="4371797"/>
              <a:ext cx="142260" cy="129781"/>
            </a:xfrm>
            <a:custGeom>
              <a:avLst/>
              <a:gdLst>
                <a:gd name="T0" fmla="*/ 3 w 43"/>
                <a:gd name="T1" fmla="*/ 39 h 39"/>
                <a:gd name="T2" fmla="*/ 3 w 43"/>
                <a:gd name="T3" fmla="*/ 39 h 39"/>
                <a:gd name="T4" fmla="*/ 40 w 43"/>
                <a:gd name="T5" fmla="*/ 39 h 39"/>
                <a:gd name="T6" fmla="*/ 43 w 43"/>
                <a:gd name="T7" fmla="*/ 36 h 39"/>
                <a:gd name="T8" fmla="*/ 40 w 43"/>
                <a:gd name="T9" fmla="*/ 34 h 39"/>
                <a:gd name="T10" fmla="*/ 6 w 43"/>
                <a:gd name="T11" fmla="*/ 34 h 39"/>
                <a:gd name="T12" fmla="*/ 6 w 43"/>
                <a:gd name="T13" fmla="*/ 3 h 39"/>
                <a:gd name="T14" fmla="*/ 3 w 43"/>
                <a:gd name="T15" fmla="*/ 0 h 39"/>
                <a:gd name="T16" fmla="*/ 0 w 43"/>
                <a:gd name="T17" fmla="*/ 3 h 39"/>
                <a:gd name="T18" fmla="*/ 0 w 43"/>
                <a:gd name="T19" fmla="*/ 36 h 39"/>
                <a:gd name="T20" fmla="*/ 3 w 43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3" y="38"/>
                    <a:pt x="43" y="36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47" name="Freeform 103"/>
          <p:cNvSpPr>
            <a:spLocks noEditPoints="1"/>
          </p:cNvSpPr>
          <p:nvPr/>
        </p:nvSpPr>
        <p:spPr bwMode="auto">
          <a:xfrm>
            <a:off x="1412767" y="3113227"/>
            <a:ext cx="787895" cy="777459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3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8 w 113"/>
              <a:gd name="T13" fmla="*/ 97 h 112"/>
              <a:gd name="T14" fmla="*/ 92 w 113"/>
              <a:gd name="T15" fmla="*/ 97 h 112"/>
              <a:gd name="T16" fmla="*/ 91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0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grpSp>
        <p:nvGrpSpPr>
          <p:cNvPr id="148" name="Group 21"/>
          <p:cNvGrpSpPr/>
          <p:nvPr/>
        </p:nvGrpSpPr>
        <p:grpSpPr>
          <a:xfrm>
            <a:off x="1422561" y="4983951"/>
            <a:ext cx="866419" cy="896817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149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0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1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52" name="矩形 151"/>
          <p:cNvSpPr/>
          <p:nvPr/>
        </p:nvSpPr>
        <p:spPr>
          <a:xfrm>
            <a:off x="2485845" y="2858695"/>
            <a:ext cx="2408441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47"/>
          <p:cNvSpPr>
            <a:spLocks noChangeArrowheads="1"/>
          </p:cNvSpPr>
          <p:nvPr/>
        </p:nvSpPr>
        <p:spPr bwMode="auto">
          <a:xfrm>
            <a:off x="2485843" y="3361684"/>
            <a:ext cx="3334451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54" name="矩形 153"/>
          <p:cNvSpPr/>
          <p:nvPr/>
        </p:nvSpPr>
        <p:spPr>
          <a:xfrm>
            <a:off x="7378721" y="2858695"/>
            <a:ext cx="2408441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矩形 47"/>
          <p:cNvSpPr>
            <a:spLocks noChangeArrowheads="1"/>
          </p:cNvSpPr>
          <p:nvPr/>
        </p:nvSpPr>
        <p:spPr bwMode="auto">
          <a:xfrm>
            <a:off x="6510316" y="3361684"/>
            <a:ext cx="3280733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56" name="矩形 155"/>
          <p:cNvSpPr/>
          <p:nvPr/>
        </p:nvSpPr>
        <p:spPr>
          <a:xfrm>
            <a:off x="2485845" y="4777521"/>
            <a:ext cx="2408441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7" name="矩形 47"/>
          <p:cNvSpPr>
            <a:spLocks noChangeArrowheads="1"/>
          </p:cNvSpPr>
          <p:nvPr/>
        </p:nvSpPr>
        <p:spPr bwMode="auto">
          <a:xfrm>
            <a:off x="2485843" y="5280509"/>
            <a:ext cx="3334451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58" name="矩形 157"/>
          <p:cNvSpPr/>
          <p:nvPr/>
        </p:nvSpPr>
        <p:spPr>
          <a:xfrm>
            <a:off x="7378721" y="4777521"/>
            <a:ext cx="2408441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9" name="矩形 47"/>
          <p:cNvSpPr>
            <a:spLocks noChangeArrowheads="1"/>
          </p:cNvSpPr>
          <p:nvPr/>
        </p:nvSpPr>
        <p:spPr bwMode="auto">
          <a:xfrm>
            <a:off x="6510316" y="5280509"/>
            <a:ext cx="3280733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160" name="TextBox 107"/>
          <p:cNvSpPr txBox="1"/>
          <p:nvPr/>
        </p:nvSpPr>
        <p:spPr>
          <a:xfrm>
            <a:off x="1034785" y="1326075"/>
            <a:ext cx="10122441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ym typeface="微软雅黑" panose="020B0503020204020204" charset="-122"/>
              </a:rPr>
              <a:t>在此录入上述图表的综合描述说明，在此录入上述图表的综合描述说明，在此录入上述图表的综合描述说明。在此录入上述图表的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34" grpId="0" animBg="1"/>
      <p:bldP spid="135" grpId="0" animBg="1"/>
      <p:bldP spid="147" grpId="0" animBg="1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176329" y="1510554"/>
            <a:ext cx="1710344" cy="1710341"/>
          </a:xfrm>
          <a:prstGeom prst="ellipse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ea typeface="微软雅黑" panose="020B0503020204020204" charset="-122"/>
            </a:endParaRPr>
          </a:p>
        </p:txBody>
      </p:sp>
      <p:sp>
        <p:nvSpPr>
          <p:cNvPr id="15" name="TextBox 38"/>
          <p:cNvSpPr txBox="1"/>
          <p:nvPr/>
        </p:nvSpPr>
        <p:spPr>
          <a:xfrm>
            <a:off x="2694481" y="1805747"/>
            <a:ext cx="7067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defRPr>
            </a:lvl1pPr>
          </a:lstStyle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n-lt"/>
                <a:ea typeface="微软雅黑" panose="020B0503020204020204" charset="-122"/>
              </a:rPr>
              <a:t>01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772512" y="3511906"/>
            <a:ext cx="517976" cy="517976"/>
            <a:chOff x="598385" y="1247400"/>
            <a:chExt cx="517976" cy="517976"/>
          </a:xfrm>
        </p:grpSpPr>
        <p:sp>
          <p:nvSpPr>
            <p:cNvPr id="17" name="椭圆 16"/>
            <p:cNvSpPr/>
            <p:nvPr/>
          </p:nvSpPr>
          <p:spPr>
            <a:xfrm>
              <a:off x="598385" y="1247400"/>
              <a:ext cx="517976" cy="517976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746122" y="1403023"/>
              <a:ext cx="227944" cy="240007"/>
            </a:xfrm>
            <a:custGeom>
              <a:avLst/>
              <a:gdLst>
                <a:gd name="T0" fmla="*/ 0 w 548"/>
                <a:gd name="T1" fmla="*/ 189 h 577"/>
                <a:gd name="T2" fmla="*/ 0 w 548"/>
                <a:gd name="T3" fmla="*/ 562 h 577"/>
                <a:gd name="T4" fmla="*/ 178 w 548"/>
                <a:gd name="T5" fmla="*/ 577 h 577"/>
                <a:gd name="T6" fmla="*/ 180 w 548"/>
                <a:gd name="T7" fmla="*/ 340 h 577"/>
                <a:gd name="T8" fmla="*/ 355 w 548"/>
                <a:gd name="T9" fmla="*/ 343 h 577"/>
                <a:gd name="T10" fmla="*/ 357 w 548"/>
                <a:gd name="T11" fmla="*/ 577 h 577"/>
                <a:gd name="T12" fmla="*/ 548 w 548"/>
                <a:gd name="T13" fmla="*/ 562 h 577"/>
                <a:gd name="T14" fmla="*/ 548 w 548"/>
                <a:gd name="T15" fmla="*/ 173 h 577"/>
                <a:gd name="T16" fmla="*/ 272 w 548"/>
                <a:gd name="T17" fmla="*/ 0 h 577"/>
                <a:gd name="T18" fmla="*/ 0 w 548"/>
                <a:gd name="T19" fmla="*/ 189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8" h="577">
                  <a:moveTo>
                    <a:pt x="0" y="189"/>
                  </a:moveTo>
                  <a:lnTo>
                    <a:pt x="0" y="562"/>
                  </a:lnTo>
                  <a:lnTo>
                    <a:pt x="178" y="577"/>
                  </a:lnTo>
                  <a:lnTo>
                    <a:pt x="180" y="340"/>
                  </a:lnTo>
                  <a:lnTo>
                    <a:pt x="355" y="343"/>
                  </a:lnTo>
                  <a:lnTo>
                    <a:pt x="357" y="577"/>
                  </a:lnTo>
                  <a:lnTo>
                    <a:pt x="548" y="562"/>
                  </a:lnTo>
                  <a:lnTo>
                    <a:pt x="548" y="173"/>
                  </a:lnTo>
                  <a:lnTo>
                    <a:pt x="272" y="0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709102" y="1369746"/>
              <a:ext cx="305312" cy="117716"/>
            </a:xfrm>
            <a:custGeom>
              <a:avLst/>
              <a:gdLst>
                <a:gd name="T0" fmla="*/ 304 w 311"/>
                <a:gd name="T1" fmla="*/ 87 h 120"/>
                <a:gd name="T2" fmla="*/ 157 w 311"/>
                <a:gd name="T3" fmla="*/ 2 h 120"/>
                <a:gd name="T4" fmla="*/ 153 w 311"/>
                <a:gd name="T5" fmla="*/ 0 h 120"/>
                <a:gd name="T6" fmla="*/ 146 w 311"/>
                <a:gd name="T7" fmla="*/ 2 h 120"/>
                <a:gd name="T8" fmla="*/ 6 w 311"/>
                <a:gd name="T9" fmla="*/ 100 h 120"/>
                <a:gd name="T10" fmla="*/ 4 w 311"/>
                <a:gd name="T11" fmla="*/ 114 h 120"/>
                <a:gd name="T12" fmla="*/ 18 w 311"/>
                <a:gd name="T13" fmla="*/ 117 h 120"/>
                <a:gd name="T14" fmla="*/ 152 w 311"/>
                <a:gd name="T15" fmla="*/ 22 h 120"/>
                <a:gd name="T16" fmla="*/ 294 w 311"/>
                <a:gd name="T17" fmla="*/ 105 h 120"/>
                <a:gd name="T18" fmla="*/ 308 w 311"/>
                <a:gd name="T19" fmla="*/ 101 h 120"/>
                <a:gd name="T20" fmla="*/ 304 w 311"/>
                <a:gd name="T21" fmla="*/ 8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120">
                  <a:moveTo>
                    <a:pt x="304" y="87"/>
                  </a:moveTo>
                  <a:cubicBezTo>
                    <a:pt x="157" y="2"/>
                    <a:pt x="157" y="2"/>
                    <a:pt x="157" y="2"/>
                  </a:cubicBezTo>
                  <a:cubicBezTo>
                    <a:pt x="156" y="1"/>
                    <a:pt x="154" y="0"/>
                    <a:pt x="153" y="0"/>
                  </a:cubicBezTo>
                  <a:cubicBezTo>
                    <a:pt x="150" y="0"/>
                    <a:pt x="148" y="1"/>
                    <a:pt x="146" y="2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2" y="103"/>
                    <a:pt x="0" y="109"/>
                    <a:pt x="4" y="114"/>
                  </a:cubicBezTo>
                  <a:cubicBezTo>
                    <a:pt x="7" y="119"/>
                    <a:pt x="13" y="120"/>
                    <a:pt x="18" y="117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294" y="105"/>
                    <a:pt x="294" y="105"/>
                    <a:pt x="294" y="105"/>
                  </a:cubicBezTo>
                  <a:cubicBezTo>
                    <a:pt x="299" y="108"/>
                    <a:pt x="305" y="106"/>
                    <a:pt x="308" y="101"/>
                  </a:cubicBezTo>
                  <a:cubicBezTo>
                    <a:pt x="311" y="97"/>
                    <a:pt x="309" y="90"/>
                    <a:pt x="304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5292763" y="1510554"/>
            <a:ext cx="1710344" cy="1710341"/>
          </a:xfrm>
          <a:prstGeom prst="ellipse">
            <a:avLst/>
          </a:prstGeom>
          <a:solidFill>
            <a:srgbClr val="519315"/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4" name="TextBox 48"/>
          <p:cNvSpPr txBox="1"/>
          <p:nvPr/>
        </p:nvSpPr>
        <p:spPr>
          <a:xfrm>
            <a:off x="5794557" y="1805747"/>
            <a:ext cx="7067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6" name="椭圆 25"/>
          <p:cNvSpPr/>
          <p:nvPr/>
        </p:nvSpPr>
        <p:spPr>
          <a:xfrm>
            <a:off x="8378199" y="1510554"/>
            <a:ext cx="1710344" cy="1710341"/>
          </a:xfrm>
          <a:prstGeom prst="ellipse">
            <a:avLst/>
          </a:prstGeom>
          <a:solidFill>
            <a:srgbClr val="84B537"/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9" name="TextBox 53"/>
          <p:cNvSpPr txBox="1"/>
          <p:nvPr/>
        </p:nvSpPr>
        <p:spPr>
          <a:xfrm>
            <a:off x="8879993" y="1805747"/>
            <a:ext cx="7067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r>
              <a:rPr lang="en-US" altLang="zh-CN" dirty="0"/>
              <a:t>03</a:t>
            </a:r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5888945" y="3511906"/>
            <a:ext cx="517976" cy="517976"/>
            <a:chOff x="5218110" y="2699335"/>
            <a:chExt cx="517976" cy="517976"/>
          </a:xfrm>
        </p:grpSpPr>
        <p:sp>
          <p:nvSpPr>
            <p:cNvPr id="31" name="椭圆 30"/>
            <p:cNvSpPr/>
            <p:nvPr/>
          </p:nvSpPr>
          <p:spPr>
            <a:xfrm>
              <a:off x="5218110" y="2699335"/>
              <a:ext cx="517976" cy="517976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5364675" y="2874996"/>
              <a:ext cx="232742" cy="113878"/>
            </a:xfrm>
            <a:custGeom>
              <a:avLst/>
              <a:gdLst>
                <a:gd name="T0" fmla="*/ 103 w 237"/>
                <a:gd name="T1" fmla="*/ 99 h 116"/>
                <a:gd name="T2" fmla="*/ 134 w 237"/>
                <a:gd name="T3" fmla="*/ 95 h 116"/>
                <a:gd name="T4" fmla="*/ 226 w 237"/>
                <a:gd name="T5" fmla="*/ 12 h 116"/>
                <a:gd name="T6" fmla="*/ 219 w 237"/>
                <a:gd name="T7" fmla="*/ 0 h 116"/>
                <a:gd name="T8" fmla="*/ 13 w 237"/>
                <a:gd name="T9" fmla="*/ 0 h 116"/>
                <a:gd name="T10" fmla="*/ 6 w 237"/>
                <a:gd name="T11" fmla="*/ 10 h 116"/>
                <a:gd name="T12" fmla="*/ 103 w 237"/>
                <a:gd name="T13" fmla="*/ 9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16">
                  <a:moveTo>
                    <a:pt x="103" y="99"/>
                  </a:moveTo>
                  <a:cubicBezTo>
                    <a:pt x="103" y="99"/>
                    <a:pt x="115" y="116"/>
                    <a:pt x="134" y="95"/>
                  </a:cubicBezTo>
                  <a:cubicBezTo>
                    <a:pt x="226" y="12"/>
                    <a:pt x="226" y="12"/>
                    <a:pt x="226" y="12"/>
                  </a:cubicBezTo>
                  <a:cubicBezTo>
                    <a:pt x="226" y="12"/>
                    <a:pt x="237" y="1"/>
                    <a:pt x="2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0" y="1"/>
                    <a:pt x="6" y="10"/>
                  </a:cubicBezTo>
                  <a:lnTo>
                    <a:pt x="103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5515126" y="2893699"/>
              <a:ext cx="81460" cy="149205"/>
            </a:xfrm>
            <a:custGeom>
              <a:avLst/>
              <a:gdLst>
                <a:gd name="T0" fmla="*/ 82 w 83"/>
                <a:gd name="T1" fmla="*/ 132 h 152"/>
                <a:gd name="T2" fmla="*/ 82 w 83"/>
                <a:gd name="T3" fmla="*/ 17 h 152"/>
                <a:gd name="T4" fmla="*/ 70 w 83"/>
                <a:gd name="T5" fmla="*/ 12 h 152"/>
                <a:gd name="T6" fmla="*/ 6 w 83"/>
                <a:gd name="T7" fmla="*/ 74 h 152"/>
                <a:gd name="T8" fmla="*/ 10 w 83"/>
                <a:gd name="T9" fmla="*/ 84 h 152"/>
                <a:gd name="T10" fmla="*/ 67 w 83"/>
                <a:gd name="T11" fmla="*/ 137 h 152"/>
                <a:gd name="T12" fmla="*/ 82 w 83"/>
                <a:gd name="T13" fmla="*/ 13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52">
                  <a:moveTo>
                    <a:pt x="82" y="132"/>
                  </a:moveTo>
                  <a:cubicBezTo>
                    <a:pt x="82" y="17"/>
                    <a:pt x="82" y="17"/>
                    <a:pt x="82" y="17"/>
                  </a:cubicBezTo>
                  <a:cubicBezTo>
                    <a:pt x="80" y="0"/>
                    <a:pt x="70" y="12"/>
                    <a:pt x="70" y="12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0" y="80"/>
                    <a:pt x="10" y="84"/>
                    <a:pt x="10" y="84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83" y="152"/>
                    <a:pt x="82" y="132"/>
                    <a:pt x="82" y="13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5362597" y="2980977"/>
              <a:ext cx="229832" cy="76473"/>
            </a:xfrm>
            <a:custGeom>
              <a:avLst/>
              <a:gdLst>
                <a:gd name="T0" fmla="*/ 224 w 234"/>
                <a:gd name="T1" fmla="*/ 66 h 78"/>
                <a:gd name="T2" fmla="*/ 144 w 234"/>
                <a:gd name="T3" fmla="*/ 0 h 78"/>
                <a:gd name="T4" fmla="*/ 117 w 234"/>
                <a:gd name="T5" fmla="*/ 13 h 78"/>
                <a:gd name="T6" fmla="*/ 90 w 234"/>
                <a:gd name="T7" fmla="*/ 0 h 78"/>
                <a:gd name="T8" fmla="*/ 10 w 234"/>
                <a:gd name="T9" fmla="*/ 66 h 78"/>
                <a:gd name="T10" fmla="*/ 13 w 234"/>
                <a:gd name="T11" fmla="*/ 78 h 78"/>
                <a:gd name="T12" fmla="*/ 117 w 234"/>
                <a:gd name="T13" fmla="*/ 78 h 78"/>
                <a:gd name="T14" fmla="*/ 118 w 234"/>
                <a:gd name="T15" fmla="*/ 78 h 78"/>
                <a:gd name="T16" fmla="*/ 221 w 234"/>
                <a:gd name="T17" fmla="*/ 78 h 78"/>
                <a:gd name="T18" fmla="*/ 224 w 234"/>
                <a:gd name="T19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78">
                  <a:moveTo>
                    <a:pt x="224" y="66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32" y="12"/>
                    <a:pt x="117" y="13"/>
                  </a:cubicBezTo>
                  <a:cubicBezTo>
                    <a:pt x="102" y="12"/>
                    <a:pt x="90" y="0"/>
                    <a:pt x="90" y="0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73"/>
                    <a:pt x="13" y="78"/>
                    <a:pt x="13" y="78"/>
                  </a:cubicBezTo>
                  <a:cubicBezTo>
                    <a:pt x="117" y="78"/>
                    <a:pt x="117" y="78"/>
                    <a:pt x="117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221" y="78"/>
                    <a:pt x="221" y="78"/>
                    <a:pt x="221" y="78"/>
                  </a:cubicBezTo>
                  <a:cubicBezTo>
                    <a:pt x="221" y="78"/>
                    <a:pt x="234" y="73"/>
                    <a:pt x="224" y="6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5356779" y="2896608"/>
              <a:ext cx="88525" cy="143386"/>
            </a:xfrm>
            <a:custGeom>
              <a:avLst/>
              <a:gdLst>
                <a:gd name="T0" fmla="*/ 1 w 90"/>
                <a:gd name="T1" fmla="*/ 127 h 146"/>
                <a:gd name="T2" fmla="*/ 1 w 90"/>
                <a:gd name="T3" fmla="*/ 17 h 146"/>
                <a:gd name="T4" fmla="*/ 14 w 90"/>
                <a:gd name="T5" fmla="*/ 11 h 146"/>
                <a:gd name="T6" fmla="*/ 84 w 90"/>
                <a:gd name="T7" fmla="*/ 71 h 146"/>
                <a:gd name="T8" fmla="*/ 79 w 90"/>
                <a:gd name="T9" fmla="*/ 81 h 146"/>
                <a:gd name="T10" fmla="*/ 17 w 90"/>
                <a:gd name="T11" fmla="*/ 131 h 146"/>
                <a:gd name="T12" fmla="*/ 1 w 90"/>
                <a:gd name="T13" fmla="*/ 1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46">
                  <a:moveTo>
                    <a:pt x="1" y="12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4" y="0"/>
                    <a:pt x="14" y="11"/>
                    <a:pt x="14" y="1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90" y="76"/>
                    <a:pt x="79" y="81"/>
                    <a:pt x="79" y="8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0" y="146"/>
                    <a:pt x="1" y="127"/>
                    <a:pt x="1" y="1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974381" y="3511906"/>
            <a:ext cx="517976" cy="517976"/>
            <a:chOff x="5227635" y="3563865"/>
            <a:chExt cx="517976" cy="517976"/>
          </a:xfrm>
        </p:grpSpPr>
        <p:sp>
          <p:nvSpPr>
            <p:cNvPr id="37" name="椭圆 36"/>
            <p:cNvSpPr/>
            <p:nvPr/>
          </p:nvSpPr>
          <p:spPr>
            <a:xfrm>
              <a:off x="5227635" y="3563865"/>
              <a:ext cx="517976" cy="517976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5486631" y="3705211"/>
              <a:ext cx="133623" cy="133623"/>
            </a:xfrm>
            <a:custGeom>
              <a:avLst/>
              <a:gdLst>
                <a:gd name="T0" fmla="*/ 31 w 111"/>
                <a:gd name="T1" fmla="*/ 108 h 111"/>
                <a:gd name="T2" fmla="*/ 42 w 111"/>
                <a:gd name="T3" fmla="*/ 96 h 111"/>
                <a:gd name="T4" fmla="*/ 54 w 111"/>
                <a:gd name="T5" fmla="*/ 85 h 111"/>
                <a:gd name="T6" fmla="*/ 58 w 111"/>
                <a:gd name="T7" fmla="*/ 83 h 111"/>
                <a:gd name="T8" fmla="*/ 71 w 111"/>
                <a:gd name="T9" fmla="*/ 70 h 111"/>
                <a:gd name="T10" fmla="*/ 82 w 111"/>
                <a:gd name="T11" fmla="*/ 58 h 111"/>
                <a:gd name="T12" fmla="*/ 53 w 111"/>
                <a:gd name="T13" fmla="*/ 29 h 111"/>
                <a:gd name="T14" fmla="*/ 41 w 111"/>
                <a:gd name="T15" fmla="*/ 40 h 111"/>
                <a:gd name="T16" fmla="*/ 28 w 111"/>
                <a:gd name="T17" fmla="*/ 52 h 111"/>
                <a:gd name="T18" fmla="*/ 26 w 111"/>
                <a:gd name="T19" fmla="*/ 57 h 111"/>
                <a:gd name="T20" fmla="*/ 14 w 111"/>
                <a:gd name="T21" fmla="*/ 69 h 111"/>
                <a:gd name="T22" fmla="*/ 2 w 111"/>
                <a:gd name="T23" fmla="*/ 80 h 111"/>
                <a:gd name="T24" fmla="*/ 0 w 111"/>
                <a:gd name="T25" fmla="*/ 62 h 111"/>
                <a:gd name="T26" fmla="*/ 22 w 111"/>
                <a:gd name="T27" fmla="*/ 24 h 111"/>
                <a:gd name="T28" fmla="*/ 67 w 111"/>
                <a:gd name="T29" fmla="*/ 2 h 111"/>
                <a:gd name="T30" fmla="*/ 109 w 111"/>
                <a:gd name="T31" fmla="*/ 50 h 111"/>
                <a:gd name="T32" fmla="*/ 87 w 111"/>
                <a:gd name="T33" fmla="*/ 88 h 111"/>
                <a:gd name="T34" fmla="*/ 49 w 111"/>
                <a:gd name="T35" fmla="*/ 110 h 111"/>
                <a:gd name="T36" fmla="*/ 31 w 111"/>
                <a:gd name="T37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111">
                  <a:moveTo>
                    <a:pt x="31" y="108"/>
                  </a:moveTo>
                  <a:cubicBezTo>
                    <a:pt x="34" y="104"/>
                    <a:pt x="38" y="100"/>
                    <a:pt x="42" y="96"/>
                  </a:cubicBezTo>
                  <a:cubicBezTo>
                    <a:pt x="46" y="93"/>
                    <a:pt x="49" y="88"/>
                    <a:pt x="54" y="85"/>
                  </a:cubicBezTo>
                  <a:cubicBezTo>
                    <a:pt x="55" y="84"/>
                    <a:pt x="57" y="84"/>
                    <a:pt x="58" y="83"/>
                  </a:cubicBezTo>
                  <a:cubicBezTo>
                    <a:pt x="62" y="80"/>
                    <a:pt x="66" y="75"/>
                    <a:pt x="71" y="70"/>
                  </a:cubicBezTo>
                  <a:cubicBezTo>
                    <a:pt x="75" y="66"/>
                    <a:pt x="80" y="62"/>
                    <a:pt x="82" y="58"/>
                  </a:cubicBezTo>
                  <a:cubicBezTo>
                    <a:pt x="93" y="39"/>
                    <a:pt x="73" y="18"/>
                    <a:pt x="53" y="29"/>
                  </a:cubicBezTo>
                  <a:cubicBezTo>
                    <a:pt x="49" y="31"/>
                    <a:pt x="45" y="36"/>
                    <a:pt x="41" y="40"/>
                  </a:cubicBezTo>
                  <a:cubicBezTo>
                    <a:pt x="37" y="44"/>
                    <a:pt x="31" y="49"/>
                    <a:pt x="28" y="52"/>
                  </a:cubicBezTo>
                  <a:cubicBezTo>
                    <a:pt x="27" y="54"/>
                    <a:pt x="27" y="56"/>
                    <a:pt x="26" y="57"/>
                  </a:cubicBezTo>
                  <a:cubicBezTo>
                    <a:pt x="23" y="62"/>
                    <a:pt x="18" y="65"/>
                    <a:pt x="14" y="69"/>
                  </a:cubicBezTo>
                  <a:cubicBezTo>
                    <a:pt x="10" y="73"/>
                    <a:pt x="7" y="77"/>
                    <a:pt x="2" y="80"/>
                  </a:cubicBezTo>
                  <a:cubicBezTo>
                    <a:pt x="1" y="74"/>
                    <a:pt x="0" y="70"/>
                    <a:pt x="0" y="62"/>
                  </a:cubicBezTo>
                  <a:cubicBezTo>
                    <a:pt x="2" y="45"/>
                    <a:pt x="12" y="35"/>
                    <a:pt x="22" y="24"/>
                  </a:cubicBezTo>
                  <a:cubicBezTo>
                    <a:pt x="34" y="12"/>
                    <a:pt x="45" y="0"/>
                    <a:pt x="67" y="2"/>
                  </a:cubicBezTo>
                  <a:cubicBezTo>
                    <a:pt x="90" y="3"/>
                    <a:pt x="111" y="22"/>
                    <a:pt x="109" y="50"/>
                  </a:cubicBezTo>
                  <a:cubicBezTo>
                    <a:pt x="108" y="68"/>
                    <a:pt x="98" y="77"/>
                    <a:pt x="87" y="88"/>
                  </a:cubicBezTo>
                  <a:cubicBezTo>
                    <a:pt x="76" y="98"/>
                    <a:pt x="67" y="109"/>
                    <a:pt x="49" y="110"/>
                  </a:cubicBezTo>
                  <a:cubicBezTo>
                    <a:pt x="42" y="111"/>
                    <a:pt x="37" y="110"/>
                    <a:pt x="31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5439710" y="3776102"/>
              <a:ext cx="109653" cy="109653"/>
            </a:xfrm>
            <a:custGeom>
              <a:avLst/>
              <a:gdLst>
                <a:gd name="T0" fmla="*/ 75 w 91"/>
                <a:gd name="T1" fmla="*/ 2 h 91"/>
                <a:gd name="T2" fmla="*/ 90 w 91"/>
                <a:gd name="T3" fmla="*/ 15 h 91"/>
                <a:gd name="T4" fmla="*/ 72 w 91"/>
                <a:gd name="T5" fmla="*/ 36 h 91"/>
                <a:gd name="T6" fmla="*/ 34 w 91"/>
                <a:gd name="T7" fmla="*/ 74 h 91"/>
                <a:gd name="T8" fmla="*/ 12 w 91"/>
                <a:gd name="T9" fmla="*/ 91 h 91"/>
                <a:gd name="T10" fmla="*/ 0 w 91"/>
                <a:gd name="T11" fmla="*/ 79 h 91"/>
                <a:gd name="T12" fmla="*/ 7 w 91"/>
                <a:gd name="T13" fmla="*/ 67 h 91"/>
                <a:gd name="T14" fmla="*/ 64 w 91"/>
                <a:gd name="T15" fmla="*/ 10 h 91"/>
                <a:gd name="T16" fmla="*/ 75 w 91"/>
                <a:gd name="T17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75" y="2"/>
                  </a:moveTo>
                  <a:cubicBezTo>
                    <a:pt x="84" y="0"/>
                    <a:pt x="91" y="6"/>
                    <a:pt x="90" y="15"/>
                  </a:cubicBezTo>
                  <a:cubicBezTo>
                    <a:pt x="89" y="22"/>
                    <a:pt x="77" y="31"/>
                    <a:pt x="72" y="36"/>
                  </a:cubicBezTo>
                  <a:cubicBezTo>
                    <a:pt x="58" y="49"/>
                    <a:pt x="47" y="60"/>
                    <a:pt x="34" y="74"/>
                  </a:cubicBezTo>
                  <a:cubicBezTo>
                    <a:pt x="28" y="79"/>
                    <a:pt x="21" y="90"/>
                    <a:pt x="12" y="91"/>
                  </a:cubicBezTo>
                  <a:cubicBezTo>
                    <a:pt x="6" y="91"/>
                    <a:pt x="0" y="86"/>
                    <a:pt x="0" y="79"/>
                  </a:cubicBezTo>
                  <a:cubicBezTo>
                    <a:pt x="0" y="74"/>
                    <a:pt x="3" y="70"/>
                    <a:pt x="7" y="67"/>
                  </a:cubicBezTo>
                  <a:cubicBezTo>
                    <a:pt x="26" y="47"/>
                    <a:pt x="45" y="29"/>
                    <a:pt x="64" y="10"/>
                  </a:cubicBezTo>
                  <a:cubicBezTo>
                    <a:pt x="67" y="7"/>
                    <a:pt x="70" y="2"/>
                    <a:pt x="7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5367288" y="3824554"/>
              <a:ext cx="133623" cy="133623"/>
            </a:xfrm>
            <a:custGeom>
              <a:avLst/>
              <a:gdLst>
                <a:gd name="T0" fmla="*/ 80 w 111"/>
                <a:gd name="T1" fmla="*/ 2 h 111"/>
                <a:gd name="T2" fmla="*/ 78 w 111"/>
                <a:gd name="T3" fmla="*/ 5 h 111"/>
                <a:gd name="T4" fmla="*/ 57 w 111"/>
                <a:gd name="T5" fmla="*/ 26 h 111"/>
                <a:gd name="T6" fmla="*/ 40 w 111"/>
                <a:gd name="T7" fmla="*/ 41 h 111"/>
                <a:gd name="T8" fmla="*/ 26 w 111"/>
                <a:gd name="T9" fmla="*/ 64 h 111"/>
                <a:gd name="T10" fmla="*/ 56 w 111"/>
                <a:gd name="T11" fmla="*/ 83 h 111"/>
                <a:gd name="T12" fmla="*/ 70 w 111"/>
                <a:gd name="T13" fmla="*/ 71 h 111"/>
                <a:gd name="T14" fmla="*/ 82 w 111"/>
                <a:gd name="T15" fmla="*/ 59 h 111"/>
                <a:gd name="T16" fmla="*/ 85 w 111"/>
                <a:gd name="T17" fmla="*/ 53 h 111"/>
                <a:gd name="T18" fmla="*/ 97 w 111"/>
                <a:gd name="T19" fmla="*/ 42 h 111"/>
                <a:gd name="T20" fmla="*/ 108 w 111"/>
                <a:gd name="T21" fmla="*/ 31 h 111"/>
                <a:gd name="T22" fmla="*/ 111 w 111"/>
                <a:gd name="T23" fmla="*/ 45 h 111"/>
                <a:gd name="T24" fmla="*/ 89 w 111"/>
                <a:gd name="T25" fmla="*/ 85 h 111"/>
                <a:gd name="T26" fmla="*/ 42 w 111"/>
                <a:gd name="T27" fmla="*/ 109 h 111"/>
                <a:gd name="T28" fmla="*/ 2 w 111"/>
                <a:gd name="T29" fmla="*/ 68 h 111"/>
                <a:gd name="T30" fmla="*/ 25 w 111"/>
                <a:gd name="T31" fmla="*/ 22 h 111"/>
                <a:gd name="T32" fmla="*/ 64 w 111"/>
                <a:gd name="T33" fmla="*/ 0 h 111"/>
                <a:gd name="T34" fmla="*/ 80 w 111"/>
                <a:gd name="T35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11">
                  <a:moveTo>
                    <a:pt x="80" y="2"/>
                  </a:moveTo>
                  <a:cubicBezTo>
                    <a:pt x="80" y="4"/>
                    <a:pt x="78" y="4"/>
                    <a:pt x="78" y="5"/>
                  </a:cubicBezTo>
                  <a:cubicBezTo>
                    <a:pt x="71" y="12"/>
                    <a:pt x="64" y="19"/>
                    <a:pt x="57" y="26"/>
                  </a:cubicBezTo>
                  <a:cubicBezTo>
                    <a:pt x="51" y="29"/>
                    <a:pt x="46" y="35"/>
                    <a:pt x="40" y="41"/>
                  </a:cubicBezTo>
                  <a:cubicBezTo>
                    <a:pt x="34" y="47"/>
                    <a:pt x="26" y="52"/>
                    <a:pt x="26" y="64"/>
                  </a:cubicBezTo>
                  <a:cubicBezTo>
                    <a:pt x="26" y="79"/>
                    <a:pt x="41" y="90"/>
                    <a:pt x="56" y="83"/>
                  </a:cubicBezTo>
                  <a:cubicBezTo>
                    <a:pt x="61" y="81"/>
                    <a:pt x="65" y="76"/>
                    <a:pt x="70" y="71"/>
                  </a:cubicBezTo>
                  <a:cubicBezTo>
                    <a:pt x="74" y="67"/>
                    <a:pt x="79" y="63"/>
                    <a:pt x="82" y="59"/>
                  </a:cubicBezTo>
                  <a:cubicBezTo>
                    <a:pt x="83" y="57"/>
                    <a:pt x="84" y="55"/>
                    <a:pt x="85" y="53"/>
                  </a:cubicBezTo>
                  <a:cubicBezTo>
                    <a:pt x="88" y="49"/>
                    <a:pt x="93" y="45"/>
                    <a:pt x="97" y="42"/>
                  </a:cubicBezTo>
                  <a:cubicBezTo>
                    <a:pt x="101" y="38"/>
                    <a:pt x="104" y="34"/>
                    <a:pt x="108" y="31"/>
                  </a:cubicBezTo>
                  <a:cubicBezTo>
                    <a:pt x="110" y="36"/>
                    <a:pt x="111" y="40"/>
                    <a:pt x="111" y="45"/>
                  </a:cubicBezTo>
                  <a:cubicBezTo>
                    <a:pt x="111" y="65"/>
                    <a:pt x="100" y="74"/>
                    <a:pt x="89" y="85"/>
                  </a:cubicBezTo>
                  <a:cubicBezTo>
                    <a:pt x="77" y="97"/>
                    <a:pt x="67" y="111"/>
                    <a:pt x="42" y="109"/>
                  </a:cubicBezTo>
                  <a:cubicBezTo>
                    <a:pt x="21" y="107"/>
                    <a:pt x="4" y="90"/>
                    <a:pt x="2" y="68"/>
                  </a:cubicBezTo>
                  <a:cubicBezTo>
                    <a:pt x="0" y="44"/>
                    <a:pt x="13" y="34"/>
                    <a:pt x="25" y="22"/>
                  </a:cubicBezTo>
                  <a:cubicBezTo>
                    <a:pt x="36" y="11"/>
                    <a:pt x="45" y="1"/>
                    <a:pt x="64" y="0"/>
                  </a:cubicBezTo>
                  <a:cubicBezTo>
                    <a:pt x="70" y="0"/>
                    <a:pt x="75" y="1"/>
                    <a:pt x="8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2323624" y="4317314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901283" y="4801810"/>
            <a:ext cx="2260437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在此录入上述图表的综合描述说明，在此录入上述图的综合描述说明。</a:t>
            </a:r>
          </a:p>
        </p:txBody>
      </p:sp>
      <p:sp>
        <p:nvSpPr>
          <p:cNvPr id="49" name="矩形 48"/>
          <p:cNvSpPr/>
          <p:nvPr/>
        </p:nvSpPr>
        <p:spPr>
          <a:xfrm>
            <a:off x="5440058" y="4317314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5017716" y="4801810"/>
            <a:ext cx="2260437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51" name="矩形 50"/>
          <p:cNvSpPr/>
          <p:nvPr/>
        </p:nvSpPr>
        <p:spPr>
          <a:xfrm>
            <a:off x="8525494" y="4317314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8103152" y="4801810"/>
            <a:ext cx="2260437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22476" y="2371423"/>
            <a:ext cx="125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关键字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522552" y="2371423"/>
            <a:ext cx="125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关键字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607988" y="2371423"/>
            <a:ext cx="125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关键字</a:t>
            </a:r>
          </a:p>
        </p:txBody>
      </p:sp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4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4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1" dur="4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5" grpId="0"/>
          <p:bldP spid="21" grpId="0" animBg="1"/>
          <p:bldP spid="24" grpId="0"/>
          <p:bldP spid="26" grpId="0" animBg="1"/>
          <p:bldP spid="29" grpId="0"/>
          <p:bldP spid="47" grpId="0"/>
          <p:bldP spid="48" grpId="0"/>
          <p:bldP spid="49" grpId="0"/>
          <p:bldP spid="50" grpId="0"/>
          <p:bldP spid="51" grpId="0"/>
          <p:bldP spid="52" grpId="0"/>
          <p:bldP spid="3" grpId="0"/>
          <p:bldP spid="42" grpId="0"/>
          <p:bldP spid="43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4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4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1" dur="4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5" grpId="0"/>
          <p:bldP spid="21" grpId="0" animBg="1"/>
          <p:bldP spid="24" grpId="0"/>
          <p:bldP spid="26" grpId="0" animBg="1"/>
          <p:bldP spid="29" grpId="0"/>
          <p:bldP spid="47" grpId="0"/>
          <p:bldP spid="48" grpId="0"/>
          <p:bldP spid="49" grpId="0"/>
          <p:bldP spid="50" grpId="0"/>
          <p:bldP spid="51" grpId="0"/>
          <p:bldP spid="52" grpId="0"/>
          <p:bldP spid="3" grpId="0"/>
          <p:bldP spid="42" grpId="0"/>
          <p:bldP spid="43" grpId="0"/>
          <p:bldP spid="4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5"/>
          <p:cNvGrpSpPr/>
          <p:nvPr/>
        </p:nvGrpSpPr>
        <p:grpSpPr bwMode="auto">
          <a:xfrm>
            <a:off x="1955981" y="3836557"/>
            <a:ext cx="1269412" cy="1271501"/>
            <a:chOff x="0" y="0"/>
            <a:chExt cx="1080120" cy="1080120"/>
          </a:xfrm>
        </p:grpSpPr>
        <p:grpSp>
          <p:nvGrpSpPr>
            <p:cNvPr id="43" name="Group 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45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  <p:sp>
            <p:nvSpPr>
              <p:cNvPr id="46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84B537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</p:grpSp>
        <p:sp>
          <p:nvSpPr>
            <p:cNvPr id="44" name="文本框 10"/>
            <p:cNvSpPr>
              <a:spLocks noChangeArrowheads="1"/>
            </p:cNvSpPr>
            <p:nvPr/>
          </p:nvSpPr>
          <p:spPr bwMode="auto">
            <a:xfrm>
              <a:off x="153831" y="365759"/>
              <a:ext cx="766822" cy="32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65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charset="-122"/>
                </a:rPr>
                <a:t>关键词</a:t>
              </a:r>
            </a:p>
          </p:txBody>
        </p:sp>
      </p:grpSp>
      <p:grpSp>
        <p:nvGrpSpPr>
          <p:cNvPr id="47" name="Group 10"/>
          <p:cNvGrpSpPr/>
          <p:nvPr/>
        </p:nvGrpSpPr>
        <p:grpSpPr bwMode="auto">
          <a:xfrm>
            <a:off x="3266465" y="2144957"/>
            <a:ext cx="1741708" cy="1742012"/>
            <a:chOff x="0" y="0"/>
            <a:chExt cx="1080120" cy="1080120"/>
          </a:xfrm>
        </p:grpSpPr>
        <p:grpSp>
          <p:nvGrpSpPr>
            <p:cNvPr id="48" name="Group 1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0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  <p:sp>
            <p:nvSpPr>
              <p:cNvPr id="51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519315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</p:grpSp>
        <p:sp>
          <p:nvSpPr>
            <p:cNvPr id="49" name="文本框 26"/>
            <p:cNvSpPr>
              <a:spLocks noChangeArrowheads="1"/>
            </p:cNvSpPr>
            <p:nvPr/>
          </p:nvSpPr>
          <p:spPr bwMode="auto">
            <a:xfrm>
              <a:off x="227817" y="400115"/>
              <a:ext cx="624495" cy="26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35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charset="-122"/>
                </a:rPr>
                <a:t>关键词</a:t>
              </a:r>
            </a:p>
          </p:txBody>
        </p:sp>
      </p:grpSp>
      <p:grpSp>
        <p:nvGrpSpPr>
          <p:cNvPr id="52" name="Group 15"/>
          <p:cNvGrpSpPr/>
          <p:nvPr/>
        </p:nvGrpSpPr>
        <p:grpSpPr bwMode="auto">
          <a:xfrm>
            <a:off x="5571941" y="3836560"/>
            <a:ext cx="1560631" cy="1560903"/>
            <a:chOff x="0" y="0"/>
            <a:chExt cx="1080120" cy="1080120"/>
          </a:xfrm>
        </p:grpSpPr>
        <p:grpSp>
          <p:nvGrpSpPr>
            <p:cNvPr id="53" name="Group 1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5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  <p:sp>
            <p:nvSpPr>
              <p:cNvPr id="56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519315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</p:grpSp>
        <p:sp>
          <p:nvSpPr>
            <p:cNvPr id="54" name="文本框 31"/>
            <p:cNvSpPr>
              <a:spLocks noChangeArrowheads="1"/>
            </p:cNvSpPr>
            <p:nvPr/>
          </p:nvSpPr>
          <p:spPr bwMode="auto">
            <a:xfrm>
              <a:off x="191586" y="398075"/>
              <a:ext cx="696954" cy="29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35" b="1" dirty="0">
                  <a:solidFill>
                    <a:schemeClr val="bg1"/>
                  </a:solidFill>
                  <a:sym typeface="微软雅黑" panose="020B0503020204020204" charset="-122"/>
                </a:rPr>
                <a:t>关键词</a:t>
              </a:r>
            </a:p>
          </p:txBody>
        </p:sp>
      </p:grpSp>
      <p:grpSp>
        <p:nvGrpSpPr>
          <p:cNvPr id="57" name="Group 20"/>
          <p:cNvGrpSpPr/>
          <p:nvPr/>
        </p:nvGrpSpPr>
        <p:grpSpPr bwMode="auto">
          <a:xfrm>
            <a:off x="7399517" y="1383173"/>
            <a:ext cx="2286808" cy="2287208"/>
            <a:chOff x="0" y="0"/>
            <a:chExt cx="1080120" cy="1080120"/>
          </a:xfrm>
        </p:grpSpPr>
        <p:grpSp>
          <p:nvGrpSpPr>
            <p:cNvPr id="58" name="Group 2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60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  <p:sp>
            <p:nvSpPr>
              <p:cNvPr id="61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84B537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</p:grpSp>
        <p:sp>
          <p:nvSpPr>
            <p:cNvPr id="59" name="文本框 37"/>
            <p:cNvSpPr>
              <a:spLocks noChangeArrowheads="1"/>
            </p:cNvSpPr>
            <p:nvPr/>
          </p:nvSpPr>
          <p:spPr bwMode="auto">
            <a:xfrm>
              <a:off x="254541" y="414093"/>
              <a:ext cx="571036" cy="23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665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charset="-122"/>
                </a:rPr>
                <a:t>关键词</a:t>
              </a:r>
            </a:p>
          </p:txBody>
        </p:sp>
      </p:grpSp>
      <p:cxnSp>
        <p:nvCxnSpPr>
          <p:cNvPr id="62" name="直接连接符 13"/>
          <p:cNvCxnSpPr>
            <a:cxnSpLocks noChangeShapeType="1"/>
            <a:stCxn id="45" idx="7"/>
            <a:endCxn id="50" idx="3"/>
          </p:cNvCxnSpPr>
          <p:nvPr/>
        </p:nvCxnSpPr>
        <p:spPr bwMode="auto">
          <a:xfrm flipV="1">
            <a:off x="3039492" y="3631854"/>
            <a:ext cx="482037" cy="390907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直接连接符 17"/>
          <p:cNvCxnSpPr>
            <a:cxnSpLocks noChangeShapeType="1"/>
            <a:endCxn id="55" idx="1"/>
          </p:cNvCxnSpPr>
          <p:nvPr/>
        </p:nvCxnSpPr>
        <p:spPr bwMode="auto">
          <a:xfrm>
            <a:off x="4892059" y="3410860"/>
            <a:ext cx="908431" cy="65428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直接连接符 20"/>
          <p:cNvCxnSpPr>
            <a:cxnSpLocks noChangeShapeType="1"/>
            <a:stCxn id="55" idx="7"/>
            <a:endCxn id="60" idx="3"/>
          </p:cNvCxnSpPr>
          <p:nvPr/>
        </p:nvCxnSpPr>
        <p:spPr bwMode="auto">
          <a:xfrm flipV="1">
            <a:off x="6902956" y="3334302"/>
            <a:ext cx="830717" cy="731907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直接连接符 23"/>
          <p:cNvCxnSpPr>
            <a:cxnSpLocks noChangeShapeType="1"/>
            <a:stCxn id="74" idx="5"/>
            <a:endCxn id="45" idx="1"/>
          </p:cNvCxnSpPr>
          <p:nvPr/>
        </p:nvCxnSpPr>
        <p:spPr bwMode="auto">
          <a:xfrm>
            <a:off x="1742461" y="3737986"/>
            <a:ext cx="399423" cy="28477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直接连接符 43"/>
          <p:cNvCxnSpPr>
            <a:cxnSpLocks noChangeShapeType="1"/>
            <a:stCxn id="75" idx="7"/>
            <a:endCxn id="55" idx="3"/>
          </p:cNvCxnSpPr>
          <p:nvPr/>
        </p:nvCxnSpPr>
        <p:spPr bwMode="auto">
          <a:xfrm flipV="1">
            <a:off x="5398461" y="5168873"/>
            <a:ext cx="402028" cy="3707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直接连接符 72"/>
          <p:cNvCxnSpPr>
            <a:cxnSpLocks noChangeShapeType="1"/>
            <a:stCxn id="60" idx="6"/>
            <a:endCxn id="76" idx="1"/>
          </p:cNvCxnSpPr>
          <p:nvPr/>
        </p:nvCxnSpPr>
        <p:spPr bwMode="auto">
          <a:xfrm>
            <a:off x="9686329" y="2526777"/>
            <a:ext cx="558375" cy="374768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矩形 76"/>
          <p:cNvSpPr>
            <a:spLocks noChangeArrowheads="1"/>
          </p:cNvSpPr>
          <p:nvPr/>
        </p:nvSpPr>
        <p:spPr bwMode="auto">
          <a:xfrm>
            <a:off x="1628197" y="5119258"/>
            <a:ext cx="1821980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点击添加描述总结</a:t>
            </a: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 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69" name="矩形 80"/>
          <p:cNvSpPr>
            <a:spLocks noChangeArrowheads="1"/>
          </p:cNvSpPr>
          <p:nvPr/>
        </p:nvSpPr>
        <p:spPr bwMode="auto">
          <a:xfrm>
            <a:off x="3209361" y="3922442"/>
            <a:ext cx="1821980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点击添加描述总结</a:t>
            </a: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 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70" name="矩形 81"/>
          <p:cNvSpPr>
            <a:spLocks noChangeArrowheads="1"/>
          </p:cNvSpPr>
          <p:nvPr/>
        </p:nvSpPr>
        <p:spPr bwMode="auto">
          <a:xfrm>
            <a:off x="5481235" y="5444134"/>
            <a:ext cx="1918283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点击添加描述总结</a:t>
            </a: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 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71" name="矩形 82"/>
          <p:cNvSpPr>
            <a:spLocks noChangeArrowheads="1"/>
          </p:cNvSpPr>
          <p:nvPr/>
        </p:nvSpPr>
        <p:spPr bwMode="auto">
          <a:xfrm>
            <a:off x="7659769" y="3700257"/>
            <a:ext cx="1821980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点击添加描述总结</a:t>
            </a:r>
          </a:p>
        </p:txBody>
      </p:sp>
      <p:sp>
        <p:nvSpPr>
          <p:cNvPr id="72" name="矩形 85"/>
          <p:cNvSpPr>
            <a:spLocks noChangeArrowheads="1"/>
          </p:cNvSpPr>
          <p:nvPr/>
        </p:nvSpPr>
        <p:spPr bwMode="auto">
          <a:xfrm>
            <a:off x="7985012" y="4401113"/>
            <a:ext cx="3097721" cy="48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519315"/>
                </a:solidFill>
                <a:sym typeface="微软雅黑" panose="020B0503020204020204" charset="-122"/>
              </a:rPr>
              <a:t>添加主要观点</a:t>
            </a:r>
            <a:endParaRPr lang="zh-CN" altLang="en-US" sz="2400" dirty="0">
              <a:solidFill>
                <a:srgbClr val="519315"/>
              </a:solidFill>
              <a:latin typeface="Arial" panose="020B0604020202020204" pitchFamily="34" charset="0"/>
            </a:endParaRPr>
          </a:p>
        </p:txBody>
      </p:sp>
      <p:sp>
        <p:nvSpPr>
          <p:cNvPr id="73" name="文本框 13"/>
          <p:cNvSpPr txBox="1"/>
          <p:nvPr/>
        </p:nvSpPr>
        <p:spPr>
          <a:xfrm>
            <a:off x="8000033" y="4944828"/>
            <a:ext cx="3193835" cy="156965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74" name="椭圆 56"/>
          <p:cNvSpPr>
            <a:spLocks noChangeArrowheads="1"/>
          </p:cNvSpPr>
          <p:nvPr/>
        </p:nvSpPr>
        <p:spPr bwMode="auto">
          <a:xfrm rot="21019161">
            <a:off x="1278028" y="3334304"/>
            <a:ext cx="511499" cy="51158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135">
              <a:solidFill>
                <a:srgbClr val="FFFFFF"/>
              </a:solidFill>
              <a:sym typeface="微软雅黑" panose="020B0503020204020204" charset="-122"/>
            </a:endParaRPr>
          </a:p>
        </p:txBody>
      </p:sp>
      <p:sp>
        <p:nvSpPr>
          <p:cNvPr id="75" name="椭圆 58"/>
          <p:cNvSpPr>
            <a:spLocks noChangeArrowheads="1"/>
          </p:cNvSpPr>
          <p:nvPr/>
        </p:nvSpPr>
        <p:spPr bwMode="auto">
          <a:xfrm>
            <a:off x="4837585" y="5443074"/>
            <a:ext cx="657108" cy="6590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135">
              <a:solidFill>
                <a:srgbClr val="FFFFFF"/>
              </a:solidFill>
              <a:sym typeface="微软雅黑" panose="020B0503020204020204" charset="-122"/>
            </a:endParaRPr>
          </a:p>
        </p:txBody>
      </p:sp>
      <p:sp>
        <p:nvSpPr>
          <p:cNvPr id="76" name="椭圆 70"/>
          <p:cNvSpPr>
            <a:spLocks noChangeArrowheads="1"/>
          </p:cNvSpPr>
          <p:nvPr/>
        </p:nvSpPr>
        <p:spPr bwMode="auto">
          <a:xfrm>
            <a:off x="10133432" y="2790262"/>
            <a:ext cx="759781" cy="7599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135">
              <a:solidFill>
                <a:srgbClr val="FFFFFF"/>
              </a:solidFill>
              <a:sym typeface="微软雅黑" panose="020B0503020204020204" charset="-122"/>
            </a:endParaRPr>
          </a:p>
        </p:txBody>
      </p: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6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4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5" grpId="0" animBg="1"/>
      <p:bldP spid="76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8333" y="1449917"/>
            <a:ext cx="11133668" cy="48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633" y="889000"/>
            <a:ext cx="6301367" cy="485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58566" y="1656405"/>
            <a:ext cx="4347729" cy="2536396"/>
            <a:chOff x="1332621" y="1609202"/>
            <a:chExt cx="3260797" cy="1902297"/>
          </a:xfrm>
        </p:grpSpPr>
        <p:grpSp>
          <p:nvGrpSpPr>
            <p:cNvPr id="5" name="组合 4"/>
            <p:cNvGrpSpPr/>
            <p:nvPr/>
          </p:nvGrpSpPr>
          <p:grpSpPr bwMode="auto">
            <a:xfrm>
              <a:off x="1410822" y="2729995"/>
              <a:ext cx="3097844" cy="781504"/>
              <a:chOff x="1548343" y="856308"/>
              <a:chExt cx="3098146" cy="779262"/>
            </a:xfrm>
          </p:grpSpPr>
          <p:sp>
            <p:nvSpPr>
              <p:cNvPr id="7" name="文本框 66"/>
              <p:cNvSpPr txBox="1">
                <a:spLocks noChangeArrowheads="1"/>
              </p:cNvSpPr>
              <p:nvPr/>
            </p:nvSpPr>
            <p:spPr bwMode="auto">
              <a:xfrm>
                <a:off x="1548343" y="1259722"/>
                <a:ext cx="3098146" cy="375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在此输入你的文本内容；在此输入你的文本内容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endParaRPr lang="zh-CN" altLang="en-US" sz="13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文本框 9"/>
              <p:cNvSpPr txBox="1">
                <a:spLocks noChangeArrowheads="1"/>
              </p:cNvSpPr>
              <p:nvPr/>
            </p:nvSpPr>
            <p:spPr bwMode="auto">
              <a:xfrm>
                <a:off x="1562251" y="856308"/>
                <a:ext cx="1985352" cy="345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在此输入你的标题</a:t>
                </a:r>
                <a:endParaRPr lang="zh-CN" altLang="en-US" sz="26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13"/>
            <p:cNvSpPr txBox="1">
              <a:spLocks noChangeArrowheads="1"/>
            </p:cNvSpPr>
            <p:nvPr/>
          </p:nvSpPr>
          <p:spPr bwMode="auto">
            <a:xfrm>
              <a:off x="1332621" y="1609202"/>
              <a:ext cx="3260797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PART02</a:t>
              </a:r>
              <a:endParaRPr lang="zh-CN" altLang="en-US" sz="9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362247" y="4820245"/>
            <a:ext cx="1001168" cy="995848"/>
            <a:chOff x="1285877" y="626664"/>
            <a:chExt cx="1343022" cy="1335887"/>
          </a:xfrm>
        </p:grpSpPr>
        <p:sp>
          <p:nvSpPr>
            <p:cNvPr id="10" name="Oval 480"/>
            <p:cNvSpPr>
              <a:spLocks noChangeArrowheads="1"/>
            </p:cNvSpPr>
            <p:nvPr/>
          </p:nvSpPr>
          <p:spPr bwMode="auto">
            <a:xfrm>
              <a:off x="1285877" y="626664"/>
              <a:ext cx="1343022" cy="1335887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Freeform 481"/>
            <p:cNvSpPr>
              <a:spLocks noEditPoints="1"/>
            </p:cNvSpPr>
            <p:nvPr/>
          </p:nvSpPr>
          <p:spPr bwMode="auto">
            <a:xfrm>
              <a:off x="1602414" y="1021463"/>
              <a:ext cx="713298" cy="486328"/>
            </a:xfrm>
            <a:custGeom>
              <a:avLst/>
              <a:gdLst>
                <a:gd name="T0" fmla="*/ 160662 w 181"/>
                <a:gd name="T1" fmla="*/ 37383 h 124"/>
                <a:gd name="T2" fmla="*/ 205498 w 181"/>
                <a:gd name="T3" fmla="*/ 59813 h 124"/>
                <a:gd name="T4" fmla="*/ 218575 w 181"/>
                <a:gd name="T5" fmla="*/ 80374 h 124"/>
                <a:gd name="T6" fmla="*/ 242862 w 181"/>
                <a:gd name="T7" fmla="*/ 76635 h 124"/>
                <a:gd name="T8" fmla="*/ 248466 w 181"/>
                <a:gd name="T9" fmla="*/ 76635 h 124"/>
                <a:gd name="T10" fmla="*/ 302643 w 181"/>
                <a:gd name="T11" fmla="*/ 136448 h 124"/>
                <a:gd name="T12" fmla="*/ 233521 w 181"/>
                <a:gd name="T13" fmla="*/ 194392 h 124"/>
                <a:gd name="T14" fmla="*/ 170003 w 181"/>
                <a:gd name="T15" fmla="*/ 194392 h 124"/>
                <a:gd name="T16" fmla="*/ 80331 w 181"/>
                <a:gd name="T17" fmla="*/ 194392 h 124"/>
                <a:gd name="T18" fmla="*/ 33627 w 181"/>
                <a:gd name="T19" fmla="*/ 147663 h 124"/>
                <a:gd name="T20" fmla="*/ 74727 w 181"/>
                <a:gd name="T21" fmla="*/ 102803 h 124"/>
                <a:gd name="T22" fmla="*/ 100881 w 181"/>
                <a:gd name="T23" fmla="*/ 100934 h 124"/>
                <a:gd name="T24" fmla="*/ 108354 w 181"/>
                <a:gd name="T25" fmla="*/ 74766 h 124"/>
                <a:gd name="T26" fmla="*/ 160662 w 181"/>
                <a:gd name="T27" fmla="*/ 37383 h 124"/>
                <a:gd name="T28" fmla="*/ 160662 w 181"/>
                <a:gd name="T29" fmla="*/ 0 h 124"/>
                <a:gd name="T30" fmla="*/ 72858 w 181"/>
                <a:gd name="T31" fmla="*/ 63551 h 124"/>
                <a:gd name="T32" fmla="*/ 0 w 181"/>
                <a:gd name="T33" fmla="*/ 147663 h 124"/>
                <a:gd name="T34" fmla="*/ 82199 w 181"/>
                <a:gd name="T35" fmla="*/ 229906 h 124"/>
                <a:gd name="T36" fmla="*/ 231653 w 181"/>
                <a:gd name="T37" fmla="*/ 231775 h 124"/>
                <a:gd name="T38" fmla="*/ 338138 w 181"/>
                <a:gd name="T39" fmla="*/ 136448 h 124"/>
                <a:gd name="T40" fmla="*/ 244730 w 181"/>
                <a:gd name="T41" fmla="*/ 39252 h 124"/>
                <a:gd name="T42" fmla="*/ 235389 w 181"/>
                <a:gd name="T43" fmla="*/ 39252 h 124"/>
                <a:gd name="T44" fmla="*/ 160662 w 181"/>
                <a:gd name="T45" fmla="*/ 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" h="124">
                  <a:moveTo>
                    <a:pt x="86" y="20"/>
                  </a:moveTo>
                  <a:cubicBezTo>
                    <a:pt x="96" y="20"/>
                    <a:pt x="104" y="25"/>
                    <a:pt x="110" y="3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1" y="41"/>
                    <a:pt x="132" y="41"/>
                    <a:pt x="133" y="41"/>
                  </a:cubicBezTo>
                  <a:cubicBezTo>
                    <a:pt x="150" y="41"/>
                    <a:pt x="162" y="60"/>
                    <a:pt x="162" y="73"/>
                  </a:cubicBezTo>
                  <a:cubicBezTo>
                    <a:pt x="162" y="86"/>
                    <a:pt x="150" y="104"/>
                    <a:pt x="125" y="104"/>
                  </a:cubicBezTo>
                  <a:cubicBezTo>
                    <a:pt x="120" y="104"/>
                    <a:pt x="106" y="104"/>
                    <a:pt x="91" y="104"/>
                  </a:cubicBezTo>
                  <a:cubicBezTo>
                    <a:pt x="73" y="104"/>
                    <a:pt x="53" y="104"/>
                    <a:pt x="43" y="104"/>
                  </a:cubicBezTo>
                  <a:cubicBezTo>
                    <a:pt x="29" y="104"/>
                    <a:pt x="18" y="93"/>
                    <a:pt x="18" y="79"/>
                  </a:cubicBezTo>
                  <a:cubicBezTo>
                    <a:pt x="18" y="67"/>
                    <a:pt x="28" y="56"/>
                    <a:pt x="40" y="5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62" y="28"/>
                    <a:pt x="73" y="20"/>
                    <a:pt x="86" y="20"/>
                  </a:cubicBezTo>
                  <a:close/>
                  <a:moveTo>
                    <a:pt x="86" y="0"/>
                  </a:moveTo>
                  <a:cubicBezTo>
                    <a:pt x="64" y="0"/>
                    <a:pt x="46" y="15"/>
                    <a:pt x="39" y="34"/>
                  </a:cubicBezTo>
                  <a:cubicBezTo>
                    <a:pt x="17" y="37"/>
                    <a:pt x="0" y="56"/>
                    <a:pt x="0" y="79"/>
                  </a:cubicBezTo>
                  <a:cubicBezTo>
                    <a:pt x="0" y="103"/>
                    <a:pt x="20" y="123"/>
                    <a:pt x="44" y="123"/>
                  </a:cubicBezTo>
                  <a:cubicBezTo>
                    <a:pt x="62" y="123"/>
                    <a:pt x="112" y="124"/>
                    <a:pt x="124" y="124"/>
                  </a:cubicBezTo>
                  <a:cubicBezTo>
                    <a:pt x="160" y="124"/>
                    <a:pt x="181" y="98"/>
                    <a:pt x="181" y="73"/>
                  </a:cubicBezTo>
                  <a:cubicBezTo>
                    <a:pt x="181" y="50"/>
                    <a:pt x="162" y="21"/>
                    <a:pt x="131" y="21"/>
                  </a:cubicBezTo>
                  <a:cubicBezTo>
                    <a:pt x="130" y="21"/>
                    <a:pt x="128" y="21"/>
                    <a:pt x="126" y="21"/>
                  </a:cubicBezTo>
                  <a:cubicBezTo>
                    <a:pt x="118" y="9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386589" y="4820245"/>
            <a:ext cx="1001168" cy="995848"/>
            <a:chOff x="3752852" y="626664"/>
            <a:chExt cx="1343022" cy="1335887"/>
          </a:xfrm>
        </p:grpSpPr>
        <p:sp>
          <p:nvSpPr>
            <p:cNvPr id="13" name="Oval 480"/>
            <p:cNvSpPr>
              <a:spLocks noChangeArrowheads="1"/>
            </p:cNvSpPr>
            <p:nvPr/>
          </p:nvSpPr>
          <p:spPr bwMode="auto">
            <a:xfrm>
              <a:off x="3752852" y="626664"/>
              <a:ext cx="1343022" cy="1335887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064753" y="991193"/>
              <a:ext cx="788674" cy="627654"/>
              <a:chOff x="155576" y="754063"/>
              <a:chExt cx="1143000" cy="909638"/>
            </a:xfrm>
            <a:solidFill>
              <a:schemeClr val="bg1"/>
            </a:solidFill>
          </p:grpSpPr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155576" y="855663"/>
                <a:ext cx="985838" cy="808038"/>
              </a:xfrm>
              <a:custGeom>
                <a:avLst/>
                <a:gdLst>
                  <a:gd name="T0" fmla="*/ 98 w 119"/>
                  <a:gd name="T1" fmla="*/ 40 h 95"/>
                  <a:gd name="T2" fmla="*/ 95 w 119"/>
                  <a:gd name="T3" fmla="*/ 36 h 95"/>
                  <a:gd name="T4" fmla="*/ 94 w 119"/>
                  <a:gd name="T5" fmla="*/ 22 h 95"/>
                  <a:gd name="T6" fmla="*/ 69 w 119"/>
                  <a:gd name="T7" fmla="*/ 23 h 95"/>
                  <a:gd name="T8" fmla="*/ 65 w 119"/>
                  <a:gd name="T9" fmla="*/ 16 h 95"/>
                  <a:gd name="T10" fmla="*/ 45 w 119"/>
                  <a:gd name="T11" fmla="*/ 6 h 95"/>
                  <a:gd name="T12" fmla="*/ 11 w 119"/>
                  <a:gd name="T13" fmla="*/ 34 h 95"/>
                  <a:gd name="T14" fmla="*/ 1 w 119"/>
                  <a:gd name="T15" fmla="*/ 60 h 95"/>
                  <a:gd name="T16" fmla="*/ 51 w 119"/>
                  <a:gd name="T17" fmla="*/ 93 h 95"/>
                  <a:gd name="T18" fmla="*/ 110 w 119"/>
                  <a:gd name="T19" fmla="*/ 67 h 95"/>
                  <a:gd name="T20" fmla="*/ 98 w 119"/>
                  <a:gd name="T21" fmla="*/ 40 h 95"/>
                  <a:gd name="T22" fmla="*/ 52 w 119"/>
                  <a:gd name="T23" fmla="*/ 86 h 95"/>
                  <a:gd name="T24" fmla="*/ 14 w 119"/>
                  <a:gd name="T25" fmla="*/ 62 h 95"/>
                  <a:gd name="T26" fmla="*/ 52 w 119"/>
                  <a:gd name="T27" fmla="*/ 35 h 95"/>
                  <a:gd name="T28" fmla="*/ 91 w 119"/>
                  <a:gd name="T29" fmla="*/ 57 h 95"/>
                  <a:gd name="T30" fmla="*/ 52 w 119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95">
                    <a:moveTo>
                      <a:pt x="98" y="40"/>
                    </a:moveTo>
                    <a:cubicBezTo>
                      <a:pt x="93" y="39"/>
                      <a:pt x="95" y="36"/>
                      <a:pt x="95" y="36"/>
                    </a:cubicBezTo>
                    <a:cubicBezTo>
                      <a:pt x="95" y="36"/>
                      <a:pt x="100" y="28"/>
                      <a:pt x="94" y="22"/>
                    </a:cubicBezTo>
                    <a:cubicBezTo>
                      <a:pt x="87" y="14"/>
                      <a:pt x="69" y="23"/>
                      <a:pt x="69" y="23"/>
                    </a:cubicBezTo>
                    <a:cubicBezTo>
                      <a:pt x="62" y="25"/>
                      <a:pt x="64" y="22"/>
                      <a:pt x="65" y="16"/>
                    </a:cubicBezTo>
                    <a:cubicBezTo>
                      <a:pt x="65" y="10"/>
                      <a:pt x="63" y="0"/>
                      <a:pt x="45" y="6"/>
                    </a:cubicBezTo>
                    <a:cubicBezTo>
                      <a:pt x="26" y="12"/>
                      <a:pt x="11" y="34"/>
                      <a:pt x="11" y="34"/>
                    </a:cubicBezTo>
                    <a:cubicBezTo>
                      <a:pt x="0" y="49"/>
                      <a:pt x="1" y="60"/>
                      <a:pt x="1" y="60"/>
                    </a:cubicBezTo>
                    <a:cubicBezTo>
                      <a:pt x="4" y="85"/>
                      <a:pt x="30" y="91"/>
                      <a:pt x="51" y="93"/>
                    </a:cubicBezTo>
                    <a:cubicBezTo>
                      <a:pt x="72" y="95"/>
                      <a:pt x="102" y="86"/>
                      <a:pt x="110" y="67"/>
                    </a:cubicBezTo>
                    <a:cubicBezTo>
                      <a:pt x="119" y="48"/>
                      <a:pt x="103" y="41"/>
                      <a:pt x="98" y="40"/>
                    </a:cubicBezTo>
                    <a:close/>
                    <a:moveTo>
                      <a:pt x="52" y="86"/>
                    </a:moveTo>
                    <a:cubicBezTo>
                      <a:pt x="31" y="87"/>
                      <a:pt x="14" y="76"/>
                      <a:pt x="14" y="62"/>
                    </a:cubicBezTo>
                    <a:cubicBezTo>
                      <a:pt x="14" y="48"/>
                      <a:pt x="31" y="36"/>
                      <a:pt x="52" y="35"/>
                    </a:cubicBezTo>
                    <a:cubicBezTo>
                      <a:pt x="74" y="34"/>
                      <a:pt x="91" y="43"/>
                      <a:pt x="91" y="57"/>
                    </a:cubicBezTo>
                    <a:cubicBezTo>
                      <a:pt x="91" y="72"/>
                      <a:pt x="74" y="85"/>
                      <a:pt x="5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379413" y="1212850"/>
                <a:ext cx="388938" cy="357188"/>
              </a:xfrm>
              <a:custGeom>
                <a:avLst/>
                <a:gdLst>
                  <a:gd name="T0" fmla="*/ 21 w 47"/>
                  <a:gd name="T1" fmla="*/ 3 h 42"/>
                  <a:gd name="T2" fmla="*/ 2 w 47"/>
                  <a:gd name="T3" fmla="*/ 25 h 42"/>
                  <a:gd name="T4" fmla="*/ 8 w 47"/>
                  <a:gd name="T5" fmla="*/ 35 h 42"/>
                  <a:gd name="T6" fmla="*/ 40 w 47"/>
                  <a:gd name="T7" fmla="*/ 29 h 42"/>
                  <a:gd name="T8" fmla="*/ 21 w 47"/>
                  <a:gd name="T9" fmla="*/ 3 h 42"/>
                  <a:gd name="T10" fmla="*/ 16 w 47"/>
                  <a:gd name="T11" fmla="*/ 31 h 42"/>
                  <a:gd name="T12" fmla="*/ 8 w 47"/>
                  <a:gd name="T13" fmla="*/ 26 h 42"/>
                  <a:gd name="T14" fmla="*/ 15 w 47"/>
                  <a:gd name="T15" fmla="*/ 19 h 42"/>
                  <a:gd name="T16" fmla="*/ 23 w 47"/>
                  <a:gd name="T17" fmla="*/ 24 h 42"/>
                  <a:gd name="T18" fmla="*/ 16 w 47"/>
                  <a:gd name="T19" fmla="*/ 31 h 42"/>
                  <a:gd name="T20" fmla="*/ 28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8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1" y="3"/>
                    </a:moveTo>
                    <a:cubicBezTo>
                      <a:pt x="0" y="5"/>
                      <a:pt x="2" y="25"/>
                      <a:pt x="2" y="25"/>
                    </a:cubicBezTo>
                    <a:cubicBezTo>
                      <a:pt x="2" y="25"/>
                      <a:pt x="2" y="32"/>
                      <a:pt x="8" y="35"/>
                    </a:cubicBezTo>
                    <a:cubicBezTo>
                      <a:pt x="21" y="42"/>
                      <a:pt x="33" y="38"/>
                      <a:pt x="40" y="29"/>
                    </a:cubicBezTo>
                    <a:cubicBezTo>
                      <a:pt x="47" y="21"/>
                      <a:pt x="43" y="0"/>
                      <a:pt x="21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8" y="29"/>
                      <a:pt x="8" y="26"/>
                    </a:cubicBezTo>
                    <a:cubicBezTo>
                      <a:pt x="8" y="22"/>
                      <a:pt x="11" y="19"/>
                      <a:pt x="15" y="19"/>
                    </a:cubicBezTo>
                    <a:cubicBezTo>
                      <a:pt x="20" y="18"/>
                      <a:pt x="23" y="21"/>
                      <a:pt x="23" y="24"/>
                    </a:cubicBezTo>
                    <a:cubicBezTo>
                      <a:pt x="23" y="27"/>
                      <a:pt x="20" y="31"/>
                      <a:pt x="16" y="31"/>
                    </a:cubicBezTo>
                    <a:close/>
                    <a:moveTo>
                      <a:pt x="28" y="20"/>
                    </a:moveTo>
                    <a:cubicBezTo>
                      <a:pt x="27" y="21"/>
                      <a:pt x="25" y="21"/>
                      <a:pt x="25" y="20"/>
                    </a:cubicBezTo>
                    <a:cubicBezTo>
                      <a:pt x="24" y="19"/>
                      <a:pt x="24" y="17"/>
                      <a:pt x="26" y="16"/>
                    </a:cubicBezTo>
                    <a:cubicBezTo>
                      <a:pt x="27" y="15"/>
                      <a:pt x="29" y="15"/>
                      <a:pt x="30" y="16"/>
                    </a:cubicBezTo>
                    <a:cubicBezTo>
                      <a:pt x="30" y="17"/>
                      <a:pt x="30" y="19"/>
                      <a:pt x="2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892176" y="890588"/>
                <a:ext cx="215900" cy="228600"/>
              </a:xfrm>
              <a:custGeom>
                <a:avLst/>
                <a:gdLst>
                  <a:gd name="T0" fmla="*/ 20 w 26"/>
                  <a:gd name="T1" fmla="*/ 27 h 27"/>
                  <a:gd name="T2" fmla="*/ 23 w 26"/>
                  <a:gd name="T3" fmla="*/ 24 h 27"/>
                  <a:gd name="T4" fmla="*/ 23 w 26"/>
                  <a:gd name="T5" fmla="*/ 24 h 27"/>
                  <a:gd name="T6" fmla="*/ 4 w 26"/>
                  <a:gd name="T7" fmla="*/ 4 h 27"/>
                  <a:gd name="T8" fmla="*/ 0 w 26"/>
                  <a:gd name="T9" fmla="*/ 8 h 27"/>
                  <a:gd name="T10" fmla="*/ 4 w 26"/>
                  <a:gd name="T11" fmla="*/ 11 h 27"/>
                  <a:gd name="T12" fmla="*/ 16 w 26"/>
                  <a:gd name="T13" fmla="*/ 23 h 27"/>
                  <a:gd name="T14" fmla="*/ 20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20" y="27"/>
                    </a:moveTo>
                    <a:cubicBezTo>
                      <a:pt x="21" y="27"/>
                      <a:pt x="23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6" y="0"/>
                      <a:pt x="4" y="4"/>
                      <a:pt x="4" y="4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10"/>
                      <a:pt x="2" y="11"/>
                      <a:pt x="4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8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850901" y="754063"/>
                <a:ext cx="447675" cy="425450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4 w 54"/>
                  <a:gd name="T5" fmla="*/ 2 h 50"/>
                  <a:gd name="T6" fmla="*/ 4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10 w 54"/>
                  <a:gd name="T13" fmla="*/ 11 h 50"/>
                  <a:gd name="T14" fmla="*/ 35 w 54"/>
                  <a:gd name="T15" fmla="*/ 24 h 50"/>
                  <a:gd name="T16" fmla="*/ 37 w 54"/>
                  <a:gd name="T17" fmla="*/ 41 h 50"/>
                  <a:gd name="T18" fmla="*/ 36 w 54"/>
                  <a:gd name="T19" fmla="*/ 46 h 50"/>
                  <a:gd name="T20" fmla="*/ 41 w 54"/>
                  <a:gd name="T21" fmla="*/ 50 h 50"/>
                  <a:gd name="T22" fmla="*/ 46 w 54"/>
                  <a:gd name="T23" fmla="*/ 46 h 50"/>
                  <a:gd name="T24" fmla="*/ 46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7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8" y="12"/>
                      <a:pt x="10" y="11"/>
                    </a:cubicBezTo>
                    <a:cubicBezTo>
                      <a:pt x="12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7" y="41"/>
                    </a:cubicBezTo>
                    <a:cubicBezTo>
                      <a:pt x="37" y="41"/>
                      <a:pt x="36" y="43"/>
                      <a:pt x="36" y="46"/>
                    </a:cubicBezTo>
                    <a:cubicBezTo>
                      <a:pt x="36" y="49"/>
                      <a:pt x="38" y="50"/>
                      <a:pt x="41" y="50"/>
                    </a:cubicBezTo>
                    <a:cubicBezTo>
                      <a:pt x="43" y="50"/>
                      <a:pt x="45" y="50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18"/>
                      <a:pt x="36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874419" y="4820245"/>
            <a:ext cx="1001168" cy="995848"/>
            <a:chOff x="6219827" y="626664"/>
            <a:chExt cx="1343022" cy="1335887"/>
          </a:xfrm>
        </p:grpSpPr>
        <p:sp>
          <p:nvSpPr>
            <p:cNvPr id="20" name="Oval 480"/>
            <p:cNvSpPr>
              <a:spLocks noChangeArrowheads="1"/>
            </p:cNvSpPr>
            <p:nvPr/>
          </p:nvSpPr>
          <p:spPr bwMode="auto">
            <a:xfrm>
              <a:off x="6219827" y="626664"/>
              <a:ext cx="1343022" cy="13358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28766" y="991168"/>
              <a:ext cx="725144" cy="609032"/>
              <a:chOff x="7321551" y="763588"/>
              <a:chExt cx="1050925" cy="882650"/>
            </a:xfrm>
            <a:solidFill>
              <a:schemeClr val="bg1"/>
            </a:solidFill>
          </p:grpSpPr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7321551" y="763588"/>
                <a:ext cx="744538" cy="704850"/>
              </a:xfrm>
              <a:custGeom>
                <a:avLst/>
                <a:gdLst>
                  <a:gd name="T0" fmla="*/ 86 w 90"/>
                  <a:gd name="T1" fmla="*/ 32 h 83"/>
                  <a:gd name="T2" fmla="*/ 90 w 90"/>
                  <a:gd name="T3" fmla="*/ 32 h 83"/>
                  <a:gd name="T4" fmla="*/ 45 w 90"/>
                  <a:gd name="T5" fmla="*/ 0 h 83"/>
                  <a:gd name="T6" fmla="*/ 0 w 90"/>
                  <a:gd name="T7" fmla="*/ 39 h 83"/>
                  <a:gd name="T8" fmla="*/ 18 w 90"/>
                  <a:gd name="T9" fmla="*/ 69 h 83"/>
                  <a:gd name="T10" fmla="*/ 13 w 90"/>
                  <a:gd name="T11" fmla="*/ 83 h 83"/>
                  <a:gd name="T12" fmla="*/ 29 w 90"/>
                  <a:gd name="T13" fmla="*/ 75 h 83"/>
                  <a:gd name="T14" fmla="*/ 45 w 90"/>
                  <a:gd name="T15" fmla="*/ 77 h 83"/>
                  <a:gd name="T16" fmla="*/ 49 w 90"/>
                  <a:gd name="T17" fmla="*/ 77 h 83"/>
                  <a:gd name="T18" fmla="*/ 48 w 90"/>
                  <a:gd name="T19" fmla="*/ 67 h 83"/>
                  <a:gd name="T20" fmla="*/ 86 w 90"/>
                  <a:gd name="T21" fmla="*/ 32 h 83"/>
                  <a:gd name="T22" fmla="*/ 62 w 90"/>
                  <a:gd name="T23" fmla="*/ 19 h 83"/>
                  <a:gd name="T24" fmla="*/ 67 w 90"/>
                  <a:gd name="T25" fmla="*/ 25 h 83"/>
                  <a:gd name="T26" fmla="*/ 62 w 90"/>
                  <a:gd name="T27" fmla="*/ 31 h 83"/>
                  <a:gd name="T28" fmla="*/ 55 w 90"/>
                  <a:gd name="T29" fmla="*/ 25 h 83"/>
                  <a:gd name="T30" fmla="*/ 62 w 90"/>
                  <a:gd name="T31" fmla="*/ 19 h 83"/>
                  <a:gd name="T32" fmla="*/ 30 w 90"/>
                  <a:gd name="T33" fmla="*/ 31 h 83"/>
                  <a:gd name="T34" fmla="*/ 23 w 90"/>
                  <a:gd name="T35" fmla="*/ 25 h 83"/>
                  <a:gd name="T36" fmla="*/ 30 w 90"/>
                  <a:gd name="T37" fmla="*/ 19 h 83"/>
                  <a:gd name="T38" fmla="*/ 36 w 90"/>
                  <a:gd name="T39" fmla="*/ 25 h 83"/>
                  <a:gd name="T40" fmla="*/ 30 w 90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83">
                    <a:moveTo>
                      <a:pt x="86" y="32"/>
                    </a:moveTo>
                    <a:cubicBezTo>
                      <a:pt x="87" y="32"/>
                      <a:pt x="89" y="32"/>
                      <a:pt x="90" y="32"/>
                    </a:cubicBezTo>
                    <a:cubicBezTo>
                      <a:pt x="86" y="14"/>
                      <a:pt x="67" y="0"/>
                      <a:pt x="45" y="0"/>
                    </a:cubicBezTo>
                    <a:cubicBezTo>
                      <a:pt x="20" y="0"/>
                      <a:pt x="0" y="17"/>
                      <a:pt x="0" y="39"/>
                    </a:cubicBezTo>
                    <a:cubicBezTo>
                      <a:pt x="0" y="51"/>
                      <a:pt x="6" y="61"/>
                      <a:pt x="18" y="69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5" y="76"/>
                      <a:pt x="39" y="77"/>
                      <a:pt x="45" y="77"/>
                    </a:cubicBezTo>
                    <a:cubicBezTo>
                      <a:pt x="46" y="77"/>
                      <a:pt x="48" y="77"/>
                      <a:pt x="49" y="77"/>
                    </a:cubicBezTo>
                    <a:cubicBezTo>
                      <a:pt x="48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6" y="32"/>
                    </a:cubicBezTo>
                    <a:close/>
                    <a:moveTo>
                      <a:pt x="62" y="19"/>
                    </a:moveTo>
                    <a:cubicBezTo>
                      <a:pt x="65" y="19"/>
                      <a:pt x="67" y="22"/>
                      <a:pt x="67" y="25"/>
                    </a:cubicBezTo>
                    <a:cubicBezTo>
                      <a:pt x="67" y="29"/>
                      <a:pt x="65" y="31"/>
                      <a:pt x="62" y="31"/>
                    </a:cubicBezTo>
                    <a:cubicBezTo>
                      <a:pt x="58" y="31"/>
                      <a:pt x="55" y="29"/>
                      <a:pt x="55" y="25"/>
                    </a:cubicBezTo>
                    <a:cubicBezTo>
                      <a:pt x="55" y="22"/>
                      <a:pt x="58" y="19"/>
                      <a:pt x="62" y="19"/>
                    </a:cubicBezTo>
                    <a:close/>
                    <a:moveTo>
                      <a:pt x="30" y="31"/>
                    </a:moveTo>
                    <a:cubicBezTo>
                      <a:pt x="27" y="31"/>
                      <a:pt x="23" y="29"/>
                      <a:pt x="23" y="25"/>
                    </a:cubicBezTo>
                    <a:cubicBezTo>
                      <a:pt x="23" y="22"/>
                      <a:pt x="27" y="19"/>
                      <a:pt x="30" y="19"/>
                    </a:cubicBezTo>
                    <a:cubicBezTo>
                      <a:pt x="33" y="19"/>
                      <a:pt x="36" y="22"/>
                      <a:pt x="36" y="25"/>
                    </a:cubicBezTo>
                    <a:cubicBezTo>
                      <a:pt x="36" y="29"/>
                      <a:pt x="33" y="31"/>
                      <a:pt x="3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7735888" y="1052513"/>
                <a:ext cx="636588" cy="593725"/>
              </a:xfrm>
              <a:custGeom>
                <a:avLst/>
                <a:gdLst>
                  <a:gd name="T0" fmla="*/ 77 w 77"/>
                  <a:gd name="T1" fmla="*/ 33 h 70"/>
                  <a:gd name="T2" fmla="*/ 39 w 77"/>
                  <a:gd name="T3" fmla="*/ 0 h 70"/>
                  <a:gd name="T4" fmla="*/ 0 w 77"/>
                  <a:gd name="T5" fmla="*/ 33 h 70"/>
                  <a:gd name="T6" fmla="*/ 39 w 77"/>
                  <a:gd name="T7" fmla="*/ 66 h 70"/>
                  <a:gd name="T8" fmla="*/ 52 w 77"/>
                  <a:gd name="T9" fmla="*/ 63 h 70"/>
                  <a:gd name="T10" fmla="*/ 65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2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7 w 77"/>
                  <a:gd name="T29" fmla="*/ 23 h 70"/>
                  <a:gd name="T30" fmla="*/ 51 w 77"/>
                  <a:gd name="T31" fmla="*/ 18 h 70"/>
                  <a:gd name="T32" fmla="*/ 57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9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9" y="66"/>
                    </a:cubicBezTo>
                    <a:cubicBezTo>
                      <a:pt x="43" y="66"/>
                      <a:pt x="48" y="65"/>
                      <a:pt x="52" y="63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2" y="25"/>
                      <a:pt x="22" y="23"/>
                    </a:cubicBezTo>
                    <a:cubicBezTo>
                      <a:pt x="22" y="21"/>
                      <a:pt x="24" y="18"/>
                      <a:pt x="26" y="18"/>
                    </a:cubicBezTo>
                    <a:cubicBezTo>
                      <a:pt x="30" y="18"/>
                      <a:pt x="32" y="21"/>
                      <a:pt x="32" y="23"/>
                    </a:cubicBezTo>
                    <a:cubicBezTo>
                      <a:pt x="32" y="25"/>
                      <a:pt x="30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7" y="25"/>
                      <a:pt x="47" y="23"/>
                    </a:cubicBezTo>
                    <a:cubicBezTo>
                      <a:pt x="47" y="21"/>
                      <a:pt x="49" y="18"/>
                      <a:pt x="51" y="18"/>
                    </a:cubicBezTo>
                    <a:cubicBezTo>
                      <a:pt x="55" y="18"/>
                      <a:pt x="57" y="21"/>
                      <a:pt x="57" y="23"/>
                    </a:cubicBezTo>
                    <a:cubicBezTo>
                      <a:pt x="57" y="25"/>
                      <a:pt x="55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51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51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51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" y="3460061"/>
            <a:ext cx="6738599" cy="36742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6225110" y="2081996"/>
            <a:ext cx="1158632" cy="14219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CN" sz="6000" dirty="0">
                <a:solidFill>
                  <a:srgbClr val="84B537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6000" dirty="0">
              <a:solidFill>
                <a:srgbClr val="84B5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619847" y="1514382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任意多边形 20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 flipV="1">
            <a:off x="3" y="4163473"/>
            <a:ext cx="4596196" cy="369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16"/>
          <p:cNvSpPr txBox="1"/>
          <p:nvPr/>
        </p:nvSpPr>
        <p:spPr>
          <a:xfrm>
            <a:off x="4027950" y="4713948"/>
            <a:ext cx="1158632" cy="14219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CN" sz="6000" dirty="0">
                <a:solidFill>
                  <a:srgbClr val="519315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6000" dirty="0">
              <a:solidFill>
                <a:srgbClr val="5193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flipV="1">
            <a:off x="3454769" y="4163479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任意多边形 25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 flipV="1">
            <a:off x="6990445" y="4163473"/>
            <a:ext cx="5201555" cy="369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6519446" y="4729991"/>
            <a:ext cx="1158632" cy="14219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Step</a:t>
            </a:r>
          </a:p>
          <a:p>
            <a:pPr algn="ctr">
              <a:lnSpc>
                <a:spcPct val="90000"/>
              </a:lnSpc>
            </a:pPr>
            <a:r>
              <a:rPr lang="en-US" altLang="zh-CN" sz="6000" dirty="0">
                <a:solidFill>
                  <a:srgbClr val="519315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6000" dirty="0">
              <a:solidFill>
                <a:srgbClr val="5193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 flipV="1">
            <a:off x="5899065" y="4163479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任意多边形 32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TextBox 59"/>
          <p:cNvSpPr txBox="1">
            <a:spLocks noChangeArrowheads="1"/>
          </p:cNvSpPr>
          <p:nvPr/>
        </p:nvSpPr>
        <p:spPr bwMode="auto">
          <a:xfrm flipH="1">
            <a:off x="2567502" y="1832221"/>
            <a:ext cx="2881797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点击此处输入内容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990702" y="2296030"/>
            <a:ext cx="4458597" cy="93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8" name="TextBox 59"/>
          <p:cNvSpPr txBox="1">
            <a:spLocks noChangeArrowheads="1"/>
          </p:cNvSpPr>
          <p:nvPr/>
        </p:nvSpPr>
        <p:spPr bwMode="auto">
          <a:xfrm flipH="1">
            <a:off x="8420539" y="4687766"/>
            <a:ext cx="2952599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点击此处输入内容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17"/>
          <p:cNvSpPr>
            <a:spLocks noChangeArrowheads="1"/>
          </p:cNvSpPr>
          <p:nvPr/>
        </p:nvSpPr>
        <p:spPr bwMode="auto">
          <a:xfrm>
            <a:off x="8438771" y="5183014"/>
            <a:ext cx="2916167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0" name="TextBox 59"/>
          <p:cNvSpPr txBox="1">
            <a:spLocks noChangeArrowheads="1"/>
          </p:cNvSpPr>
          <p:nvPr/>
        </p:nvSpPr>
        <p:spPr bwMode="auto">
          <a:xfrm flipH="1">
            <a:off x="644963" y="4657265"/>
            <a:ext cx="2588687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点击输入内容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17"/>
          <p:cNvSpPr>
            <a:spLocks noChangeArrowheads="1"/>
          </p:cNvSpPr>
          <p:nvPr/>
        </p:nvSpPr>
        <p:spPr bwMode="auto">
          <a:xfrm>
            <a:off x="990704" y="5152514"/>
            <a:ext cx="2221425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3" grpId="0" animBg="1"/>
      <p:bldP spid="24" grpId="0"/>
      <p:bldP spid="28" grpId="0" animBg="1"/>
      <p:bldP spid="31" grpId="0"/>
      <p:bldP spid="35" grpId="0"/>
      <p:bldP spid="37" grpId="0"/>
      <p:bldP spid="38" grpId="0"/>
      <p:bldP spid="39" grpId="0"/>
      <p:bldP spid="40" grpId="0"/>
      <p:bldP spid="41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29"/>
          <p:cNvSpPr/>
          <p:nvPr/>
        </p:nvSpPr>
        <p:spPr bwMode="auto">
          <a:xfrm>
            <a:off x="9133420" y="5271196"/>
            <a:ext cx="143933" cy="21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8">
                <a:moveTo>
                  <a:pt x="0" y="0"/>
                </a:moveTo>
                <a:lnTo>
                  <a:pt x="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555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1" name="Group 134"/>
          <p:cNvGrpSpPr/>
          <p:nvPr/>
        </p:nvGrpSpPr>
        <p:grpSpPr>
          <a:xfrm>
            <a:off x="5051036" y="3315464"/>
            <a:ext cx="2089928" cy="3231617"/>
            <a:chOff x="3606801" y="1272140"/>
            <a:chExt cx="1920875" cy="2970213"/>
          </a:xfrm>
        </p:grpSpPr>
        <p:sp>
          <p:nvSpPr>
            <p:cNvPr id="70" name="Freeform 37"/>
            <p:cNvSpPr/>
            <p:nvPr/>
          </p:nvSpPr>
          <p:spPr bwMode="auto">
            <a:xfrm>
              <a:off x="4586288" y="1272140"/>
              <a:ext cx="885825" cy="628650"/>
            </a:xfrm>
            <a:custGeom>
              <a:avLst/>
              <a:gdLst/>
              <a:ahLst/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solidFill>
              <a:srgbClr val="84B53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1" name="Group 104"/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chemeClr val="tx1">
                <a:lumMod val="65000"/>
                <a:lumOff val="35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88" name="Freeform 36"/>
              <p:cNvSpPr/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83" name="Freeform 40"/>
            <p:cNvSpPr/>
            <p:nvPr/>
          </p:nvSpPr>
          <p:spPr bwMode="auto">
            <a:xfrm>
              <a:off x="3662363" y="1272140"/>
              <a:ext cx="923925" cy="628650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solidFill>
              <a:srgbClr val="51931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41"/>
            <p:cNvSpPr/>
            <p:nvPr/>
          </p:nvSpPr>
          <p:spPr bwMode="auto">
            <a:xfrm>
              <a:off x="4586288" y="1984928"/>
              <a:ext cx="941388" cy="639763"/>
            </a:xfrm>
            <a:custGeom>
              <a:avLst/>
              <a:gdLst/>
              <a:ahLst/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solidFill>
              <a:srgbClr val="84B53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42"/>
            <p:cNvSpPr/>
            <p:nvPr/>
          </p:nvSpPr>
          <p:spPr bwMode="auto">
            <a:xfrm>
              <a:off x="3606801" y="1984928"/>
              <a:ext cx="979488" cy="639763"/>
            </a:xfrm>
            <a:custGeom>
              <a:avLst/>
              <a:gdLst/>
              <a:ahLst/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solidFill>
              <a:srgbClr val="51931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43"/>
            <p:cNvSpPr/>
            <p:nvPr/>
          </p:nvSpPr>
          <p:spPr bwMode="auto">
            <a:xfrm>
              <a:off x="3730626" y="2710415"/>
              <a:ext cx="855663" cy="641350"/>
            </a:xfrm>
            <a:custGeom>
              <a:avLst/>
              <a:gdLst/>
              <a:ahLst/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rgbClr val="51931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44"/>
            <p:cNvSpPr/>
            <p:nvPr/>
          </p:nvSpPr>
          <p:spPr bwMode="auto">
            <a:xfrm>
              <a:off x="4586288" y="2710415"/>
              <a:ext cx="8191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4B53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1" name="Oval 108"/>
          <p:cNvSpPr/>
          <p:nvPr/>
        </p:nvSpPr>
        <p:spPr>
          <a:xfrm>
            <a:off x="4163095" y="4337167"/>
            <a:ext cx="720000" cy="720000"/>
          </a:xfrm>
          <a:prstGeom prst="ellipse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Oval 121"/>
          <p:cNvSpPr/>
          <p:nvPr/>
        </p:nvSpPr>
        <p:spPr>
          <a:xfrm>
            <a:off x="7308907" y="4337167"/>
            <a:ext cx="720000" cy="720000"/>
          </a:xfrm>
          <a:prstGeom prst="ellipse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" name="Oval 48"/>
          <p:cNvSpPr/>
          <p:nvPr/>
        </p:nvSpPr>
        <p:spPr>
          <a:xfrm>
            <a:off x="4858391" y="2731341"/>
            <a:ext cx="720000" cy="720000"/>
          </a:xfrm>
          <a:prstGeom prst="ellipse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/>
            <a:endParaRPr lang="en-US" sz="35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" name="Oval 50"/>
          <p:cNvSpPr/>
          <p:nvPr/>
        </p:nvSpPr>
        <p:spPr>
          <a:xfrm>
            <a:off x="6613612" y="2731341"/>
            <a:ext cx="720000" cy="720000"/>
          </a:xfrm>
          <a:prstGeom prst="ellipse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67087" y="2470557"/>
            <a:ext cx="720000" cy="720000"/>
            <a:chOff x="5767086" y="2245467"/>
            <a:chExt cx="720000" cy="720000"/>
          </a:xfrm>
        </p:grpSpPr>
        <p:sp>
          <p:nvSpPr>
            <p:cNvPr id="106" name="Oval 49"/>
            <p:cNvSpPr/>
            <p:nvPr/>
          </p:nvSpPr>
          <p:spPr>
            <a:xfrm>
              <a:off x="5767086" y="2245467"/>
              <a:ext cx="720000" cy="72000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14" name="组合 113"/>
            <p:cNvGrpSpPr>
              <a:grpSpLocks noChangeAspect="1"/>
            </p:cNvGrpSpPr>
            <p:nvPr/>
          </p:nvGrpSpPr>
          <p:grpSpPr>
            <a:xfrm>
              <a:off x="5947523" y="2389675"/>
              <a:ext cx="359127" cy="431584"/>
              <a:chOff x="5072479" y="2378340"/>
              <a:chExt cx="239649" cy="288000"/>
            </a:xfrm>
            <a:solidFill>
              <a:schemeClr val="bg1">
                <a:lumMod val="95000"/>
              </a:schemeClr>
            </a:solidFill>
          </p:grpSpPr>
          <p:sp>
            <p:nvSpPr>
              <p:cNvPr id="115" name="Freeform 846"/>
              <p:cNvSpPr/>
              <p:nvPr/>
            </p:nvSpPr>
            <p:spPr bwMode="auto">
              <a:xfrm>
                <a:off x="5072479" y="2432997"/>
                <a:ext cx="239649" cy="233343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847"/>
              <p:cNvSpPr/>
              <p:nvPr/>
            </p:nvSpPr>
            <p:spPr bwMode="auto">
              <a:xfrm>
                <a:off x="5167078" y="2378340"/>
                <a:ext cx="44147" cy="138744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485089" y="5194711"/>
            <a:ext cx="720000" cy="720000"/>
            <a:chOff x="4485089" y="4969620"/>
            <a:chExt cx="720000" cy="720000"/>
          </a:xfrm>
        </p:grpSpPr>
        <p:sp>
          <p:nvSpPr>
            <p:cNvPr id="95" name="Oval 113"/>
            <p:cNvSpPr/>
            <p:nvPr/>
          </p:nvSpPr>
          <p:spPr>
            <a:xfrm>
              <a:off x="4485089" y="4969620"/>
              <a:ext cx="720000" cy="72000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110"/>
            <p:cNvSpPr>
              <a:spLocks noChangeAspect="1" noEditPoints="1"/>
            </p:cNvSpPr>
            <p:nvPr/>
          </p:nvSpPr>
          <p:spPr bwMode="auto">
            <a:xfrm>
              <a:off x="4657978" y="5126442"/>
              <a:ext cx="392872" cy="347925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986912" y="5194711"/>
            <a:ext cx="720000" cy="720000"/>
            <a:chOff x="6986912" y="4969620"/>
            <a:chExt cx="720000" cy="720000"/>
          </a:xfrm>
        </p:grpSpPr>
        <p:sp>
          <p:nvSpPr>
            <p:cNvPr id="104" name="Oval 131"/>
            <p:cNvSpPr/>
            <p:nvPr/>
          </p:nvSpPr>
          <p:spPr>
            <a:xfrm>
              <a:off x="6986912" y="4969620"/>
              <a:ext cx="720000" cy="72000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Freeform 168"/>
            <p:cNvSpPr>
              <a:spLocks noChangeAspect="1" noEditPoints="1"/>
            </p:cNvSpPr>
            <p:nvPr/>
          </p:nvSpPr>
          <p:spPr bwMode="auto">
            <a:xfrm>
              <a:off x="7168555" y="5174825"/>
              <a:ext cx="368170" cy="315339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23863" y="3446391"/>
            <a:ext cx="720000" cy="720000"/>
            <a:chOff x="4223862" y="3221300"/>
            <a:chExt cx="720000" cy="720000"/>
          </a:xfrm>
        </p:grpSpPr>
        <p:sp>
          <p:nvSpPr>
            <p:cNvPr id="49" name="Oval 98"/>
            <p:cNvSpPr/>
            <p:nvPr/>
          </p:nvSpPr>
          <p:spPr>
            <a:xfrm>
              <a:off x="4223862" y="3221300"/>
              <a:ext cx="720000" cy="72000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203"/>
            <p:cNvSpPr>
              <a:spLocks noChangeAspect="1" noEditPoints="1"/>
            </p:cNvSpPr>
            <p:nvPr/>
          </p:nvSpPr>
          <p:spPr bwMode="auto">
            <a:xfrm>
              <a:off x="4417145" y="3385867"/>
              <a:ext cx="362620" cy="347650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48140" y="3446391"/>
            <a:ext cx="720000" cy="720000"/>
            <a:chOff x="7248140" y="3221300"/>
            <a:chExt cx="720000" cy="720000"/>
          </a:xfrm>
        </p:grpSpPr>
        <p:sp>
          <p:nvSpPr>
            <p:cNvPr id="99" name="Oval 117"/>
            <p:cNvSpPr/>
            <p:nvPr/>
          </p:nvSpPr>
          <p:spPr>
            <a:xfrm>
              <a:off x="7248140" y="3221300"/>
              <a:ext cx="720000" cy="72000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1" name="Group 92"/>
            <p:cNvGrpSpPr/>
            <p:nvPr/>
          </p:nvGrpSpPr>
          <p:grpSpPr>
            <a:xfrm>
              <a:off x="7402081" y="3457484"/>
              <a:ext cx="436183" cy="271696"/>
              <a:chOff x="5172076" y="1938338"/>
              <a:chExt cx="471488" cy="293688"/>
            </a:xfrm>
            <a:solidFill>
              <a:schemeClr val="bg1">
                <a:lumMod val="95000"/>
              </a:schemeClr>
            </a:solidFill>
          </p:grpSpPr>
          <p:sp>
            <p:nvSpPr>
              <p:cNvPr id="132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35" name="矩形 134"/>
          <p:cNvSpPr/>
          <p:nvPr/>
        </p:nvSpPr>
        <p:spPr>
          <a:xfrm>
            <a:off x="8178986" y="3191749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6" name="矩形 47"/>
          <p:cNvSpPr>
            <a:spLocks noChangeArrowheads="1"/>
          </p:cNvSpPr>
          <p:nvPr/>
        </p:nvSpPr>
        <p:spPr bwMode="auto">
          <a:xfrm>
            <a:off x="8178989" y="3613781"/>
            <a:ext cx="3043119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在此录入图表的综合描述说明，在此录入图表的描述说明，在此录入上述图表的描述说明。</a:t>
            </a:r>
          </a:p>
        </p:txBody>
      </p:sp>
      <p:sp>
        <p:nvSpPr>
          <p:cNvPr id="137" name="矩形 136"/>
          <p:cNvSpPr/>
          <p:nvPr/>
        </p:nvSpPr>
        <p:spPr>
          <a:xfrm>
            <a:off x="2287390" y="5080721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8" name="矩形 47"/>
          <p:cNvSpPr>
            <a:spLocks noChangeArrowheads="1"/>
          </p:cNvSpPr>
          <p:nvPr/>
        </p:nvSpPr>
        <p:spPr bwMode="auto">
          <a:xfrm>
            <a:off x="1275581" y="5502753"/>
            <a:ext cx="3043119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在此录入图表的描述说明，在此录入上述图表的描述说明，在此录入上述图表的描述说明。</a:t>
            </a:r>
          </a:p>
        </p:txBody>
      </p:sp>
      <p:sp>
        <p:nvSpPr>
          <p:cNvPr id="139" name="矩形 138"/>
          <p:cNvSpPr/>
          <p:nvPr/>
        </p:nvSpPr>
        <p:spPr>
          <a:xfrm>
            <a:off x="7900571" y="5080721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0" name="矩形 47"/>
          <p:cNvSpPr>
            <a:spLocks noChangeArrowheads="1"/>
          </p:cNvSpPr>
          <p:nvPr/>
        </p:nvSpPr>
        <p:spPr bwMode="auto">
          <a:xfrm>
            <a:off x="7903375" y="5502752"/>
            <a:ext cx="3069428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在此录入图表的综合描述说明，在此录入图表的综合描述说明。</a:t>
            </a:r>
          </a:p>
        </p:txBody>
      </p:sp>
      <p:sp>
        <p:nvSpPr>
          <p:cNvPr id="141" name="矩形 140"/>
          <p:cNvSpPr/>
          <p:nvPr/>
        </p:nvSpPr>
        <p:spPr>
          <a:xfrm>
            <a:off x="2041861" y="3271960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2" name="矩形 47"/>
          <p:cNvSpPr>
            <a:spLocks noChangeArrowheads="1"/>
          </p:cNvSpPr>
          <p:nvPr/>
        </p:nvSpPr>
        <p:spPr bwMode="auto">
          <a:xfrm>
            <a:off x="946485" y="3693990"/>
            <a:ext cx="3126683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43" name="矩形 142"/>
          <p:cNvSpPr/>
          <p:nvPr/>
        </p:nvSpPr>
        <p:spPr>
          <a:xfrm>
            <a:off x="5080347" y="1280595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4" name="矩形 47"/>
          <p:cNvSpPr>
            <a:spLocks noChangeArrowheads="1"/>
          </p:cNvSpPr>
          <p:nvPr/>
        </p:nvSpPr>
        <p:spPr bwMode="auto">
          <a:xfrm>
            <a:off x="4399156" y="1702625"/>
            <a:ext cx="3393697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在此录入上述图表的综合描述说明，在此录入图表的综合描述说明。</a:t>
            </a:r>
          </a:p>
        </p:txBody>
      </p:sp>
      <p:sp>
        <p:nvSpPr>
          <p:cNvPr id="54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6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5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4" dur="35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5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8" dur="3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50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5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50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5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50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5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50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5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35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5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5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35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0" dur="35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350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4" dur="3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 animBg="1"/>
          <p:bldP spid="100" grpId="0" animBg="1"/>
          <p:bldP spid="105" grpId="0" animBg="1"/>
          <p:bldP spid="107" grpId="0" animBg="1"/>
          <p:bldP spid="135" grpId="0"/>
          <p:bldP spid="136" grpId="0"/>
          <p:bldP spid="137" grpId="0"/>
          <p:bldP spid="138" grpId="0"/>
          <p:bldP spid="139" grpId="0"/>
          <p:bldP spid="140" grpId="0"/>
          <p:bldP spid="141" grpId="0"/>
          <p:bldP spid="142" grpId="0"/>
          <p:bldP spid="143" grpId="0"/>
          <p:bldP spid="144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5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4" dur="35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5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8" dur="3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50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5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50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5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50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5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50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5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35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5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5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35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0" dur="35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350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4" dur="3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 animBg="1"/>
          <p:bldP spid="100" grpId="0" animBg="1"/>
          <p:bldP spid="105" grpId="0" animBg="1"/>
          <p:bldP spid="107" grpId="0" animBg="1"/>
          <p:bldP spid="135" grpId="0"/>
          <p:bldP spid="136" grpId="0"/>
          <p:bldP spid="137" grpId="0"/>
          <p:bldP spid="138" grpId="0"/>
          <p:bldP spid="139" grpId="0"/>
          <p:bldP spid="140" grpId="0"/>
          <p:bldP spid="141" grpId="0"/>
          <p:bldP spid="142" grpId="0"/>
          <p:bldP spid="143" grpId="0"/>
          <p:bldP spid="144" grpId="0"/>
          <p:bldP spid="54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287062" y="2122619"/>
          <a:ext cx="9617878" cy="373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5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5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时间</a:t>
                      </a: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B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 Unicode MS" panose="020B0604020202020204" pitchFamily="34" charset="-122"/>
                        </a:rPr>
                        <a:t>标题</a:t>
                      </a:r>
                      <a:endParaRPr lang="zh-CN" altLang="en-US" sz="19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 Unicode MS" panose="020B0604020202020204" pitchFamily="3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B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内容</a:t>
                      </a:r>
                      <a:r>
                        <a:rPr lang="en-US" altLang="zh-CN" sz="1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A</a:t>
                      </a:r>
                      <a:endParaRPr lang="zh-CN" altLang="en-US" sz="1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B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内容</a:t>
                      </a:r>
                      <a:r>
                        <a:rPr lang="en-US" altLang="zh-CN" sz="1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B</a:t>
                      </a:r>
                      <a:endParaRPr lang="zh-CN" altLang="en-US" sz="1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B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内容</a:t>
                      </a:r>
                      <a:r>
                        <a:rPr lang="en-US" altLang="zh-CN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C</a:t>
                      </a:r>
                      <a:endParaRPr lang="zh-CN" altLang="en-US" sz="1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B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 Unicode MS" panose="020B0604020202020204" pitchFamily="34" charset="-122"/>
                        </a:rPr>
                        <a:t>1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 Unicode MS" panose="020B0604020202020204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在此录入上述图表的描述说明</a:t>
                      </a:r>
                      <a:endParaRPr lang="en-US" altLang="zh-CN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 Unicode MS" panose="020B0604020202020204" pitchFamily="34" charset="-122"/>
                        </a:rPr>
                        <a:t>2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 Unicode MS" panose="020B0604020202020204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在此录入上述图表的描述说明</a:t>
                      </a:r>
                      <a:endParaRPr lang="en-US" altLang="zh-CN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 Unicode MS" panose="020B0604020202020204" pitchFamily="34" charset="-122"/>
                        </a:rPr>
                        <a:t>3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 Unicode MS" panose="020B0604020202020204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在此录入上述图表的描述说明</a:t>
                      </a:r>
                      <a:endParaRPr lang="en-US" altLang="zh-CN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微软雅黑" panose="020B0503020204020204" charset="-122"/>
                        </a:rPr>
                        <a:t>在此录入上述图表的描述说明</a:t>
                      </a:r>
                      <a:endParaRPr lang="en-US" altLang="zh-CN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 Unicode MS" panose="020B0604020202020204" pitchFamily="34" charset="-122"/>
                        </a:rPr>
                        <a:t>5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 Unicode MS" panose="020B0604020202020204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在此录入上述图表的描述说明</a:t>
                      </a:r>
                      <a:endParaRPr lang="en-US" altLang="zh-CN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105"/>
          <p:cNvGrpSpPr/>
          <p:nvPr/>
        </p:nvGrpSpPr>
        <p:grpSpPr>
          <a:xfrm>
            <a:off x="9902481" y="1829423"/>
            <a:ext cx="1589617" cy="2786879"/>
            <a:chOff x="346652" y="843540"/>
            <a:chExt cx="1192213" cy="2090159"/>
          </a:xfrm>
        </p:grpSpPr>
        <p:cxnSp>
          <p:nvCxnSpPr>
            <p:cNvPr id="78" name="Straight Connector 107"/>
            <p:cNvCxnSpPr/>
            <p:nvPr/>
          </p:nvCxnSpPr>
          <p:spPr>
            <a:xfrm>
              <a:off x="942759" y="843540"/>
              <a:ext cx="0" cy="153382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108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80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51931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81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84B537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82" name="Group 74"/>
          <p:cNvGrpSpPr/>
          <p:nvPr/>
        </p:nvGrpSpPr>
        <p:grpSpPr>
          <a:xfrm>
            <a:off x="5151670" y="1138141"/>
            <a:ext cx="1589617" cy="2786879"/>
            <a:chOff x="346652" y="843540"/>
            <a:chExt cx="1192213" cy="2090159"/>
          </a:xfrm>
        </p:grpSpPr>
        <p:cxnSp>
          <p:nvCxnSpPr>
            <p:cNvPr id="83" name="Straight Connector 80"/>
            <p:cNvCxnSpPr/>
            <p:nvPr/>
          </p:nvCxnSpPr>
          <p:spPr>
            <a:xfrm>
              <a:off x="942759" y="843540"/>
              <a:ext cx="0" cy="153382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1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85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51931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86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84B537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87" name="Group 90"/>
          <p:cNvGrpSpPr/>
          <p:nvPr/>
        </p:nvGrpSpPr>
        <p:grpSpPr>
          <a:xfrm>
            <a:off x="7441141" y="1214950"/>
            <a:ext cx="1589617" cy="4040348"/>
            <a:chOff x="346652" y="-96562"/>
            <a:chExt cx="1192213" cy="3030261"/>
          </a:xfrm>
        </p:grpSpPr>
        <p:cxnSp>
          <p:nvCxnSpPr>
            <p:cNvPr id="88" name="Straight Connector 92"/>
            <p:cNvCxnSpPr/>
            <p:nvPr/>
          </p:nvCxnSpPr>
          <p:spPr>
            <a:xfrm flipH="1">
              <a:off x="942759" y="-96562"/>
              <a:ext cx="13493" cy="247392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93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90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51931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91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84B537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92" name="Group 58"/>
          <p:cNvGrpSpPr/>
          <p:nvPr/>
        </p:nvGrpSpPr>
        <p:grpSpPr>
          <a:xfrm>
            <a:off x="915789" y="427683"/>
            <a:ext cx="1589617" cy="3574143"/>
            <a:chOff x="346652" y="253092"/>
            <a:chExt cx="1192213" cy="2680607"/>
          </a:xfrm>
        </p:grpSpPr>
        <p:cxnSp>
          <p:nvCxnSpPr>
            <p:cNvPr id="93" name="Straight Connector 38"/>
            <p:cNvCxnSpPr/>
            <p:nvPr/>
          </p:nvCxnSpPr>
          <p:spPr>
            <a:xfrm>
              <a:off x="942759" y="253092"/>
              <a:ext cx="0" cy="212427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56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95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51931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96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84B537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97" name="Group 66"/>
          <p:cNvGrpSpPr/>
          <p:nvPr/>
        </p:nvGrpSpPr>
        <p:grpSpPr>
          <a:xfrm>
            <a:off x="3151878" y="1214949"/>
            <a:ext cx="1589617" cy="4040348"/>
            <a:chOff x="346652" y="-96562"/>
            <a:chExt cx="1192213" cy="3030261"/>
          </a:xfrm>
        </p:grpSpPr>
        <p:cxnSp>
          <p:nvCxnSpPr>
            <p:cNvPr id="98" name="Straight Connector 68"/>
            <p:cNvCxnSpPr/>
            <p:nvPr/>
          </p:nvCxnSpPr>
          <p:spPr>
            <a:xfrm flipH="1">
              <a:off x="942759" y="-96562"/>
              <a:ext cx="13493" cy="247392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69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100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51931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01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84B537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sp>
        <p:nvSpPr>
          <p:cNvPr id="102" name="Freeform 22"/>
          <p:cNvSpPr/>
          <p:nvPr/>
        </p:nvSpPr>
        <p:spPr bwMode="auto">
          <a:xfrm rot="10800000">
            <a:off x="2122" y="-195747"/>
            <a:ext cx="12187767" cy="3177117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519315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555"/>
          </a:p>
        </p:txBody>
      </p:sp>
      <p:sp>
        <p:nvSpPr>
          <p:cNvPr id="106" name="TextBox 59"/>
          <p:cNvSpPr txBox="1">
            <a:spLocks noChangeArrowheads="1"/>
          </p:cNvSpPr>
          <p:nvPr/>
        </p:nvSpPr>
        <p:spPr bwMode="auto">
          <a:xfrm flipH="1">
            <a:off x="3070261" y="5423001"/>
            <a:ext cx="1752843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添加关键字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" name="矩形 106"/>
          <p:cNvSpPr>
            <a:spLocks noChangeArrowheads="1"/>
          </p:cNvSpPr>
          <p:nvPr/>
        </p:nvSpPr>
        <p:spPr bwMode="auto">
          <a:xfrm>
            <a:off x="2753096" y="5896493"/>
            <a:ext cx="2387181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08" name="TextBox 59"/>
          <p:cNvSpPr txBox="1">
            <a:spLocks noChangeArrowheads="1"/>
          </p:cNvSpPr>
          <p:nvPr/>
        </p:nvSpPr>
        <p:spPr bwMode="auto">
          <a:xfrm flipH="1">
            <a:off x="7359525" y="5423001"/>
            <a:ext cx="1752843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添加关键字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" name="矩形 108"/>
          <p:cNvSpPr>
            <a:spLocks noChangeArrowheads="1"/>
          </p:cNvSpPr>
          <p:nvPr/>
        </p:nvSpPr>
        <p:spPr bwMode="auto">
          <a:xfrm>
            <a:off x="7042359" y="5913910"/>
            <a:ext cx="2387181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10" name="TextBox 59"/>
          <p:cNvSpPr txBox="1">
            <a:spLocks noChangeArrowheads="1"/>
          </p:cNvSpPr>
          <p:nvPr/>
        </p:nvSpPr>
        <p:spPr bwMode="auto">
          <a:xfrm flipH="1">
            <a:off x="851009" y="4191142"/>
            <a:ext cx="1752843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添加关键字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1" name="矩形 110"/>
          <p:cNvSpPr>
            <a:spLocks noChangeArrowheads="1"/>
          </p:cNvSpPr>
          <p:nvPr/>
        </p:nvSpPr>
        <p:spPr bwMode="auto">
          <a:xfrm>
            <a:off x="533842" y="4682053"/>
            <a:ext cx="2387181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12" name="TextBox 59"/>
          <p:cNvSpPr txBox="1">
            <a:spLocks noChangeArrowheads="1"/>
          </p:cNvSpPr>
          <p:nvPr/>
        </p:nvSpPr>
        <p:spPr bwMode="auto">
          <a:xfrm flipH="1">
            <a:off x="5098049" y="4092721"/>
            <a:ext cx="1752843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添加关键字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矩形 112"/>
          <p:cNvSpPr>
            <a:spLocks noChangeArrowheads="1"/>
          </p:cNvSpPr>
          <p:nvPr/>
        </p:nvSpPr>
        <p:spPr bwMode="auto">
          <a:xfrm>
            <a:off x="4780884" y="4583630"/>
            <a:ext cx="2387181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14" name="TextBox 59"/>
          <p:cNvSpPr txBox="1">
            <a:spLocks noChangeArrowheads="1"/>
          </p:cNvSpPr>
          <p:nvPr/>
        </p:nvSpPr>
        <p:spPr bwMode="auto">
          <a:xfrm flipH="1">
            <a:off x="9863861" y="4799917"/>
            <a:ext cx="1752843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添加关键字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" name="矩形 114"/>
          <p:cNvSpPr>
            <a:spLocks noChangeArrowheads="1"/>
          </p:cNvSpPr>
          <p:nvPr/>
        </p:nvSpPr>
        <p:spPr bwMode="auto">
          <a:xfrm>
            <a:off x="9546696" y="5290826"/>
            <a:ext cx="2387181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0" y="-1139393"/>
            <a:ext cx="12192000" cy="3072463"/>
          </a:xfrm>
          <a:custGeom>
            <a:avLst/>
            <a:gdLst>
              <a:gd name="connsiteX0" fmla="*/ 0 w 9144000"/>
              <a:gd name="connsiteY0" fmla="*/ 0 h 2448389"/>
              <a:gd name="connsiteX1" fmla="*/ 9144000 w 9144000"/>
              <a:gd name="connsiteY1" fmla="*/ 0 h 2448389"/>
              <a:gd name="connsiteX2" fmla="*/ 9144000 w 9144000"/>
              <a:gd name="connsiteY2" fmla="*/ 800273 h 2448389"/>
              <a:gd name="connsiteX3" fmla="*/ 9142415 w 9144000"/>
              <a:gd name="connsiteY3" fmla="*/ 800273 h 2448389"/>
              <a:gd name="connsiteX4" fmla="*/ 9142415 w 9144000"/>
              <a:gd name="connsiteY4" fmla="*/ 853304 h 2448389"/>
              <a:gd name="connsiteX5" fmla="*/ 9142415 w 9144000"/>
              <a:gd name="connsiteY5" fmla="*/ 1761551 h 2448389"/>
              <a:gd name="connsiteX6" fmla="*/ 9104328 w 9144000"/>
              <a:gd name="connsiteY6" fmla="*/ 1762741 h 2448389"/>
              <a:gd name="connsiteX7" fmla="*/ 8741314 w 9144000"/>
              <a:gd name="connsiteY7" fmla="*/ 1672273 h 2448389"/>
              <a:gd name="connsiteX8" fmla="*/ 8653238 w 9144000"/>
              <a:gd name="connsiteY8" fmla="*/ 1767502 h 2448389"/>
              <a:gd name="connsiteX9" fmla="*/ 8231903 w 9144000"/>
              <a:gd name="connsiteY9" fmla="*/ 1918678 h 2448389"/>
              <a:gd name="connsiteX10" fmla="*/ 8080746 w 9144000"/>
              <a:gd name="connsiteY10" fmla="*/ 1903204 h 2448389"/>
              <a:gd name="connsiteX11" fmla="*/ 8083127 w 9144000"/>
              <a:gd name="connsiteY11" fmla="*/ 1955580 h 2448389"/>
              <a:gd name="connsiteX12" fmla="*/ 7916497 w 9144000"/>
              <a:gd name="connsiteY12" fmla="*/ 2304355 h 2448389"/>
              <a:gd name="connsiteX13" fmla="*/ 7511825 w 9144000"/>
              <a:gd name="connsiteY13" fmla="*/ 2448389 h 2448389"/>
              <a:gd name="connsiteX14" fmla="*/ 7107153 w 9144000"/>
              <a:gd name="connsiteY14" fmla="*/ 2304355 h 2448389"/>
              <a:gd name="connsiteX15" fmla="*/ 6979801 w 9144000"/>
              <a:gd name="connsiteY15" fmla="*/ 2141276 h 2448389"/>
              <a:gd name="connsiteX16" fmla="*/ 6920290 w 9144000"/>
              <a:gd name="connsiteY16" fmla="*/ 2197223 h 2448389"/>
              <a:gd name="connsiteX17" fmla="*/ 6310902 w 9144000"/>
              <a:gd name="connsiteY17" fmla="*/ 2415059 h 2448389"/>
              <a:gd name="connsiteX18" fmla="*/ 5701513 w 9144000"/>
              <a:gd name="connsiteY18" fmla="*/ 2197223 h 2448389"/>
              <a:gd name="connsiteX19" fmla="*/ 5528933 w 9144000"/>
              <a:gd name="connsiteY19" fmla="*/ 1991290 h 2448389"/>
              <a:gd name="connsiteX20" fmla="*/ 5346830 w 9144000"/>
              <a:gd name="connsiteY20" fmla="*/ 2009146 h 2448389"/>
              <a:gd name="connsiteX21" fmla="*/ 4811235 w 9144000"/>
              <a:gd name="connsiteY21" fmla="*/ 1817498 h 2448389"/>
              <a:gd name="connsiteX22" fmla="*/ 4636274 w 9144000"/>
              <a:gd name="connsiteY22" fmla="*/ 1587758 h 2448389"/>
              <a:gd name="connsiteX23" fmla="*/ 4238744 w 9144000"/>
              <a:gd name="connsiteY23" fmla="*/ 1659180 h 2448389"/>
              <a:gd name="connsiteX24" fmla="*/ 3630545 w 9144000"/>
              <a:gd name="connsiteY24" fmla="*/ 1467531 h 2448389"/>
              <a:gd name="connsiteX25" fmla="*/ 3547231 w 9144000"/>
              <a:gd name="connsiteY25" fmla="*/ 1394919 h 2448389"/>
              <a:gd name="connsiteX26" fmla="*/ 3378221 w 9144000"/>
              <a:gd name="connsiteY26" fmla="*/ 1421107 h 2448389"/>
              <a:gd name="connsiteX27" fmla="*/ 3041391 w 9144000"/>
              <a:gd name="connsiteY27" fmla="*/ 1300881 h 2448389"/>
              <a:gd name="connsiteX28" fmla="*/ 2983070 w 9144000"/>
              <a:gd name="connsiteY28" fmla="*/ 1241363 h 2448389"/>
              <a:gd name="connsiteX29" fmla="*/ 2886663 w 9144000"/>
              <a:gd name="connsiteY29" fmla="*/ 1248505 h 2448389"/>
              <a:gd name="connsiteX30" fmla="*/ 2559355 w 9144000"/>
              <a:gd name="connsiteY30" fmla="*/ 1155657 h 2448389"/>
              <a:gd name="connsiteX31" fmla="*/ 2477230 w 9144000"/>
              <a:gd name="connsiteY31" fmla="*/ 1081854 h 2448389"/>
              <a:gd name="connsiteX32" fmla="*/ 2302269 w 9144000"/>
              <a:gd name="connsiteY32" fmla="*/ 1121136 h 2448389"/>
              <a:gd name="connsiteX33" fmla="*/ 2060656 w 9144000"/>
              <a:gd name="connsiteY33" fmla="*/ 1036621 h 2448389"/>
              <a:gd name="connsiteX34" fmla="*/ 2057086 w 9144000"/>
              <a:gd name="connsiteY34" fmla="*/ 1039001 h 2448389"/>
              <a:gd name="connsiteX35" fmla="*/ 1688120 w 9144000"/>
              <a:gd name="connsiteY35" fmla="*/ 1128278 h 2448389"/>
              <a:gd name="connsiteX36" fmla="*/ 1527442 w 9144000"/>
              <a:gd name="connsiteY36" fmla="*/ 1115184 h 2448389"/>
              <a:gd name="connsiteX37" fmla="*/ 1431034 w 9144000"/>
              <a:gd name="connsiteY37" fmla="*/ 1222317 h 2448389"/>
              <a:gd name="connsiteX38" fmla="*/ 1022792 w 9144000"/>
              <a:gd name="connsiteY38" fmla="*/ 1367541 h 2448389"/>
              <a:gd name="connsiteX39" fmla="*/ 614549 w 9144000"/>
              <a:gd name="connsiteY39" fmla="*/ 1222317 h 2448389"/>
              <a:gd name="connsiteX40" fmla="*/ 466963 w 9144000"/>
              <a:gd name="connsiteY40" fmla="*/ 1008052 h 2448389"/>
              <a:gd name="connsiteX41" fmla="*/ 350322 w 9144000"/>
              <a:gd name="connsiteY41" fmla="*/ 1030669 h 2448389"/>
              <a:gd name="connsiteX42" fmla="*/ 171790 w 9144000"/>
              <a:gd name="connsiteY42" fmla="*/ 971151 h 2448389"/>
              <a:gd name="connsiteX43" fmla="*/ 86095 w 9144000"/>
              <a:gd name="connsiteY43" fmla="*/ 1098519 h 2448389"/>
              <a:gd name="connsiteX44" fmla="*/ 1590 w 9144000"/>
              <a:gd name="connsiteY44" fmla="*/ 1152086 h 2448389"/>
              <a:gd name="connsiteX45" fmla="*/ 1590 w 9144000"/>
              <a:gd name="connsiteY45" fmla="*/ 819415 h 2448389"/>
              <a:gd name="connsiteX46" fmla="*/ 1590 w 9144000"/>
              <a:gd name="connsiteY46" fmla="*/ 800273 h 2448389"/>
              <a:gd name="connsiteX47" fmla="*/ 0 w 9144000"/>
              <a:gd name="connsiteY47" fmla="*/ 800273 h 2448389"/>
              <a:gd name="connsiteX48" fmla="*/ 0 w 9144000"/>
              <a:gd name="connsiteY48" fmla="*/ 0 h 244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144000" h="2448389">
                <a:moveTo>
                  <a:pt x="0" y="0"/>
                </a:moveTo>
                <a:lnTo>
                  <a:pt x="9144000" y="0"/>
                </a:lnTo>
                <a:lnTo>
                  <a:pt x="9144000" y="800273"/>
                </a:lnTo>
                <a:lnTo>
                  <a:pt x="9142415" y="800273"/>
                </a:lnTo>
                <a:lnTo>
                  <a:pt x="9142415" y="853304"/>
                </a:lnTo>
                <a:cubicBezTo>
                  <a:pt x="9142415" y="1761551"/>
                  <a:pt x="9142415" y="1761551"/>
                  <a:pt x="9142415" y="1761551"/>
                </a:cubicBezTo>
                <a:cubicBezTo>
                  <a:pt x="9129323" y="1761551"/>
                  <a:pt x="9117421" y="1762741"/>
                  <a:pt x="9104328" y="1762741"/>
                </a:cubicBezTo>
                <a:cubicBezTo>
                  <a:pt x="8968644" y="1762741"/>
                  <a:pt x="8848433" y="1731792"/>
                  <a:pt x="8741314" y="1672273"/>
                </a:cubicBezTo>
                <a:cubicBezTo>
                  <a:pt x="8717509" y="1705604"/>
                  <a:pt x="8687754" y="1737743"/>
                  <a:pt x="8653238" y="1767502"/>
                </a:cubicBezTo>
                <a:cubicBezTo>
                  <a:pt x="8536597" y="1868683"/>
                  <a:pt x="8396152" y="1918678"/>
                  <a:pt x="8231903" y="1918678"/>
                </a:cubicBezTo>
                <a:cubicBezTo>
                  <a:pt x="8178344" y="1918678"/>
                  <a:pt x="8128355" y="1912727"/>
                  <a:pt x="8080746" y="1903204"/>
                </a:cubicBezTo>
                <a:cubicBezTo>
                  <a:pt x="8083127" y="1919869"/>
                  <a:pt x="8083127" y="1937724"/>
                  <a:pt x="8083127" y="1955580"/>
                </a:cubicBezTo>
                <a:cubicBezTo>
                  <a:pt x="8083127" y="2091281"/>
                  <a:pt x="8027187" y="2207936"/>
                  <a:pt x="7916497" y="2304355"/>
                </a:cubicBezTo>
                <a:cubicBezTo>
                  <a:pt x="7804617" y="2400775"/>
                  <a:pt x="7668933" y="2448389"/>
                  <a:pt x="7511825" y="2448389"/>
                </a:cubicBezTo>
                <a:cubicBezTo>
                  <a:pt x="7353527" y="2448389"/>
                  <a:pt x="7219033" y="2400775"/>
                  <a:pt x="7107153" y="2304355"/>
                </a:cubicBezTo>
                <a:cubicBezTo>
                  <a:pt x="7050023" y="2255551"/>
                  <a:pt x="7007176" y="2200794"/>
                  <a:pt x="6979801" y="2141276"/>
                </a:cubicBezTo>
                <a:cubicBezTo>
                  <a:pt x="6960757" y="2160322"/>
                  <a:pt x="6941714" y="2179367"/>
                  <a:pt x="6920290" y="2197223"/>
                </a:cubicBezTo>
                <a:cubicBezTo>
                  <a:pt x="6751280" y="2342447"/>
                  <a:pt x="6548944" y="2415059"/>
                  <a:pt x="6310902" y="2415059"/>
                </a:cubicBezTo>
                <a:cubicBezTo>
                  <a:pt x="6072859" y="2415059"/>
                  <a:pt x="5869333" y="2342447"/>
                  <a:pt x="5701513" y="2197223"/>
                </a:cubicBezTo>
                <a:cubicBezTo>
                  <a:pt x="5627720" y="2134134"/>
                  <a:pt x="5570590" y="2066283"/>
                  <a:pt x="5528933" y="1991290"/>
                </a:cubicBezTo>
                <a:cubicBezTo>
                  <a:pt x="5471803" y="2003194"/>
                  <a:pt x="5411102" y="2009146"/>
                  <a:pt x="5346830" y="2009146"/>
                </a:cubicBezTo>
                <a:cubicBezTo>
                  <a:pt x="5137353" y="2009146"/>
                  <a:pt x="4958821" y="1944866"/>
                  <a:pt x="4811235" y="1817498"/>
                </a:cubicBezTo>
                <a:cubicBezTo>
                  <a:pt x="4731491" y="1748457"/>
                  <a:pt x="4673171" y="1672274"/>
                  <a:pt x="4636274" y="1587758"/>
                </a:cubicBezTo>
                <a:cubicBezTo>
                  <a:pt x="4516063" y="1635372"/>
                  <a:pt x="4383949" y="1659180"/>
                  <a:pt x="4238744" y="1659180"/>
                </a:cubicBezTo>
                <a:cubicBezTo>
                  <a:pt x="4000701" y="1659180"/>
                  <a:pt x="3798365" y="1594900"/>
                  <a:pt x="3630545" y="1467531"/>
                </a:cubicBezTo>
                <a:cubicBezTo>
                  <a:pt x="3599600" y="1443724"/>
                  <a:pt x="3572225" y="1419917"/>
                  <a:pt x="3547231" y="1394919"/>
                </a:cubicBezTo>
                <a:cubicBezTo>
                  <a:pt x="3494861" y="1412775"/>
                  <a:pt x="3438921" y="1421107"/>
                  <a:pt x="3378221" y="1421107"/>
                </a:cubicBezTo>
                <a:cubicBezTo>
                  <a:pt x="3246107" y="1421107"/>
                  <a:pt x="3134227" y="1380635"/>
                  <a:pt x="3041391" y="1300881"/>
                </a:cubicBezTo>
                <a:cubicBezTo>
                  <a:pt x="3019967" y="1281835"/>
                  <a:pt x="2999733" y="1261599"/>
                  <a:pt x="2983070" y="1241363"/>
                </a:cubicBezTo>
                <a:cubicBezTo>
                  <a:pt x="2952125" y="1246124"/>
                  <a:pt x="2919989" y="1248505"/>
                  <a:pt x="2886663" y="1248505"/>
                </a:cubicBezTo>
                <a:cubicBezTo>
                  <a:pt x="2759311" y="1248505"/>
                  <a:pt x="2649811" y="1217556"/>
                  <a:pt x="2559355" y="1155657"/>
                </a:cubicBezTo>
                <a:cubicBezTo>
                  <a:pt x="2526029" y="1133040"/>
                  <a:pt x="2498654" y="1108042"/>
                  <a:pt x="2477230" y="1081854"/>
                </a:cubicBezTo>
                <a:cubicBezTo>
                  <a:pt x="2424861" y="1108042"/>
                  <a:pt x="2367731" y="1121136"/>
                  <a:pt x="2302269" y="1121136"/>
                </a:cubicBezTo>
                <a:cubicBezTo>
                  <a:pt x="2208243" y="1121136"/>
                  <a:pt x="2127308" y="1092568"/>
                  <a:pt x="2060656" y="1036621"/>
                </a:cubicBezTo>
                <a:cubicBezTo>
                  <a:pt x="2059466" y="1037811"/>
                  <a:pt x="2058276" y="1037811"/>
                  <a:pt x="2057086" y="1039001"/>
                </a:cubicBezTo>
                <a:cubicBezTo>
                  <a:pt x="1954727" y="1098519"/>
                  <a:pt x="1832136" y="1128278"/>
                  <a:pt x="1688120" y="1128278"/>
                </a:cubicBezTo>
                <a:cubicBezTo>
                  <a:pt x="1630990" y="1128278"/>
                  <a:pt x="1577430" y="1123517"/>
                  <a:pt x="1527442" y="1115184"/>
                </a:cubicBezTo>
                <a:cubicBezTo>
                  <a:pt x="1501257" y="1153276"/>
                  <a:pt x="1469121" y="1188987"/>
                  <a:pt x="1431034" y="1222317"/>
                </a:cubicBezTo>
                <a:cubicBezTo>
                  <a:pt x="1317964" y="1318736"/>
                  <a:pt x="1182280" y="1367541"/>
                  <a:pt x="1022792" y="1367541"/>
                </a:cubicBezTo>
                <a:cubicBezTo>
                  <a:pt x="863303" y="1367541"/>
                  <a:pt x="727619" y="1318736"/>
                  <a:pt x="614549" y="1222317"/>
                </a:cubicBezTo>
                <a:cubicBezTo>
                  <a:pt x="541946" y="1159228"/>
                  <a:pt x="493147" y="1087806"/>
                  <a:pt x="466963" y="1008052"/>
                </a:cubicBezTo>
                <a:cubicBezTo>
                  <a:pt x="431256" y="1023527"/>
                  <a:pt x="393170" y="1030669"/>
                  <a:pt x="350322" y="1030669"/>
                </a:cubicBezTo>
                <a:cubicBezTo>
                  <a:pt x="281290" y="1030669"/>
                  <a:pt x="221779" y="1010433"/>
                  <a:pt x="171790" y="971151"/>
                </a:cubicBezTo>
                <a:cubicBezTo>
                  <a:pt x="157508" y="1018765"/>
                  <a:pt x="128943" y="1061618"/>
                  <a:pt x="86095" y="1098519"/>
                </a:cubicBezTo>
                <a:cubicBezTo>
                  <a:pt x="59910" y="1121136"/>
                  <a:pt x="31345" y="1138992"/>
                  <a:pt x="1590" y="1152086"/>
                </a:cubicBezTo>
                <a:cubicBezTo>
                  <a:pt x="1590" y="998083"/>
                  <a:pt x="1590" y="892206"/>
                  <a:pt x="1590" y="819415"/>
                </a:cubicBezTo>
                <a:lnTo>
                  <a:pt x="1590" y="800273"/>
                </a:lnTo>
                <a:lnTo>
                  <a:pt x="0" y="8002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 sz="3555"/>
          </a:p>
        </p:txBody>
      </p: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7502143" y="-213101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4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4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4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4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4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4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4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4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1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" grpId="0" animBg="1"/>
          <p:bldP spid="106" grpId="0"/>
          <p:bldP spid="107" grpId="0"/>
          <p:bldP spid="108" grpId="0"/>
          <p:bldP spid="109" grpId="0"/>
          <p:bldP spid="110" grpId="0"/>
          <p:bldP spid="111" grpId="0"/>
          <p:bldP spid="112" grpId="0"/>
          <p:bldP spid="113" grpId="0"/>
          <p:bldP spid="114" grpId="0"/>
          <p:bldP spid="115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4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4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4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4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4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4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4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4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1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" grpId="0" animBg="1"/>
          <p:bldP spid="106" grpId="0"/>
          <p:bldP spid="107" grpId="0"/>
          <p:bldP spid="108" grpId="0"/>
          <p:bldP spid="109" grpId="0"/>
          <p:bldP spid="110" grpId="0"/>
          <p:bldP spid="111" grpId="0"/>
          <p:bldP spid="112" grpId="0"/>
          <p:bldP spid="113" grpId="0"/>
          <p:bldP spid="114" grpId="0"/>
          <p:bldP spid="115" grpId="0"/>
          <p:bldP spid="4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/>
          <p:nvPr/>
        </p:nvSpPr>
        <p:spPr bwMode="auto">
          <a:xfrm>
            <a:off x="8682585" y="3029595"/>
            <a:ext cx="1011592" cy="1708624"/>
          </a:xfrm>
          <a:custGeom>
            <a:avLst/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23" name="Freeform 7"/>
          <p:cNvSpPr/>
          <p:nvPr/>
        </p:nvSpPr>
        <p:spPr bwMode="auto">
          <a:xfrm>
            <a:off x="6109825" y="4044759"/>
            <a:ext cx="1015167" cy="693459"/>
          </a:xfrm>
          <a:custGeom>
            <a:avLst/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auto">
          <a:xfrm>
            <a:off x="1723301" y="2421490"/>
            <a:ext cx="1840883" cy="1833732"/>
          </a:xfrm>
          <a:prstGeom prst="ellipse">
            <a:avLst/>
          </a:prstGeom>
          <a:solidFill>
            <a:srgbClr val="B9EA6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3092348" y="2328550"/>
            <a:ext cx="2287699" cy="2280548"/>
          </a:xfrm>
          <a:prstGeom prst="ellipse">
            <a:avLst/>
          </a:prstGeom>
          <a:solidFill>
            <a:srgbClr val="51931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2298801" y="3547466"/>
            <a:ext cx="1915947" cy="1923095"/>
          </a:xfrm>
          <a:prstGeom prst="ellipse">
            <a:avLst/>
          </a:pr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4" name="Freeform 15"/>
          <p:cNvSpPr/>
          <p:nvPr/>
        </p:nvSpPr>
        <p:spPr bwMode="auto">
          <a:xfrm>
            <a:off x="7389925" y="3644138"/>
            <a:ext cx="1015167" cy="1094084"/>
          </a:xfrm>
          <a:custGeom>
            <a:avLst/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B9EA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5" name="TextBox 14"/>
          <p:cNvSpPr txBox="1"/>
          <p:nvPr/>
        </p:nvSpPr>
        <p:spPr>
          <a:xfrm>
            <a:off x="6302946" y="3557983"/>
            <a:ext cx="58541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20</a:t>
            </a:r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6" name="TextBox 18"/>
          <p:cNvSpPr txBox="1"/>
          <p:nvPr/>
        </p:nvSpPr>
        <p:spPr>
          <a:xfrm>
            <a:off x="7604800" y="3062315"/>
            <a:ext cx="58541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50</a:t>
            </a:r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7" name="TextBox 19"/>
          <p:cNvSpPr txBox="1"/>
          <p:nvPr/>
        </p:nvSpPr>
        <p:spPr>
          <a:xfrm>
            <a:off x="8895677" y="2469946"/>
            <a:ext cx="58541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80</a:t>
            </a:r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3328495" y="3720921"/>
            <a:ext cx="2400733" cy="1017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729230" y="4738217"/>
            <a:ext cx="42529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9"/>
          <p:cNvSpPr txBox="1"/>
          <p:nvPr/>
        </p:nvSpPr>
        <p:spPr>
          <a:xfrm flipH="1">
            <a:off x="5729228" y="5100260"/>
            <a:ext cx="27869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defTabSz="913765"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41" name="TextBox 30"/>
          <p:cNvSpPr txBox="1"/>
          <p:nvPr/>
        </p:nvSpPr>
        <p:spPr>
          <a:xfrm>
            <a:off x="5729229" y="5514278"/>
            <a:ext cx="46021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这里，或者通过复制您的文本后，在此粘贴，并选择只保留文字。您的内容打在这里，或者通过复制您的文本后。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40" grpId="0"/>
      <p:bldP spid="41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" y="5538876"/>
            <a:ext cx="1120347" cy="1206528"/>
          </a:xfrm>
          <a:prstGeom prst="rect">
            <a:avLst/>
          </a:prstGeom>
          <a:solidFill>
            <a:srgbClr val="519315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04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" y="4332351"/>
            <a:ext cx="1120347" cy="1206528"/>
          </a:xfrm>
          <a:prstGeom prst="rect">
            <a:avLst/>
          </a:prstGeom>
          <a:solidFill>
            <a:srgbClr val="84B537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03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" y="3125558"/>
            <a:ext cx="1120347" cy="1218639"/>
          </a:xfrm>
          <a:prstGeom prst="rect">
            <a:avLst/>
          </a:prstGeom>
          <a:solidFill>
            <a:srgbClr val="519315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02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" y="1936270"/>
            <a:ext cx="1120347" cy="1201397"/>
          </a:xfrm>
          <a:prstGeom prst="rect">
            <a:avLst/>
          </a:prstGeom>
          <a:solidFill>
            <a:srgbClr val="84B537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01</a:t>
            </a:r>
            <a:endParaRPr lang="zh-CN" altLang="en-US" sz="28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4" name="矩形 28"/>
          <p:cNvSpPr/>
          <p:nvPr/>
        </p:nvSpPr>
        <p:spPr>
          <a:xfrm>
            <a:off x="1120351" y="1936269"/>
            <a:ext cx="2186244" cy="1532639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6712" h="1280593">
                <a:moveTo>
                  <a:pt x="0" y="0"/>
                </a:moveTo>
                <a:lnTo>
                  <a:pt x="1826712" y="555625"/>
                </a:lnTo>
                <a:lnTo>
                  <a:pt x="1826712" y="1280593"/>
                </a:ln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35" name="矩形 28"/>
          <p:cNvSpPr/>
          <p:nvPr/>
        </p:nvSpPr>
        <p:spPr>
          <a:xfrm>
            <a:off x="1120351" y="3139945"/>
            <a:ext cx="2190043" cy="1205847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33980"/>
              <a:gd name="connsiteY0-72" fmla="*/ 0 h 1007543"/>
              <a:gd name="connsiteX1-73" fmla="*/ 1829887 w 1833980"/>
              <a:gd name="connsiteY1-74" fmla="*/ 273050 h 1007543"/>
              <a:gd name="connsiteX2-75" fmla="*/ 1833856 w 1833980"/>
              <a:gd name="connsiteY2-76" fmla="*/ 1001193 h 1007543"/>
              <a:gd name="connsiteX3-77" fmla="*/ 0 w 1833980"/>
              <a:gd name="connsiteY3-78" fmla="*/ 1007543 h 1007543"/>
              <a:gd name="connsiteX4-79" fmla="*/ 0 w 1833980"/>
              <a:gd name="connsiteY4-80" fmla="*/ 0 h 1007543"/>
              <a:gd name="connsiteX0-81" fmla="*/ 0 w 1829887"/>
              <a:gd name="connsiteY0-82" fmla="*/ 0 h 1007543"/>
              <a:gd name="connsiteX1-83" fmla="*/ 1829887 w 1829887"/>
              <a:gd name="connsiteY1-84" fmla="*/ 273050 h 1007543"/>
              <a:gd name="connsiteX2-85" fmla="*/ 1829093 w 1829887"/>
              <a:gd name="connsiteY2-86" fmla="*/ 1003575 h 1007543"/>
              <a:gd name="connsiteX3-87" fmla="*/ 0 w 1829887"/>
              <a:gd name="connsiteY3-88" fmla="*/ 1007543 h 1007543"/>
              <a:gd name="connsiteX4-89" fmla="*/ 0 w 1829887"/>
              <a:gd name="connsiteY4-90" fmla="*/ 0 h 10075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9887" h="1007543">
                <a:moveTo>
                  <a:pt x="0" y="0"/>
                </a:moveTo>
                <a:lnTo>
                  <a:pt x="1829887" y="273050"/>
                </a:lnTo>
                <a:cubicBezTo>
                  <a:pt x="1828829" y="608898"/>
                  <a:pt x="1830151" y="667727"/>
                  <a:pt x="1829093" y="1003575"/>
                </a:cubicBez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36" name="矩形 28"/>
          <p:cNvSpPr/>
          <p:nvPr/>
        </p:nvSpPr>
        <p:spPr>
          <a:xfrm>
            <a:off x="1120351" y="4337543"/>
            <a:ext cx="2195021" cy="1201096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29887"/>
              <a:gd name="connsiteY0-72" fmla="*/ 0 h 1001193"/>
              <a:gd name="connsiteX1-73" fmla="*/ 1829887 w 1829887"/>
              <a:gd name="connsiteY1-74" fmla="*/ 273050 h 1001193"/>
              <a:gd name="connsiteX2-75" fmla="*/ 1826712 w 1829887"/>
              <a:gd name="connsiteY2-76" fmla="*/ 1001193 h 1001193"/>
              <a:gd name="connsiteX3-77" fmla="*/ 0 w 1829887"/>
              <a:gd name="connsiteY3-78" fmla="*/ 998018 h 1001193"/>
              <a:gd name="connsiteX4-79" fmla="*/ 0 w 1829887"/>
              <a:gd name="connsiteY4-80" fmla="*/ 0 h 1001193"/>
              <a:gd name="connsiteX0-81" fmla="*/ 0 w 1832268"/>
              <a:gd name="connsiteY0-82" fmla="*/ 5556 h 1006749"/>
              <a:gd name="connsiteX1-83" fmla="*/ 1832268 w 1832268"/>
              <a:gd name="connsiteY1-84" fmla="*/ 0 h 1006749"/>
              <a:gd name="connsiteX2-85" fmla="*/ 1826712 w 1832268"/>
              <a:gd name="connsiteY2-86" fmla="*/ 1006749 h 1006749"/>
              <a:gd name="connsiteX3-87" fmla="*/ 0 w 1832268"/>
              <a:gd name="connsiteY3-88" fmla="*/ 1003574 h 1006749"/>
              <a:gd name="connsiteX4-89" fmla="*/ 0 w 1832268"/>
              <a:gd name="connsiteY4-90" fmla="*/ 5556 h 1006749"/>
              <a:gd name="connsiteX0-91" fmla="*/ 0 w 1832268"/>
              <a:gd name="connsiteY0-92" fmla="*/ 5556 h 1003574"/>
              <a:gd name="connsiteX1-93" fmla="*/ 1832268 w 1832268"/>
              <a:gd name="connsiteY1-94" fmla="*/ 0 h 1003574"/>
              <a:gd name="connsiteX2-95" fmla="*/ 1829093 w 1832268"/>
              <a:gd name="connsiteY2-96" fmla="*/ 720999 h 1003574"/>
              <a:gd name="connsiteX3-97" fmla="*/ 0 w 1832268"/>
              <a:gd name="connsiteY3-98" fmla="*/ 1003574 h 1003574"/>
              <a:gd name="connsiteX4-99" fmla="*/ 0 w 1832268"/>
              <a:gd name="connsiteY4-100" fmla="*/ 5556 h 1003574"/>
              <a:gd name="connsiteX0-101" fmla="*/ 0 w 1834048"/>
              <a:gd name="connsiteY0-102" fmla="*/ 5556 h 1003574"/>
              <a:gd name="connsiteX1-103" fmla="*/ 1832268 w 1834048"/>
              <a:gd name="connsiteY1-104" fmla="*/ 0 h 1003574"/>
              <a:gd name="connsiteX2-105" fmla="*/ 1833856 w 1834048"/>
              <a:gd name="connsiteY2-106" fmla="*/ 720999 h 1003574"/>
              <a:gd name="connsiteX3-107" fmla="*/ 0 w 1834048"/>
              <a:gd name="connsiteY3-108" fmla="*/ 1003574 h 1003574"/>
              <a:gd name="connsiteX4-109" fmla="*/ 0 w 1834048"/>
              <a:gd name="connsiteY4-110" fmla="*/ 5556 h 10035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34048" h="1003574">
                <a:moveTo>
                  <a:pt x="0" y="5556"/>
                </a:moveTo>
                <a:lnTo>
                  <a:pt x="1832268" y="0"/>
                </a:lnTo>
                <a:cubicBezTo>
                  <a:pt x="1831210" y="335848"/>
                  <a:pt x="1834914" y="385151"/>
                  <a:pt x="1833856" y="720999"/>
                </a:cubicBezTo>
                <a:lnTo>
                  <a:pt x="0" y="1003574"/>
                </a:lnTo>
                <a:lnTo>
                  <a:pt x="0" y="5556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37" name="矩形 28"/>
          <p:cNvSpPr/>
          <p:nvPr/>
        </p:nvSpPr>
        <p:spPr>
          <a:xfrm>
            <a:off x="1114527" y="5193799"/>
            <a:ext cx="2198717" cy="1551637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29887"/>
              <a:gd name="connsiteY0-72" fmla="*/ 0 h 1001193"/>
              <a:gd name="connsiteX1-73" fmla="*/ 1829887 w 1829887"/>
              <a:gd name="connsiteY1-74" fmla="*/ 273050 h 1001193"/>
              <a:gd name="connsiteX2-75" fmla="*/ 1826712 w 1829887"/>
              <a:gd name="connsiteY2-76" fmla="*/ 1001193 h 1001193"/>
              <a:gd name="connsiteX3-77" fmla="*/ 0 w 1829887"/>
              <a:gd name="connsiteY3-78" fmla="*/ 998018 h 1001193"/>
              <a:gd name="connsiteX4-79" fmla="*/ 0 w 1829887"/>
              <a:gd name="connsiteY4-80" fmla="*/ 0 h 1001193"/>
              <a:gd name="connsiteX0-81" fmla="*/ 0 w 1832268"/>
              <a:gd name="connsiteY0-82" fmla="*/ 5556 h 1006749"/>
              <a:gd name="connsiteX1-83" fmla="*/ 1832268 w 1832268"/>
              <a:gd name="connsiteY1-84" fmla="*/ 0 h 1006749"/>
              <a:gd name="connsiteX2-85" fmla="*/ 1826712 w 1832268"/>
              <a:gd name="connsiteY2-86" fmla="*/ 1006749 h 1006749"/>
              <a:gd name="connsiteX3-87" fmla="*/ 0 w 1832268"/>
              <a:gd name="connsiteY3-88" fmla="*/ 1003574 h 1006749"/>
              <a:gd name="connsiteX4-89" fmla="*/ 0 w 1832268"/>
              <a:gd name="connsiteY4-90" fmla="*/ 5556 h 1006749"/>
              <a:gd name="connsiteX0-91" fmla="*/ 0 w 1832268"/>
              <a:gd name="connsiteY0-92" fmla="*/ 5556 h 1003574"/>
              <a:gd name="connsiteX1-93" fmla="*/ 1832268 w 1832268"/>
              <a:gd name="connsiteY1-94" fmla="*/ 0 h 1003574"/>
              <a:gd name="connsiteX2-95" fmla="*/ 1829093 w 1832268"/>
              <a:gd name="connsiteY2-96" fmla="*/ 720999 h 1003574"/>
              <a:gd name="connsiteX3-97" fmla="*/ 0 w 1832268"/>
              <a:gd name="connsiteY3-98" fmla="*/ 1003574 h 1003574"/>
              <a:gd name="connsiteX4-99" fmla="*/ 0 w 1832268"/>
              <a:gd name="connsiteY4-100" fmla="*/ 5556 h 1003574"/>
              <a:gd name="connsiteX0-101" fmla="*/ 0 w 1834649"/>
              <a:gd name="connsiteY0-102" fmla="*/ 793 h 1003574"/>
              <a:gd name="connsiteX1-103" fmla="*/ 1834649 w 1834649"/>
              <a:gd name="connsiteY1-104" fmla="*/ 0 h 1003574"/>
              <a:gd name="connsiteX2-105" fmla="*/ 1831474 w 1834649"/>
              <a:gd name="connsiteY2-106" fmla="*/ 720999 h 1003574"/>
              <a:gd name="connsiteX3-107" fmla="*/ 2381 w 1834649"/>
              <a:gd name="connsiteY3-108" fmla="*/ 1003574 h 1003574"/>
              <a:gd name="connsiteX4-109" fmla="*/ 0 w 1834649"/>
              <a:gd name="connsiteY4-110" fmla="*/ 793 h 1003574"/>
              <a:gd name="connsiteX0-111" fmla="*/ 0 w 1834649"/>
              <a:gd name="connsiteY0-112" fmla="*/ 284162 h 1286943"/>
              <a:gd name="connsiteX1-113" fmla="*/ 1834649 w 1834649"/>
              <a:gd name="connsiteY1-114" fmla="*/ 0 h 1286943"/>
              <a:gd name="connsiteX2-115" fmla="*/ 1831474 w 1834649"/>
              <a:gd name="connsiteY2-116" fmla="*/ 1004368 h 1286943"/>
              <a:gd name="connsiteX3-117" fmla="*/ 2381 w 1834649"/>
              <a:gd name="connsiteY3-118" fmla="*/ 1286943 h 1286943"/>
              <a:gd name="connsiteX4-119" fmla="*/ 0 w 1834649"/>
              <a:gd name="connsiteY4-120" fmla="*/ 284162 h 1286943"/>
              <a:gd name="connsiteX0-121" fmla="*/ 0 w 1834649"/>
              <a:gd name="connsiteY0-122" fmla="*/ 284162 h 1286943"/>
              <a:gd name="connsiteX1-123" fmla="*/ 1834649 w 1834649"/>
              <a:gd name="connsiteY1-124" fmla="*/ 0 h 1286943"/>
              <a:gd name="connsiteX2-125" fmla="*/ 1829093 w 1834649"/>
              <a:gd name="connsiteY2-126" fmla="*/ 721000 h 1286943"/>
              <a:gd name="connsiteX3-127" fmla="*/ 2381 w 1834649"/>
              <a:gd name="connsiteY3-128" fmla="*/ 1286943 h 1286943"/>
              <a:gd name="connsiteX4-129" fmla="*/ 0 w 1834649"/>
              <a:gd name="connsiteY4-130" fmla="*/ 284162 h 1286943"/>
              <a:gd name="connsiteX0-131" fmla="*/ 229 w 1834878"/>
              <a:gd name="connsiteY0-132" fmla="*/ 284162 h 1289324"/>
              <a:gd name="connsiteX1-133" fmla="*/ 1834878 w 1834878"/>
              <a:gd name="connsiteY1-134" fmla="*/ 0 h 1289324"/>
              <a:gd name="connsiteX2-135" fmla="*/ 1829322 w 1834878"/>
              <a:gd name="connsiteY2-136" fmla="*/ 721000 h 1289324"/>
              <a:gd name="connsiteX3-137" fmla="*/ 229 w 1834878"/>
              <a:gd name="connsiteY3-138" fmla="*/ 1289324 h 1289324"/>
              <a:gd name="connsiteX4-139" fmla="*/ 229 w 1834878"/>
              <a:gd name="connsiteY4-140" fmla="*/ 284162 h 1289324"/>
              <a:gd name="connsiteX0-141" fmla="*/ 2486 w 1837135"/>
              <a:gd name="connsiteY0-142" fmla="*/ 284162 h 1296468"/>
              <a:gd name="connsiteX1-143" fmla="*/ 1837135 w 1837135"/>
              <a:gd name="connsiteY1-144" fmla="*/ 0 h 1296468"/>
              <a:gd name="connsiteX2-145" fmla="*/ 1831579 w 1837135"/>
              <a:gd name="connsiteY2-146" fmla="*/ 721000 h 1296468"/>
              <a:gd name="connsiteX3-147" fmla="*/ 105 w 1837135"/>
              <a:gd name="connsiteY3-148" fmla="*/ 1296468 h 1296468"/>
              <a:gd name="connsiteX4-149" fmla="*/ 2486 w 1837135"/>
              <a:gd name="connsiteY4-150" fmla="*/ 284162 h 1296468"/>
              <a:gd name="connsiteX0-151" fmla="*/ 2486 w 1837135"/>
              <a:gd name="connsiteY0-152" fmla="*/ 284162 h 1296468"/>
              <a:gd name="connsiteX1-153" fmla="*/ 1837135 w 1837135"/>
              <a:gd name="connsiteY1-154" fmla="*/ 0 h 1296468"/>
              <a:gd name="connsiteX2-155" fmla="*/ 1836342 w 1837135"/>
              <a:gd name="connsiteY2-156" fmla="*/ 728144 h 1296468"/>
              <a:gd name="connsiteX3-157" fmla="*/ 105 w 1837135"/>
              <a:gd name="connsiteY3-158" fmla="*/ 1296468 h 1296468"/>
              <a:gd name="connsiteX4-159" fmla="*/ 2486 w 1837135"/>
              <a:gd name="connsiteY4-160" fmla="*/ 284162 h 12964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37135" h="1296468">
                <a:moveTo>
                  <a:pt x="2486" y="284162"/>
                </a:moveTo>
                <a:lnTo>
                  <a:pt x="1837135" y="0"/>
                </a:lnTo>
                <a:cubicBezTo>
                  <a:pt x="1836077" y="335848"/>
                  <a:pt x="1837400" y="392296"/>
                  <a:pt x="1836342" y="728144"/>
                </a:cubicBezTo>
                <a:lnTo>
                  <a:pt x="105" y="1296468"/>
                </a:lnTo>
                <a:cubicBezTo>
                  <a:pt x="-689" y="962208"/>
                  <a:pt x="3280" y="618422"/>
                  <a:pt x="2486" y="284162"/>
                </a:cubicBezTo>
                <a:close/>
              </a:path>
            </a:pathLst>
          </a:custGeom>
          <a:solidFill>
            <a:srgbClr val="51931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38" name="Freeform 144"/>
          <p:cNvSpPr>
            <a:spLocks noEditPoints="1"/>
          </p:cNvSpPr>
          <p:nvPr/>
        </p:nvSpPr>
        <p:spPr bwMode="black">
          <a:xfrm>
            <a:off x="1963745" y="3502490"/>
            <a:ext cx="410496" cy="724519"/>
          </a:xfrm>
          <a:custGeom>
            <a:avLst/>
            <a:gdLst>
              <a:gd name="T0" fmla="*/ 35 w 46"/>
              <a:gd name="T1" fmla="*/ 7 h 84"/>
              <a:gd name="T2" fmla="*/ 29 w 46"/>
              <a:gd name="T3" fmla="*/ 14 h 84"/>
              <a:gd name="T4" fmla="*/ 22 w 46"/>
              <a:gd name="T5" fmla="*/ 7 h 84"/>
              <a:gd name="T6" fmla="*/ 29 w 46"/>
              <a:gd name="T7" fmla="*/ 0 h 84"/>
              <a:gd name="T8" fmla="*/ 35 w 46"/>
              <a:gd name="T9" fmla="*/ 7 h 84"/>
              <a:gd name="T10" fmla="*/ 20 w 46"/>
              <a:gd name="T11" fmla="*/ 12 h 84"/>
              <a:gd name="T12" fmla="*/ 2 w 46"/>
              <a:gd name="T13" fmla="*/ 22 h 84"/>
              <a:gd name="T14" fmla="*/ 0 w 46"/>
              <a:gd name="T15" fmla="*/ 41 h 84"/>
              <a:gd name="T16" fmla="*/ 6 w 46"/>
              <a:gd name="T17" fmla="*/ 41 h 84"/>
              <a:gd name="T18" fmla="*/ 7 w 46"/>
              <a:gd name="T19" fmla="*/ 26 h 84"/>
              <a:gd name="T20" fmla="*/ 15 w 46"/>
              <a:gd name="T21" fmla="*/ 22 h 84"/>
              <a:gd name="T22" fmla="*/ 10 w 46"/>
              <a:gd name="T23" fmla="*/ 37 h 84"/>
              <a:gd name="T24" fmla="*/ 12 w 46"/>
              <a:gd name="T25" fmla="*/ 45 h 84"/>
              <a:gd name="T26" fmla="*/ 0 w 46"/>
              <a:gd name="T27" fmla="*/ 82 h 84"/>
              <a:gd name="T28" fmla="*/ 8 w 46"/>
              <a:gd name="T29" fmla="*/ 84 h 84"/>
              <a:gd name="T30" fmla="*/ 18 w 46"/>
              <a:gd name="T31" fmla="*/ 57 h 84"/>
              <a:gd name="T32" fmla="*/ 21 w 46"/>
              <a:gd name="T33" fmla="*/ 62 h 84"/>
              <a:gd name="T34" fmla="*/ 27 w 46"/>
              <a:gd name="T35" fmla="*/ 84 h 84"/>
              <a:gd name="T36" fmla="*/ 36 w 46"/>
              <a:gd name="T37" fmla="*/ 81 h 84"/>
              <a:gd name="T38" fmla="*/ 29 w 46"/>
              <a:gd name="T39" fmla="*/ 56 h 84"/>
              <a:gd name="T40" fmla="*/ 22 w 46"/>
              <a:gd name="T41" fmla="*/ 45 h 84"/>
              <a:gd name="T42" fmla="*/ 27 w 46"/>
              <a:gd name="T43" fmla="*/ 29 h 84"/>
              <a:gd name="T44" fmla="*/ 29 w 46"/>
              <a:gd name="T45" fmla="*/ 35 h 84"/>
              <a:gd name="T46" fmla="*/ 44 w 46"/>
              <a:gd name="T47" fmla="*/ 41 h 84"/>
              <a:gd name="T48" fmla="*/ 46 w 46"/>
              <a:gd name="T49" fmla="*/ 35 h 84"/>
              <a:gd name="T50" fmla="*/ 35 w 46"/>
              <a:gd name="T51" fmla="*/ 30 h 84"/>
              <a:gd name="T52" fmla="*/ 31 w 46"/>
              <a:gd name="T53" fmla="*/ 17 h 84"/>
              <a:gd name="T54" fmla="*/ 20 w 46"/>
              <a:gd name="T55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6" h="84">
                <a:moveTo>
                  <a:pt x="35" y="7"/>
                </a:moveTo>
                <a:cubicBezTo>
                  <a:pt x="35" y="11"/>
                  <a:pt x="33" y="14"/>
                  <a:pt x="29" y="14"/>
                </a:cubicBezTo>
                <a:cubicBezTo>
                  <a:pt x="25" y="14"/>
                  <a:pt x="22" y="11"/>
                  <a:pt x="22" y="7"/>
                </a:cubicBezTo>
                <a:cubicBezTo>
                  <a:pt x="22" y="3"/>
                  <a:pt x="25" y="0"/>
                  <a:pt x="29" y="0"/>
                </a:cubicBezTo>
                <a:cubicBezTo>
                  <a:pt x="33" y="0"/>
                  <a:pt x="35" y="3"/>
                  <a:pt x="35" y="7"/>
                </a:cubicBezTo>
                <a:moveTo>
                  <a:pt x="20" y="12"/>
                </a:moveTo>
                <a:cubicBezTo>
                  <a:pt x="2" y="22"/>
                  <a:pt x="2" y="22"/>
                  <a:pt x="2" y="22"/>
                </a:cubicBezTo>
                <a:cubicBezTo>
                  <a:pt x="0" y="41"/>
                  <a:pt x="0" y="41"/>
                  <a:pt x="0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7" y="26"/>
                  <a:pt x="7" y="26"/>
                  <a:pt x="7" y="26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1" y="34"/>
                  <a:pt x="10" y="37"/>
                </a:cubicBezTo>
                <a:cubicBezTo>
                  <a:pt x="9" y="39"/>
                  <a:pt x="11" y="43"/>
                  <a:pt x="12" y="45"/>
                </a:cubicBezTo>
                <a:cubicBezTo>
                  <a:pt x="0" y="82"/>
                  <a:pt x="0" y="82"/>
                  <a:pt x="0" y="82"/>
                </a:cubicBezTo>
                <a:cubicBezTo>
                  <a:pt x="8" y="84"/>
                  <a:pt x="8" y="84"/>
                  <a:pt x="8" y="84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62"/>
                  <a:pt x="21" y="62"/>
                  <a:pt x="21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36" y="81"/>
                  <a:pt x="36" y="81"/>
                  <a:pt x="36" y="81"/>
                </a:cubicBezTo>
                <a:cubicBezTo>
                  <a:pt x="29" y="56"/>
                  <a:pt x="29" y="56"/>
                  <a:pt x="29" y="56"/>
                </a:cubicBezTo>
                <a:cubicBezTo>
                  <a:pt x="22" y="45"/>
                  <a:pt x="22" y="45"/>
                  <a:pt x="22" y="45"/>
                </a:cubicBezTo>
                <a:cubicBezTo>
                  <a:pt x="27" y="29"/>
                  <a:pt x="27" y="29"/>
                  <a:pt x="27" y="29"/>
                </a:cubicBezTo>
                <a:cubicBezTo>
                  <a:pt x="29" y="35"/>
                  <a:pt x="29" y="35"/>
                  <a:pt x="29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35"/>
                  <a:pt x="46" y="35"/>
                  <a:pt x="46" y="35"/>
                </a:cubicBezTo>
                <a:cubicBezTo>
                  <a:pt x="35" y="30"/>
                  <a:pt x="35" y="30"/>
                  <a:pt x="35" y="30"/>
                </a:cubicBezTo>
                <a:cubicBezTo>
                  <a:pt x="31" y="17"/>
                  <a:pt x="31" y="17"/>
                  <a:pt x="31" y="17"/>
                </a:cubicBezTo>
                <a:lnTo>
                  <a:pt x="20" y="12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vert="horz" wrap="square" lIns="68589" tIns="34295" rIns="68589" bIns="34295" numCol="1" anchor="t" anchorCtr="0" compatLnSpc="1"/>
          <a:lstStyle/>
          <a:p>
            <a:endParaRPr lang="en-US" sz="1400"/>
          </a:p>
        </p:txBody>
      </p:sp>
      <p:pic>
        <p:nvPicPr>
          <p:cNvPr id="39" name="Picture 34" descr="Efficienc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283" y="4455191"/>
            <a:ext cx="889408" cy="82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roup 173"/>
          <p:cNvGrpSpPr>
            <a:grpSpLocks noChangeAspect="1"/>
          </p:cNvGrpSpPr>
          <p:nvPr/>
        </p:nvGrpSpPr>
        <p:grpSpPr>
          <a:xfrm>
            <a:off x="1866299" y="5469725"/>
            <a:ext cx="605387" cy="779196"/>
            <a:chOff x="-2773363" y="1651000"/>
            <a:chExt cx="2692401" cy="3448051"/>
          </a:xfrm>
          <a:solidFill>
            <a:schemeClr val="bg1"/>
          </a:solidFill>
        </p:grpSpPr>
        <p:sp>
          <p:nvSpPr>
            <p:cNvPr id="41" name="Freeform 19"/>
            <p:cNvSpPr>
              <a:spLocks noEditPoints="1"/>
            </p:cNvSpPr>
            <p:nvPr/>
          </p:nvSpPr>
          <p:spPr bwMode="auto">
            <a:xfrm>
              <a:off x="-1908175" y="1798638"/>
              <a:ext cx="641350" cy="641350"/>
            </a:xfrm>
            <a:custGeom>
              <a:avLst/>
              <a:gdLst>
                <a:gd name="T0" fmla="*/ 171 w 171"/>
                <a:gd name="T1" fmla="*/ 79 h 171"/>
                <a:gd name="T2" fmla="*/ 168 w 171"/>
                <a:gd name="T3" fmla="*/ 77 h 171"/>
                <a:gd name="T4" fmla="*/ 152 w 171"/>
                <a:gd name="T5" fmla="*/ 65 h 171"/>
                <a:gd name="T6" fmla="*/ 165 w 171"/>
                <a:gd name="T7" fmla="*/ 54 h 171"/>
                <a:gd name="T8" fmla="*/ 161 w 171"/>
                <a:gd name="T9" fmla="*/ 52 h 171"/>
                <a:gd name="T10" fmla="*/ 142 w 171"/>
                <a:gd name="T11" fmla="*/ 45 h 171"/>
                <a:gd name="T12" fmla="*/ 152 w 171"/>
                <a:gd name="T13" fmla="*/ 32 h 171"/>
                <a:gd name="T14" fmla="*/ 147 w 171"/>
                <a:gd name="T15" fmla="*/ 30 h 171"/>
                <a:gd name="T16" fmla="*/ 127 w 171"/>
                <a:gd name="T17" fmla="*/ 30 h 171"/>
                <a:gd name="T18" fmla="*/ 132 w 171"/>
                <a:gd name="T19" fmla="*/ 15 h 171"/>
                <a:gd name="T20" fmla="*/ 127 w 171"/>
                <a:gd name="T21" fmla="*/ 14 h 171"/>
                <a:gd name="T22" fmla="*/ 108 w 171"/>
                <a:gd name="T23" fmla="*/ 20 h 171"/>
                <a:gd name="T24" fmla="*/ 108 w 171"/>
                <a:gd name="T25" fmla="*/ 5 h 171"/>
                <a:gd name="T26" fmla="*/ 103 w 171"/>
                <a:gd name="T27" fmla="*/ 4 h 171"/>
                <a:gd name="T28" fmla="*/ 86 w 171"/>
                <a:gd name="T29" fmla="*/ 16 h 171"/>
                <a:gd name="T30" fmla="*/ 79 w 171"/>
                <a:gd name="T31" fmla="*/ 0 h 171"/>
                <a:gd name="T32" fmla="*/ 77 w 171"/>
                <a:gd name="T33" fmla="*/ 3 h 171"/>
                <a:gd name="T34" fmla="*/ 65 w 171"/>
                <a:gd name="T35" fmla="*/ 19 h 171"/>
                <a:gd name="T36" fmla="*/ 53 w 171"/>
                <a:gd name="T37" fmla="*/ 6 h 171"/>
                <a:gd name="T38" fmla="*/ 52 w 171"/>
                <a:gd name="T39" fmla="*/ 10 h 171"/>
                <a:gd name="T40" fmla="*/ 45 w 171"/>
                <a:gd name="T41" fmla="*/ 29 h 171"/>
                <a:gd name="T42" fmla="*/ 30 w 171"/>
                <a:gd name="T43" fmla="*/ 20 h 171"/>
                <a:gd name="T44" fmla="*/ 30 w 171"/>
                <a:gd name="T45" fmla="*/ 24 h 171"/>
                <a:gd name="T46" fmla="*/ 30 w 171"/>
                <a:gd name="T47" fmla="*/ 44 h 171"/>
                <a:gd name="T48" fmla="*/ 13 w 171"/>
                <a:gd name="T49" fmla="*/ 40 h 171"/>
                <a:gd name="T50" fmla="*/ 14 w 171"/>
                <a:gd name="T51" fmla="*/ 44 h 171"/>
                <a:gd name="T52" fmla="*/ 20 w 171"/>
                <a:gd name="T53" fmla="*/ 63 h 171"/>
                <a:gd name="T54" fmla="*/ 2 w 171"/>
                <a:gd name="T55" fmla="*/ 65 h 171"/>
                <a:gd name="T56" fmla="*/ 4 w 171"/>
                <a:gd name="T57" fmla="*/ 68 h 171"/>
                <a:gd name="T58" fmla="*/ 16 w 171"/>
                <a:gd name="T59" fmla="*/ 84 h 171"/>
                <a:gd name="T60" fmla="*/ 0 w 171"/>
                <a:gd name="T61" fmla="*/ 91 h 171"/>
                <a:gd name="T62" fmla="*/ 3 w 171"/>
                <a:gd name="T63" fmla="*/ 94 h 171"/>
                <a:gd name="T64" fmla="*/ 19 w 171"/>
                <a:gd name="T65" fmla="*/ 106 h 171"/>
                <a:gd name="T66" fmla="*/ 6 w 171"/>
                <a:gd name="T67" fmla="*/ 116 h 171"/>
                <a:gd name="T68" fmla="*/ 10 w 171"/>
                <a:gd name="T69" fmla="*/ 119 h 171"/>
                <a:gd name="T70" fmla="*/ 29 w 171"/>
                <a:gd name="T71" fmla="*/ 125 h 171"/>
                <a:gd name="T72" fmla="*/ 19 w 171"/>
                <a:gd name="T73" fmla="*/ 139 h 171"/>
                <a:gd name="T74" fmla="*/ 24 w 171"/>
                <a:gd name="T75" fmla="*/ 141 h 171"/>
                <a:gd name="T76" fmla="*/ 44 w 171"/>
                <a:gd name="T77" fmla="*/ 141 h 171"/>
                <a:gd name="T78" fmla="*/ 39 w 171"/>
                <a:gd name="T79" fmla="*/ 156 h 171"/>
                <a:gd name="T80" fmla="*/ 44 w 171"/>
                <a:gd name="T81" fmla="*/ 157 h 171"/>
                <a:gd name="T82" fmla="*/ 63 w 171"/>
                <a:gd name="T83" fmla="*/ 151 h 171"/>
                <a:gd name="T84" fmla="*/ 63 w 171"/>
                <a:gd name="T85" fmla="*/ 166 h 171"/>
                <a:gd name="T86" fmla="*/ 68 w 171"/>
                <a:gd name="T87" fmla="*/ 166 h 171"/>
                <a:gd name="T88" fmla="*/ 85 w 171"/>
                <a:gd name="T89" fmla="*/ 155 h 171"/>
                <a:gd name="T90" fmla="*/ 91 w 171"/>
                <a:gd name="T91" fmla="*/ 171 h 171"/>
                <a:gd name="T92" fmla="*/ 94 w 171"/>
                <a:gd name="T93" fmla="*/ 168 h 171"/>
                <a:gd name="T94" fmla="*/ 96 w 171"/>
                <a:gd name="T95" fmla="*/ 154 h 171"/>
                <a:gd name="T96" fmla="*/ 114 w 171"/>
                <a:gd name="T97" fmla="*/ 163 h 171"/>
                <a:gd name="T98" fmla="*/ 119 w 171"/>
                <a:gd name="T99" fmla="*/ 162 h 171"/>
                <a:gd name="T100" fmla="*/ 117 w 171"/>
                <a:gd name="T101" fmla="*/ 147 h 171"/>
                <a:gd name="T102" fmla="*/ 137 w 171"/>
                <a:gd name="T103" fmla="*/ 150 h 171"/>
                <a:gd name="T104" fmla="*/ 142 w 171"/>
                <a:gd name="T105" fmla="*/ 149 h 171"/>
                <a:gd name="T106" fmla="*/ 135 w 171"/>
                <a:gd name="T107" fmla="*/ 134 h 171"/>
                <a:gd name="T108" fmla="*/ 154 w 171"/>
                <a:gd name="T109" fmla="*/ 131 h 171"/>
                <a:gd name="T110" fmla="*/ 159 w 171"/>
                <a:gd name="T111" fmla="*/ 129 h 171"/>
                <a:gd name="T112" fmla="*/ 147 w 171"/>
                <a:gd name="T113" fmla="*/ 117 h 171"/>
                <a:gd name="T114" fmla="*/ 165 w 171"/>
                <a:gd name="T115" fmla="*/ 108 h 171"/>
                <a:gd name="T116" fmla="*/ 169 w 171"/>
                <a:gd name="T117" fmla="*/ 105 h 171"/>
                <a:gd name="T118" fmla="*/ 154 w 171"/>
                <a:gd name="T119" fmla="*/ 96 h 171"/>
                <a:gd name="T120" fmla="*/ 168 w 171"/>
                <a:gd name="T121" fmla="*/ 82 h 171"/>
                <a:gd name="T122" fmla="*/ 70 w 171"/>
                <a:gd name="T123" fmla="*/ 85 h 171"/>
                <a:gd name="T124" fmla="*/ 101 w 171"/>
                <a:gd name="T125" fmla="*/ 8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" h="171">
                  <a:moveTo>
                    <a:pt x="168" y="82"/>
                  </a:moveTo>
                  <a:cubicBezTo>
                    <a:pt x="170" y="82"/>
                    <a:pt x="171" y="81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8"/>
                    <a:pt x="169" y="77"/>
                    <a:pt x="168" y="77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4" y="71"/>
                    <a:pt x="153" y="68"/>
                    <a:pt x="152" y="65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4" y="56"/>
                    <a:pt x="165" y="55"/>
                    <a:pt x="165" y="54"/>
                  </a:cubicBezTo>
                  <a:cubicBezTo>
                    <a:pt x="165" y="54"/>
                    <a:pt x="165" y="53"/>
                    <a:pt x="165" y="53"/>
                  </a:cubicBezTo>
                  <a:cubicBezTo>
                    <a:pt x="164" y="52"/>
                    <a:pt x="163" y="51"/>
                    <a:pt x="161" y="52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6" y="51"/>
                    <a:pt x="144" y="48"/>
                    <a:pt x="142" y="4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2" y="33"/>
                    <a:pt x="152" y="32"/>
                  </a:cubicBezTo>
                  <a:cubicBezTo>
                    <a:pt x="152" y="31"/>
                    <a:pt x="151" y="31"/>
                    <a:pt x="151" y="30"/>
                  </a:cubicBezTo>
                  <a:cubicBezTo>
                    <a:pt x="150" y="29"/>
                    <a:pt x="148" y="29"/>
                    <a:pt x="147" y="30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2" y="34"/>
                    <a:pt x="130" y="32"/>
                    <a:pt x="127" y="30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5"/>
                  </a:cubicBezTo>
                  <a:cubicBezTo>
                    <a:pt x="132" y="14"/>
                    <a:pt x="132" y="13"/>
                    <a:pt x="131" y="13"/>
                  </a:cubicBezTo>
                  <a:cubicBezTo>
                    <a:pt x="129" y="12"/>
                    <a:pt x="128" y="12"/>
                    <a:pt x="127" y="1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4" y="22"/>
                    <a:pt x="111" y="21"/>
                    <a:pt x="108" y="20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7" y="3"/>
                    <a:pt x="106" y="2"/>
                  </a:cubicBezTo>
                  <a:cubicBezTo>
                    <a:pt x="105" y="2"/>
                    <a:pt x="103" y="3"/>
                    <a:pt x="103" y="4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3" y="16"/>
                    <a:pt x="90" y="16"/>
                    <a:pt x="86" y="16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1" y="0"/>
                    <a:pt x="79" y="0"/>
                  </a:cubicBezTo>
                  <a:cubicBezTo>
                    <a:pt x="78" y="0"/>
                    <a:pt x="77" y="1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1" y="17"/>
                    <a:pt x="68" y="18"/>
                    <a:pt x="65" y="1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5" y="5"/>
                    <a:pt x="53" y="6"/>
                  </a:cubicBezTo>
                  <a:cubicBezTo>
                    <a:pt x="52" y="6"/>
                    <a:pt x="52" y="7"/>
                    <a:pt x="52" y="9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1" y="25"/>
                    <a:pt x="48" y="27"/>
                    <a:pt x="45" y="2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19"/>
                    <a:pt x="32" y="19"/>
                    <a:pt x="30" y="20"/>
                  </a:cubicBezTo>
                  <a:cubicBezTo>
                    <a:pt x="30" y="20"/>
                    <a:pt x="29" y="21"/>
                    <a:pt x="29" y="22"/>
                  </a:cubicBezTo>
                  <a:cubicBezTo>
                    <a:pt x="29" y="23"/>
                    <a:pt x="30" y="23"/>
                    <a:pt x="30" y="2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9"/>
                    <a:pt x="32" y="41"/>
                    <a:pt x="30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38"/>
                    <a:pt x="14" y="39"/>
                    <a:pt x="13" y="40"/>
                  </a:cubicBezTo>
                  <a:cubicBezTo>
                    <a:pt x="13" y="41"/>
                    <a:pt x="12" y="41"/>
                    <a:pt x="12" y="42"/>
                  </a:cubicBezTo>
                  <a:cubicBezTo>
                    <a:pt x="12" y="42"/>
                    <a:pt x="13" y="43"/>
                    <a:pt x="14" y="4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2" y="57"/>
                    <a:pt x="21" y="60"/>
                    <a:pt x="20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4" y="62"/>
                    <a:pt x="3" y="63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6" y="78"/>
                    <a:pt x="16" y="81"/>
                    <a:pt x="16" y="84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2" y="94"/>
                    <a:pt x="3" y="9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9"/>
                    <a:pt x="18" y="103"/>
                    <a:pt x="19" y="106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4"/>
                    <a:pt x="6" y="115"/>
                    <a:pt x="6" y="116"/>
                  </a:cubicBezTo>
                  <a:cubicBezTo>
                    <a:pt x="6" y="117"/>
                    <a:pt x="6" y="117"/>
                    <a:pt x="6" y="118"/>
                  </a:cubicBezTo>
                  <a:cubicBezTo>
                    <a:pt x="7" y="119"/>
                    <a:pt x="8" y="120"/>
                    <a:pt x="10" y="119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0"/>
                    <a:pt x="27" y="123"/>
                    <a:pt x="29" y="125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19" y="138"/>
                    <a:pt x="19" y="139"/>
                  </a:cubicBezTo>
                  <a:cubicBezTo>
                    <a:pt x="19" y="139"/>
                    <a:pt x="20" y="140"/>
                    <a:pt x="20" y="140"/>
                  </a:cubicBezTo>
                  <a:cubicBezTo>
                    <a:pt x="21" y="142"/>
                    <a:pt x="23" y="142"/>
                    <a:pt x="24" y="14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9" y="137"/>
                    <a:pt x="41" y="139"/>
                    <a:pt x="44" y="141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6"/>
                  </a:cubicBezTo>
                  <a:cubicBezTo>
                    <a:pt x="39" y="157"/>
                    <a:pt x="39" y="157"/>
                    <a:pt x="40" y="158"/>
                  </a:cubicBezTo>
                  <a:cubicBezTo>
                    <a:pt x="42" y="159"/>
                    <a:pt x="43" y="158"/>
                    <a:pt x="44" y="15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7" y="149"/>
                    <a:pt x="60" y="150"/>
                    <a:pt x="63" y="151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3" y="165"/>
                    <a:pt x="63" y="166"/>
                    <a:pt x="63" y="166"/>
                  </a:cubicBezTo>
                  <a:cubicBezTo>
                    <a:pt x="63" y="167"/>
                    <a:pt x="64" y="168"/>
                    <a:pt x="65" y="168"/>
                  </a:cubicBezTo>
                  <a:cubicBezTo>
                    <a:pt x="66" y="169"/>
                    <a:pt x="68" y="168"/>
                    <a:pt x="68" y="16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8" y="154"/>
                    <a:pt x="81" y="155"/>
                    <a:pt x="85" y="155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89" y="170"/>
                    <a:pt x="90" y="171"/>
                    <a:pt x="91" y="171"/>
                  </a:cubicBezTo>
                  <a:cubicBezTo>
                    <a:pt x="91" y="171"/>
                    <a:pt x="92" y="171"/>
                    <a:pt x="92" y="171"/>
                  </a:cubicBezTo>
                  <a:cubicBezTo>
                    <a:pt x="93" y="171"/>
                    <a:pt x="94" y="169"/>
                    <a:pt x="94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0" y="153"/>
                    <a:pt x="103" y="153"/>
                    <a:pt x="106" y="152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5" y="165"/>
                    <a:pt x="116" y="165"/>
                    <a:pt x="118" y="165"/>
                  </a:cubicBezTo>
                  <a:cubicBezTo>
                    <a:pt x="119" y="164"/>
                    <a:pt x="119" y="163"/>
                    <a:pt x="119" y="162"/>
                  </a:cubicBezTo>
                  <a:cubicBezTo>
                    <a:pt x="119" y="162"/>
                    <a:pt x="119" y="161"/>
                    <a:pt x="119" y="161"/>
                  </a:cubicBezTo>
                  <a:cubicBezTo>
                    <a:pt x="117" y="147"/>
                    <a:pt x="117" y="147"/>
                    <a:pt x="117" y="147"/>
                  </a:cubicBezTo>
                  <a:cubicBezTo>
                    <a:pt x="120" y="146"/>
                    <a:pt x="123" y="144"/>
                    <a:pt x="126" y="14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8" y="152"/>
                    <a:pt x="139" y="152"/>
                    <a:pt x="141" y="151"/>
                  </a:cubicBezTo>
                  <a:cubicBezTo>
                    <a:pt x="141" y="150"/>
                    <a:pt x="142" y="149"/>
                    <a:pt x="142" y="149"/>
                  </a:cubicBezTo>
                  <a:cubicBezTo>
                    <a:pt x="142" y="148"/>
                    <a:pt x="141" y="147"/>
                    <a:pt x="141" y="147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7" y="132"/>
                    <a:pt x="139" y="130"/>
                    <a:pt x="141" y="127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6" y="132"/>
                    <a:pt x="157" y="132"/>
                    <a:pt x="158" y="131"/>
                  </a:cubicBezTo>
                  <a:cubicBezTo>
                    <a:pt x="158" y="130"/>
                    <a:pt x="159" y="130"/>
                    <a:pt x="159" y="129"/>
                  </a:cubicBezTo>
                  <a:cubicBezTo>
                    <a:pt x="159" y="128"/>
                    <a:pt x="158" y="127"/>
                    <a:pt x="157" y="12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9" y="114"/>
                    <a:pt x="150" y="111"/>
                    <a:pt x="151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7" y="108"/>
                    <a:pt x="168" y="107"/>
                    <a:pt x="169" y="106"/>
                  </a:cubicBezTo>
                  <a:cubicBezTo>
                    <a:pt x="169" y="106"/>
                    <a:pt x="169" y="105"/>
                    <a:pt x="169" y="105"/>
                  </a:cubicBezTo>
                  <a:cubicBezTo>
                    <a:pt x="169" y="104"/>
                    <a:pt x="168" y="103"/>
                    <a:pt x="167" y="103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3"/>
                    <a:pt x="155" y="90"/>
                    <a:pt x="155" y="86"/>
                  </a:cubicBezTo>
                  <a:lnTo>
                    <a:pt x="168" y="82"/>
                  </a:lnTo>
                  <a:close/>
                  <a:moveTo>
                    <a:pt x="86" y="101"/>
                  </a:moveTo>
                  <a:cubicBezTo>
                    <a:pt x="77" y="101"/>
                    <a:pt x="70" y="94"/>
                    <a:pt x="70" y="85"/>
                  </a:cubicBezTo>
                  <a:cubicBezTo>
                    <a:pt x="70" y="77"/>
                    <a:pt x="77" y="70"/>
                    <a:pt x="86" y="70"/>
                  </a:cubicBezTo>
                  <a:cubicBezTo>
                    <a:pt x="94" y="70"/>
                    <a:pt x="101" y="77"/>
                    <a:pt x="101" y="85"/>
                  </a:cubicBezTo>
                  <a:cubicBezTo>
                    <a:pt x="101" y="94"/>
                    <a:pt x="94" y="101"/>
                    <a:pt x="8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2" name="Freeform 20"/>
            <p:cNvSpPr>
              <a:spLocks noEditPoints="1"/>
            </p:cNvSpPr>
            <p:nvPr/>
          </p:nvSpPr>
          <p:spPr bwMode="auto">
            <a:xfrm>
              <a:off x="-1333500" y="1651000"/>
              <a:ext cx="454025" cy="454025"/>
            </a:xfrm>
            <a:custGeom>
              <a:avLst/>
              <a:gdLst>
                <a:gd name="T0" fmla="*/ 121 w 121"/>
                <a:gd name="T1" fmla="*/ 56 h 121"/>
                <a:gd name="T2" fmla="*/ 119 w 121"/>
                <a:gd name="T3" fmla="*/ 54 h 121"/>
                <a:gd name="T4" fmla="*/ 108 w 121"/>
                <a:gd name="T5" fmla="*/ 46 h 121"/>
                <a:gd name="T6" fmla="*/ 117 w 121"/>
                <a:gd name="T7" fmla="*/ 38 h 121"/>
                <a:gd name="T8" fmla="*/ 115 w 121"/>
                <a:gd name="T9" fmla="*/ 37 h 121"/>
                <a:gd name="T10" fmla="*/ 101 w 121"/>
                <a:gd name="T11" fmla="*/ 32 h 121"/>
                <a:gd name="T12" fmla="*/ 108 w 121"/>
                <a:gd name="T13" fmla="*/ 23 h 121"/>
                <a:gd name="T14" fmla="*/ 105 w 121"/>
                <a:gd name="T15" fmla="*/ 21 h 121"/>
                <a:gd name="T16" fmla="*/ 90 w 121"/>
                <a:gd name="T17" fmla="*/ 21 h 121"/>
                <a:gd name="T18" fmla="*/ 94 w 121"/>
                <a:gd name="T19" fmla="*/ 11 h 121"/>
                <a:gd name="T20" fmla="*/ 90 w 121"/>
                <a:gd name="T21" fmla="*/ 10 h 121"/>
                <a:gd name="T22" fmla="*/ 77 w 121"/>
                <a:gd name="T23" fmla="*/ 14 h 121"/>
                <a:gd name="T24" fmla="*/ 77 w 121"/>
                <a:gd name="T25" fmla="*/ 3 h 121"/>
                <a:gd name="T26" fmla="*/ 73 w 121"/>
                <a:gd name="T27" fmla="*/ 3 h 121"/>
                <a:gd name="T28" fmla="*/ 61 w 121"/>
                <a:gd name="T29" fmla="*/ 11 h 121"/>
                <a:gd name="T30" fmla="*/ 56 w 121"/>
                <a:gd name="T31" fmla="*/ 0 h 121"/>
                <a:gd name="T32" fmla="*/ 55 w 121"/>
                <a:gd name="T33" fmla="*/ 2 h 121"/>
                <a:gd name="T34" fmla="*/ 46 w 121"/>
                <a:gd name="T35" fmla="*/ 13 h 121"/>
                <a:gd name="T36" fmla="*/ 38 w 121"/>
                <a:gd name="T37" fmla="*/ 4 h 121"/>
                <a:gd name="T38" fmla="*/ 37 w 121"/>
                <a:gd name="T39" fmla="*/ 7 h 121"/>
                <a:gd name="T40" fmla="*/ 32 w 121"/>
                <a:gd name="T41" fmla="*/ 20 h 121"/>
                <a:gd name="T42" fmla="*/ 22 w 121"/>
                <a:gd name="T43" fmla="*/ 14 h 121"/>
                <a:gd name="T44" fmla="*/ 21 w 121"/>
                <a:gd name="T45" fmla="*/ 17 h 121"/>
                <a:gd name="T46" fmla="*/ 21 w 121"/>
                <a:gd name="T47" fmla="*/ 31 h 121"/>
                <a:gd name="T48" fmla="*/ 9 w 121"/>
                <a:gd name="T49" fmla="*/ 28 h 121"/>
                <a:gd name="T50" fmla="*/ 10 w 121"/>
                <a:gd name="T51" fmla="*/ 31 h 121"/>
                <a:gd name="T52" fmla="*/ 14 w 121"/>
                <a:gd name="T53" fmla="*/ 45 h 121"/>
                <a:gd name="T54" fmla="*/ 2 w 121"/>
                <a:gd name="T55" fmla="*/ 46 h 121"/>
                <a:gd name="T56" fmla="*/ 3 w 121"/>
                <a:gd name="T57" fmla="*/ 48 h 121"/>
                <a:gd name="T58" fmla="*/ 11 w 121"/>
                <a:gd name="T59" fmla="*/ 60 h 121"/>
                <a:gd name="T60" fmla="*/ 0 w 121"/>
                <a:gd name="T61" fmla="*/ 65 h 121"/>
                <a:gd name="T62" fmla="*/ 2 w 121"/>
                <a:gd name="T63" fmla="*/ 67 h 121"/>
                <a:gd name="T64" fmla="*/ 14 w 121"/>
                <a:gd name="T65" fmla="*/ 75 h 121"/>
                <a:gd name="T66" fmla="*/ 4 w 121"/>
                <a:gd name="T67" fmla="*/ 83 h 121"/>
                <a:gd name="T68" fmla="*/ 7 w 121"/>
                <a:gd name="T69" fmla="*/ 84 h 121"/>
                <a:gd name="T70" fmla="*/ 20 w 121"/>
                <a:gd name="T71" fmla="*/ 89 h 121"/>
                <a:gd name="T72" fmla="*/ 14 w 121"/>
                <a:gd name="T73" fmla="*/ 98 h 121"/>
                <a:gd name="T74" fmla="*/ 17 w 121"/>
                <a:gd name="T75" fmla="*/ 100 h 121"/>
                <a:gd name="T76" fmla="*/ 31 w 121"/>
                <a:gd name="T77" fmla="*/ 100 h 121"/>
                <a:gd name="T78" fmla="*/ 28 w 121"/>
                <a:gd name="T79" fmla="*/ 110 h 121"/>
                <a:gd name="T80" fmla="*/ 31 w 121"/>
                <a:gd name="T81" fmla="*/ 112 h 121"/>
                <a:gd name="T82" fmla="*/ 45 w 121"/>
                <a:gd name="T83" fmla="*/ 107 h 121"/>
                <a:gd name="T84" fmla="*/ 45 w 121"/>
                <a:gd name="T85" fmla="*/ 118 h 121"/>
                <a:gd name="T86" fmla="*/ 49 w 121"/>
                <a:gd name="T87" fmla="*/ 118 h 121"/>
                <a:gd name="T88" fmla="*/ 60 w 121"/>
                <a:gd name="T89" fmla="*/ 110 h 121"/>
                <a:gd name="T90" fmla="*/ 65 w 121"/>
                <a:gd name="T91" fmla="*/ 121 h 121"/>
                <a:gd name="T92" fmla="*/ 67 w 121"/>
                <a:gd name="T93" fmla="*/ 119 h 121"/>
                <a:gd name="T94" fmla="*/ 68 w 121"/>
                <a:gd name="T95" fmla="*/ 109 h 121"/>
                <a:gd name="T96" fmla="*/ 81 w 121"/>
                <a:gd name="T97" fmla="*/ 116 h 121"/>
                <a:gd name="T98" fmla="*/ 85 w 121"/>
                <a:gd name="T99" fmla="*/ 115 h 121"/>
                <a:gd name="T100" fmla="*/ 83 w 121"/>
                <a:gd name="T101" fmla="*/ 104 h 121"/>
                <a:gd name="T102" fmla="*/ 97 w 121"/>
                <a:gd name="T103" fmla="*/ 107 h 121"/>
                <a:gd name="T104" fmla="*/ 101 w 121"/>
                <a:gd name="T105" fmla="*/ 106 h 121"/>
                <a:gd name="T106" fmla="*/ 96 w 121"/>
                <a:gd name="T107" fmla="*/ 95 h 121"/>
                <a:gd name="T108" fmla="*/ 110 w 121"/>
                <a:gd name="T109" fmla="*/ 93 h 121"/>
                <a:gd name="T110" fmla="*/ 113 w 121"/>
                <a:gd name="T111" fmla="*/ 92 h 121"/>
                <a:gd name="T112" fmla="*/ 105 w 121"/>
                <a:gd name="T113" fmla="*/ 83 h 121"/>
                <a:gd name="T114" fmla="*/ 117 w 121"/>
                <a:gd name="T115" fmla="*/ 77 h 121"/>
                <a:gd name="T116" fmla="*/ 120 w 121"/>
                <a:gd name="T117" fmla="*/ 75 h 121"/>
                <a:gd name="T118" fmla="*/ 109 w 121"/>
                <a:gd name="T119" fmla="*/ 68 h 121"/>
                <a:gd name="T120" fmla="*/ 120 w 121"/>
                <a:gd name="T121" fmla="*/ 58 h 121"/>
                <a:gd name="T122" fmla="*/ 50 w 121"/>
                <a:gd name="T123" fmla="*/ 61 h 121"/>
                <a:gd name="T124" fmla="*/ 72 w 121"/>
                <a:gd name="T12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" h="121">
                  <a:moveTo>
                    <a:pt x="120" y="58"/>
                  </a:moveTo>
                  <a:cubicBezTo>
                    <a:pt x="121" y="58"/>
                    <a:pt x="121" y="57"/>
                    <a:pt x="121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5"/>
                    <a:pt x="120" y="54"/>
                    <a:pt x="119" y="54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09" y="50"/>
                    <a:pt x="109" y="48"/>
                    <a:pt x="108" y="46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7" y="40"/>
                    <a:pt x="117" y="39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7"/>
                    <a:pt x="116" y="36"/>
                    <a:pt x="115" y="37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4" y="36"/>
                    <a:pt x="102" y="34"/>
                    <a:pt x="101" y="3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3"/>
                    <a:pt x="108" y="23"/>
                  </a:cubicBezTo>
                  <a:cubicBezTo>
                    <a:pt x="108" y="22"/>
                    <a:pt x="108" y="22"/>
                    <a:pt x="107" y="21"/>
                  </a:cubicBezTo>
                  <a:cubicBezTo>
                    <a:pt x="107" y="21"/>
                    <a:pt x="105" y="20"/>
                    <a:pt x="105" y="21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4" y="24"/>
                    <a:pt x="92" y="22"/>
                    <a:pt x="90" y="2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0"/>
                    <a:pt x="94" y="9"/>
                    <a:pt x="93" y="9"/>
                  </a:cubicBezTo>
                  <a:cubicBezTo>
                    <a:pt x="92" y="8"/>
                    <a:pt x="91" y="9"/>
                    <a:pt x="90" y="10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1" y="15"/>
                    <a:pt x="79" y="15"/>
                    <a:pt x="77" y="1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3"/>
                  </a:cubicBezTo>
                  <a:cubicBezTo>
                    <a:pt x="77" y="2"/>
                    <a:pt x="76" y="2"/>
                    <a:pt x="75" y="1"/>
                  </a:cubicBezTo>
                  <a:cubicBezTo>
                    <a:pt x="74" y="1"/>
                    <a:pt x="73" y="2"/>
                    <a:pt x="73" y="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6" y="11"/>
                    <a:pt x="64" y="11"/>
                    <a:pt x="61" y="1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8" y="1"/>
                    <a:pt x="58" y="0"/>
                    <a:pt x="56" y="0"/>
                  </a:cubicBezTo>
                  <a:cubicBezTo>
                    <a:pt x="55" y="0"/>
                    <a:pt x="55" y="1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48" y="13"/>
                    <a:pt x="46" y="13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4"/>
                    <a:pt x="38" y="4"/>
                  </a:cubicBezTo>
                  <a:cubicBezTo>
                    <a:pt x="37" y="4"/>
                    <a:pt x="37" y="5"/>
                    <a:pt x="37" y="6"/>
                  </a:cubicBezTo>
                  <a:cubicBezTo>
                    <a:pt x="37" y="6"/>
                    <a:pt x="37" y="6"/>
                    <a:pt x="37" y="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6" y="18"/>
                    <a:pt x="34" y="19"/>
                    <a:pt x="32" y="20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2" y="13"/>
                    <a:pt x="22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7"/>
                    <a:pt x="23" y="29"/>
                    <a:pt x="21" y="31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7"/>
                    <a:pt x="10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40"/>
                    <a:pt x="15" y="42"/>
                    <a:pt x="14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2" y="45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7"/>
                    <a:pt x="2" y="48"/>
                    <a:pt x="3" y="48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5"/>
                    <a:pt x="11" y="57"/>
                    <a:pt x="11" y="60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0" y="64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1" y="67"/>
                    <a:pt x="2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13" y="73"/>
                    <a:pt x="14" y="75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4" y="82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5" y="84"/>
                    <a:pt x="6" y="85"/>
                    <a:pt x="7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5"/>
                    <a:pt x="19" y="87"/>
                    <a:pt x="20" y="89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8"/>
                    <a:pt x="14" y="98"/>
                  </a:cubicBezTo>
                  <a:cubicBezTo>
                    <a:pt x="14" y="99"/>
                    <a:pt x="14" y="99"/>
                    <a:pt x="14" y="100"/>
                  </a:cubicBezTo>
                  <a:cubicBezTo>
                    <a:pt x="15" y="100"/>
                    <a:pt x="16" y="101"/>
                    <a:pt x="17" y="100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7"/>
                    <a:pt x="29" y="99"/>
                    <a:pt x="31" y="100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1"/>
                    <a:pt x="28" y="112"/>
                    <a:pt x="29" y="112"/>
                  </a:cubicBezTo>
                  <a:cubicBezTo>
                    <a:pt x="30" y="113"/>
                    <a:pt x="31" y="112"/>
                    <a:pt x="31" y="112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40" y="106"/>
                    <a:pt x="43" y="106"/>
                    <a:pt x="45" y="10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5" y="117"/>
                    <a:pt x="45" y="117"/>
                    <a:pt x="45" y="118"/>
                  </a:cubicBezTo>
                  <a:cubicBezTo>
                    <a:pt x="45" y="119"/>
                    <a:pt x="45" y="119"/>
                    <a:pt x="46" y="120"/>
                  </a:cubicBezTo>
                  <a:cubicBezTo>
                    <a:pt x="47" y="120"/>
                    <a:pt x="48" y="119"/>
                    <a:pt x="49" y="11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5" y="110"/>
                    <a:pt x="58" y="110"/>
                    <a:pt x="60" y="110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63" y="120"/>
                    <a:pt x="64" y="121"/>
                    <a:pt x="65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6" y="121"/>
                    <a:pt x="67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71" y="109"/>
                    <a:pt x="73" y="108"/>
                    <a:pt x="75" y="108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2" y="117"/>
                    <a:pt x="83" y="117"/>
                    <a:pt x="84" y="117"/>
                  </a:cubicBezTo>
                  <a:cubicBezTo>
                    <a:pt x="84" y="117"/>
                    <a:pt x="85" y="116"/>
                    <a:pt x="85" y="115"/>
                  </a:cubicBezTo>
                  <a:cubicBezTo>
                    <a:pt x="85" y="115"/>
                    <a:pt x="85" y="115"/>
                    <a:pt x="85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5" y="103"/>
                    <a:pt x="87" y="102"/>
                    <a:pt x="89" y="101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98" y="108"/>
                    <a:pt x="99" y="108"/>
                    <a:pt x="100" y="107"/>
                  </a:cubicBezTo>
                  <a:cubicBezTo>
                    <a:pt x="100" y="107"/>
                    <a:pt x="101" y="106"/>
                    <a:pt x="101" y="106"/>
                  </a:cubicBezTo>
                  <a:cubicBezTo>
                    <a:pt x="101" y="105"/>
                    <a:pt x="100" y="105"/>
                    <a:pt x="100" y="10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7" y="94"/>
                    <a:pt x="99" y="92"/>
                    <a:pt x="100" y="90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1" y="94"/>
                    <a:pt x="112" y="94"/>
                    <a:pt x="112" y="93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113" y="91"/>
                    <a:pt x="112" y="90"/>
                    <a:pt x="112" y="9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1"/>
                    <a:pt x="107" y="79"/>
                    <a:pt x="107" y="76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8" y="77"/>
                    <a:pt x="120" y="76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20" y="74"/>
                    <a:pt x="119" y="73"/>
                    <a:pt x="118" y="73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0" y="66"/>
                    <a:pt x="110" y="64"/>
                    <a:pt x="110" y="61"/>
                  </a:cubicBezTo>
                  <a:lnTo>
                    <a:pt x="120" y="58"/>
                  </a:lnTo>
                  <a:close/>
                  <a:moveTo>
                    <a:pt x="61" y="72"/>
                  </a:moveTo>
                  <a:cubicBezTo>
                    <a:pt x="55" y="72"/>
                    <a:pt x="50" y="67"/>
                    <a:pt x="50" y="61"/>
                  </a:cubicBezTo>
                  <a:cubicBezTo>
                    <a:pt x="50" y="54"/>
                    <a:pt x="55" y="49"/>
                    <a:pt x="61" y="49"/>
                  </a:cubicBezTo>
                  <a:cubicBezTo>
                    <a:pt x="67" y="49"/>
                    <a:pt x="72" y="54"/>
                    <a:pt x="72" y="61"/>
                  </a:cubicBezTo>
                  <a:cubicBezTo>
                    <a:pt x="72" y="67"/>
                    <a:pt x="67" y="72"/>
                    <a:pt x="6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-1055688" y="2462213"/>
              <a:ext cx="171450" cy="171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4" name="Oval 22"/>
            <p:cNvSpPr>
              <a:spLocks noChangeArrowheads="1"/>
            </p:cNvSpPr>
            <p:nvPr/>
          </p:nvSpPr>
          <p:spPr bwMode="auto">
            <a:xfrm>
              <a:off x="-1776413" y="2792413"/>
              <a:ext cx="115888" cy="1190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5" name="Freeform 23"/>
            <p:cNvSpPr>
              <a:spLocks noEditPoints="1"/>
            </p:cNvSpPr>
            <p:nvPr/>
          </p:nvSpPr>
          <p:spPr bwMode="auto">
            <a:xfrm>
              <a:off x="-2773363" y="2439988"/>
              <a:ext cx="2692401" cy="2659063"/>
            </a:xfrm>
            <a:custGeom>
              <a:avLst/>
              <a:gdLst>
                <a:gd name="T0" fmla="*/ 605 w 718"/>
                <a:gd name="T1" fmla="*/ 20 h 709"/>
                <a:gd name="T2" fmla="*/ 602 w 718"/>
                <a:gd name="T3" fmla="*/ 58 h 709"/>
                <a:gd name="T4" fmla="*/ 587 w 718"/>
                <a:gd name="T5" fmla="*/ 93 h 709"/>
                <a:gd name="T6" fmla="*/ 563 w 718"/>
                <a:gd name="T7" fmla="*/ 121 h 709"/>
                <a:gd name="T8" fmla="*/ 530 w 718"/>
                <a:gd name="T9" fmla="*/ 141 h 709"/>
                <a:gd name="T10" fmla="*/ 493 w 718"/>
                <a:gd name="T11" fmla="*/ 149 h 709"/>
                <a:gd name="T12" fmla="*/ 456 w 718"/>
                <a:gd name="T13" fmla="*/ 147 h 709"/>
                <a:gd name="T14" fmla="*/ 420 w 718"/>
                <a:gd name="T15" fmla="*/ 134 h 709"/>
                <a:gd name="T16" fmla="*/ 391 w 718"/>
                <a:gd name="T17" fmla="*/ 110 h 709"/>
                <a:gd name="T18" fmla="*/ 371 w 718"/>
                <a:gd name="T19" fmla="*/ 78 h 709"/>
                <a:gd name="T20" fmla="*/ 361 w 718"/>
                <a:gd name="T21" fmla="*/ 42 h 709"/>
                <a:gd name="T22" fmla="*/ 363 w 718"/>
                <a:gd name="T23" fmla="*/ 4 h 709"/>
                <a:gd name="T24" fmla="*/ 68 w 718"/>
                <a:gd name="T25" fmla="*/ 221 h 709"/>
                <a:gd name="T26" fmla="*/ 162 w 718"/>
                <a:gd name="T27" fmla="*/ 514 h 709"/>
                <a:gd name="T28" fmla="*/ 334 w 718"/>
                <a:gd name="T29" fmla="*/ 176 h 709"/>
                <a:gd name="T30" fmla="*/ 311 w 718"/>
                <a:gd name="T31" fmla="*/ 189 h 709"/>
                <a:gd name="T32" fmla="*/ 288 w 718"/>
                <a:gd name="T33" fmla="*/ 197 h 709"/>
                <a:gd name="T34" fmla="*/ 258 w 718"/>
                <a:gd name="T35" fmla="*/ 192 h 709"/>
                <a:gd name="T36" fmla="*/ 234 w 718"/>
                <a:gd name="T37" fmla="*/ 181 h 709"/>
                <a:gd name="T38" fmla="*/ 214 w 718"/>
                <a:gd name="T39" fmla="*/ 164 h 709"/>
                <a:gd name="T40" fmla="*/ 201 w 718"/>
                <a:gd name="T41" fmla="*/ 141 h 709"/>
                <a:gd name="T42" fmla="*/ 195 w 718"/>
                <a:gd name="T43" fmla="*/ 116 h 709"/>
                <a:gd name="T44" fmla="*/ 197 w 718"/>
                <a:gd name="T45" fmla="*/ 89 h 709"/>
                <a:gd name="T46" fmla="*/ 207 w 718"/>
                <a:gd name="T47" fmla="*/ 64 h 709"/>
                <a:gd name="T48" fmla="*/ 225 w 718"/>
                <a:gd name="T49" fmla="*/ 43 h 709"/>
                <a:gd name="T50" fmla="*/ 249 w 718"/>
                <a:gd name="T51" fmla="*/ 29 h 709"/>
                <a:gd name="T52" fmla="*/ 275 w 718"/>
                <a:gd name="T53" fmla="*/ 23 h 709"/>
                <a:gd name="T54" fmla="*/ 305 w 718"/>
                <a:gd name="T55" fmla="*/ 28 h 709"/>
                <a:gd name="T56" fmla="*/ 329 w 718"/>
                <a:gd name="T57" fmla="*/ 38 h 709"/>
                <a:gd name="T58" fmla="*/ 349 w 718"/>
                <a:gd name="T59" fmla="*/ 55 h 709"/>
                <a:gd name="T60" fmla="*/ 362 w 718"/>
                <a:gd name="T61" fmla="*/ 78 h 709"/>
                <a:gd name="T62" fmla="*/ 368 w 718"/>
                <a:gd name="T63" fmla="*/ 104 h 709"/>
                <a:gd name="T64" fmla="*/ 366 w 718"/>
                <a:gd name="T65" fmla="*/ 131 h 709"/>
                <a:gd name="T66" fmla="*/ 356 w 718"/>
                <a:gd name="T67" fmla="*/ 156 h 709"/>
                <a:gd name="T68" fmla="*/ 338 w 718"/>
                <a:gd name="T69" fmla="*/ 176 h 709"/>
                <a:gd name="T70" fmla="*/ 451 w 718"/>
                <a:gd name="T71" fmla="*/ 208 h 709"/>
                <a:gd name="T72" fmla="*/ 444 w 718"/>
                <a:gd name="T73" fmla="*/ 224 h 709"/>
                <a:gd name="T74" fmla="*/ 433 w 718"/>
                <a:gd name="T75" fmla="*/ 237 h 709"/>
                <a:gd name="T76" fmla="*/ 418 w 718"/>
                <a:gd name="T77" fmla="*/ 247 h 709"/>
                <a:gd name="T78" fmla="*/ 401 w 718"/>
                <a:gd name="T79" fmla="*/ 251 h 709"/>
                <a:gd name="T80" fmla="*/ 383 w 718"/>
                <a:gd name="T81" fmla="*/ 250 h 709"/>
                <a:gd name="T82" fmla="*/ 367 w 718"/>
                <a:gd name="T83" fmla="*/ 243 h 709"/>
                <a:gd name="T84" fmla="*/ 353 w 718"/>
                <a:gd name="T85" fmla="*/ 232 h 709"/>
                <a:gd name="T86" fmla="*/ 343 w 718"/>
                <a:gd name="T87" fmla="*/ 217 h 709"/>
                <a:gd name="T88" fmla="*/ 339 w 718"/>
                <a:gd name="T89" fmla="*/ 200 h 709"/>
                <a:gd name="T90" fmla="*/ 340 w 718"/>
                <a:gd name="T91" fmla="*/ 183 h 709"/>
                <a:gd name="T92" fmla="*/ 346 w 718"/>
                <a:gd name="T93" fmla="*/ 166 h 709"/>
                <a:gd name="T94" fmla="*/ 357 w 718"/>
                <a:gd name="T95" fmla="*/ 153 h 709"/>
                <a:gd name="T96" fmla="*/ 372 w 718"/>
                <a:gd name="T97" fmla="*/ 143 h 709"/>
                <a:gd name="T98" fmla="*/ 389 w 718"/>
                <a:gd name="T99" fmla="*/ 138 h 709"/>
                <a:gd name="T100" fmla="*/ 407 w 718"/>
                <a:gd name="T101" fmla="*/ 139 h 709"/>
                <a:gd name="T102" fmla="*/ 423 w 718"/>
                <a:gd name="T103" fmla="*/ 146 h 709"/>
                <a:gd name="T104" fmla="*/ 437 w 718"/>
                <a:gd name="T105" fmla="*/ 157 h 709"/>
                <a:gd name="T106" fmla="*/ 446 w 718"/>
                <a:gd name="T107" fmla="*/ 172 h 709"/>
                <a:gd name="T108" fmla="*/ 451 w 718"/>
                <a:gd name="T109" fmla="*/ 18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8" h="709">
                  <a:moveTo>
                    <a:pt x="606" y="330"/>
                  </a:moveTo>
                  <a:cubicBezTo>
                    <a:pt x="718" y="140"/>
                    <a:pt x="627" y="0"/>
                    <a:pt x="627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9" y="4"/>
                    <a:pt x="580" y="9"/>
                    <a:pt x="581" y="13"/>
                  </a:cubicBezTo>
                  <a:cubicBezTo>
                    <a:pt x="601" y="16"/>
                    <a:pt x="601" y="16"/>
                    <a:pt x="601" y="16"/>
                  </a:cubicBezTo>
                  <a:cubicBezTo>
                    <a:pt x="603" y="16"/>
                    <a:pt x="605" y="18"/>
                    <a:pt x="605" y="20"/>
                  </a:cubicBezTo>
                  <a:cubicBezTo>
                    <a:pt x="605" y="20"/>
                    <a:pt x="605" y="20"/>
                    <a:pt x="605" y="20"/>
                  </a:cubicBezTo>
                  <a:cubicBezTo>
                    <a:pt x="605" y="23"/>
                    <a:pt x="604" y="24"/>
                    <a:pt x="601" y="24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2" y="35"/>
                    <a:pt x="581" y="40"/>
                    <a:pt x="581" y="45"/>
                  </a:cubicBezTo>
                  <a:cubicBezTo>
                    <a:pt x="599" y="54"/>
                    <a:pt x="599" y="54"/>
                    <a:pt x="599" y="54"/>
                  </a:cubicBezTo>
                  <a:cubicBezTo>
                    <a:pt x="601" y="55"/>
                    <a:pt x="602" y="56"/>
                    <a:pt x="602" y="58"/>
                  </a:cubicBezTo>
                  <a:cubicBezTo>
                    <a:pt x="602" y="58"/>
                    <a:pt x="602" y="59"/>
                    <a:pt x="602" y="59"/>
                  </a:cubicBezTo>
                  <a:cubicBezTo>
                    <a:pt x="601" y="61"/>
                    <a:pt x="599" y="62"/>
                    <a:pt x="597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5" y="66"/>
                    <a:pt x="573" y="71"/>
                    <a:pt x="571" y="75"/>
                  </a:cubicBezTo>
                  <a:cubicBezTo>
                    <a:pt x="585" y="89"/>
                    <a:pt x="585" y="89"/>
                    <a:pt x="585" y="89"/>
                  </a:cubicBezTo>
                  <a:cubicBezTo>
                    <a:pt x="587" y="90"/>
                    <a:pt x="587" y="91"/>
                    <a:pt x="587" y="93"/>
                  </a:cubicBezTo>
                  <a:cubicBezTo>
                    <a:pt x="587" y="94"/>
                    <a:pt x="587" y="94"/>
                    <a:pt x="587" y="95"/>
                  </a:cubicBezTo>
                  <a:cubicBezTo>
                    <a:pt x="585" y="97"/>
                    <a:pt x="583" y="97"/>
                    <a:pt x="581" y="96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59" y="94"/>
                    <a:pt x="556" y="97"/>
                    <a:pt x="552" y="101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62" y="120"/>
                    <a:pt x="563" y="120"/>
                    <a:pt x="563" y="121"/>
                  </a:cubicBezTo>
                  <a:cubicBezTo>
                    <a:pt x="563" y="122"/>
                    <a:pt x="562" y="124"/>
                    <a:pt x="561" y="124"/>
                  </a:cubicBezTo>
                  <a:cubicBezTo>
                    <a:pt x="559" y="126"/>
                    <a:pt x="557" y="126"/>
                    <a:pt x="555" y="124"/>
                  </a:cubicBezTo>
                  <a:cubicBezTo>
                    <a:pt x="539" y="112"/>
                    <a:pt x="539" y="112"/>
                    <a:pt x="539" y="112"/>
                  </a:cubicBezTo>
                  <a:cubicBezTo>
                    <a:pt x="535" y="114"/>
                    <a:pt x="531" y="117"/>
                    <a:pt x="527" y="119"/>
                  </a:cubicBezTo>
                  <a:cubicBezTo>
                    <a:pt x="530" y="139"/>
                    <a:pt x="530" y="139"/>
                    <a:pt x="530" y="139"/>
                  </a:cubicBezTo>
                  <a:cubicBezTo>
                    <a:pt x="530" y="140"/>
                    <a:pt x="530" y="140"/>
                    <a:pt x="530" y="141"/>
                  </a:cubicBezTo>
                  <a:cubicBezTo>
                    <a:pt x="530" y="142"/>
                    <a:pt x="529" y="144"/>
                    <a:pt x="528" y="145"/>
                  </a:cubicBezTo>
                  <a:cubicBezTo>
                    <a:pt x="526" y="145"/>
                    <a:pt x="523" y="144"/>
                    <a:pt x="522" y="142"/>
                  </a:cubicBezTo>
                  <a:cubicBezTo>
                    <a:pt x="511" y="126"/>
                    <a:pt x="511" y="126"/>
                    <a:pt x="511" y="126"/>
                  </a:cubicBezTo>
                  <a:cubicBezTo>
                    <a:pt x="506" y="127"/>
                    <a:pt x="501" y="128"/>
                    <a:pt x="497" y="12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51"/>
                    <a:pt x="492" y="153"/>
                    <a:pt x="490" y="153"/>
                  </a:cubicBezTo>
                  <a:cubicBezTo>
                    <a:pt x="490" y="153"/>
                    <a:pt x="490" y="153"/>
                    <a:pt x="489" y="153"/>
                  </a:cubicBezTo>
                  <a:cubicBezTo>
                    <a:pt x="487" y="153"/>
                    <a:pt x="486" y="152"/>
                    <a:pt x="485" y="150"/>
                  </a:cubicBezTo>
                  <a:cubicBezTo>
                    <a:pt x="479" y="130"/>
                    <a:pt x="479" y="130"/>
                    <a:pt x="479" y="130"/>
                  </a:cubicBezTo>
                  <a:cubicBezTo>
                    <a:pt x="475" y="130"/>
                    <a:pt x="470" y="130"/>
                    <a:pt x="465" y="129"/>
                  </a:cubicBezTo>
                  <a:cubicBezTo>
                    <a:pt x="456" y="147"/>
                    <a:pt x="456" y="147"/>
                    <a:pt x="456" y="147"/>
                  </a:cubicBezTo>
                  <a:cubicBezTo>
                    <a:pt x="455" y="149"/>
                    <a:pt x="453" y="151"/>
                    <a:pt x="451" y="150"/>
                  </a:cubicBezTo>
                  <a:cubicBezTo>
                    <a:pt x="449" y="150"/>
                    <a:pt x="448" y="148"/>
                    <a:pt x="448" y="146"/>
                  </a:cubicBezTo>
                  <a:cubicBezTo>
                    <a:pt x="448" y="146"/>
                    <a:pt x="448" y="146"/>
                    <a:pt x="448" y="145"/>
                  </a:cubicBezTo>
                  <a:cubicBezTo>
                    <a:pt x="448" y="125"/>
                    <a:pt x="448" y="125"/>
                    <a:pt x="448" y="125"/>
                  </a:cubicBezTo>
                  <a:cubicBezTo>
                    <a:pt x="444" y="123"/>
                    <a:pt x="439" y="121"/>
                    <a:pt x="435" y="119"/>
                  </a:cubicBezTo>
                  <a:cubicBezTo>
                    <a:pt x="420" y="134"/>
                    <a:pt x="420" y="134"/>
                    <a:pt x="420" y="134"/>
                  </a:cubicBezTo>
                  <a:cubicBezTo>
                    <a:pt x="419" y="135"/>
                    <a:pt x="417" y="136"/>
                    <a:pt x="415" y="135"/>
                  </a:cubicBezTo>
                  <a:cubicBezTo>
                    <a:pt x="414" y="134"/>
                    <a:pt x="413" y="133"/>
                    <a:pt x="413" y="131"/>
                  </a:cubicBezTo>
                  <a:cubicBezTo>
                    <a:pt x="413" y="131"/>
                    <a:pt x="413" y="130"/>
                    <a:pt x="414" y="129"/>
                  </a:cubicBezTo>
                  <a:cubicBezTo>
                    <a:pt x="420" y="110"/>
                    <a:pt x="420" y="110"/>
                    <a:pt x="420" y="110"/>
                  </a:cubicBezTo>
                  <a:cubicBezTo>
                    <a:pt x="416" y="107"/>
                    <a:pt x="413" y="104"/>
                    <a:pt x="409" y="101"/>
                  </a:cubicBezTo>
                  <a:cubicBezTo>
                    <a:pt x="391" y="110"/>
                    <a:pt x="391" y="110"/>
                    <a:pt x="391" y="110"/>
                  </a:cubicBezTo>
                  <a:cubicBezTo>
                    <a:pt x="389" y="111"/>
                    <a:pt x="387" y="111"/>
                    <a:pt x="386" y="109"/>
                  </a:cubicBezTo>
                  <a:cubicBezTo>
                    <a:pt x="385" y="109"/>
                    <a:pt x="385" y="108"/>
                    <a:pt x="385" y="107"/>
                  </a:cubicBezTo>
                  <a:cubicBezTo>
                    <a:pt x="385" y="106"/>
                    <a:pt x="385" y="104"/>
                    <a:pt x="386" y="10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5" y="83"/>
                    <a:pt x="393" y="79"/>
                    <a:pt x="391" y="75"/>
                  </a:cubicBezTo>
                  <a:cubicBezTo>
                    <a:pt x="371" y="78"/>
                    <a:pt x="371" y="78"/>
                    <a:pt x="371" y="78"/>
                  </a:cubicBezTo>
                  <a:cubicBezTo>
                    <a:pt x="369" y="79"/>
                    <a:pt x="366" y="78"/>
                    <a:pt x="365" y="76"/>
                  </a:cubicBezTo>
                  <a:cubicBezTo>
                    <a:pt x="365" y="75"/>
                    <a:pt x="365" y="75"/>
                    <a:pt x="365" y="74"/>
                  </a:cubicBezTo>
                  <a:cubicBezTo>
                    <a:pt x="365" y="73"/>
                    <a:pt x="366" y="71"/>
                    <a:pt x="368" y="71"/>
                  </a:cubicBezTo>
                  <a:cubicBezTo>
                    <a:pt x="384" y="59"/>
                    <a:pt x="384" y="59"/>
                    <a:pt x="384" y="59"/>
                  </a:cubicBezTo>
                  <a:cubicBezTo>
                    <a:pt x="383" y="54"/>
                    <a:pt x="382" y="50"/>
                    <a:pt x="381" y="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359" y="42"/>
                    <a:pt x="357" y="40"/>
                    <a:pt x="357" y="38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7" y="36"/>
                    <a:pt x="358" y="34"/>
                    <a:pt x="360" y="34"/>
                  </a:cubicBezTo>
                  <a:cubicBezTo>
                    <a:pt x="380" y="28"/>
                    <a:pt x="380" y="28"/>
                    <a:pt x="380" y="28"/>
                  </a:cubicBezTo>
                  <a:cubicBezTo>
                    <a:pt x="380" y="23"/>
                    <a:pt x="380" y="18"/>
                    <a:pt x="381" y="1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1" y="4"/>
                    <a:pt x="360" y="2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3" y="41"/>
                    <a:pt x="83" y="85"/>
                    <a:pt x="83" y="85"/>
                  </a:cubicBezTo>
                  <a:cubicBezTo>
                    <a:pt x="71" y="115"/>
                    <a:pt x="79" y="137"/>
                    <a:pt x="79" y="137"/>
                  </a:cubicBezTo>
                  <a:cubicBezTo>
                    <a:pt x="103" y="178"/>
                    <a:pt x="84" y="200"/>
                    <a:pt x="68" y="221"/>
                  </a:cubicBezTo>
                  <a:cubicBezTo>
                    <a:pt x="53" y="242"/>
                    <a:pt x="0" y="315"/>
                    <a:pt x="51" y="317"/>
                  </a:cubicBezTo>
                  <a:cubicBezTo>
                    <a:pt x="99" y="318"/>
                    <a:pt x="84" y="334"/>
                    <a:pt x="84" y="334"/>
                  </a:cubicBezTo>
                  <a:cubicBezTo>
                    <a:pt x="63" y="380"/>
                    <a:pt x="96" y="381"/>
                    <a:pt x="96" y="381"/>
                  </a:cubicBezTo>
                  <a:cubicBezTo>
                    <a:pt x="81" y="408"/>
                    <a:pt x="103" y="409"/>
                    <a:pt x="103" y="409"/>
                  </a:cubicBezTo>
                  <a:cubicBezTo>
                    <a:pt x="135" y="409"/>
                    <a:pt x="118" y="438"/>
                    <a:pt x="118" y="438"/>
                  </a:cubicBezTo>
                  <a:cubicBezTo>
                    <a:pt x="79" y="481"/>
                    <a:pt x="113" y="524"/>
                    <a:pt x="162" y="514"/>
                  </a:cubicBezTo>
                  <a:cubicBezTo>
                    <a:pt x="259" y="494"/>
                    <a:pt x="309" y="527"/>
                    <a:pt x="286" y="597"/>
                  </a:cubicBezTo>
                  <a:cubicBezTo>
                    <a:pt x="263" y="666"/>
                    <a:pt x="232" y="709"/>
                    <a:pt x="232" y="709"/>
                  </a:cubicBezTo>
                  <a:cubicBezTo>
                    <a:pt x="659" y="709"/>
                    <a:pt x="659" y="709"/>
                    <a:pt x="659" y="709"/>
                  </a:cubicBezTo>
                  <a:cubicBezTo>
                    <a:pt x="568" y="521"/>
                    <a:pt x="568" y="521"/>
                    <a:pt x="568" y="521"/>
                  </a:cubicBezTo>
                  <a:cubicBezTo>
                    <a:pt x="540" y="458"/>
                    <a:pt x="606" y="330"/>
                    <a:pt x="606" y="330"/>
                  </a:cubicBezTo>
                  <a:close/>
                  <a:moveTo>
                    <a:pt x="334" y="176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20" y="169"/>
                    <a:pt x="317" y="171"/>
                    <a:pt x="314" y="173"/>
                  </a:cubicBezTo>
                  <a:cubicBezTo>
                    <a:pt x="316" y="187"/>
                    <a:pt x="316" y="187"/>
                    <a:pt x="316" y="187"/>
                  </a:cubicBezTo>
                  <a:cubicBezTo>
                    <a:pt x="316" y="187"/>
                    <a:pt x="316" y="188"/>
                    <a:pt x="316" y="188"/>
                  </a:cubicBezTo>
                  <a:cubicBezTo>
                    <a:pt x="316" y="189"/>
                    <a:pt x="315" y="190"/>
                    <a:pt x="314" y="191"/>
                  </a:cubicBezTo>
                  <a:cubicBezTo>
                    <a:pt x="313" y="191"/>
                    <a:pt x="311" y="190"/>
                    <a:pt x="311" y="189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299" y="178"/>
                    <a:pt x="296" y="179"/>
                    <a:pt x="293" y="180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5"/>
                    <a:pt x="289" y="197"/>
                    <a:pt x="288" y="197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6" y="197"/>
                    <a:pt x="285" y="196"/>
                    <a:pt x="285" y="194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77" y="180"/>
                    <a:pt x="274" y="180"/>
                    <a:pt x="270" y="180"/>
                  </a:cubicBezTo>
                  <a:cubicBezTo>
                    <a:pt x="264" y="192"/>
                    <a:pt x="264" y="192"/>
                    <a:pt x="264" y="192"/>
                  </a:cubicBezTo>
                  <a:cubicBezTo>
                    <a:pt x="264" y="194"/>
                    <a:pt x="262" y="195"/>
                    <a:pt x="261" y="194"/>
                  </a:cubicBezTo>
                  <a:cubicBezTo>
                    <a:pt x="259" y="194"/>
                    <a:pt x="258" y="193"/>
                    <a:pt x="258" y="192"/>
                  </a:cubicBezTo>
                  <a:cubicBezTo>
                    <a:pt x="258" y="191"/>
                    <a:pt x="258" y="191"/>
                    <a:pt x="259" y="191"/>
                  </a:cubicBezTo>
                  <a:cubicBezTo>
                    <a:pt x="259" y="177"/>
                    <a:pt x="259" y="177"/>
                    <a:pt x="259" y="177"/>
                  </a:cubicBezTo>
                  <a:cubicBezTo>
                    <a:pt x="255" y="176"/>
                    <a:pt x="252" y="174"/>
                    <a:pt x="249" y="173"/>
                  </a:cubicBezTo>
                  <a:cubicBezTo>
                    <a:pt x="239" y="183"/>
                    <a:pt x="239" y="183"/>
                    <a:pt x="239" y="183"/>
                  </a:cubicBezTo>
                  <a:cubicBezTo>
                    <a:pt x="238" y="184"/>
                    <a:pt x="237" y="185"/>
                    <a:pt x="235" y="184"/>
                  </a:cubicBezTo>
                  <a:cubicBezTo>
                    <a:pt x="235" y="183"/>
                    <a:pt x="234" y="182"/>
                    <a:pt x="234" y="181"/>
                  </a:cubicBezTo>
                  <a:cubicBezTo>
                    <a:pt x="234" y="181"/>
                    <a:pt x="234" y="180"/>
                    <a:pt x="235" y="18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6" y="164"/>
                    <a:pt x="234" y="162"/>
                    <a:pt x="231" y="160"/>
                  </a:cubicBezTo>
                  <a:cubicBezTo>
                    <a:pt x="219" y="166"/>
                    <a:pt x="219" y="166"/>
                    <a:pt x="219" y="166"/>
                  </a:cubicBezTo>
                  <a:cubicBezTo>
                    <a:pt x="218" y="167"/>
                    <a:pt x="216" y="167"/>
                    <a:pt x="215" y="166"/>
                  </a:cubicBezTo>
                  <a:cubicBezTo>
                    <a:pt x="214" y="165"/>
                    <a:pt x="214" y="165"/>
                    <a:pt x="214" y="164"/>
                  </a:cubicBezTo>
                  <a:cubicBezTo>
                    <a:pt x="214" y="163"/>
                    <a:pt x="214" y="163"/>
                    <a:pt x="215" y="162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2" y="148"/>
                    <a:pt x="220" y="145"/>
                    <a:pt x="218" y="142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5"/>
                    <a:pt x="201" y="144"/>
                    <a:pt x="201" y="143"/>
                  </a:cubicBezTo>
                  <a:cubicBezTo>
                    <a:pt x="201" y="142"/>
                    <a:pt x="201" y="142"/>
                    <a:pt x="201" y="141"/>
                  </a:cubicBezTo>
                  <a:cubicBezTo>
                    <a:pt x="201" y="140"/>
                    <a:pt x="201" y="139"/>
                    <a:pt x="202" y="139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3" y="127"/>
                    <a:pt x="212" y="124"/>
                    <a:pt x="212" y="121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6" y="119"/>
                    <a:pt x="195" y="118"/>
                    <a:pt x="195" y="116"/>
                  </a:cubicBezTo>
                  <a:cubicBezTo>
                    <a:pt x="195" y="116"/>
                    <a:pt x="195" y="116"/>
                    <a:pt x="195" y="116"/>
                  </a:cubicBezTo>
                  <a:cubicBezTo>
                    <a:pt x="195" y="114"/>
                    <a:pt x="196" y="113"/>
                    <a:pt x="197" y="113"/>
                  </a:cubicBezTo>
                  <a:cubicBezTo>
                    <a:pt x="211" y="109"/>
                    <a:pt x="211" y="109"/>
                    <a:pt x="211" y="109"/>
                  </a:cubicBezTo>
                  <a:cubicBezTo>
                    <a:pt x="211" y="105"/>
                    <a:pt x="211" y="102"/>
                    <a:pt x="212" y="99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7" y="91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7"/>
                    <a:pt x="199" y="86"/>
                    <a:pt x="200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6" y="84"/>
                    <a:pt x="217" y="81"/>
                    <a:pt x="218" y="78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8" y="67"/>
                    <a:pt x="207" y="66"/>
                    <a:pt x="207" y="65"/>
                  </a:cubicBezTo>
                  <a:cubicBezTo>
                    <a:pt x="207" y="65"/>
                    <a:pt x="207" y="64"/>
                    <a:pt x="207" y="64"/>
                  </a:cubicBezTo>
                  <a:cubicBezTo>
                    <a:pt x="208" y="62"/>
                    <a:pt x="210" y="62"/>
                    <a:pt x="211" y="63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7" y="65"/>
                    <a:pt x="229" y="62"/>
                    <a:pt x="232" y="60"/>
                  </a:cubicBezTo>
                  <a:cubicBezTo>
                    <a:pt x="225" y="47"/>
                    <a:pt x="225" y="47"/>
                    <a:pt x="225" y="47"/>
                  </a:cubicBezTo>
                  <a:cubicBezTo>
                    <a:pt x="225" y="46"/>
                    <a:pt x="224" y="46"/>
                    <a:pt x="224" y="45"/>
                  </a:cubicBezTo>
                  <a:cubicBezTo>
                    <a:pt x="224" y="44"/>
                    <a:pt x="225" y="44"/>
                    <a:pt x="225" y="43"/>
                  </a:cubicBezTo>
                  <a:cubicBezTo>
                    <a:pt x="227" y="42"/>
                    <a:pt x="228" y="42"/>
                    <a:pt x="229" y="43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3" y="50"/>
                    <a:pt x="246" y="48"/>
                    <a:pt x="249" y="47"/>
                  </a:cubicBezTo>
                  <a:cubicBezTo>
                    <a:pt x="247" y="33"/>
                    <a:pt x="247" y="33"/>
                    <a:pt x="247" y="33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247" y="30"/>
                    <a:pt x="248" y="29"/>
                    <a:pt x="249" y="29"/>
                  </a:cubicBezTo>
                  <a:cubicBezTo>
                    <a:pt x="250" y="28"/>
                    <a:pt x="252" y="29"/>
                    <a:pt x="252" y="31"/>
                  </a:cubicBezTo>
                  <a:cubicBezTo>
                    <a:pt x="261" y="42"/>
                    <a:pt x="261" y="42"/>
                    <a:pt x="261" y="42"/>
                  </a:cubicBezTo>
                  <a:cubicBezTo>
                    <a:pt x="264" y="41"/>
                    <a:pt x="267" y="40"/>
                    <a:pt x="270" y="40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4"/>
                    <a:pt x="274" y="23"/>
                    <a:pt x="275" y="23"/>
                  </a:cubicBezTo>
                  <a:cubicBezTo>
                    <a:pt x="277" y="23"/>
                    <a:pt x="278" y="24"/>
                    <a:pt x="278" y="25"/>
                  </a:cubicBezTo>
                  <a:cubicBezTo>
                    <a:pt x="282" y="39"/>
                    <a:pt x="282" y="39"/>
                    <a:pt x="282" y="39"/>
                  </a:cubicBezTo>
                  <a:cubicBezTo>
                    <a:pt x="286" y="39"/>
                    <a:pt x="289" y="39"/>
                    <a:pt x="293" y="40"/>
                  </a:cubicBezTo>
                  <a:cubicBezTo>
                    <a:pt x="299" y="27"/>
                    <a:pt x="299" y="27"/>
                    <a:pt x="299" y="27"/>
                  </a:cubicBezTo>
                  <a:cubicBezTo>
                    <a:pt x="299" y="26"/>
                    <a:pt x="301" y="25"/>
                    <a:pt x="302" y="25"/>
                  </a:cubicBezTo>
                  <a:cubicBezTo>
                    <a:pt x="304" y="25"/>
                    <a:pt x="305" y="27"/>
                    <a:pt x="305" y="28"/>
                  </a:cubicBezTo>
                  <a:cubicBezTo>
                    <a:pt x="305" y="28"/>
                    <a:pt x="305" y="28"/>
                    <a:pt x="304" y="29"/>
                  </a:cubicBezTo>
                  <a:cubicBezTo>
                    <a:pt x="304" y="43"/>
                    <a:pt x="304" y="43"/>
                    <a:pt x="304" y="43"/>
                  </a:cubicBezTo>
                  <a:cubicBezTo>
                    <a:pt x="308" y="44"/>
                    <a:pt x="311" y="45"/>
                    <a:pt x="314" y="47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5" y="35"/>
                    <a:pt x="326" y="35"/>
                    <a:pt x="328" y="36"/>
                  </a:cubicBezTo>
                  <a:cubicBezTo>
                    <a:pt x="328" y="36"/>
                    <a:pt x="329" y="37"/>
                    <a:pt x="329" y="38"/>
                  </a:cubicBezTo>
                  <a:cubicBezTo>
                    <a:pt x="329" y="39"/>
                    <a:pt x="329" y="39"/>
                    <a:pt x="328" y="40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7" y="55"/>
                    <a:pt x="329" y="57"/>
                    <a:pt x="332" y="60"/>
                  </a:cubicBezTo>
                  <a:cubicBezTo>
                    <a:pt x="344" y="53"/>
                    <a:pt x="344" y="53"/>
                    <a:pt x="344" y="53"/>
                  </a:cubicBezTo>
                  <a:cubicBezTo>
                    <a:pt x="345" y="52"/>
                    <a:pt x="347" y="52"/>
                    <a:pt x="348" y="54"/>
                  </a:cubicBezTo>
                  <a:cubicBezTo>
                    <a:pt x="349" y="54"/>
                    <a:pt x="349" y="55"/>
                    <a:pt x="349" y="55"/>
                  </a:cubicBezTo>
                  <a:cubicBezTo>
                    <a:pt x="349" y="56"/>
                    <a:pt x="349" y="57"/>
                    <a:pt x="348" y="58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1" y="72"/>
                    <a:pt x="343" y="75"/>
                    <a:pt x="345" y="78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60" y="75"/>
                    <a:pt x="362" y="76"/>
                    <a:pt x="362" y="77"/>
                  </a:cubicBezTo>
                  <a:cubicBezTo>
                    <a:pt x="362" y="77"/>
                    <a:pt x="362" y="78"/>
                    <a:pt x="362" y="78"/>
                  </a:cubicBezTo>
                  <a:cubicBezTo>
                    <a:pt x="362" y="79"/>
                    <a:pt x="362" y="80"/>
                    <a:pt x="361" y="81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350" y="92"/>
                    <a:pt x="351" y="95"/>
                    <a:pt x="351" y="99"/>
                  </a:cubicBezTo>
                  <a:cubicBezTo>
                    <a:pt x="365" y="101"/>
                    <a:pt x="365" y="101"/>
                    <a:pt x="365" y="101"/>
                  </a:cubicBezTo>
                  <a:cubicBezTo>
                    <a:pt x="367" y="101"/>
                    <a:pt x="368" y="102"/>
                    <a:pt x="368" y="104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105"/>
                    <a:pt x="367" y="106"/>
                    <a:pt x="366" y="107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52" y="114"/>
                    <a:pt x="352" y="118"/>
                    <a:pt x="351" y="121"/>
                  </a:cubicBezTo>
                  <a:cubicBezTo>
                    <a:pt x="364" y="127"/>
                    <a:pt x="364" y="127"/>
                    <a:pt x="364" y="127"/>
                  </a:cubicBezTo>
                  <a:cubicBezTo>
                    <a:pt x="365" y="128"/>
                    <a:pt x="366" y="129"/>
                    <a:pt x="366" y="130"/>
                  </a:cubicBezTo>
                  <a:cubicBezTo>
                    <a:pt x="366" y="130"/>
                    <a:pt x="366" y="130"/>
                    <a:pt x="366" y="131"/>
                  </a:cubicBezTo>
                  <a:cubicBezTo>
                    <a:pt x="366" y="132"/>
                    <a:pt x="364" y="133"/>
                    <a:pt x="363" y="133"/>
                  </a:cubicBezTo>
                  <a:cubicBezTo>
                    <a:pt x="348" y="133"/>
                    <a:pt x="348" y="133"/>
                    <a:pt x="348" y="133"/>
                  </a:cubicBezTo>
                  <a:cubicBezTo>
                    <a:pt x="347" y="136"/>
                    <a:pt x="346" y="139"/>
                    <a:pt x="345" y="142"/>
                  </a:cubicBezTo>
                  <a:cubicBezTo>
                    <a:pt x="355" y="152"/>
                    <a:pt x="355" y="152"/>
                    <a:pt x="355" y="152"/>
                  </a:cubicBezTo>
                  <a:cubicBezTo>
                    <a:pt x="355" y="153"/>
                    <a:pt x="356" y="153"/>
                    <a:pt x="356" y="154"/>
                  </a:cubicBezTo>
                  <a:cubicBezTo>
                    <a:pt x="356" y="155"/>
                    <a:pt x="356" y="155"/>
                    <a:pt x="356" y="156"/>
                  </a:cubicBezTo>
                  <a:cubicBezTo>
                    <a:pt x="355" y="157"/>
                    <a:pt x="353" y="158"/>
                    <a:pt x="352" y="157"/>
                  </a:cubicBezTo>
                  <a:cubicBezTo>
                    <a:pt x="338" y="152"/>
                    <a:pt x="338" y="152"/>
                    <a:pt x="338" y="152"/>
                  </a:cubicBezTo>
                  <a:cubicBezTo>
                    <a:pt x="336" y="155"/>
                    <a:pt x="334" y="157"/>
                    <a:pt x="331" y="160"/>
                  </a:cubicBezTo>
                  <a:cubicBezTo>
                    <a:pt x="338" y="173"/>
                    <a:pt x="338" y="173"/>
                    <a:pt x="338" y="173"/>
                  </a:cubicBezTo>
                  <a:cubicBezTo>
                    <a:pt x="338" y="173"/>
                    <a:pt x="339" y="174"/>
                    <a:pt x="339" y="174"/>
                  </a:cubicBezTo>
                  <a:cubicBezTo>
                    <a:pt x="339" y="175"/>
                    <a:pt x="338" y="176"/>
                    <a:pt x="338" y="176"/>
                  </a:cubicBezTo>
                  <a:cubicBezTo>
                    <a:pt x="336" y="177"/>
                    <a:pt x="335" y="177"/>
                    <a:pt x="334" y="176"/>
                  </a:cubicBezTo>
                  <a:close/>
                  <a:moveTo>
                    <a:pt x="451" y="192"/>
                  </a:moveTo>
                  <a:cubicBezTo>
                    <a:pt x="442" y="195"/>
                    <a:pt x="442" y="195"/>
                    <a:pt x="442" y="195"/>
                  </a:cubicBezTo>
                  <a:cubicBezTo>
                    <a:pt x="442" y="197"/>
                    <a:pt x="442" y="200"/>
                    <a:pt x="441" y="202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51" y="206"/>
                    <a:pt x="451" y="207"/>
                    <a:pt x="451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1" y="209"/>
                    <a:pt x="450" y="210"/>
                    <a:pt x="449" y="210"/>
                  </a:cubicBezTo>
                  <a:cubicBezTo>
                    <a:pt x="439" y="210"/>
                    <a:pt x="439" y="210"/>
                    <a:pt x="439" y="210"/>
                  </a:cubicBezTo>
                  <a:cubicBezTo>
                    <a:pt x="439" y="212"/>
                    <a:pt x="438" y="214"/>
                    <a:pt x="437" y="216"/>
                  </a:cubicBezTo>
                  <a:cubicBezTo>
                    <a:pt x="444" y="223"/>
                    <a:pt x="444" y="223"/>
                    <a:pt x="444" y="223"/>
                  </a:cubicBezTo>
                  <a:cubicBezTo>
                    <a:pt x="444" y="223"/>
                    <a:pt x="444" y="224"/>
                    <a:pt x="444" y="224"/>
                  </a:cubicBezTo>
                  <a:cubicBezTo>
                    <a:pt x="444" y="225"/>
                    <a:pt x="444" y="225"/>
                    <a:pt x="444" y="225"/>
                  </a:cubicBezTo>
                  <a:cubicBezTo>
                    <a:pt x="444" y="226"/>
                    <a:pt x="443" y="226"/>
                    <a:pt x="442" y="226"/>
                  </a:cubicBezTo>
                  <a:cubicBezTo>
                    <a:pt x="433" y="223"/>
                    <a:pt x="433" y="223"/>
                    <a:pt x="433" y="223"/>
                  </a:cubicBezTo>
                  <a:cubicBezTo>
                    <a:pt x="431" y="224"/>
                    <a:pt x="430" y="226"/>
                    <a:pt x="428" y="228"/>
                  </a:cubicBezTo>
                  <a:cubicBezTo>
                    <a:pt x="433" y="236"/>
                    <a:pt x="433" y="236"/>
                    <a:pt x="433" y="236"/>
                  </a:cubicBezTo>
                  <a:cubicBezTo>
                    <a:pt x="433" y="237"/>
                    <a:pt x="433" y="237"/>
                    <a:pt x="433" y="237"/>
                  </a:cubicBezTo>
                  <a:cubicBezTo>
                    <a:pt x="433" y="238"/>
                    <a:pt x="433" y="239"/>
                    <a:pt x="432" y="239"/>
                  </a:cubicBezTo>
                  <a:cubicBezTo>
                    <a:pt x="431" y="240"/>
                    <a:pt x="430" y="239"/>
                    <a:pt x="430" y="239"/>
                  </a:cubicBezTo>
                  <a:cubicBezTo>
                    <a:pt x="422" y="233"/>
                    <a:pt x="422" y="233"/>
                    <a:pt x="422" y="233"/>
                  </a:cubicBezTo>
                  <a:cubicBezTo>
                    <a:pt x="420" y="234"/>
                    <a:pt x="418" y="235"/>
                    <a:pt x="416" y="236"/>
                  </a:cubicBezTo>
                  <a:cubicBezTo>
                    <a:pt x="418" y="246"/>
                    <a:pt x="418" y="246"/>
                    <a:pt x="418" y="246"/>
                  </a:cubicBezTo>
                  <a:cubicBezTo>
                    <a:pt x="418" y="246"/>
                    <a:pt x="418" y="246"/>
                    <a:pt x="418" y="247"/>
                  </a:cubicBezTo>
                  <a:cubicBezTo>
                    <a:pt x="418" y="247"/>
                    <a:pt x="417" y="248"/>
                    <a:pt x="417" y="248"/>
                  </a:cubicBezTo>
                  <a:cubicBezTo>
                    <a:pt x="416" y="249"/>
                    <a:pt x="415" y="248"/>
                    <a:pt x="414" y="247"/>
                  </a:cubicBezTo>
                  <a:cubicBezTo>
                    <a:pt x="409" y="239"/>
                    <a:pt x="409" y="239"/>
                    <a:pt x="409" y="239"/>
                  </a:cubicBezTo>
                  <a:cubicBezTo>
                    <a:pt x="407" y="240"/>
                    <a:pt x="404" y="241"/>
                    <a:pt x="402" y="241"/>
                  </a:cubicBezTo>
                  <a:cubicBezTo>
                    <a:pt x="401" y="250"/>
                    <a:pt x="401" y="250"/>
                    <a:pt x="401" y="250"/>
                  </a:cubicBezTo>
                  <a:cubicBezTo>
                    <a:pt x="401" y="250"/>
                    <a:pt x="401" y="251"/>
                    <a:pt x="401" y="251"/>
                  </a:cubicBezTo>
                  <a:cubicBezTo>
                    <a:pt x="401" y="252"/>
                    <a:pt x="400" y="252"/>
                    <a:pt x="399" y="252"/>
                  </a:cubicBezTo>
                  <a:cubicBezTo>
                    <a:pt x="399" y="252"/>
                    <a:pt x="399" y="252"/>
                    <a:pt x="399" y="252"/>
                  </a:cubicBezTo>
                  <a:cubicBezTo>
                    <a:pt x="398" y="252"/>
                    <a:pt x="397" y="252"/>
                    <a:pt x="397" y="251"/>
                  </a:cubicBezTo>
                  <a:cubicBezTo>
                    <a:pt x="394" y="242"/>
                    <a:pt x="394" y="242"/>
                    <a:pt x="394" y="242"/>
                  </a:cubicBezTo>
                  <a:cubicBezTo>
                    <a:pt x="392" y="242"/>
                    <a:pt x="390" y="241"/>
                    <a:pt x="387" y="241"/>
                  </a:cubicBezTo>
                  <a:cubicBezTo>
                    <a:pt x="383" y="250"/>
                    <a:pt x="383" y="250"/>
                    <a:pt x="383" y="250"/>
                  </a:cubicBezTo>
                  <a:cubicBezTo>
                    <a:pt x="383" y="251"/>
                    <a:pt x="382" y="251"/>
                    <a:pt x="381" y="251"/>
                  </a:cubicBezTo>
                  <a:cubicBezTo>
                    <a:pt x="380" y="251"/>
                    <a:pt x="379" y="250"/>
                    <a:pt x="379" y="249"/>
                  </a:cubicBezTo>
                  <a:cubicBezTo>
                    <a:pt x="379" y="249"/>
                    <a:pt x="379" y="249"/>
                    <a:pt x="379" y="249"/>
                  </a:cubicBezTo>
                  <a:cubicBezTo>
                    <a:pt x="380" y="239"/>
                    <a:pt x="380" y="239"/>
                    <a:pt x="380" y="239"/>
                  </a:cubicBezTo>
                  <a:cubicBezTo>
                    <a:pt x="377" y="238"/>
                    <a:pt x="375" y="237"/>
                    <a:pt x="373" y="236"/>
                  </a:cubicBezTo>
                  <a:cubicBezTo>
                    <a:pt x="367" y="243"/>
                    <a:pt x="367" y="243"/>
                    <a:pt x="367" y="243"/>
                  </a:cubicBezTo>
                  <a:cubicBezTo>
                    <a:pt x="366" y="244"/>
                    <a:pt x="365" y="244"/>
                    <a:pt x="364" y="244"/>
                  </a:cubicBezTo>
                  <a:cubicBezTo>
                    <a:pt x="364" y="243"/>
                    <a:pt x="363" y="243"/>
                    <a:pt x="363" y="242"/>
                  </a:cubicBezTo>
                  <a:cubicBezTo>
                    <a:pt x="363" y="242"/>
                    <a:pt x="363" y="242"/>
                    <a:pt x="364" y="241"/>
                  </a:cubicBezTo>
                  <a:cubicBezTo>
                    <a:pt x="367" y="232"/>
                    <a:pt x="367" y="232"/>
                    <a:pt x="367" y="232"/>
                  </a:cubicBezTo>
                  <a:cubicBezTo>
                    <a:pt x="365" y="231"/>
                    <a:pt x="363" y="229"/>
                    <a:pt x="361" y="228"/>
                  </a:cubicBezTo>
                  <a:cubicBezTo>
                    <a:pt x="353" y="232"/>
                    <a:pt x="353" y="232"/>
                    <a:pt x="353" y="232"/>
                  </a:cubicBezTo>
                  <a:cubicBezTo>
                    <a:pt x="352" y="233"/>
                    <a:pt x="351" y="233"/>
                    <a:pt x="350" y="232"/>
                  </a:cubicBezTo>
                  <a:cubicBezTo>
                    <a:pt x="350" y="232"/>
                    <a:pt x="350" y="231"/>
                    <a:pt x="350" y="231"/>
                  </a:cubicBezTo>
                  <a:cubicBezTo>
                    <a:pt x="350" y="230"/>
                    <a:pt x="350" y="230"/>
                    <a:pt x="351" y="229"/>
                  </a:cubicBezTo>
                  <a:cubicBezTo>
                    <a:pt x="356" y="222"/>
                    <a:pt x="356" y="222"/>
                    <a:pt x="356" y="222"/>
                  </a:cubicBezTo>
                  <a:cubicBezTo>
                    <a:pt x="355" y="220"/>
                    <a:pt x="354" y="218"/>
                    <a:pt x="353" y="216"/>
                  </a:cubicBezTo>
                  <a:cubicBezTo>
                    <a:pt x="343" y="217"/>
                    <a:pt x="343" y="217"/>
                    <a:pt x="343" y="217"/>
                  </a:cubicBezTo>
                  <a:cubicBezTo>
                    <a:pt x="342" y="218"/>
                    <a:pt x="341" y="217"/>
                    <a:pt x="341" y="216"/>
                  </a:cubicBezTo>
                  <a:cubicBezTo>
                    <a:pt x="341" y="216"/>
                    <a:pt x="341" y="216"/>
                    <a:pt x="341" y="216"/>
                  </a:cubicBezTo>
                  <a:cubicBezTo>
                    <a:pt x="341" y="215"/>
                    <a:pt x="341" y="214"/>
                    <a:pt x="342" y="214"/>
                  </a:cubicBezTo>
                  <a:cubicBezTo>
                    <a:pt x="350" y="208"/>
                    <a:pt x="350" y="208"/>
                    <a:pt x="350" y="208"/>
                  </a:cubicBezTo>
                  <a:cubicBezTo>
                    <a:pt x="349" y="206"/>
                    <a:pt x="349" y="204"/>
                    <a:pt x="348" y="202"/>
                  </a:cubicBezTo>
                  <a:cubicBezTo>
                    <a:pt x="339" y="200"/>
                    <a:pt x="339" y="200"/>
                    <a:pt x="339" y="200"/>
                  </a:cubicBezTo>
                  <a:cubicBezTo>
                    <a:pt x="338" y="200"/>
                    <a:pt x="337" y="200"/>
                    <a:pt x="337" y="199"/>
                  </a:cubicBezTo>
                  <a:cubicBezTo>
                    <a:pt x="337" y="199"/>
                    <a:pt x="337" y="198"/>
                    <a:pt x="337" y="198"/>
                  </a:cubicBezTo>
                  <a:cubicBezTo>
                    <a:pt x="337" y="197"/>
                    <a:pt x="338" y="197"/>
                    <a:pt x="339" y="197"/>
                  </a:cubicBezTo>
                  <a:cubicBezTo>
                    <a:pt x="348" y="194"/>
                    <a:pt x="348" y="194"/>
                    <a:pt x="348" y="194"/>
                  </a:cubicBezTo>
                  <a:cubicBezTo>
                    <a:pt x="348" y="191"/>
                    <a:pt x="348" y="189"/>
                    <a:pt x="348" y="187"/>
                  </a:cubicBezTo>
                  <a:cubicBezTo>
                    <a:pt x="340" y="183"/>
                    <a:pt x="340" y="183"/>
                    <a:pt x="340" y="183"/>
                  </a:cubicBezTo>
                  <a:cubicBezTo>
                    <a:pt x="339" y="182"/>
                    <a:pt x="338" y="182"/>
                    <a:pt x="338" y="181"/>
                  </a:cubicBezTo>
                  <a:cubicBezTo>
                    <a:pt x="338" y="181"/>
                    <a:pt x="338" y="181"/>
                    <a:pt x="338" y="180"/>
                  </a:cubicBezTo>
                  <a:cubicBezTo>
                    <a:pt x="339" y="179"/>
                    <a:pt x="340" y="179"/>
                    <a:pt x="341" y="179"/>
                  </a:cubicBezTo>
                  <a:cubicBezTo>
                    <a:pt x="350" y="179"/>
                    <a:pt x="350" y="179"/>
                    <a:pt x="350" y="179"/>
                  </a:cubicBezTo>
                  <a:cubicBezTo>
                    <a:pt x="351" y="177"/>
                    <a:pt x="352" y="175"/>
                    <a:pt x="353" y="173"/>
                  </a:cubicBezTo>
                  <a:cubicBezTo>
                    <a:pt x="346" y="166"/>
                    <a:pt x="346" y="166"/>
                    <a:pt x="346" y="166"/>
                  </a:cubicBezTo>
                  <a:cubicBezTo>
                    <a:pt x="346" y="166"/>
                    <a:pt x="345" y="165"/>
                    <a:pt x="345" y="165"/>
                  </a:cubicBezTo>
                  <a:cubicBezTo>
                    <a:pt x="345" y="164"/>
                    <a:pt x="345" y="164"/>
                    <a:pt x="345" y="164"/>
                  </a:cubicBezTo>
                  <a:cubicBezTo>
                    <a:pt x="346" y="163"/>
                    <a:pt x="347" y="163"/>
                    <a:pt x="348" y="163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8" y="164"/>
                    <a:pt x="360" y="163"/>
                    <a:pt x="361" y="161"/>
                  </a:cubicBezTo>
                  <a:cubicBezTo>
                    <a:pt x="357" y="153"/>
                    <a:pt x="357" y="153"/>
                    <a:pt x="357" y="153"/>
                  </a:cubicBezTo>
                  <a:cubicBezTo>
                    <a:pt x="357" y="152"/>
                    <a:pt x="357" y="152"/>
                    <a:pt x="357" y="151"/>
                  </a:cubicBezTo>
                  <a:cubicBezTo>
                    <a:pt x="357" y="151"/>
                    <a:pt x="357" y="150"/>
                    <a:pt x="357" y="150"/>
                  </a:cubicBezTo>
                  <a:cubicBezTo>
                    <a:pt x="358" y="149"/>
                    <a:pt x="359" y="149"/>
                    <a:pt x="360" y="150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9" y="155"/>
                    <a:pt x="371" y="153"/>
                    <a:pt x="373" y="152"/>
                  </a:cubicBezTo>
                  <a:cubicBezTo>
                    <a:pt x="372" y="143"/>
                    <a:pt x="372" y="143"/>
                    <a:pt x="372" y="143"/>
                  </a:cubicBezTo>
                  <a:cubicBezTo>
                    <a:pt x="372" y="143"/>
                    <a:pt x="372" y="143"/>
                    <a:pt x="372" y="142"/>
                  </a:cubicBezTo>
                  <a:cubicBezTo>
                    <a:pt x="372" y="142"/>
                    <a:pt x="372" y="141"/>
                    <a:pt x="373" y="141"/>
                  </a:cubicBezTo>
                  <a:cubicBezTo>
                    <a:pt x="374" y="140"/>
                    <a:pt x="375" y="141"/>
                    <a:pt x="375" y="142"/>
                  </a:cubicBezTo>
                  <a:cubicBezTo>
                    <a:pt x="381" y="149"/>
                    <a:pt x="381" y="149"/>
                    <a:pt x="381" y="149"/>
                  </a:cubicBezTo>
                  <a:cubicBezTo>
                    <a:pt x="383" y="149"/>
                    <a:pt x="385" y="148"/>
                    <a:pt x="387" y="14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7"/>
                    <a:pt x="390" y="136"/>
                    <a:pt x="391" y="136"/>
                  </a:cubicBezTo>
                  <a:cubicBezTo>
                    <a:pt x="392" y="136"/>
                    <a:pt x="393" y="137"/>
                    <a:pt x="393" y="138"/>
                  </a:cubicBezTo>
                  <a:cubicBezTo>
                    <a:pt x="395" y="147"/>
                    <a:pt x="395" y="147"/>
                    <a:pt x="395" y="147"/>
                  </a:cubicBezTo>
                  <a:cubicBezTo>
                    <a:pt x="398" y="147"/>
                    <a:pt x="400" y="147"/>
                    <a:pt x="402" y="148"/>
                  </a:cubicBezTo>
                  <a:cubicBezTo>
                    <a:pt x="407" y="139"/>
                    <a:pt x="407" y="139"/>
                    <a:pt x="407" y="139"/>
                  </a:cubicBezTo>
                  <a:cubicBezTo>
                    <a:pt x="407" y="138"/>
                    <a:pt x="408" y="138"/>
                    <a:pt x="409" y="138"/>
                  </a:cubicBezTo>
                  <a:cubicBezTo>
                    <a:pt x="410" y="138"/>
                    <a:pt x="410" y="139"/>
                    <a:pt x="410" y="140"/>
                  </a:cubicBezTo>
                  <a:cubicBezTo>
                    <a:pt x="410" y="140"/>
                    <a:pt x="410" y="140"/>
                    <a:pt x="410" y="140"/>
                  </a:cubicBezTo>
                  <a:cubicBezTo>
                    <a:pt x="410" y="150"/>
                    <a:pt x="410" y="150"/>
                    <a:pt x="410" y="150"/>
                  </a:cubicBezTo>
                  <a:cubicBezTo>
                    <a:pt x="412" y="150"/>
                    <a:pt x="414" y="151"/>
                    <a:pt x="416" y="152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4" y="145"/>
                    <a:pt x="425" y="145"/>
                    <a:pt x="426" y="145"/>
                  </a:cubicBezTo>
                  <a:cubicBezTo>
                    <a:pt x="426" y="145"/>
                    <a:pt x="426" y="146"/>
                    <a:pt x="426" y="147"/>
                  </a:cubicBezTo>
                  <a:cubicBezTo>
                    <a:pt x="426" y="147"/>
                    <a:pt x="426" y="147"/>
                    <a:pt x="426" y="148"/>
                  </a:cubicBezTo>
                  <a:cubicBezTo>
                    <a:pt x="423" y="157"/>
                    <a:pt x="423" y="157"/>
                    <a:pt x="423" y="157"/>
                  </a:cubicBezTo>
                  <a:cubicBezTo>
                    <a:pt x="425" y="158"/>
                    <a:pt x="427" y="159"/>
                    <a:pt x="428" y="161"/>
                  </a:cubicBezTo>
                  <a:cubicBezTo>
                    <a:pt x="437" y="157"/>
                    <a:pt x="437" y="157"/>
                    <a:pt x="437" y="157"/>
                  </a:cubicBezTo>
                  <a:cubicBezTo>
                    <a:pt x="437" y="156"/>
                    <a:pt x="439" y="156"/>
                    <a:pt x="439" y="157"/>
                  </a:cubicBezTo>
                  <a:cubicBezTo>
                    <a:pt x="440" y="157"/>
                    <a:pt x="440" y="158"/>
                    <a:pt x="440" y="158"/>
                  </a:cubicBezTo>
                  <a:cubicBezTo>
                    <a:pt x="440" y="159"/>
                    <a:pt x="440" y="159"/>
                    <a:pt x="439" y="160"/>
                  </a:cubicBezTo>
                  <a:cubicBezTo>
                    <a:pt x="433" y="167"/>
                    <a:pt x="433" y="167"/>
                    <a:pt x="433" y="167"/>
                  </a:cubicBezTo>
                  <a:cubicBezTo>
                    <a:pt x="435" y="169"/>
                    <a:pt x="436" y="171"/>
                    <a:pt x="437" y="173"/>
                  </a:cubicBezTo>
                  <a:cubicBezTo>
                    <a:pt x="446" y="172"/>
                    <a:pt x="446" y="172"/>
                    <a:pt x="446" y="172"/>
                  </a:cubicBezTo>
                  <a:cubicBezTo>
                    <a:pt x="447" y="171"/>
                    <a:pt x="448" y="172"/>
                    <a:pt x="449" y="173"/>
                  </a:cubicBezTo>
                  <a:cubicBezTo>
                    <a:pt x="449" y="173"/>
                    <a:pt x="449" y="173"/>
                    <a:pt x="449" y="173"/>
                  </a:cubicBezTo>
                  <a:cubicBezTo>
                    <a:pt x="449" y="174"/>
                    <a:pt x="448" y="175"/>
                    <a:pt x="448" y="175"/>
                  </a:cubicBezTo>
                  <a:cubicBezTo>
                    <a:pt x="440" y="180"/>
                    <a:pt x="440" y="180"/>
                    <a:pt x="440" y="180"/>
                  </a:cubicBezTo>
                  <a:cubicBezTo>
                    <a:pt x="441" y="183"/>
                    <a:pt x="441" y="185"/>
                    <a:pt x="441" y="187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2" y="188"/>
                    <a:pt x="453" y="189"/>
                    <a:pt x="453" y="190"/>
                  </a:cubicBezTo>
                  <a:cubicBezTo>
                    <a:pt x="453" y="190"/>
                    <a:pt x="453" y="190"/>
                    <a:pt x="453" y="190"/>
                  </a:cubicBezTo>
                  <a:cubicBezTo>
                    <a:pt x="453" y="191"/>
                    <a:pt x="452" y="192"/>
                    <a:pt x="451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6" name="Oval 24"/>
            <p:cNvSpPr>
              <a:spLocks noChangeArrowheads="1"/>
            </p:cNvSpPr>
            <p:nvPr/>
          </p:nvSpPr>
          <p:spPr bwMode="auto">
            <a:xfrm>
              <a:off x="-1333500" y="3128964"/>
              <a:ext cx="77787" cy="79374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7" name="Freeform 25"/>
            <p:cNvSpPr/>
            <p:nvPr/>
          </p:nvSpPr>
          <p:spPr bwMode="auto">
            <a:xfrm>
              <a:off x="-1423988" y="2082800"/>
              <a:ext cx="889000" cy="357188"/>
            </a:xfrm>
            <a:custGeom>
              <a:avLst/>
              <a:gdLst>
                <a:gd name="T0" fmla="*/ 218 w 237"/>
                <a:gd name="T1" fmla="*/ 95 h 95"/>
                <a:gd name="T2" fmla="*/ 217 w 237"/>
                <a:gd name="T3" fmla="*/ 94 h 95"/>
                <a:gd name="T4" fmla="*/ 234 w 237"/>
                <a:gd name="T5" fmla="*/ 82 h 95"/>
                <a:gd name="T6" fmla="*/ 237 w 237"/>
                <a:gd name="T7" fmla="*/ 79 h 95"/>
                <a:gd name="T8" fmla="*/ 236 w 237"/>
                <a:gd name="T9" fmla="*/ 77 h 95"/>
                <a:gd name="T10" fmla="*/ 231 w 237"/>
                <a:gd name="T11" fmla="*/ 75 h 95"/>
                <a:gd name="T12" fmla="*/ 211 w 237"/>
                <a:gd name="T13" fmla="*/ 78 h 95"/>
                <a:gd name="T14" fmla="*/ 203 w 237"/>
                <a:gd name="T15" fmla="*/ 66 h 95"/>
                <a:gd name="T16" fmla="*/ 216 w 237"/>
                <a:gd name="T17" fmla="*/ 49 h 95"/>
                <a:gd name="T18" fmla="*/ 217 w 237"/>
                <a:gd name="T19" fmla="*/ 46 h 95"/>
                <a:gd name="T20" fmla="*/ 216 w 237"/>
                <a:gd name="T21" fmla="*/ 44 h 95"/>
                <a:gd name="T22" fmla="*/ 211 w 237"/>
                <a:gd name="T23" fmla="*/ 43 h 95"/>
                <a:gd name="T24" fmla="*/ 192 w 237"/>
                <a:gd name="T25" fmla="*/ 53 h 95"/>
                <a:gd name="T26" fmla="*/ 181 w 237"/>
                <a:gd name="T27" fmla="*/ 43 h 95"/>
                <a:gd name="T28" fmla="*/ 188 w 237"/>
                <a:gd name="T29" fmla="*/ 24 h 95"/>
                <a:gd name="T30" fmla="*/ 189 w 237"/>
                <a:gd name="T31" fmla="*/ 22 h 95"/>
                <a:gd name="T32" fmla="*/ 187 w 237"/>
                <a:gd name="T33" fmla="*/ 18 h 95"/>
                <a:gd name="T34" fmla="*/ 181 w 237"/>
                <a:gd name="T35" fmla="*/ 20 h 95"/>
                <a:gd name="T36" fmla="*/ 167 w 237"/>
                <a:gd name="T37" fmla="*/ 34 h 95"/>
                <a:gd name="T38" fmla="*/ 153 w 237"/>
                <a:gd name="T39" fmla="*/ 28 h 95"/>
                <a:gd name="T40" fmla="*/ 154 w 237"/>
                <a:gd name="T41" fmla="*/ 8 h 95"/>
                <a:gd name="T42" fmla="*/ 154 w 237"/>
                <a:gd name="T43" fmla="*/ 7 h 95"/>
                <a:gd name="T44" fmla="*/ 151 w 237"/>
                <a:gd name="T45" fmla="*/ 3 h 95"/>
                <a:gd name="T46" fmla="*/ 146 w 237"/>
                <a:gd name="T47" fmla="*/ 6 h 95"/>
                <a:gd name="T48" fmla="*/ 137 w 237"/>
                <a:gd name="T49" fmla="*/ 24 h 95"/>
                <a:gd name="T50" fmla="*/ 122 w 237"/>
                <a:gd name="T51" fmla="*/ 23 h 95"/>
                <a:gd name="T52" fmla="*/ 116 w 237"/>
                <a:gd name="T53" fmla="*/ 4 h 95"/>
                <a:gd name="T54" fmla="*/ 112 w 237"/>
                <a:gd name="T55" fmla="*/ 0 h 95"/>
                <a:gd name="T56" fmla="*/ 108 w 237"/>
                <a:gd name="T57" fmla="*/ 4 h 95"/>
                <a:gd name="T58" fmla="*/ 108 w 237"/>
                <a:gd name="T59" fmla="*/ 4 h 95"/>
                <a:gd name="T60" fmla="*/ 105 w 237"/>
                <a:gd name="T61" fmla="*/ 24 h 95"/>
                <a:gd name="T62" fmla="*/ 91 w 237"/>
                <a:gd name="T63" fmla="*/ 28 h 95"/>
                <a:gd name="T64" fmla="*/ 79 w 237"/>
                <a:gd name="T65" fmla="*/ 11 h 95"/>
                <a:gd name="T66" fmla="*/ 74 w 237"/>
                <a:gd name="T67" fmla="*/ 9 h 95"/>
                <a:gd name="T68" fmla="*/ 71 w 237"/>
                <a:gd name="T69" fmla="*/ 12 h 95"/>
                <a:gd name="T70" fmla="*/ 72 w 237"/>
                <a:gd name="T71" fmla="*/ 14 h 95"/>
                <a:gd name="T72" fmla="*/ 75 w 237"/>
                <a:gd name="T73" fmla="*/ 34 h 95"/>
                <a:gd name="T74" fmla="*/ 63 w 237"/>
                <a:gd name="T75" fmla="*/ 42 h 95"/>
                <a:gd name="T76" fmla="*/ 46 w 237"/>
                <a:gd name="T77" fmla="*/ 29 h 95"/>
                <a:gd name="T78" fmla="*/ 41 w 237"/>
                <a:gd name="T79" fmla="*/ 29 h 95"/>
                <a:gd name="T80" fmla="*/ 39 w 237"/>
                <a:gd name="T81" fmla="*/ 32 h 95"/>
                <a:gd name="T82" fmla="*/ 40 w 237"/>
                <a:gd name="T83" fmla="*/ 34 h 95"/>
                <a:gd name="T84" fmla="*/ 49 w 237"/>
                <a:gd name="T85" fmla="*/ 53 h 95"/>
                <a:gd name="T86" fmla="*/ 40 w 237"/>
                <a:gd name="T87" fmla="*/ 64 h 95"/>
                <a:gd name="T88" fmla="*/ 21 w 237"/>
                <a:gd name="T89" fmla="*/ 57 h 95"/>
                <a:gd name="T90" fmla="*/ 15 w 237"/>
                <a:gd name="T91" fmla="*/ 58 h 95"/>
                <a:gd name="T92" fmla="*/ 14 w 237"/>
                <a:gd name="T93" fmla="*/ 60 h 95"/>
                <a:gd name="T94" fmla="*/ 16 w 237"/>
                <a:gd name="T95" fmla="*/ 64 h 95"/>
                <a:gd name="T96" fmla="*/ 31 w 237"/>
                <a:gd name="T97" fmla="*/ 78 h 95"/>
                <a:gd name="T98" fmla="*/ 25 w 237"/>
                <a:gd name="T99" fmla="*/ 92 h 95"/>
                <a:gd name="T100" fmla="*/ 5 w 237"/>
                <a:gd name="T101" fmla="*/ 91 h 95"/>
                <a:gd name="T102" fmla="*/ 0 w 237"/>
                <a:gd name="T103" fmla="*/ 94 h 95"/>
                <a:gd name="T104" fmla="*/ 0 w 237"/>
                <a:gd name="T105" fmla="*/ 95 h 95"/>
                <a:gd name="T106" fmla="*/ 218 w 237"/>
                <a:gd name="T10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7" h="95">
                  <a:moveTo>
                    <a:pt x="218" y="95"/>
                  </a:moveTo>
                  <a:cubicBezTo>
                    <a:pt x="218" y="95"/>
                    <a:pt x="217" y="94"/>
                    <a:pt x="217" y="94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6" y="82"/>
                    <a:pt x="237" y="80"/>
                    <a:pt x="237" y="79"/>
                  </a:cubicBezTo>
                  <a:cubicBezTo>
                    <a:pt x="237" y="78"/>
                    <a:pt x="236" y="78"/>
                    <a:pt x="236" y="77"/>
                  </a:cubicBezTo>
                  <a:cubicBezTo>
                    <a:pt x="235" y="75"/>
                    <a:pt x="233" y="74"/>
                    <a:pt x="231" y="75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4"/>
                    <a:pt x="206" y="70"/>
                    <a:pt x="203" y="66"/>
                  </a:cubicBezTo>
                  <a:cubicBezTo>
                    <a:pt x="216" y="49"/>
                    <a:pt x="216" y="49"/>
                    <a:pt x="216" y="49"/>
                  </a:cubicBezTo>
                  <a:cubicBezTo>
                    <a:pt x="217" y="49"/>
                    <a:pt x="217" y="48"/>
                    <a:pt x="217" y="46"/>
                  </a:cubicBezTo>
                  <a:cubicBezTo>
                    <a:pt x="217" y="46"/>
                    <a:pt x="217" y="45"/>
                    <a:pt x="216" y="44"/>
                  </a:cubicBezTo>
                  <a:cubicBezTo>
                    <a:pt x="215" y="42"/>
                    <a:pt x="212" y="42"/>
                    <a:pt x="211" y="4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89" y="49"/>
                    <a:pt x="185" y="46"/>
                    <a:pt x="181" y="43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23"/>
                    <a:pt x="189" y="22"/>
                    <a:pt x="189" y="22"/>
                  </a:cubicBezTo>
                  <a:cubicBezTo>
                    <a:pt x="189" y="20"/>
                    <a:pt x="188" y="19"/>
                    <a:pt x="187" y="18"/>
                  </a:cubicBezTo>
                  <a:cubicBezTo>
                    <a:pt x="185" y="17"/>
                    <a:pt x="182" y="18"/>
                    <a:pt x="181" y="20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2" y="32"/>
                    <a:pt x="158" y="30"/>
                    <a:pt x="153" y="2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7"/>
                    <a:pt x="154" y="7"/>
                  </a:cubicBezTo>
                  <a:cubicBezTo>
                    <a:pt x="154" y="5"/>
                    <a:pt x="153" y="4"/>
                    <a:pt x="151" y="3"/>
                  </a:cubicBezTo>
                  <a:cubicBezTo>
                    <a:pt x="149" y="3"/>
                    <a:pt x="146" y="4"/>
                    <a:pt x="146" y="6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2" y="24"/>
                    <a:pt x="127" y="23"/>
                    <a:pt x="122" y="23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1"/>
                    <a:pt x="114" y="0"/>
                    <a:pt x="112" y="0"/>
                  </a:cubicBezTo>
                  <a:cubicBezTo>
                    <a:pt x="110" y="0"/>
                    <a:pt x="108" y="2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0" y="25"/>
                    <a:pt x="95" y="26"/>
                    <a:pt x="91" y="28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9"/>
                    <a:pt x="76" y="8"/>
                    <a:pt x="74" y="9"/>
                  </a:cubicBezTo>
                  <a:cubicBezTo>
                    <a:pt x="72" y="9"/>
                    <a:pt x="71" y="11"/>
                    <a:pt x="71" y="12"/>
                  </a:cubicBezTo>
                  <a:cubicBezTo>
                    <a:pt x="71" y="13"/>
                    <a:pt x="72" y="13"/>
                    <a:pt x="72" y="1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1" y="36"/>
                    <a:pt x="66" y="39"/>
                    <a:pt x="63" y="42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8"/>
                    <a:pt x="42" y="27"/>
                    <a:pt x="41" y="29"/>
                  </a:cubicBezTo>
                  <a:cubicBezTo>
                    <a:pt x="40" y="30"/>
                    <a:pt x="39" y="31"/>
                    <a:pt x="39" y="32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6" y="56"/>
                    <a:pt x="43" y="60"/>
                    <a:pt x="40" y="6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9" y="56"/>
                    <a:pt x="16" y="56"/>
                    <a:pt x="15" y="58"/>
                  </a:cubicBezTo>
                  <a:cubicBezTo>
                    <a:pt x="15" y="59"/>
                    <a:pt x="14" y="60"/>
                    <a:pt x="14" y="60"/>
                  </a:cubicBezTo>
                  <a:cubicBezTo>
                    <a:pt x="14" y="62"/>
                    <a:pt x="15" y="63"/>
                    <a:pt x="16" y="64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9" y="82"/>
                    <a:pt x="27" y="87"/>
                    <a:pt x="25" y="92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0" y="92"/>
                    <a:pt x="0" y="94"/>
                  </a:cubicBezTo>
                  <a:cubicBezTo>
                    <a:pt x="0" y="94"/>
                    <a:pt x="0" y="95"/>
                    <a:pt x="0" y="95"/>
                  </a:cubicBezTo>
                  <a:lnTo>
                    <a:pt x="218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</p:grpSp>
      <p:sp>
        <p:nvSpPr>
          <p:cNvPr id="48" name="Freeform 89"/>
          <p:cNvSpPr>
            <a:spLocks noEditPoints="1"/>
          </p:cNvSpPr>
          <p:nvPr/>
        </p:nvSpPr>
        <p:spPr bwMode="black">
          <a:xfrm>
            <a:off x="1757134" y="2599344"/>
            <a:ext cx="751609" cy="483704"/>
          </a:xfrm>
          <a:custGeom>
            <a:avLst/>
            <a:gdLst>
              <a:gd name="T0" fmla="*/ 350 w 3153"/>
              <a:gd name="T1" fmla="*/ 935 h 2031"/>
              <a:gd name="T2" fmla="*/ 788 w 3153"/>
              <a:gd name="T3" fmla="*/ 0 h 2031"/>
              <a:gd name="T4" fmla="*/ 2918 w 3153"/>
              <a:gd name="T5" fmla="*/ 1882 h 2031"/>
              <a:gd name="T6" fmla="*/ 2403 w 3153"/>
              <a:gd name="T7" fmla="*/ 1493 h 2031"/>
              <a:gd name="T8" fmla="*/ 2244 w 3153"/>
              <a:gd name="T9" fmla="*/ 1424 h 2031"/>
              <a:gd name="T10" fmla="*/ 2391 w 3153"/>
              <a:gd name="T11" fmla="*/ 1458 h 2031"/>
              <a:gd name="T12" fmla="*/ 1437 w 3153"/>
              <a:gd name="T13" fmla="*/ 1486 h 2031"/>
              <a:gd name="T14" fmla="*/ 1460 w 3153"/>
              <a:gd name="T15" fmla="*/ 1427 h 2031"/>
              <a:gd name="T16" fmla="*/ 1588 w 3153"/>
              <a:gd name="T17" fmla="*/ 1440 h 2031"/>
              <a:gd name="T18" fmla="*/ 1563 w 3153"/>
              <a:gd name="T19" fmla="*/ 1636 h 2031"/>
              <a:gd name="T20" fmla="*/ 1421 w 3153"/>
              <a:gd name="T21" fmla="*/ 1612 h 2031"/>
              <a:gd name="T22" fmla="*/ 1170 w 3153"/>
              <a:gd name="T23" fmla="*/ 1604 h 2031"/>
              <a:gd name="T24" fmla="*/ 1340 w 3153"/>
              <a:gd name="T25" fmla="*/ 1589 h 2031"/>
              <a:gd name="T26" fmla="*/ 1175 w 3153"/>
              <a:gd name="T27" fmla="*/ 1631 h 2031"/>
              <a:gd name="T28" fmla="*/ 1228 w 3153"/>
              <a:gd name="T29" fmla="*/ 1433 h 2031"/>
              <a:gd name="T30" fmla="*/ 1366 w 3153"/>
              <a:gd name="T31" fmla="*/ 1441 h 2031"/>
              <a:gd name="T32" fmla="*/ 916 w 3153"/>
              <a:gd name="T33" fmla="*/ 1607 h 2031"/>
              <a:gd name="T34" fmla="*/ 1099 w 3153"/>
              <a:gd name="T35" fmla="*/ 1564 h 2031"/>
              <a:gd name="T36" fmla="*/ 911 w 3153"/>
              <a:gd name="T37" fmla="*/ 1624 h 2031"/>
              <a:gd name="T38" fmla="*/ 832 w 3153"/>
              <a:gd name="T39" fmla="*/ 1503 h 2031"/>
              <a:gd name="T40" fmla="*/ 922 w 3153"/>
              <a:gd name="T41" fmla="*/ 1437 h 2031"/>
              <a:gd name="T42" fmla="*/ 999 w 3153"/>
              <a:gd name="T43" fmla="*/ 1440 h 2031"/>
              <a:gd name="T44" fmla="*/ 1143 w 3153"/>
              <a:gd name="T45" fmla="*/ 1436 h 2031"/>
              <a:gd name="T46" fmla="*/ 1113 w 3153"/>
              <a:gd name="T47" fmla="*/ 1496 h 2031"/>
              <a:gd name="T48" fmla="*/ 692 w 3153"/>
              <a:gd name="T49" fmla="*/ 1804 h 2031"/>
              <a:gd name="T50" fmla="*/ 574 w 3153"/>
              <a:gd name="T51" fmla="*/ 1739 h 2031"/>
              <a:gd name="T52" fmla="*/ 656 w 3153"/>
              <a:gd name="T53" fmla="*/ 1687 h 2031"/>
              <a:gd name="T54" fmla="*/ 823 w 3153"/>
              <a:gd name="T55" fmla="*/ 1619 h 2031"/>
              <a:gd name="T56" fmla="*/ 669 w 3153"/>
              <a:gd name="T57" fmla="*/ 1638 h 2031"/>
              <a:gd name="T58" fmla="*/ 713 w 3153"/>
              <a:gd name="T59" fmla="*/ 1551 h 2031"/>
              <a:gd name="T60" fmla="*/ 828 w 3153"/>
              <a:gd name="T61" fmla="*/ 1613 h 2031"/>
              <a:gd name="T62" fmla="*/ 1570 w 3153"/>
              <a:gd name="T63" fmla="*/ 1798 h 2031"/>
              <a:gd name="T64" fmla="*/ 850 w 3153"/>
              <a:gd name="T65" fmla="*/ 1803 h 2031"/>
              <a:gd name="T66" fmla="*/ 882 w 3153"/>
              <a:gd name="T67" fmla="*/ 1698 h 2031"/>
              <a:gd name="T68" fmla="*/ 1563 w 3153"/>
              <a:gd name="T69" fmla="*/ 1687 h 2031"/>
              <a:gd name="T70" fmla="*/ 1670 w 3153"/>
              <a:gd name="T71" fmla="*/ 1489 h 2031"/>
              <a:gd name="T72" fmla="*/ 1693 w 3153"/>
              <a:gd name="T73" fmla="*/ 1424 h 2031"/>
              <a:gd name="T74" fmla="*/ 1793 w 3153"/>
              <a:gd name="T75" fmla="*/ 1500 h 2031"/>
              <a:gd name="T76" fmla="*/ 1675 w 3153"/>
              <a:gd name="T77" fmla="*/ 1612 h 2031"/>
              <a:gd name="T78" fmla="*/ 1843 w 3153"/>
              <a:gd name="T79" fmla="*/ 1621 h 2031"/>
              <a:gd name="T80" fmla="*/ 1804 w 3153"/>
              <a:gd name="T81" fmla="*/ 1637 h 2031"/>
              <a:gd name="T82" fmla="*/ 1866 w 3153"/>
              <a:gd name="T83" fmla="*/ 1793 h 2031"/>
              <a:gd name="T84" fmla="*/ 1690 w 3153"/>
              <a:gd name="T85" fmla="*/ 1778 h 2031"/>
              <a:gd name="T86" fmla="*/ 1686 w 3153"/>
              <a:gd name="T87" fmla="*/ 1702 h 2031"/>
              <a:gd name="T88" fmla="*/ 1724 w 3153"/>
              <a:gd name="T89" fmla="*/ 1685 h 2031"/>
              <a:gd name="T90" fmla="*/ 1843 w 3153"/>
              <a:gd name="T91" fmla="*/ 1691 h 2031"/>
              <a:gd name="T92" fmla="*/ 2009 w 3153"/>
              <a:gd name="T93" fmla="*/ 1439 h 2031"/>
              <a:gd name="T94" fmla="*/ 2140 w 3153"/>
              <a:gd name="T95" fmla="*/ 1428 h 2031"/>
              <a:gd name="T96" fmla="*/ 2161 w 3153"/>
              <a:gd name="T97" fmla="*/ 1499 h 2031"/>
              <a:gd name="T98" fmla="*/ 2064 w 3153"/>
              <a:gd name="T99" fmla="*/ 1588 h 2031"/>
              <a:gd name="T100" fmla="*/ 2218 w 3153"/>
              <a:gd name="T101" fmla="*/ 1565 h 2031"/>
              <a:gd name="T102" fmla="*/ 2225 w 3153"/>
              <a:gd name="T103" fmla="*/ 1634 h 2031"/>
              <a:gd name="T104" fmla="*/ 2319 w 3153"/>
              <a:gd name="T105" fmla="*/ 1790 h 2031"/>
              <a:gd name="T106" fmla="*/ 2131 w 3153"/>
              <a:gd name="T107" fmla="*/ 1770 h 2031"/>
              <a:gd name="T108" fmla="*/ 2145 w 3153"/>
              <a:gd name="T109" fmla="*/ 1683 h 2031"/>
              <a:gd name="T110" fmla="*/ 2340 w 3153"/>
              <a:gd name="T111" fmla="*/ 1624 h 2031"/>
              <a:gd name="T112" fmla="*/ 2463 w 3153"/>
              <a:gd name="T113" fmla="*/ 1564 h 2031"/>
              <a:gd name="T114" fmla="*/ 2434 w 3153"/>
              <a:gd name="T115" fmla="*/ 1636 h 2031"/>
              <a:gd name="T116" fmla="*/ 2415 w 3153"/>
              <a:gd name="T117" fmla="*/ 1769 h 2031"/>
              <a:gd name="T118" fmla="*/ 2500 w 3153"/>
              <a:gd name="T119" fmla="*/ 1683 h 2031"/>
              <a:gd name="T120" fmla="*/ 2605 w 3153"/>
              <a:gd name="T121" fmla="*/ 1791 h 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53" h="2031">
                <a:moveTo>
                  <a:pt x="448" y="830"/>
                </a:moveTo>
                <a:cubicBezTo>
                  <a:pt x="368" y="755"/>
                  <a:pt x="368" y="615"/>
                  <a:pt x="448" y="539"/>
                </a:cubicBezTo>
                <a:cubicBezTo>
                  <a:pt x="393" y="549"/>
                  <a:pt x="339" y="610"/>
                  <a:pt x="339" y="685"/>
                </a:cubicBezTo>
                <a:cubicBezTo>
                  <a:pt x="339" y="759"/>
                  <a:pt x="393" y="820"/>
                  <a:pt x="448" y="830"/>
                </a:cubicBezTo>
                <a:close/>
                <a:moveTo>
                  <a:pt x="2814" y="685"/>
                </a:moveTo>
                <a:cubicBezTo>
                  <a:pt x="2815" y="610"/>
                  <a:pt x="2761" y="549"/>
                  <a:pt x="2706" y="539"/>
                </a:cubicBezTo>
                <a:cubicBezTo>
                  <a:pt x="2786" y="615"/>
                  <a:pt x="2786" y="755"/>
                  <a:pt x="2706" y="830"/>
                </a:cubicBezTo>
                <a:cubicBezTo>
                  <a:pt x="2761" y="820"/>
                  <a:pt x="2815" y="759"/>
                  <a:pt x="2814" y="685"/>
                </a:cubicBezTo>
                <a:close/>
                <a:moveTo>
                  <a:pt x="2804" y="935"/>
                </a:moveTo>
                <a:cubicBezTo>
                  <a:pt x="2886" y="904"/>
                  <a:pt x="2970" y="808"/>
                  <a:pt x="2969" y="685"/>
                </a:cubicBezTo>
                <a:cubicBezTo>
                  <a:pt x="2970" y="561"/>
                  <a:pt x="2886" y="465"/>
                  <a:pt x="2804" y="434"/>
                </a:cubicBezTo>
                <a:cubicBezTo>
                  <a:pt x="2871" y="501"/>
                  <a:pt x="2915" y="591"/>
                  <a:pt x="2914" y="685"/>
                </a:cubicBezTo>
                <a:cubicBezTo>
                  <a:pt x="2915" y="778"/>
                  <a:pt x="2871" y="868"/>
                  <a:pt x="2804" y="935"/>
                </a:cubicBezTo>
                <a:close/>
                <a:moveTo>
                  <a:pt x="350" y="935"/>
                </a:moveTo>
                <a:cubicBezTo>
                  <a:pt x="282" y="868"/>
                  <a:pt x="239" y="778"/>
                  <a:pt x="239" y="685"/>
                </a:cubicBezTo>
                <a:cubicBezTo>
                  <a:pt x="239" y="591"/>
                  <a:pt x="282" y="501"/>
                  <a:pt x="350" y="434"/>
                </a:cubicBezTo>
                <a:cubicBezTo>
                  <a:pt x="267" y="465"/>
                  <a:pt x="183" y="561"/>
                  <a:pt x="184" y="685"/>
                </a:cubicBezTo>
                <a:cubicBezTo>
                  <a:pt x="183" y="808"/>
                  <a:pt x="267" y="904"/>
                  <a:pt x="350" y="935"/>
                </a:cubicBezTo>
                <a:close/>
                <a:moveTo>
                  <a:pt x="2877" y="1804"/>
                </a:moveTo>
                <a:cubicBezTo>
                  <a:pt x="2844" y="1765"/>
                  <a:pt x="2811" y="1726"/>
                  <a:pt x="2778" y="1687"/>
                </a:cubicBezTo>
                <a:cubicBezTo>
                  <a:pt x="2705" y="1601"/>
                  <a:pt x="2633" y="1516"/>
                  <a:pt x="2560" y="1430"/>
                </a:cubicBezTo>
                <a:cubicBezTo>
                  <a:pt x="2557" y="1426"/>
                  <a:pt x="2553" y="1421"/>
                  <a:pt x="2549" y="1417"/>
                </a:cubicBezTo>
                <a:cubicBezTo>
                  <a:pt x="2534" y="1399"/>
                  <a:pt x="2511" y="1389"/>
                  <a:pt x="2489" y="1381"/>
                </a:cubicBezTo>
                <a:cubicBezTo>
                  <a:pt x="2466" y="1373"/>
                  <a:pt x="2441" y="1368"/>
                  <a:pt x="2416" y="1367"/>
                </a:cubicBezTo>
                <a:cubicBezTo>
                  <a:pt x="2503" y="1344"/>
                  <a:pt x="2567" y="1266"/>
                  <a:pt x="2567" y="1172"/>
                </a:cubicBezTo>
                <a:cubicBezTo>
                  <a:pt x="2567" y="202"/>
                  <a:pt x="2567" y="202"/>
                  <a:pt x="2567" y="202"/>
                </a:cubicBezTo>
                <a:cubicBezTo>
                  <a:pt x="2567" y="90"/>
                  <a:pt x="2476" y="0"/>
                  <a:pt x="2365" y="0"/>
                </a:cubicBezTo>
                <a:cubicBezTo>
                  <a:pt x="788" y="0"/>
                  <a:pt x="788" y="0"/>
                  <a:pt x="788" y="0"/>
                </a:cubicBezTo>
                <a:cubicBezTo>
                  <a:pt x="677" y="0"/>
                  <a:pt x="586" y="90"/>
                  <a:pt x="586" y="202"/>
                </a:cubicBezTo>
                <a:cubicBezTo>
                  <a:pt x="586" y="1172"/>
                  <a:pt x="586" y="1172"/>
                  <a:pt x="586" y="1172"/>
                </a:cubicBezTo>
                <a:cubicBezTo>
                  <a:pt x="586" y="1266"/>
                  <a:pt x="651" y="1345"/>
                  <a:pt x="738" y="1368"/>
                </a:cubicBezTo>
                <a:cubicBezTo>
                  <a:pt x="689" y="1370"/>
                  <a:pt x="633" y="1388"/>
                  <a:pt x="600" y="1426"/>
                </a:cubicBezTo>
                <a:cubicBezTo>
                  <a:pt x="575" y="1457"/>
                  <a:pt x="549" y="1487"/>
                  <a:pt x="524" y="1518"/>
                </a:cubicBezTo>
                <a:cubicBezTo>
                  <a:pt x="446" y="1610"/>
                  <a:pt x="368" y="1703"/>
                  <a:pt x="290" y="1796"/>
                </a:cubicBezTo>
                <a:cubicBezTo>
                  <a:pt x="271" y="1819"/>
                  <a:pt x="235" y="1852"/>
                  <a:pt x="235" y="1884"/>
                </a:cubicBezTo>
                <a:cubicBezTo>
                  <a:pt x="235" y="1971"/>
                  <a:pt x="235" y="1971"/>
                  <a:pt x="235" y="1971"/>
                </a:cubicBezTo>
                <a:cubicBezTo>
                  <a:pt x="236" y="1982"/>
                  <a:pt x="238" y="1993"/>
                  <a:pt x="244" y="2002"/>
                </a:cubicBezTo>
                <a:cubicBezTo>
                  <a:pt x="264" y="2030"/>
                  <a:pt x="304" y="2031"/>
                  <a:pt x="336" y="2031"/>
                </a:cubicBezTo>
                <a:cubicBezTo>
                  <a:pt x="380" y="2031"/>
                  <a:pt x="2688" y="2031"/>
                  <a:pt x="2758" y="2031"/>
                </a:cubicBezTo>
                <a:cubicBezTo>
                  <a:pt x="2792" y="2031"/>
                  <a:pt x="2831" y="2027"/>
                  <a:pt x="2865" y="2020"/>
                </a:cubicBezTo>
                <a:cubicBezTo>
                  <a:pt x="2888" y="2016"/>
                  <a:pt x="2915" y="2003"/>
                  <a:pt x="2918" y="1976"/>
                </a:cubicBezTo>
                <a:cubicBezTo>
                  <a:pt x="2918" y="1882"/>
                  <a:pt x="2918" y="1882"/>
                  <a:pt x="2918" y="1882"/>
                </a:cubicBezTo>
                <a:cubicBezTo>
                  <a:pt x="2921" y="1861"/>
                  <a:pt x="2909" y="1841"/>
                  <a:pt x="2896" y="1826"/>
                </a:cubicBezTo>
                <a:cubicBezTo>
                  <a:pt x="2889" y="1818"/>
                  <a:pt x="2883" y="1811"/>
                  <a:pt x="2877" y="1804"/>
                </a:cubicBezTo>
                <a:close/>
                <a:moveTo>
                  <a:pt x="705" y="1159"/>
                </a:moveTo>
                <a:cubicBezTo>
                  <a:pt x="705" y="215"/>
                  <a:pt x="705" y="215"/>
                  <a:pt x="705" y="215"/>
                </a:cubicBezTo>
                <a:cubicBezTo>
                  <a:pt x="705" y="157"/>
                  <a:pt x="752" y="111"/>
                  <a:pt x="809" y="111"/>
                </a:cubicBezTo>
                <a:cubicBezTo>
                  <a:pt x="2344" y="111"/>
                  <a:pt x="2344" y="111"/>
                  <a:pt x="2344" y="111"/>
                </a:cubicBezTo>
                <a:cubicBezTo>
                  <a:pt x="2401" y="111"/>
                  <a:pt x="2448" y="157"/>
                  <a:pt x="2448" y="215"/>
                </a:cubicBezTo>
                <a:cubicBezTo>
                  <a:pt x="2448" y="1159"/>
                  <a:pt x="2448" y="1159"/>
                  <a:pt x="2448" y="1159"/>
                </a:cubicBezTo>
                <a:cubicBezTo>
                  <a:pt x="2448" y="1216"/>
                  <a:pt x="2401" y="1263"/>
                  <a:pt x="2344" y="1263"/>
                </a:cubicBezTo>
                <a:cubicBezTo>
                  <a:pt x="809" y="1263"/>
                  <a:pt x="809" y="1263"/>
                  <a:pt x="809" y="1263"/>
                </a:cubicBezTo>
                <a:cubicBezTo>
                  <a:pt x="752" y="1263"/>
                  <a:pt x="705" y="1216"/>
                  <a:pt x="705" y="1159"/>
                </a:cubicBezTo>
                <a:close/>
                <a:moveTo>
                  <a:pt x="2407" y="1487"/>
                </a:moveTo>
                <a:cubicBezTo>
                  <a:pt x="2407" y="1489"/>
                  <a:pt x="2406" y="1491"/>
                  <a:pt x="2404" y="1493"/>
                </a:cubicBezTo>
                <a:cubicBezTo>
                  <a:pt x="2404" y="1493"/>
                  <a:pt x="2403" y="1493"/>
                  <a:pt x="2403" y="1493"/>
                </a:cubicBezTo>
                <a:cubicBezTo>
                  <a:pt x="2403" y="1493"/>
                  <a:pt x="2403" y="1493"/>
                  <a:pt x="2403" y="1493"/>
                </a:cubicBezTo>
                <a:cubicBezTo>
                  <a:pt x="2403" y="1494"/>
                  <a:pt x="2403" y="1494"/>
                  <a:pt x="2402" y="1494"/>
                </a:cubicBezTo>
                <a:cubicBezTo>
                  <a:pt x="2402" y="1494"/>
                  <a:pt x="2402" y="1494"/>
                  <a:pt x="2401" y="1495"/>
                </a:cubicBezTo>
                <a:cubicBezTo>
                  <a:pt x="2401" y="1495"/>
                  <a:pt x="2400" y="1495"/>
                  <a:pt x="2400" y="1496"/>
                </a:cubicBezTo>
                <a:cubicBezTo>
                  <a:pt x="2399" y="1496"/>
                  <a:pt x="2399" y="1496"/>
                  <a:pt x="2398" y="1496"/>
                </a:cubicBezTo>
                <a:cubicBezTo>
                  <a:pt x="2388" y="1501"/>
                  <a:pt x="2374" y="1500"/>
                  <a:pt x="2362" y="1500"/>
                </a:cubicBezTo>
                <a:cubicBezTo>
                  <a:pt x="2304" y="1500"/>
                  <a:pt x="2304" y="1500"/>
                  <a:pt x="2304" y="1500"/>
                </a:cubicBezTo>
                <a:cubicBezTo>
                  <a:pt x="2293" y="1500"/>
                  <a:pt x="2281" y="1498"/>
                  <a:pt x="2271" y="1493"/>
                </a:cubicBezTo>
                <a:cubicBezTo>
                  <a:pt x="2267" y="1491"/>
                  <a:pt x="2263" y="1489"/>
                  <a:pt x="2260" y="1487"/>
                </a:cubicBezTo>
                <a:cubicBezTo>
                  <a:pt x="2257" y="1484"/>
                  <a:pt x="2254" y="1482"/>
                  <a:pt x="2252" y="1479"/>
                </a:cubicBezTo>
                <a:cubicBezTo>
                  <a:pt x="2250" y="1474"/>
                  <a:pt x="2250" y="1474"/>
                  <a:pt x="2250" y="1474"/>
                </a:cubicBezTo>
                <a:cubicBezTo>
                  <a:pt x="2244" y="1463"/>
                  <a:pt x="2236" y="1453"/>
                  <a:pt x="2231" y="1441"/>
                </a:cubicBezTo>
                <a:cubicBezTo>
                  <a:pt x="2227" y="1433"/>
                  <a:pt x="2231" y="1429"/>
                  <a:pt x="2238" y="1426"/>
                </a:cubicBezTo>
                <a:cubicBezTo>
                  <a:pt x="2240" y="1425"/>
                  <a:pt x="2242" y="1424"/>
                  <a:pt x="2244" y="1424"/>
                </a:cubicBezTo>
                <a:cubicBezTo>
                  <a:pt x="2248" y="1423"/>
                  <a:pt x="2253" y="1422"/>
                  <a:pt x="2258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82" y="1422"/>
                  <a:pt x="2297" y="1422"/>
                  <a:pt x="2312" y="1422"/>
                </a:cubicBezTo>
                <a:cubicBezTo>
                  <a:pt x="2313" y="1422"/>
                  <a:pt x="2313" y="1422"/>
                  <a:pt x="2313" y="1422"/>
                </a:cubicBezTo>
                <a:cubicBezTo>
                  <a:pt x="2328" y="1422"/>
                  <a:pt x="2328" y="1422"/>
                  <a:pt x="2328" y="1422"/>
                </a:cubicBezTo>
                <a:cubicBezTo>
                  <a:pt x="2333" y="1422"/>
                  <a:pt x="2339" y="1422"/>
                  <a:pt x="2344" y="1423"/>
                </a:cubicBezTo>
                <a:cubicBezTo>
                  <a:pt x="2347" y="1424"/>
                  <a:pt x="2351" y="1425"/>
                  <a:pt x="2354" y="1426"/>
                </a:cubicBezTo>
                <a:cubicBezTo>
                  <a:pt x="2355" y="1426"/>
                  <a:pt x="2355" y="1426"/>
                  <a:pt x="2356" y="1426"/>
                </a:cubicBezTo>
                <a:cubicBezTo>
                  <a:pt x="2356" y="1427"/>
                  <a:pt x="2356" y="1427"/>
                  <a:pt x="2357" y="1427"/>
                </a:cubicBezTo>
                <a:cubicBezTo>
                  <a:pt x="2357" y="1427"/>
                  <a:pt x="2358" y="1427"/>
                  <a:pt x="2358" y="1427"/>
                </a:cubicBezTo>
                <a:cubicBezTo>
                  <a:pt x="2363" y="1429"/>
                  <a:pt x="2367" y="1431"/>
                  <a:pt x="2371" y="1433"/>
                </a:cubicBezTo>
                <a:cubicBezTo>
                  <a:pt x="2374" y="1436"/>
                  <a:pt x="2377" y="1438"/>
                  <a:pt x="2379" y="1441"/>
                </a:cubicBezTo>
                <a:cubicBezTo>
                  <a:pt x="2391" y="1458"/>
                  <a:pt x="2391" y="1458"/>
                  <a:pt x="2391" y="1458"/>
                </a:cubicBezTo>
                <a:cubicBezTo>
                  <a:pt x="2394" y="1463"/>
                  <a:pt x="2401" y="1471"/>
                  <a:pt x="2404" y="1478"/>
                </a:cubicBezTo>
                <a:cubicBezTo>
                  <a:pt x="2404" y="1478"/>
                  <a:pt x="2404" y="1478"/>
                  <a:pt x="2404" y="1478"/>
                </a:cubicBezTo>
                <a:cubicBezTo>
                  <a:pt x="2406" y="1481"/>
                  <a:pt x="2407" y="1484"/>
                  <a:pt x="2407" y="1487"/>
                </a:cubicBezTo>
                <a:close/>
                <a:moveTo>
                  <a:pt x="1589" y="1480"/>
                </a:moveTo>
                <a:cubicBezTo>
                  <a:pt x="1589" y="1483"/>
                  <a:pt x="1588" y="1485"/>
                  <a:pt x="1587" y="1487"/>
                </a:cubicBezTo>
                <a:cubicBezTo>
                  <a:pt x="1576" y="1507"/>
                  <a:pt x="1525" y="1502"/>
                  <a:pt x="1507" y="1502"/>
                </a:cubicBezTo>
                <a:cubicBezTo>
                  <a:pt x="1496" y="1502"/>
                  <a:pt x="1485" y="1502"/>
                  <a:pt x="1474" y="1502"/>
                </a:cubicBezTo>
                <a:cubicBezTo>
                  <a:pt x="1464" y="1502"/>
                  <a:pt x="1451" y="1500"/>
                  <a:pt x="1442" y="1493"/>
                </a:cubicBezTo>
                <a:cubicBezTo>
                  <a:pt x="1442" y="1493"/>
                  <a:pt x="1441" y="1492"/>
                  <a:pt x="1441" y="1492"/>
                </a:cubicBezTo>
                <a:cubicBezTo>
                  <a:pt x="1441" y="1492"/>
                  <a:pt x="1440" y="1491"/>
                  <a:pt x="1440" y="1491"/>
                </a:cubicBezTo>
                <a:cubicBezTo>
                  <a:pt x="1439" y="1490"/>
                  <a:pt x="1439" y="1490"/>
                  <a:pt x="1439" y="1489"/>
                </a:cubicBezTo>
                <a:cubicBezTo>
                  <a:pt x="1439" y="1489"/>
                  <a:pt x="1439" y="1489"/>
                  <a:pt x="1438" y="1489"/>
                </a:cubicBezTo>
                <a:cubicBezTo>
                  <a:pt x="1438" y="1489"/>
                  <a:pt x="1438" y="1489"/>
                  <a:pt x="1438" y="1489"/>
                </a:cubicBezTo>
                <a:cubicBezTo>
                  <a:pt x="1438" y="1488"/>
                  <a:pt x="1437" y="1487"/>
                  <a:pt x="1437" y="1486"/>
                </a:cubicBezTo>
                <a:cubicBezTo>
                  <a:pt x="1436" y="1484"/>
                  <a:pt x="1436" y="1483"/>
                  <a:pt x="1436" y="1481"/>
                </a:cubicBezTo>
                <a:cubicBezTo>
                  <a:pt x="1436" y="1479"/>
                  <a:pt x="1436" y="1479"/>
                  <a:pt x="1436" y="1479"/>
                </a:cubicBezTo>
                <a:cubicBezTo>
                  <a:pt x="1437" y="1477"/>
                  <a:pt x="1437" y="1474"/>
                  <a:pt x="1437" y="1472"/>
                </a:cubicBezTo>
                <a:cubicBezTo>
                  <a:pt x="1437" y="1471"/>
                  <a:pt x="1437" y="1471"/>
                  <a:pt x="1437" y="1471"/>
                </a:cubicBezTo>
                <a:cubicBezTo>
                  <a:pt x="1438" y="1463"/>
                  <a:pt x="1438" y="1454"/>
                  <a:pt x="1440" y="1446"/>
                </a:cubicBezTo>
                <a:cubicBezTo>
                  <a:pt x="1440" y="1443"/>
                  <a:pt x="1440" y="1443"/>
                  <a:pt x="1440" y="1443"/>
                </a:cubicBezTo>
                <a:cubicBezTo>
                  <a:pt x="1441" y="1441"/>
                  <a:pt x="1442" y="1438"/>
                  <a:pt x="1444" y="1436"/>
                </a:cubicBezTo>
                <a:cubicBezTo>
                  <a:pt x="1446" y="1434"/>
                  <a:pt x="1448" y="1433"/>
                  <a:pt x="1450" y="1431"/>
                </a:cubicBezTo>
                <a:cubicBezTo>
                  <a:pt x="1450" y="1431"/>
                  <a:pt x="1450" y="1431"/>
                  <a:pt x="1450" y="1431"/>
                </a:cubicBezTo>
                <a:cubicBezTo>
                  <a:pt x="1451" y="1431"/>
                  <a:pt x="1451" y="1430"/>
                  <a:pt x="1452" y="1430"/>
                </a:cubicBezTo>
                <a:cubicBezTo>
                  <a:pt x="1452" y="1430"/>
                  <a:pt x="1453" y="1430"/>
                  <a:pt x="1453" y="1429"/>
                </a:cubicBezTo>
                <a:cubicBezTo>
                  <a:pt x="1453" y="1429"/>
                  <a:pt x="1454" y="1429"/>
                  <a:pt x="1454" y="1429"/>
                </a:cubicBezTo>
                <a:cubicBezTo>
                  <a:pt x="1455" y="1428"/>
                  <a:pt x="1457" y="1428"/>
                  <a:pt x="1458" y="1427"/>
                </a:cubicBezTo>
                <a:cubicBezTo>
                  <a:pt x="1459" y="1427"/>
                  <a:pt x="1459" y="1427"/>
                  <a:pt x="1460" y="1427"/>
                </a:cubicBezTo>
                <a:cubicBezTo>
                  <a:pt x="1461" y="1426"/>
                  <a:pt x="1463" y="1426"/>
                  <a:pt x="1464" y="1426"/>
                </a:cubicBezTo>
                <a:cubicBezTo>
                  <a:pt x="1465" y="1426"/>
                  <a:pt x="1465" y="1425"/>
                  <a:pt x="1466" y="1425"/>
                </a:cubicBezTo>
                <a:cubicBezTo>
                  <a:pt x="1466" y="1425"/>
                  <a:pt x="1466" y="1425"/>
                  <a:pt x="1466" y="1425"/>
                </a:cubicBezTo>
                <a:cubicBezTo>
                  <a:pt x="1467" y="1425"/>
                  <a:pt x="1468" y="1425"/>
                  <a:pt x="1468" y="1425"/>
                </a:cubicBezTo>
                <a:cubicBezTo>
                  <a:pt x="1472" y="1424"/>
                  <a:pt x="1476" y="1424"/>
                  <a:pt x="1480" y="1424"/>
                </a:cubicBezTo>
                <a:cubicBezTo>
                  <a:pt x="1483" y="1424"/>
                  <a:pt x="1483" y="1424"/>
                  <a:pt x="1483" y="1424"/>
                </a:cubicBezTo>
                <a:cubicBezTo>
                  <a:pt x="1487" y="1424"/>
                  <a:pt x="1492" y="1424"/>
                  <a:pt x="1496" y="1424"/>
                </a:cubicBezTo>
                <a:cubicBezTo>
                  <a:pt x="1550" y="1424"/>
                  <a:pt x="1550" y="1424"/>
                  <a:pt x="1550" y="1424"/>
                </a:cubicBezTo>
                <a:cubicBezTo>
                  <a:pt x="1551" y="1424"/>
                  <a:pt x="1552" y="1424"/>
                  <a:pt x="1554" y="1424"/>
                </a:cubicBezTo>
                <a:cubicBezTo>
                  <a:pt x="1554" y="1424"/>
                  <a:pt x="1555" y="1424"/>
                  <a:pt x="1555" y="1424"/>
                </a:cubicBezTo>
                <a:cubicBezTo>
                  <a:pt x="1556" y="1424"/>
                  <a:pt x="1558" y="1424"/>
                  <a:pt x="1559" y="1424"/>
                </a:cubicBezTo>
                <a:cubicBezTo>
                  <a:pt x="1570" y="1425"/>
                  <a:pt x="1582" y="1428"/>
                  <a:pt x="1586" y="1438"/>
                </a:cubicBezTo>
                <a:cubicBezTo>
                  <a:pt x="1587" y="1438"/>
                  <a:pt x="1587" y="1439"/>
                  <a:pt x="1587" y="1440"/>
                </a:cubicBezTo>
                <a:cubicBezTo>
                  <a:pt x="1588" y="1440"/>
                  <a:pt x="1588" y="1440"/>
                  <a:pt x="1588" y="1440"/>
                </a:cubicBezTo>
                <a:cubicBezTo>
                  <a:pt x="1591" y="1452"/>
                  <a:pt x="1588" y="1466"/>
                  <a:pt x="1589" y="1478"/>
                </a:cubicBezTo>
                <a:lnTo>
                  <a:pt x="1589" y="1480"/>
                </a:lnTo>
                <a:close/>
                <a:moveTo>
                  <a:pt x="1511" y="1543"/>
                </a:moveTo>
                <a:cubicBezTo>
                  <a:pt x="1531" y="1543"/>
                  <a:pt x="1577" y="1537"/>
                  <a:pt x="1588" y="1559"/>
                </a:cubicBezTo>
                <a:cubicBezTo>
                  <a:pt x="1589" y="1561"/>
                  <a:pt x="1590" y="1563"/>
                  <a:pt x="1590" y="1566"/>
                </a:cubicBezTo>
                <a:cubicBezTo>
                  <a:pt x="1590" y="1589"/>
                  <a:pt x="1590" y="1589"/>
                  <a:pt x="1590" y="1589"/>
                </a:cubicBezTo>
                <a:cubicBezTo>
                  <a:pt x="1590" y="1595"/>
                  <a:pt x="1590" y="1602"/>
                  <a:pt x="1590" y="1609"/>
                </a:cubicBezTo>
                <a:cubicBezTo>
                  <a:pt x="1590" y="1609"/>
                  <a:pt x="1590" y="1609"/>
                  <a:pt x="1590" y="1609"/>
                </a:cubicBezTo>
                <a:cubicBezTo>
                  <a:pt x="1590" y="1612"/>
                  <a:pt x="1590" y="1612"/>
                  <a:pt x="1590" y="1612"/>
                </a:cubicBezTo>
                <a:cubicBezTo>
                  <a:pt x="1590" y="1615"/>
                  <a:pt x="1589" y="1619"/>
                  <a:pt x="1587" y="1622"/>
                </a:cubicBezTo>
                <a:cubicBezTo>
                  <a:pt x="1587" y="1622"/>
                  <a:pt x="1586" y="1623"/>
                  <a:pt x="1586" y="1623"/>
                </a:cubicBezTo>
                <a:cubicBezTo>
                  <a:pt x="1585" y="1624"/>
                  <a:pt x="1584" y="1625"/>
                  <a:pt x="1583" y="1626"/>
                </a:cubicBezTo>
                <a:cubicBezTo>
                  <a:pt x="1583" y="1626"/>
                  <a:pt x="1583" y="1626"/>
                  <a:pt x="1583" y="1626"/>
                </a:cubicBezTo>
                <a:cubicBezTo>
                  <a:pt x="1578" y="1631"/>
                  <a:pt x="1571" y="1634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0" y="1637"/>
                  <a:pt x="1558" y="1637"/>
                  <a:pt x="1556" y="1637"/>
                </a:cubicBezTo>
                <a:cubicBezTo>
                  <a:pt x="1555" y="1637"/>
                  <a:pt x="1554" y="1637"/>
                  <a:pt x="1554" y="1638"/>
                </a:cubicBezTo>
                <a:cubicBezTo>
                  <a:pt x="1551" y="1638"/>
                  <a:pt x="1548" y="1638"/>
                  <a:pt x="1546" y="1638"/>
                </a:cubicBezTo>
                <a:cubicBezTo>
                  <a:pt x="1546" y="1638"/>
                  <a:pt x="1546" y="1638"/>
                  <a:pt x="1546" y="1638"/>
                </a:cubicBezTo>
                <a:cubicBezTo>
                  <a:pt x="1463" y="1638"/>
                  <a:pt x="1463" y="1638"/>
                  <a:pt x="1463" y="1638"/>
                </a:cubicBezTo>
                <a:cubicBezTo>
                  <a:pt x="1453" y="1638"/>
                  <a:pt x="1441" y="1636"/>
                  <a:pt x="1432" y="1631"/>
                </a:cubicBezTo>
                <a:cubicBezTo>
                  <a:pt x="1432" y="1631"/>
                  <a:pt x="1432" y="1631"/>
                  <a:pt x="1432" y="1631"/>
                </a:cubicBezTo>
                <a:cubicBezTo>
                  <a:pt x="1432" y="1631"/>
                  <a:pt x="1432" y="1630"/>
                  <a:pt x="1432" y="1630"/>
                </a:cubicBezTo>
                <a:cubicBezTo>
                  <a:pt x="1431" y="1629"/>
                  <a:pt x="1429" y="1628"/>
                  <a:pt x="1427" y="1627"/>
                </a:cubicBezTo>
                <a:cubicBezTo>
                  <a:pt x="1426" y="1626"/>
                  <a:pt x="1425" y="1624"/>
                  <a:pt x="1424" y="1623"/>
                </a:cubicBezTo>
                <a:cubicBezTo>
                  <a:pt x="1424" y="1623"/>
                  <a:pt x="1424" y="1623"/>
                  <a:pt x="1424" y="1622"/>
                </a:cubicBezTo>
                <a:cubicBezTo>
                  <a:pt x="1422" y="1619"/>
                  <a:pt x="1421" y="1616"/>
                  <a:pt x="1421" y="1612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4" y="1593"/>
                  <a:pt x="1425" y="1580"/>
                  <a:pt x="1427" y="1567"/>
                </a:cubicBezTo>
                <a:cubicBezTo>
                  <a:pt x="1427" y="1566"/>
                  <a:pt x="1427" y="1566"/>
                  <a:pt x="1427" y="1566"/>
                </a:cubicBezTo>
                <a:cubicBezTo>
                  <a:pt x="1427" y="1566"/>
                  <a:pt x="1427" y="1566"/>
                  <a:pt x="1427" y="1565"/>
                </a:cubicBezTo>
                <a:cubicBezTo>
                  <a:pt x="1432" y="1536"/>
                  <a:pt x="1490" y="1543"/>
                  <a:pt x="1511" y="1543"/>
                </a:cubicBezTo>
                <a:close/>
                <a:moveTo>
                  <a:pt x="1175" y="1631"/>
                </a:moveTo>
                <a:cubicBezTo>
                  <a:pt x="1173" y="1630"/>
                  <a:pt x="1172" y="1629"/>
                  <a:pt x="1170" y="1627"/>
                </a:cubicBezTo>
                <a:cubicBezTo>
                  <a:pt x="1169" y="1626"/>
                  <a:pt x="1169" y="1625"/>
                  <a:pt x="1168" y="1624"/>
                </a:cubicBezTo>
                <a:cubicBezTo>
                  <a:pt x="1168" y="1623"/>
                  <a:pt x="1168" y="1623"/>
                  <a:pt x="1168" y="1623"/>
                </a:cubicBezTo>
                <a:cubicBezTo>
                  <a:pt x="1166" y="1620"/>
                  <a:pt x="1166" y="1616"/>
                  <a:pt x="1167" y="1613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6"/>
                  <a:pt x="1169" y="1605"/>
                  <a:pt x="1170" y="1604"/>
                </a:cubicBezTo>
                <a:cubicBezTo>
                  <a:pt x="1181" y="1567"/>
                  <a:pt x="1181" y="1567"/>
                  <a:pt x="1181" y="1567"/>
                </a:cubicBezTo>
                <a:cubicBezTo>
                  <a:pt x="1181" y="1566"/>
                  <a:pt x="1181" y="1566"/>
                  <a:pt x="1182" y="1565"/>
                </a:cubicBezTo>
                <a:cubicBezTo>
                  <a:pt x="1193" y="1537"/>
                  <a:pt x="1244" y="1543"/>
                  <a:pt x="1268" y="1543"/>
                </a:cubicBezTo>
                <a:cubicBezTo>
                  <a:pt x="1278" y="1543"/>
                  <a:pt x="1297" y="1542"/>
                  <a:pt x="1314" y="1543"/>
                </a:cubicBezTo>
                <a:cubicBezTo>
                  <a:pt x="1317" y="1544"/>
                  <a:pt x="1320" y="1544"/>
                  <a:pt x="1323" y="1545"/>
                </a:cubicBezTo>
                <a:cubicBezTo>
                  <a:pt x="1323" y="1545"/>
                  <a:pt x="1323" y="1545"/>
                  <a:pt x="1324" y="1545"/>
                </a:cubicBezTo>
                <a:cubicBezTo>
                  <a:pt x="1332" y="1547"/>
                  <a:pt x="1339" y="1551"/>
                  <a:pt x="1342" y="1556"/>
                </a:cubicBezTo>
                <a:cubicBezTo>
                  <a:pt x="1342" y="1557"/>
                  <a:pt x="1342" y="1557"/>
                  <a:pt x="1343" y="1557"/>
                </a:cubicBezTo>
                <a:cubicBezTo>
                  <a:pt x="1343" y="1558"/>
                  <a:pt x="1343" y="1558"/>
                  <a:pt x="1343" y="1558"/>
                </a:cubicBezTo>
                <a:cubicBezTo>
                  <a:pt x="1343" y="1558"/>
                  <a:pt x="1343" y="1559"/>
                  <a:pt x="1343" y="1559"/>
                </a:cubicBezTo>
                <a:cubicBezTo>
                  <a:pt x="1344" y="1561"/>
                  <a:pt x="1345" y="1564"/>
                  <a:pt x="1344" y="1567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3" y="1576"/>
                  <a:pt x="1341" y="1583"/>
                  <a:pt x="1340" y="1589"/>
                </a:cubicBezTo>
                <a:cubicBezTo>
                  <a:pt x="1336" y="1612"/>
                  <a:pt x="1336" y="1612"/>
                  <a:pt x="1336" y="1612"/>
                </a:cubicBezTo>
                <a:cubicBezTo>
                  <a:pt x="1336" y="1616"/>
                  <a:pt x="1334" y="1619"/>
                  <a:pt x="1331" y="1622"/>
                </a:cubicBezTo>
                <a:cubicBezTo>
                  <a:pt x="1331" y="1623"/>
                  <a:pt x="1330" y="1623"/>
                  <a:pt x="1330" y="1623"/>
                </a:cubicBezTo>
                <a:cubicBezTo>
                  <a:pt x="1330" y="1624"/>
                  <a:pt x="1329" y="1624"/>
                  <a:pt x="1329" y="1624"/>
                </a:cubicBezTo>
                <a:cubicBezTo>
                  <a:pt x="1328" y="1625"/>
                  <a:pt x="1327" y="1626"/>
                  <a:pt x="1326" y="1627"/>
                </a:cubicBezTo>
                <a:cubicBezTo>
                  <a:pt x="1320" y="1632"/>
                  <a:pt x="1312" y="1635"/>
                  <a:pt x="1305" y="1636"/>
                </a:cubicBezTo>
                <a:cubicBezTo>
                  <a:pt x="1305" y="1637"/>
                  <a:pt x="1305" y="1637"/>
                  <a:pt x="1305" y="1637"/>
                </a:cubicBezTo>
                <a:cubicBezTo>
                  <a:pt x="1304" y="1637"/>
                  <a:pt x="1304" y="1637"/>
                  <a:pt x="1304" y="1637"/>
                </a:cubicBezTo>
                <a:cubicBezTo>
                  <a:pt x="1302" y="1637"/>
                  <a:pt x="1300" y="1638"/>
                  <a:pt x="1297" y="1638"/>
                </a:cubicBezTo>
                <a:cubicBezTo>
                  <a:pt x="1297" y="1638"/>
                  <a:pt x="1296" y="1638"/>
                  <a:pt x="1295" y="1638"/>
                </a:cubicBezTo>
                <a:cubicBezTo>
                  <a:pt x="1292" y="1638"/>
                  <a:pt x="1290" y="1639"/>
                  <a:pt x="1287" y="1639"/>
                </a:cubicBezTo>
                <a:cubicBezTo>
                  <a:pt x="1287" y="1639"/>
                  <a:pt x="1287" y="1639"/>
                  <a:pt x="1287" y="1639"/>
                </a:cubicBezTo>
                <a:cubicBezTo>
                  <a:pt x="1204" y="1639"/>
                  <a:pt x="1204" y="1639"/>
                  <a:pt x="1204" y="1639"/>
                </a:cubicBezTo>
                <a:cubicBezTo>
                  <a:pt x="1194" y="1639"/>
                  <a:pt x="1183" y="1637"/>
                  <a:pt x="1175" y="1631"/>
                </a:cubicBezTo>
                <a:cubicBezTo>
                  <a:pt x="1175" y="1631"/>
                  <a:pt x="1175" y="1631"/>
                  <a:pt x="1175" y="1631"/>
                </a:cubicBezTo>
                <a:close/>
                <a:moveTo>
                  <a:pt x="1278" y="1502"/>
                </a:moveTo>
                <a:cubicBezTo>
                  <a:pt x="1266" y="1502"/>
                  <a:pt x="1253" y="1502"/>
                  <a:pt x="1241" y="1502"/>
                </a:cubicBezTo>
                <a:cubicBezTo>
                  <a:pt x="1230" y="1502"/>
                  <a:pt x="1213" y="1500"/>
                  <a:pt x="1207" y="1489"/>
                </a:cubicBezTo>
                <a:cubicBezTo>
                  <a:pt x="1207" y="1488"/>
                  <a:pt x="1207" y="1487"/>
                  <a:pt x="1207" y="1486"/>
                </a:cubicBezTo>
                <a:cubicBezTo>
                  <a:pt x="1206" y="1486"/>
                  <a:pt x="1206" y="1485"/>
                  <a:pt x="1206" y="1484"/>
                </a:cubicBezTo>
                <a:cubicBezTo>
                  <a:pt x="1206" y="1483"/>
                  <a:pt x="1207" y="1482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78"/>
                  <a:pt x="1209" y="1474"/>
                  <a:pt x="1210" y="1472"/>
                </a:cubicBezTo>
                <a:cubicBezTo>
                  <a:pt x="1212" y="1463"/>
                  <a:pt x="1214" y="1453"/>
                  <a:pt x="1218" y="1445"/>
                </a:cubicBezTo>
                <a:cubicBezTo>
                  <a:pt x="1218" y="1444"/>
                  <a:pt x="1218" y="1444"/>
                  <a:pt x="1218" y="1444"/>
                </a:cubicBezTo>
                <a:cubicBezTo>
                  <a:pt x="1219" y="1441"/>
                  <a:pt x="1221" y="1438"/>
                  <a:pt x="1223" y="1436"/>
                </a:cubicBezTo>
                <a:cubicBezTo>
                  <a:pt x="1225" y="1435"/>
                  <a:pt x="1226" y="1434"/>
                  <a:pt x="1228" y="1433"/>
                </a:cubicBezTo>
                <a:cubicBezTo>
                  <a:pt x="1233" y="1429"/>
                  <a:pt x="1239" y="1427"/>
                  <a:pt x="1245" y="1426"/>
                </a:cubicBezTo>
                <a:cubicBezTo>
                  <a:pt x="1246" y="1426"/>
                  <a:pt x="1246" y="1426"/>
                  <a:pt x="1247" y="1426"/>
                </a:cubicBezTo>
                <a:cubicBezTo>
                  <a:pt x="1251" y="1425"/>
                  <a:pt x="1257" y="1424"/>
                  <a:pt x="1262" y="1424"/>
                </a:cubicBezTo>
                <a:cubicBezTo>
                  <a:pt x="1269" y="1424"/>
                  <a:pt x="1269" y="1424"/>
                  <a:pt x="1269" y="1424"/>
                </a:cubicBezTo>
                <a:cubicBezTo>
                  <a:pt x="1271" y="1424"/>
                  <a:pt x="1274" y="1424"/>
                  <a:pt x="1276" y="1424"/>
                </a:cubicBezTo>
                <a:cubicBezTo>
                  <a:pt x="1291" y="1424"/>
                  <a:pt x="1307" y="1424"/>
                  <a:pt x="1322" y="1424"/>
                </a:cubicBezTo>
                <a:cubicBezTo>
                  <a:pt x="1324" y="1424"/>
                  <a:pt x="1326" y="1424"/>
                  <a:pt x="1329" y="1424"/>
                </a:cubicBezTo>
                <a:cubicBezTo>
                  <a:pt x="1331" y="1424"/>
                  <a:pt x="1331" y="1424"/>
                  <a:pt x="1331" y="1424"/>
                </a:cubicBezTo>
                <a:cubicBezTo>
                  <a:pt x="1332" y="1424"/>
                  <a:pt x="1332" y="1424"/>
                  <a:pt x="1333" y="1424"/>
                </a:cubicBezTo>
                <a:cubicBezTo>
                  <a:pt x="1335" y="1424"/>
                  <a:pt x="1337" y="1424"/>
                  <a:pt x="1339" y="1425"/>
                </a:cubicBezTo>
                <a:cubicBezTo>
                  <a:pt x="1339" y="1425"/>
                  <a:pt x="1339" y="1425"/>
                  <a:pt x="1339" y="1425"/>
                </a:cubicBezTo>
                <a:cubicBezTo>
                  <a:pt x="1351" y="1426"/>
                  <a:pt x="1364" y="1429"/>
                  <a:pt x="1366" y="1439"/>
                </a:cubicBezTo>
                <a:cubicBezTo>
                  <a:pt x="1366" y="1439"/>
                  <a:pt x="1366" y="1440"/>
                  <a:pt x="1366" y="1440"/>
                </a:cubicBezTo>
                <a:cubicBezTo>
                  <a:pt x="1366" y="1440"/>
                  <a:pt x="1366" y="1440"/>
                  <a:pt x="1366" y="1441"/>
                </a:cubicBezTo>
                <a:cubicBezTo>
                  <a:pt x="1367" y="1452"/>
                  <a:pt x="1362" y="1467"/>
                  <a:pt x="1360" y="1478"/>
                </a:cubicBezTo>
                <a:cubicBezTo>
                  <a:pt x="1360" y="1478"/>
                  <a:pt x="1360" y="1478"/>
                  <a:pt x="1360" y="1478"/>
                </a:cubicBezTo>
                <a:cubicBezTo>
                  <a:pt x="1359" y="1481"/>
                  <a:pt x="1359" y="1481"/>
                  <a:pt x="1359" y="1481"/>
                </a:cubicBezTo>
                <a:cubicBezTo>
                  <a:pt x="1359" y="1483"/>
                  <a:pt x="1358" y="1485"/>
                  <a:pt x="1356" y="1487"/>
                </a:cubicBezTo>
                <a:cubicBezTo>
                  <a:pt x="1356" y="1488"/>
                  <a:pt x="1355" y="1488"/>
                  <a:pt x="1355" y="1489"/>
                </a:cubicBezTo>
                <a:cubicBezTo>
                  <a:pt x="1355" y="1489"/>
                  <a:pt x="1355" y="1489"/>
                  <a:pt x="1355" y="1489"/>
                </a:cubicBezTo>
                <a:cubicBezTo>
                  <a:pt x="1355" y="1489"/>
                  <a:pt x="1355" y="1489"/>
                  <a:pt x="1354" y="1489"/>
                </a:cubicBezTo>
                <a:cubicBezTo>
                  <a:pt x="1339" y="1507"/>
                  <a:pt x="1298" y="1502"/>
                  <a:pt x="1278" y="1502"/>
                </a:cubicBezTo>
                <a:close/>
                <a:moveTo>
                  <a:pt x="911" y="1620"/>
                </a:moveTo>
                <a:cubicBezTo>
                  <a:pt x="911" y="1619"/>
                  <a:pt x="911" y="1618"/>
                  <a:pt x="911" y="1618"/>
                </a:cubicBezTo>
                <a:cubicBezTo>
                  <a:pt x="912" y="1616"/>
                  <a:pt x="912" y="1615"/>
                  <a:pt x="913" y="1614"/>
                </a:cubicBezTo>
                <a:cubicBezTo>
                  <a:pt x="913" y="1614"/>
                  <a:pt x="913" y="1614"/>
                  <a:pt x="913" y="1613"/>
                </a:cubicBezTo>
                <a:cubicBezTo>
                  <a:pt x="913" y="1612"/>
                  <a:pt x="913" y="1612"/>
                  <a:pt x="913" y="1612"/>
                </a:cubicBezTo>
                <a:cubicBezTo>
                  <a:pt x="914" y="1611"/>
                  <a:pt x="915" y="1609"/>
                  <a:pt x="916" y="1607"/>
                </a:cubicBezTo>
                <a:cubicBezTo>
                  <a:pt x="922" y="1594"/>
                  <a:pt x="928" y="1582"/>
                  <a:pt x="935" y="1569"/>
                </a:cubicBezTo>
                <a:cubicBezTo>
                  <a:pt x="935" y="1569"/>
                  <a:pt x="935" y="1569"/>
                  <a:pt x="935" y="1569"/>
                </a:cubicBezTo>
                <a:cubicBezTo>
                  <a:pt x="935" y="1568"/>
                  <a:pt x="935" y="1568"/>
                  <a:pt x="935" y="1568"/>
                </a:cubicBezTo>
                <a:cubicBezTo>
                  <a:pt x="936" y="1567"/>
                  <a:pt x="936" y="1566"/>
                  <a:pt x="937" y="1566"/>
                </a:cubicBezTo>
                <a:cubicBezTo>
                  <a:pt x="937" y="1565"/>
                  <a:pt x="938" y="1564"/>
                  <a:pt x="938" y="1563"/>
                </a:cubicBezTo>
                <a:cubicBezTo>
                  <a:pt x="938" y="1563"/>
                  <a:pt x="938" y="1563"/>
                  <a:pt x="939" y="1563"/>
                </a:cubicBezTo>
                <a:cubicBezTo>
                  <a:pt x="956" y="1539"/>
                  <a:pt x="997" y="1544"/>
                  <a:pt x="1023" y="1544"/>
                </a:cubicBezTo>
                <a:cubicBezTo>
                  <a:pt x="1023" y="1544"/>
                  <a:pt x="1023" y="1544"/>
                  <a:pt x="1023" y="1544"/>
                </a:cubicBezTo>
                <a:cubicBezTo>
                  <a:pt x="1030" y="1544"/>
                  <a:pt x="1049" y="1542"/>
                  <a:pt x="1066" y="1544"/>
                </a:cubicBezTo>
                <a:cubicBezTo>
                  <a:pt x="1071" y="1544"/>
                  <a:pt x="1077" y="1544"/>
                  <a:pt x="1081" y="1545"/>
                </a:cubicBezTo>
                <a:cubicBezTo>
                  <a:pt x="1084" y="1546"/>
                  <a:pt x="1087" y="1547"/>
                  <a:pt x="1089" y="1548"/>
                </a:cubicBezTo>
                <a:cubicBezTo>
                  <a:pt x="1095" y="1551"/>
                  <a:pt x="1099" y="1556"/>
                  <a:pt x="1099" y="1562"/>
                </a:cubicBezTo>
                <a:cubicBezTo>
                  <a:pt x="1099" y="1562"/>
                  <a:pt x="1099" y="1562"/>
                  <a:pt x="1099" y="1562"/>
                </a:cubicBezTo>
                <a:cubicBezTo>
                  <a:pt x="1099" y="1563"/>
                  <a:pt x="1099" y="1563"/>
                  <a:pt x="1099" y="1564"/>
                </a:cubicBezTo>
                <a:cubicBezTo>
                  <a:pt x="1099" y="1565"/>
                  <a:pt x="1099" y="1566"/>
                  <a:pt x="1099" y="1567"/>
                </a:cubicBezTo>
                <a:cubicBezTo>
                  <a:pt x="1082" y="1613"/>
                  <a:pt x="1082" y="1613"/>
                  <a:pt x="1082" y="1613"/>
                </a:cubicBezTo>
                <a:cubicBezTo>
                  <a:pt x="1081" y="1617"/>
                  <a:pt x="1078" y="1620"/>
                  <a:pt x="1075" y="1623"/>
                </a:cubicBezTo>
                <a:cubicBezTo>
                  <a:pt x="1071" y="1626"/>
                  <a:pt x="1067" y="1629"/>
                  <a:pt x="1062" y="1631"/>
                </a:cubicBezTo>
                <a:cubicBezTo>
                  <a:pt x="1062" y="1632"/>
                  <a:pt x="1061" y="1632"/>
                  <a:pt x="1061" y="1632"/>
                </a:cubicBezTo>
                <a:cubicBezTo>
                  <a:pt x="1054" y="1635"/>
                  <a:pt x="1047" y="1637"/>
                  <a:pt x="1039" y="1639"/>
                </a:cubicBezTo>
                <a:cubicBezTo>
                  <a:pt x="1038" y="1639"/>
                  <a:pt x="1038" y="1639"/>
                  <a:pt x="1038" y="1639"/>
                </a:cubicBezTo>
                <a:cubicBezTo>
                  <a:pt x="1036" y="1639"/>
                  <a:pt x="1035" y="1639"/>
                  <a:pt x="1034" y="1639"/>
                </a:cubicBezTo>
                <a:cubicBezTo>
                  <a:pt x="1020" y="1640"/>
                  <a:pt x="1005" y="1639"/>
                  <a:pt x="990" y="1639"/>
                </a:cubicBezTo>
                <a:cubicBezTo>
                  <a:pt x="975" y="1639"/>
                  <a:pt x="960" y="1640"/>
                  <a:pt x="945" y="1640"/>
                </a:cubicBezTo>
                <a:cubicBezTo>
                  <a:pt x="935" y="1640"/>
                  <a:pt x="920" y="1638"/>
                  <a:pt x="914" y="1628"/>
                </a:cubicBezTo>
                <a:cubicBezTo>
                  <a:pt x="913" y="1628"/>
                  <a:pt x="913" y="1628"/>
                  <a:pt x="913" y="1627"/>
                </a:cubicBezTo>
                <a:cubicBezTo>
                  <a:pt x="913" y="1627"/>
                  <a:pt x="912" y="1626"/>
                  <a:pt x="912" y="1626"/>
                </a:cubicBezTo>
                <a:cubicBezTo>
                  <a:pt x="912" y="1625"/>
                  <a:pt x="912" y="1624"/>
                  <a:pt x="911" y="1624"/>
                </a:cubicBezTo>
                <a:cubicBezTo>
                  <a:pt x="911" y="1624"/>
                  <a:pt x="911" y="1624"/>
                  <a:pt x="911" y="1624"/>
                </a:cubicBezTo>
                <a:cubicBezTo>
                  <a:pt x="911" y="1623"/>
                  <a:pt x="911" y="1623"/>
                  <a:pt x="911" y="1623"/>
                </a:cubicBezTo>
                <a:cubicBezTo>
                  <a:pt x="911" y="1622"/>
                  <a:pt x="911" y="1621"/>
                  <a:pt x="911" y="1620"/>
                </a:cubicBezTo>
                <a:close/>
                <a:moveTo>
                  <a:pt x="910" y="1465"/>
                </a:moveTo>
                <a:cubicBezTo>
                  <a:pt x="910" y="1465"/>
                  <a:pt x="910" y="1465"/>
                  <a:pt x="910" y="1465"/>
                </a:cubicBezTo>
                <a:cubicBezTo>
                  <a:pt x="900" y="1482"/>
                  <a:pt x="900" y="1482"/>
                  <a:pt x="900" y="1482"/>
                </a:cubicBezTo>
                <a:cubicBezTo>
                  <a:pt x="899" y="1485"/>
                  <a:pt x="896" y="1488"/>
                  <a:pt x="893" y="1490"/>
                </a:cubicBezTo>
                <a:cubicBezTo>
                  <a:pt x="889" y="1493"/>
                  <a:pt x="885" y="1495"/>
                  <a:pt x="880" y="1497"/>
                </a:cubicBezTo>
                <a:cubicBezTo>
                  <a:pt x="879" y="1497"/>
                  <a:pt x="878" y="1498"/>
                  <a:pt x="876" y="1498"/>
                </a:cubicBezTo>
                <a:cubicBezTo>
                  <a:pt x="876" y="1499"/>
                  <a:pt x="875" y="1499"/>
                  <a:pt x="874" y="1499"/>
                </a:cubicBezTo>
                <a:cubicBezTo>
                  <a:pt x="874" y="1499"/>
                  <a:pt x="874" y="1499"/>
                  <a:pt x="874" y="1499"/>
                </a:cubicBezTo>
                <a:cubicBezTo>
                  <a:pt x="871" y="1500"/>
                  <a:pt x="868" y="1501"/>
                  <a:pt x="865" y="1502"/>
                </a:cubicBezTo>
                <a:cubicBezTo>
                  <a:pt x="859" y="1503"/>
                  <a:pt x="854" y="1503"/>
                  <a:pt x="848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12" y="1503"/>
                  <a:pt x="793" y="1504"/>
                  <a:pt x="774" y="1504"/>
                </a:cubicBezTo>
                <a:cubicBezTo>
                  <a:pt x="765" y="1504"/>
                  <a:pt x="747" y="1502"/>
                  <a:pt x="745" y="1491"/>
                </a:cubicBezTo>
                <a:cubicBezTo>
                  <a:pt x="745" y="1489"/>
                  <a:pt x="745" y="1488"/>
                  <a:pt x="746" y="1486"/>
                </a:cubicBezTo>
                <a:cubicBezTo>
                  <a:pt x="747" y="1482"/>
                  <a:pt x="751" y="1478"/>
                  <a:pt x="753" y="1475"/>
                </a:cubicBezTo>
                <a:cubicBezTo>
                  <a:pt x="760" y="1464"/>
                  <a:pt x="766" y="1452"/>
                  <a:pt x="775" y="1443"/>
                </a:cubicBezTo>
                <a:cubicBezTo>
                  <a:pt x="775" y="1442"/>
                  <a:pt x="776" y="1442"/>
                  <a:pt x="776" y="1441"/>
                </a:cubicBezTo>
                <a:cubicBezTo>
                  <a:pt x="776" y="1441"/>
                  <a:pt x="777" y="1441"/>
                  <a:pt x="777" y="1441"/>
                </a:cubicBezTo>
                <a:cubicBezTo>
                  <a:pt x="799" y="1419"/>
                  <a:pt x="845" y="1425"/>
                  <a:pt x="873" y="1425"/>
                </a:cubicBezTo>
                <a:cubicBezTo>
                  <a:pt x="886" y="1425"/>
                  <a:pt x="901" y="1423"/>
                  <a:pt x="913" y="1428"/>
                </a:cubicBezTo>
                <a:cubicBezTo>
                  <a:pt x="913" y="1428"/>
                  <a:pt x="913" y="1428"/>
                  <a:pt x="913" y="1428"/>
                </a:cubicBezTo>
                <a:cubicBezTo>
                  <a:pt x="915" y="1429"/>
                  <a:pt x="916" y="1430"/>
                  <a:pt x="917" y="1430"/>
                </a:cubicBezTo>
                <a:cubicBezTo>
                  <a:pt x="917" y="1430"/>
                  <a:pt x="917" y="1431"/>
                  <a:pt x="918" y="1431"/>
                </a:cubicBezTo>
                <a:cubicBezTo>
                  <a:pt x="920" y="1432"/>
                  <a:pt x="922" y="1435"/>
                  <a:pt x="922" y="1437"/>
                </a:cubicBezTo>
                <a:cubicBezTo>
                  <a:pt x="923" y="1439"/>
                  <a:pt x="923" y="1442"/>
                  <a:pt x="921" y="1444"/>
                </a:cubicBezTo>
                <a:cubicBezTo>
                  <a:pt x="920" y="1446"/>
                  <a:pt x="920" y="1446"/>
                  <a:pt x="920" y="1446"/>
                </a:cubicBezTo>
                <a:cubicBezTo>
                  <a:pt x="918" y="1452"/>
                  <a:pt x="913" y="1460"/>
                  <a:pt x="910" y="1465"/>
                </a:cubicBezTo>
                <a:close/>
                <a:moveTo>
                  <a:pt x="1095" y="1502"/>
                </a:moveTo>
                <a:cubicBezTo>
                  <a:pt x="1093" y="1502"/>
                  <a:pt x="1091" y="1502"/>
                  <a:pt x="1089" y="1502"/>
                </a:cubicBezTo>
                <a:cubicBezTo>
                  <a:pt x="1089" y="1502"/>
                  <a:pt x="1089" y="1503"/>
                  <a:pt x="1088" y="1503"/>
                </a:cubicBezTo>
                <a:cubicBezTo>
                  <a:pt x="1077" y="1504"/>
                  <a:pt x="1066" y="1503"/>
                  <a:pt x="1054" y="1503"/>
                </a:cubicBezTo>
                <a:cubicBezTo>
                  <a:pt x="1007" y="1503"/>
                  <a:pt x="1007" y="1503"/>
                  <a:pt x="1007" y="1503"/>
                </a:cubicBezTo>
                <a:cubicBezTo>
                  <a:pt x="997" y="1503"/>
                  <a:pt x="980" y="1501"/>
                  <a:pt x="976" y="1490"/>
                </a:cubicBezTo>
                <a:cubicBezTo>
                  <a:pt x="976" y="1489"/>
                  <a:pt x="976" y="1488"/>
                  <a:pt x="976" y="1487"/>
                </a:cubicBezTo>
                <a:cubicBezTo>
                  <a:pt x="976" y="1486"/>
                  <a:pt x="976" y="1486"/>
                  <a:pt x="976" y="1485"/>
                </a:cubicBezTo>
                <a:cubicBezTo>
                  <a:pt x="977" y="1481"/>
                  <a:pt x="980" y="1477"/>
                  <a:pt x="982" y="1473"/>
                </a:cubicBezTo>
                <a:cubicBezTo>
                  <a:pt x="986" y="1463"/>
                  <a:pt x="990" y="1449"/>
                  <a:pt x="998" y="1441"/>
                </a:cubicBezTo>
                <a:cubicBezTo>
                  <a:pt x="998" y="1440"/>
                  <a:pt x="999" y="1440"/>
                  <a:pt x="999" y="1440"/>
                </a:cubicBezTo>
                <a:cubicBezTo>
                  <a:pt x="1000" y="1439"/>
                  <a:pt x="1000" y="1439"/>
                  <a:pt x="1000" y="1438"/>
                </a:cubicBezTo>
                <a:cubicBezTo>
                  <a:pt x="1001" y="1438"/>
                  <a:pt x="1001" y="1438"/>
                  <a:pt x="1001" y="1438"/>
                </a:cubicBezTo>
                <a:cubicBezTo>
                  <a:pt x="1002" y="1437"/>
                  <a:pt x="1002" y="1437"/>
                  <a:pt x="1002" y="1437"/>
                </a:cubicBezTo>
                <a:cubicBezTo>
                  <a:pt x="1003" y="1436"/>
                  <a:pt x="1003" y="1436"/>
                  <a:pt x="1003" y="1436"/>
                </a:cubicBezTo>
                <a:cubicBezTo>
                  <a:pt x="1010" y="1431"/>
                  <a:pt x="1018" y="1428"/>
                  <a:pt x="1027" y="1427"/>
                </a:cubicBezTo>
                <a:cubicBezTo>
                  <a:pt x="1027" y="1427"/>
                  <a:pt x="1027" y="1426"/>
                  <a:pt x="1028" y="1426"/>
                </a:cubicBezTo>
                <a:cubicBezTo>
                  <a:pt x="1033" y="1425"/>
                  <a:pt x="1038" y="1425"/>
                  <a:pt x="1043" y="1425"/>
                </a:cubicBezTo>
                <a:cubicBezTo>
                  <a:pt x="1072" y="1425"/>
                  <a:pt x="1072" y="1425"/>
                  <a:pt x="1072" y="1425"/>
                </a:cubicBezTo>
                <a:cubicBezTo>
                  <a:pt x="1081" y="1425"/>
                  <a:pt x="1090" y="1425"/>
                  <a:pt x="1099" y="1425"/>
                </a:cubicBezTo>
                <a:cubicBezTo>
                  <a:pt x="1112" y="1425"/>
                  <a:pt x="1130" y="1423"/>
                  <a:pt x="1140" y="1432"/>
                </a:cubicBezTo>
                <a:cubicBezTo>
                  <a:pt x="1140" y="1433"/>
                  <a:pt x="1141" y="1433"/>
                  <a:pt x="1141" y="1434"/>
                </a:cubicBezTo>
                <a:cubicBezTo>
                  <a:pt x="1142" y="1434"/>
                  <a:pt x="1142" y="1434"/>
                  <a:pt x="1142" y="1434"/>
                </a:cubicBezTo>
                <a:cubicBezTo>
                  <a:pt x="1142" y="1434"/>
                  <a:pt x="1142" y="1435"/>
                  <a:pt x="1142" y="1435"/>
                </a:cubicBezTo>
                <a:cubicBezTo>
                  <a:pt x="1143" y="1435"/>
                  <a:pt x="1143" y="1436"/>
                  <a:pt x="1143" y="1436"/>
                </a:cubicBezTo>
                <a:cubicBezTo>
                  <a:pt x="1144" y="1438"/>
                  <a:pt x="1144" y="1440"/>
                  <a:pt x="1144" y="1442"/>
                </a:cubicBezTo>
                <a:cubicBezTo>
                  <a:pt x="1143" y="1452"/>
                  <a:pt x="1135" y="1467"/>
                  <a:pt x="1133" y="1473"/>
                </a:cubicBezTo>
                <a:cubicBezTo>
                  <a:pt x="1133" y="1474"/>
                  <a:pt x="1133" y="1474"/>
                  <a:pt x="1133" y="1474"/>
                </a:cubicBezTo>
                <a:cubicBezTo>
                  <a:pt x="1132" y="1476"/>
                  <a:pt x="1131" y="1478"/>
                  <a:pt x="1130" y="1480"/>
                </a:cubicBezTo>
                <a:cubicBezTo>
                  <a:pt x="1130" y="1481"/>
                  <a:pt x="1130" y="1481"/>
                  <a:pt x="1130" y="1481"/>
                </a:cubicBezTo>
                <a:cubicBezTo>
                  <a:pt x="1130" y="1482"/>
                  <a:pt x="1129" y="1483"/>
                  <a:pt x="1129" y="1483"/>
                </a:cubicBezTo>
                <a:cubicBezTo>
                  <a:pt x="1129" y="1484"/>
                  <a:pt x="1128" y="1484"/>
                  <a:pt x="1128" y="1485"/>
                </a:cubicBezTo>
                <a:cubicBezTo>
                  <a:pt x="1128" y="1485"/>
                  <a:pt x="1127" y="1486"/>
                  <a:pt x="1127" y="1487"/>
                </a:cubicBezTo>
                <a:cubicBezTo>
                  <a:pt x="1126" y="1487"/>
                  <a:pt x="1126" y="1487"/>
                  <a:pt x="1126" y="1488"/>
                </a:cubicBezTo>
                <a:cubicBezTo>
                  <a:pt x="1125" y="1488"/>
                  <a:pt x="1125" y="1488"/>
                  <a:pt x="1125" y="1488"/>
                </a:cubicBezTo>
                <a:cubicBezTo>
                  <a:pt x="1124" y="1489"/>
                  <a:pt x="1124" y="1489"/>
                  <a:pt x="1124" y="1490"/>
                </a:cubicBezTo>
                <a:cubicBezTo>
                  <a:pt x="1122" y="1491"/>
                  <a:pt x="1121" y="1492"/>
                  <a:pt x="1119" y="1493"/>
                </a:cubicBezTo>
                <a:cubicBezTo>
                  <a:pt x="1117" y="1494"/>
                  <a:pt x="1115" y="1495"/>
                  <a:pt x="1114" y="1496"/>
                </a:cubicBezTo>
                <a:cubicBezTo>
                  <a:pt x="1113" y="1496"/>
                  <a:pt x="1113" y="1496"/>
                  <a:pt x="1113" y="1496"/>
                </a:cubicBezTo>
                <a:cubicBezTo>
                  <a:pt x="1112" y="1497"/>
                  <a:pt x="1112" y="1497"/>
                  <a:pt x="1112" y="1497"/>
                </a:cubicBezTo>
                <a:cubicBezTo>
                  <a:pt x="1106" y="1499"/>
                  <a:pt x="1100" y="1501"/>
                  <a:pt x="1095" y="1502"/>
                </a:cubicBezTo>
                <a:close/>
                <a:moveTo>
                  <a:pt x="773" y="1710"/>
                </a:moveTo>
                <a:cubicBezTo>
                  <a:pt x="773" y="1710"/>
                  <a:pt x="773" y="1710"/>
                  <a:pt x="773" y="1710"/>
                </a:cubicBezTo>
                <a:cubicBezTo>
                  <a:pt x="771" y="1721"/>
                  <a:pt x="762" y="1732"/>
                  <a:pt x="756" y="1742"/>
                </a:cubicBezTo>
                <a:cubicBezTo>
                  <a:pt x="756" y="1742"/>
                  <a:pt x="756" y="1742"/>
                  <a:pt x="756" y="1742"/>
                </a:cubicBezTo>
                <a:cubicBezTo>
                  <a:pt x="750" y="1753"/>
                  <a:pt x="744" y="1767"/>
                  <a:pt x="736" y="1777"/>
                </a:cubicBezTo>
                <a:cubicBezTo>
                  <a:pt x="735" y="1778"/>
                  <a:pt x="735" y="1779"/>
                  <a:pt x="734" y="1781"/>
                </a:cubicBezTo>
                <a:cubicBezTo>
                  <a:pt x="734" y="1781"/>
                  <a:pt x="733" y="1781"/>
                  <a:pt x="733" y="1781"/>
                </a:cubicBezTo>
                <a:cubicBezTo>
                  <a:pt x="732" y="1782"/>
                  <a:pt x="731" y="1783"/>
                  <a:pt x="730" y="1784"/>
                </a:cubicBezTo>
                <a:cubicBezTo>
                  <a:pt x="729" y="1785"/>
                  <a:pt x="729" y="1785"/>
                  <a:pt x="728" y="1786"/>
                </a:cubicBezTo>
                <a:cubicBezTo>
                  <a:pt x="728" y="1786"/>
                  <a:pt x="728" y="1786"/>
                  <a:pt x="728" y="1786"/>
                </a:cubicBezTo>
                <a:cubicBezTo>
                  <a:pt x="719" y="1794"/>
                  <a:pt x="708" y="1799"/>
                  <a:pt x="696" y="1802"/>
                </a:cubicBezTo>
                <a:cubicBezTo>
                  <a:pt x="695" y="1803"/>
                  <a:pt x="693" y="1803"/>
                  <a:pt x="692" y="1804"/>
                </a:cubicBezTo>
                <a:cubicBezTo>
                  <a:pt x="685" y="1805"/>
                  <a:pt x="678" y="1806"/>
                  <a:pt x="671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36" y="1806"/>
                  <a:pt x="607" y="1807"/>
                  <a:pt x="578" y="1807"/>
                </a:cubicBezTo>
                <a:cubicBezTo>
                  <a:pt x="575" y="1807"/>
                  <a:pt x="573" y="1806"/>
                  <a:pt x="571" y="1806"/>
                </a:cubicBezTo>
                <a:cubicBezTo>
                  <a:pt x="567" y="1806"/>
                  <a:pt x="563" y="1805"/>
                  <a:pt x="560" y="1804"/>
                </a:cubicBezTo>
                <a:cubicBezTo>
                  <a:pt x="555" y="1802"/>
                  <a:pt x="551" y="1800"/>
                  <a:pt x="549" y="1797"/>
                </a:cubicBezTo>
                <a:cubicBezTo>
                  <a:pt x="546" y="1794"/>
                  <a:pt x="545" y="1790"/>
                  <a:pt x="545" y="1786"/>
                </a:cubicBezTo>
                <a:cubicBezTo>
                  <a:pt x="545" y="1783"/>
                  <a:pt x="546" y="1780"/>
                  <a:pt x="548" y="1777"/>
                </a:cubicBezTo>
                <a:cubicBezTo>
                  <a:pt x="548" y="1776"/>
                  <a:pt x="549" y="1776"/>
                  <a:pt x="549" y="1776"/>
                </a:cubicBezTo>
                <a:cubicBezTo>
                  <a:pt x="549" y="1775"/>
                  <a:pt x="549" y="1774"/>
                  <a:pt x="550" y="1774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8" y="1761"/>
                  <a:pt x="566" y="1750"/>
                  <a:pt x="574" y="1739"/>
                </a:cubicBezTo>
                <a:cubicBezTo>
                  <a:pt x="579" y="1730"/>
                  <a:pt x="585" y="1720"/>
                  <a:pt x="592" y="1713"/>
                </a:cubicBezTo>
                <a:cubicBezTo>
                  <a:pt x="593" y="1712"/>
                  <a:pt x="593" y="1711"/>
                  <a:pt x="594" y="1710"/>
                </a:cubicBezTo>
                <a:cubicBezTo>
                  <a:pt x="594" y="1710"/>
                  <a:pt x="595" y="1710"/>
                  <a:pt x="595" y="1710"/>
                </a:cubicBezTo>
                <a:cubicBezTo>
                  <a:pt x="596" y="1708"/>
                  <a:pt x="598" y="1707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10" y="1697"/>
                  <a:pt x="622" y="1692"/>
                  <a:pt x="635" y="1690"/>
                </a:cubicBezTo>
                <a:cubicBezTo>
                  <a:pt x="635" y="1690"/>
                  <a:pt x="635" y="1690"/>
                  <a:pt x="635" y="1690"/>
                </a:cubicBezTo>
                <a:cubicBezTo>
                  <a:pt x="636" y="1690"/>
                  <a:pt x="636" y="1690"/>
                  <a:pt x="636" y="1690"/>
                </a:cubicBezTo>
                <a:cubicBezTo>
                  <a:pt x="638" y="1689"/>
                  <a:pt x="640" y="1689"/>
                  <a:pt x="643" y="1688"/>
                </a:cubicBezTo>
                <a:cubicBezTo>
                  <a:pt x="644" y="1688"/>
                  <a:pt x="646" y="1688"/>
                  <a:pt x="647" y="1688"/>
                </a:cubicBezTo>
                <a:cubicBezTo>
                  <a:pt x="649" y="1688"/>
                  <a:pt x="650" y="1688"/>
                  <a:pt x="652" y="1688"/>
                </a:cubicBezTo>
                <a:cubicBezTo>
                  <a:pt x="653" y="1687"/>
                  <a:pt x="654" y="1687"/>
                  <a:pt x="655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83" y="1687"/>
                  <a:pt x="709" y="1687"/>
                  <a:pt x="736" y="1687"/>
                </a:cubicBezTo>
                <a:cubicBezTo>
                  <a:pt x="736" y="1687"/>
                  <a:pt x="736" y="1687"/>
                  <a:pt x="736" y="1687"/>
                </a:cubicBezTo>
                <a:cubicBezTo>
                  <a:pt x="740" y="1687"/>
                  <a:pt x="740" y="1687"/>
                  <a:pt x="740" y="1687"/>
                </a:cubicBezTo>
                <a:cubicBezTo>
                  <a:pt x="747" y="1687"/>
                  <a:pt x="753" y="1688"/>
                  <a:pt x="757" y="1689"/>
                </a:cubicBezTo>
                <a:cubicBezTo>
                  <a:pt x="759" y="1690"/>
                  <a:pt x="760" y="1690"/>
                  <a:pt x="761" y="1691"/>
                </a:cubicBezTo>
                <a:cubicBezTo>
                  <a:pt x="761" y="1691"/>
                  <a:pt x="762" y="1691"/>
                  <a:pt x="763" y="1691"/>
                </a:cubicBezTo>
                <a:cubicBezTo>
                  <a:pt x="763" y="1692"/>
                  <a:pt x="763" y="1692"/>
                  <a:pt x="764" y="1692"/>
                </a:cubicBezTo>
                <a:cubicBezTo>
                  <a:pt x="771" y="1695"/>
                  <a:pt x="775" y="1701"/>
                  <a:pt x="773" y="1710"/>
                </a:cubicBezTo>
                <a:close/>
                <a:moveTo>
                  <a:pt x="828" y="1613"/>
                </a:moveTo>
                <a:cubicBezTo>
                  <a:pt x="827" y="1614"/>
                  <a:pt x="827" y="1614"/>
                  <a:pt x="827" y="1614"/>
                </a:cubicBezTo>
                <a:cubicBezTo>
                  <a:pt x="827" y="1614"/>
                  <a:pt x="827" y="1614"/>
                  <a:pt x="827" y="1614"/>
                </a:cubicBezTo>
                <a:cubicBezTo>
                  <a:pt x="826" y="1616"/>
                  <a:pt x="825" y="1617"/>
                  <a:pt x="824" y="1619"/>
                </a:cubicBezTo>
                <a:cubicBezTo>
                  <a:pt x="824" y="1619"/>
                  <a:pt x="824" y="1619"/>
                  <a:pt x="823" y="1619"/>
                </a:cubicBezTo>
                <a:cubicBezTo>
                  <a:pt x="817" y="1627"/>
                  <a:pt x="807" y="1632"/>
                  <a:pt x="797" y="1635"/>
                </a:cubicBezTo>
                <a:cubicBezTo>
                  <a:pt x="797" y="1635"/>
                  <a:pt x="797" y="1635"/>
                  <a:pt x="797" y="1635"/>
                </a:cubicBezTo>
                <a:cubicBezTo>
                  <a:pt x="795" y="1636"/>
                  <a:pt x="794" y="1636"/>
                  <a:pt x="792" y="1636"/>
                </a:cubicBezTo>
                <a:cubicBezTo>
                  <a:pt x="791" y="1637"/>
                  <a:pt x="790" y="1637"/>
                  <a:pt x="789" y="1637"/>
                </a:cubicBezTo>
                <a:cubicBezTo>
                  <a:pt x="788" y="1637"/>
                  <a:pt x="788" y="1638"/>
                  <a:pt x="787" y="1638"/>
                </a:cubicBezTo>
                <a:cubicBezTo>
                  <a:pt x="781" y="1639"/>
                  <a:pt x="774" y="1640"/>
                  <a:pt x="768" y="1640"/>
                </a:cubicBezTo>
                <a:cubicBezTo>
                  <a:pt x="767" y="1640"/>
                  <a:pt x="767" y="1640"/>
                  <a:pt x="767" y="1640"/>
                </a:cubicBezTo>
                <a:cubicBezTo>
                  <a:pt x="756" y="1641"/>
                  <a:pt x="745" y="1640"/>
                  <a:pt x="735" y="1640"/>
                </a:cubicBezTo>
                <a:cubicBezTo>
                  <a:pt x="718" y="1640"/>
                  <a:pt x="702" y="1640"/>
                  <a:pt x="685" y="1640"/>
                </a:cubicBezTo>
                <a:cubicBezTo>
                  <a:pt x="683" y="1640"/>
                  <a:pt x="680" y="1640"/>
                  <a:pt x="677" y="1640"/>
                </a:cubicBezTo>
                <a:cubicBezTo>
                  <a:pt x="677" y="1640"/>
                  <a:pt x="677" y="1640"/>
                  <a:pt x="676" y="1640"/>
                </a:cubicBezTo>
                <a:cubicBezTo>
                  <a:pt x="674" y="1639"/>
                  <a:pt x="672" y="1639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2" y="1636"/>
                  <a:pt x="655" y="1632"/>
                  <a:pt x="655" y="1624"/>
                </a:cubicBezTo>
                <a:cubicBezTo>
                  <a:pt x="655" y="1623"/>
                  <a:pt x="655" y="1621"/>
                  <a:pt x="656" y="1620"/>
                </a:cubicBezTo>
                <a:cubicBezTo>
                  <a:pt x="656" y="1619"/>
                  <a:pt x="656" y="1619"/>
                  <a:pt x="656" y="1618"/>
                </a:cubicBezTo>
                <a:cubicBezTo>
                  <a:pt x="657" y="1617"/>
                  <a:pt x="657" y="1616"/>
                  <a:pt x="658" y="1614"/>
                </a:cubicBezTo>
                <a:cubicBezTo>
                  <a:pt x="658" y="1614"/>
                  <a:pt x="658" y="1614"/>
                  <a:pt x="658" y="1614"/>
                </a:cubicBezTo>
                <a:cubicBezTo>
                  <a:pt x="659" y="1613"/>
                  <a:pt x="659" y="1613"/>
                  <a:pt x="659" y="1613"/>
                </a:cubicBezTo>
                <a:cubicBezTo>
                  <a:pt x="660" y="1612"/>
                  <a:pt x="661" y="1610"/>
                  <a:pt x="662" y="1609"/>
                </a:cubicBezTo>
                <a:cubicBezTo>
                  <a:pt x="670" y="1597"/>
                  <a:pt x="678" y="1585"/>
                  <a:pt x="686" y="1572"/>
                </a:cubicBezTo>
                <a:cubicBezTo>
                  <a:pt x="687" y="1572"/>
                  <a:pt x="687" y="1572"/>
                  <a:pt x="687" y="1572"/>
                </a:cubicBezTo>
                <a:cubicBezTo>
                  <a:pt x="689" y="1568"/>
                  <a:pt x="689" y="1568"/>
                  <a:pt x="689" y="1568"/>
                </a:cubicBezTo>
                <a:cubicBezTo>
                  <a:pt x="692" y="1565"/>
                  <a:pt x="695" y="1562"/>
                  <a:pt x="699" y="1559"/>
                </a:cubicBezTo>
                <a:cubicBezTo>
                  <a:pt x="702" y="1557"/>
                  <a:pt x="705" y="1555"/>
                  <a:pt x="708" y="1554"/>
                </a:cubicBezTo>
                <a:cubicBezTo>
                  <a:pt x="709" y="1553"/>
                  <a:pt x="710" y="1553"/>
                  <a:pt x="711" y="1552"/>
                </a:cubicBezTo>
                <a:cubicBezTo>
                  <a:pt x="712" y="1552"/>
                  <a:pt x="712" y="1552"/>
                  <a:pt x="713" y="1551"/>
                </a:cubicBezTo>
                <a:cubicBezTo>
                  <a:pt x="713" y="1551"/>
                  <a:pt x="714" y="1551"/>
                  <a:pt x="714" y="1551"/>
                </a:cubicBezTo>
                <a:cubicBezTo>
                  <a:pt x="715" y="1551"/>
                  <a:pt x="715" y="1551"/>
                  <a:pt x="716" y="1550"/>
                </a:cubicBezTo>
                <a:cubicBezTo>
                  <a:pt x="720" y="1549"/>
                  <a:pt x="725" y="1547"/>
                  <a:pt x="730" y="1546"/>
                </a:cubicBezTo>
                <a:cubicBezTo>
                  <a:pt x="735" y="1545"/>
                  <a:pt x="741" y="1544"/>
                  <a:pt x="747" y="1544"/>
                </a:cubicBezTo>
                <a:cubicBezTo>
                  <a:pt x="763" y="1544"/>
                  <a:pt x="763" y="1544"/>
                  <a:pt x="763" y="1544"/>
                </a:cubicBezTo>
                <a:cubicBezTo>
                  <a:pt x="767" y="1544"/>
                  <a:pt x="770" y="1544"/>
                  <a:pt x="774" y="1544"/>
                </a:cubicBezTo>
                <a:cubicBezTo>
                  <a:pt x="789" y="1544"/>
                  <a:pt x="803" y="1544"/>
                  <a:pt x="818" y="1544"/>
                </a:cubicBezTo>
                <a:cubicBezTo>
                  <a:pt x="818" y="1544"/>
                  <a:pt x="818" y="1544"/>
                  <a:pt x="818" y="1544"/>
                </a:cubicBezTo>
                <a:cubicBezTo>
                  <a:pt x="824" y="1544"/>
                  <a:pt x="824" y="1544"/>
                  <a:pt x="824" y="1544"/>
                </a:cubicBezTo>
                <a:cubicBezTo>
                  <a:pt x="830" y="1544"/>
                  <a:pt x="835" y="1545"/>
                  <a:pt x="839" y="1546"/>
                </a:cubicBezTo>
                <a:cubicBezTo>
                  <a:pt x="843" y="1547"/>
                  <a:pt x="845" y="1548"/>
                  <a:pt x="847" y="1549"/>
                </a:cubicBezTo>
                <a:cubicBezTo>
                  <a:pt x="854" y="1553"/>
                  <a:pt x="858" y="1559"/>
                  <a:pt x="853" y="1568"/>
                </a:cubicBezTo>
                <a:cubicBezTo>
                  <a:pt x="848" y="1579"/>
                  <a:pt x="841" y="1590"/>
                  <a:pt x="835" y="1600"/>
                </a:cubicBezTo>
                <a:cubicBezTo>
                  <a:pt x="828" y="1613"/>
                  <a:pt x="828" y="1613"/>
                  <a:pt x="828" y="1613"/>
                </a:cubicBezTo>
                <a:cubicBezTo>
                  <a:pt x="828" y="1613"/>
                  <a:pt x="828" y="1613"/>
                  <a:pt x="828" y="1613"/>
                </a:cubicBezTo>
                <a:close/>
                <a:moveTo>
                  <a:pt x="1592" y="1771"/>
                </a:moveTo>
                <a:cubicBezTo>
                  <a:pt x="1592" y="1773"/>
                  <a:pt x="1592" y="1775"/>
                  <a:pt x="1591" y="1777"/>
                </a:cubicBezTo>
                <a:cubicBezTo>
                  <a:pt x="1591" y="1778"/>
                  <a:pt x="1591" y="1778"/>
                  <a:pt x="1591" y="1778"/>
                </a:cubicBezTo>
                <a:cubicBezTo>
                  <a:pt x="1590" y="1780"/>
                  <a:pt x="1590" y="1782"/>
                  <a:pt x="1589" y="1783"/>
                </a:cubicBezTo>
                <a:cubicBezTo>
                  <a:pt x="1589" y="1783"/>
                  <a:pt x="1589" y="1783"/>
                  <a:pt x="1589" y="1784"/>
                </a:cubicBezTo>
                <a:cubicBezTo>
                  <a:pt x="1588" y="1784"/>
                  <a:pt x="1588" y="1784"/>
                  <a:pt x="1588" y="1784"/>
                </a:cubicBezTo>
                <a:cubicBezTo>
                  <a:pt x="1587" y="1786"/>
                  <a:pt x="1586" y="1788"/>
                  <a:pt x="1584" y="1789"/>
                </a:cubicBezTo>
                <a:cubicBezTo>
                  <a:pt x="1584" y="1789"/>
                  <a:pt x="1584" y="1789"/>
                  <a:pt x="1584" y="1789"/>
                </a:cubicBezTo>
                <a:cubicBezTo>
                  <a:pt x="1582" y="1791"/>
                  <a:pt x="1581" y="1792"/>
                  <a:pt x="1579" y="1794"/>
                </a:cubicBezTo>
                <a:cubicBezTo>
                  <a:pt x="1578" y="1794"/>
                  <a:pt x="1578" y="1794"/>
                  <a:pt x="1578" y="1794"/>
                </a:cubicBezTo>
                <a:cubicBezTo>
                  <a:pt x="1578" y="1794"/>
                  <a:pt x="1577" y="1795"/>
                  <a:pt x="1577" y="1795"/>
                </a:cubicBezTo>
                <a:cubicBezTo>
                  <a:pt x="1575" y="1796"/>
                  <a:pt x="1573" y="1797"/>
                  <a:pt x="1571" y="1798"/>
                </a:cubicBezTo>
                <a:cubicBezTo>
                  <a:pt x="1571" y="1798"/>
                  <a:pt x="1571" y="1798"/>
                  <a:pt x="1570" y="1798"/>
                </a:cubicBezTo>
                <a:cubicBezTo>
                  <a:pt x="1569" y="1799"/>
                  <a:pt x="1567" y="1800"/>
                  <a:pt x="1566" y="1800"/>
                </a:cubicBezTo>
                <a:cubicBezTo>
                  <a:pt x="1565" y="1800"/>
                  <a:pt x="1564" y="1801"/>
                  <a:pt x="1563" y="1801"/>
                </a:cubicBezTo>
                <a:cubicBezTo>
                  <a:pt x="1563" y="1801"/>
                  <a:pt x="1563" y="1801"/>
                  <a:pt x="1562" y="1801"/>
                </a:cubicBezTo>
                <a:cubicBezTo>
                  <a:pt x="1562" y="1801"/>
                  <a:pt x="1561" y="1801"/>
                  <a:pt x="1561" y="1802"/>
                </a:cubicBezTo>
                <a:cubicBezTo>
                  <a:pt x="1559" y="1802"/>
                  <a:pt x="1557" y="1802"/>
                  <a:pt x="1555" y="1803"/>
                </a:cubicBezTo>
                <a:cubicBezTo>
                  <a:pt x="1553" y="1803"/>
                  <a:pt x="1551" y="1803"/>
                  <a:pt x="1550" y="1803"/>
                </a:cubicBezTo>
                <a:cubicBezTo>
                  <a:pt x="1548" y="1804"/>
                  <a:pt x="1546" y="1804"/>
                  <a:pt x="1544" y="1804"/>
                </a:cubicBezTo>
                <a:cubicBezTo>
                  <a:pt x="1544" y="1804"/>
                  <a:pt x="1543" y="1804"/>
                  <a:pt x="1542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30" y="1804"/>
                  <a:pt x="1519" y="1804"/>
                  <a:pt x="1509" y="1804"/>
                </a:cubicBezTo>
                <a:cubicBezTo>
                  <a:pt x="1461" y="1804"/>
                  <a:pt x="908" y="1806"/>
                  <a:pt x="869" y="1806"/>
                </a:cubicBezTo>
                <a:cubicBezTo>
                  <a:pt x="866" y="1806"/>
                  <a:pt x="863" y="1806"/>
                  <a:pt x="861" y="1805"/>
                </a:cubicBezTo>
                <a:cubicBezTo>
                  <a:pt x="857" y="1805"/>
                  <a:pt x="853" y="1804"/>
                  <a:pt x="850" y="1803"/>
                </a:cubicBezTo>
                <a:cubicBezTo>
                  <a:pt x="845" y="1802"/>
                  <a:pt x="841" y="1799"/>
                  <a:pt x="838" y="1796"/>
                </a:cubicBezTo>
                <a:cubicBezTo>
                  <a:pt x="835" y="1793"/>
                  <a:pt x="833" y="1790"/>
                  <a:pt x="832" y="1786"/>
                </a:cubicBezTo>
                <a:cubicBezTo>
                  <a:pt x="832" y="1782"/>
                  <a:pt x="832" y="1778"/>
                  <a:pt x="834" y="1773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42" y="1758"/>
                  <a:pt x="848" y="1745"/>
                  <a:pt x="854" y="1732"/>
                </a:cubicBezTo>
                <a:cubicBezTo>
                  <a:pt x="856" y="1730"/>
                  <a:pt x="857" y="1728"/>
                  <a:pt x="858" y="1726"/>
                </a:cubicBezTo>
                <a:cubicBezTo>
                  <a:pt x="862" y="1716"/>
                  <a:pt x="862" y="1716"/>
                  <a:pt x="862" y="1716"/>
                </a:cubicBezTo>
                <a:cubicBezTo>
                  <a:pt x="864" y="1712"/>
                  <a:pt x="868" y="1708"/>
                  <a:pt x="872" y="1704"/>
                </a:cubicBezTo>
                <a:cubicBezTo>
                  <a:pt x="873" y="1704"/>
                  <a:pt x="874" y="1703"/>
                  <a:pt x="875" y="1702"/>
                </a:cubicBezTo>
                <a:cubicBezTo>
                  <a:pt x="875" y="1702"/>
                  <a:pt x="876" y="1701"/>
                  <a:pt x="877" y="1701"/>
                </a:cubicBezTo>
                <a:cubicBezTo>
                  <a:pt x="878" y="1700"/>
                  <a:pt x="878" y="1700"/>
                  <a:pt x="879" y="1699"/>
                </a:cubicBezTo>
                <a:cubicBezTo>
                  <a:pt x="880" y="1699"/>
                  <a:pt x="880" y="1699"/>
                  <a:pt x="880" y="1699"/>
                </a:cubicBezTo>
                <a:cubicBezTo>
                  <a:pt x="881" y="1698"/>
                  <a:pt x="881" y="1698"/>
                  <a:pt x="882" y="1698"/>
                </a:cubicBezTo>
                <a:cubicBezTo>
                  <a:pt x="883" y="1697"/>
                  <a:pt x="885" y="1696"/>
                  <a:pt x="886" y="1695"/>
                </a:cubicBezTo>
                <a:cubicBezTo>
                  <a:pt x="887" y="1695"/>
                  <a:pt x="888" y="1695"/>
                  <a:pt x="889" y="1694"/>
                </a:cubicBezTo>
                <a:cubicBezTo>
                  <a:pt x="890" y="1694"/>
                  <a:pt x="891" y="1693"/>
                  <a:pt x="893" y="1693"/>
                </a:cubicBezTo>
                <a:cubicBezTo>
                  <a:pt x="895" y="1692"/>
                  <a:pt x="897" y="1691"/>
                  <a:pt x="899" y="1690"/>
                </a:cubicBezTo>
                <a:cubicBezTo>
                  <a:pt x="900" y="1690"/>
                  <a:pt x="901" y="1690"/>
                  <a:pt x="903" y="1689"/>
                </a:cubicBezTo>
                <a:cubicBezTo>
                  <a:pt x="903" y="1689"/>
                  <a:pt x="904" y="1689"/>
                  <a:pt x="904" y="1689"/>
                </a:cubicBezTo>
                <a:cubicBezTo>
                  <a:pt x="910" y="1687"/>
                  <a:pt x="917" y="1687"/>
                  <a:pt x="923" y="1687"/>
                </a:cubicBezTo>
                <a:cubicBezTo>
                  <a:pt x="923" y="1687"/>
                  <a:pt x="1503" y="1685"/>
                  <a:pt x="1525" y="1685"/>
                </a:cubicBezTo>
                <a:cubicBezTo>
                  <a:pt x="1531" y="1685"/>
                  <a:pt x="1538" y="1685"/>
                  <a:pt x="1545" y="1685"/>
                </a:cubicBezTo>
                <a:cubicBezTo>
                  <a:pt x="1548" y="1685"/>
                  <a:pt x="1551" y="1685"/>
                  <a:pt x="1554" y="1686"/>
                </a:cubicBezTo>
                <a:cubicBezTo>
                  <a:pt x="1554" y="1686"/>
                  <a:pt x="1555" y="1686"/>
                  <a:pt x="1555" y="1686"/>
                </a:cubicBezTo>
                <a:cubicBezTo>
                  <a:pt x="1557" y="1686"/>
                  <a:pt x="1560" y="1686"/>
                  <a:pt x="1562" y="1687"/>
                </a:cubicBezTo>
                <a:cubicBezTo>
                  <a:pt x="1562" y="1687"/>
                  <a:pt x="1563" y="1687"/>
                  <a:pt x="1563" y="1687"/>
                </a:cubicBezTo>
                <a:cubicBezTo>
                  <a:pt x="1563" y="1687"/>
                  <a:pt x="1563" y="1687"/>
                  <a:pt x="1563" y="1687"/>
                </a:cubicBezTo>
                <a:cubicBezTo>
                  <a:pt x="1566" y="1688"/>
                  <a:pt x="1568" y="1689"/>
                  <a:pt x="1570" y="1690"/>
                </a:cubicBezTo>
                <a:cubicBezTo>
                  <a:pt x="1570" y="1690"/>
                  <a:pt x="1571" y="1690"/>
                  <a:pt x="1571" y="1690"/>
                </a:cubicBezTo>
                <a:cubicBezTo>
                  <a:pt x="1573" y="1691"/>
                  <a:pt x="1575" y="1692"/>
                  <a:pt x="1577" y="1693"/>
                </a:cubicBezTo>
                <a:cubicBezTo>
                  <a:pt x="1577" y="1693"/>
                  <a:pt x="1577" y="1693"/>
                  <a:pt x="1578" y="1693"/>
                </a:cubicBezTo>
                <a:cubicBezTo>
                  <a:pt x="1578" y="1694"/>
                  <a:pt x="1578" y="1694"/>
                  <a:pt x="1578" y="1694"/>
                </a:cubicBezTo>
                <a:cubicBezTo>
                  <a:pt x="1580" y="1695"/>
                  <a:pt x="1581" y="1696"/>
                  <a:pt x="1582" y="1697"/>
                </a:cubicBezTo>
                <a:cubicBezTo>
                  <a:pt x="1584" y="1698"/>
                  <a:pt x="1586" y="1700"/>
                  <a:pt x="1588" y="1703"/>
                </a:cubicBezTo>
                <a:cubicBezTo>
                  <a:pt x="1590" y="1706"/>
                  <a:pt x="1592" y="1710"/>
                  <a:pt x="1592" y="1714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31"/>
                  <a:pt x="1592" y="1746"/>
                  <a:pt x="1592" y="1760"/>
                </a:cubicBezTo>
                <a:cubicBezTo>
                  <a:pt x="1592" y="1764"/>
                  <a:pt x="1593" y="1767"/>
                  <a:pt x="1592" y="1771"/>
                </a:cubicBezTo>
                <a:close/>
                <a:moveTo>
                  <a:pt x="1671" y="1490"/>
                </a:moveTo>
                <a:cubicBezTo>
                  <a:pt x="1671" y="1490"/>
                  <a:pt x="1670" y="1489"/>
                  <a:pt x="1670" y="1489"/>
                </a:cubicBezTo>
                <a:cubicBezTo>
                  <a:pt x="1670" y="1489"/>
                  <a:pt x="1669" y="1489"/>
                  <a:pt x="1669" y="1488"/>
                </a:cubicBezTo>
                <a:cubicBezTo>
                  <a:pt x="1667" y="1486"/>
                  <a:pt x="1666" y="1483"/>
                  <a:pt x="1665" y="1480"/>
                </a:cubicBezTo>
                <a:cubicBezTo>
                  <a:pt x="1665" y="1477"/>
                  <a:pt x="1665" y="1477"/>
                  <a:pt x="1665" y="1477"/>
                </a:cubicBezTo>
                <a:cubicBezTo>
                  <a:pt x="1665" y="1475"/>
                  <a:pt x="1665" y="1473"/>
                  <a:pt x="1665" y="1471"/>
                </a:cubicBezTo>
                <a:cubicBezTo>
                  <a:pt x="1665" y="1471"/>
                  <a:pt x="1665" y="1471"/>
                  <a:pt x="1665" y="1471"/>
                </a:cubicBezTo>
                <a:cubicBezTo>
                  <a:pt x="1664" y="1463"/>
                  <a:pt x="1662" y="1454"/>
                  <a:pt x="1663" y="1445"/>
                </a:cubicBezTo>
                <a:cubicBezTo>
                  <a:pt x="1663" y="1443"/>
                  <a:pt x="1663" y="1443"/>
                  <a:pt x="1663" y="1443"/>
                </a:cubicBezTo>
                <a:cubicBezTo>
                  <a:pt x="1662" y="1440"/>
                  <a:pt x="1663" y="1437"/>
                  <a:pt x="1665" y="1435"/>
                </a:cubicBezTo>
                <a:cubicBezTo>
                  <a:pt x="1667" y="1433"/>
                  <a:pt x="1669" y="1431"/>
                  <a:pt x="1673" y="1429"/>
                </a:cubicBezTo>
                <a:cubicBezTo>
                  <a:pt x="1676" y="1427"/>
                  <a:pt x="1680" y="1426"/>
                  <a:pt x="1684" y="1425"/>
                </a:cubicBezTo>
                <a:cubicBezTo>
                  <a:pt x="1684" y="1425"/>
                  <a:pt x="1684" y="1425"/>
                  <a:pt x="1684" y="1425"/>
                </a:cubicBezTo>
                <a:cubicBezTo>
                  <a:pt x="1685" y="1425"/>
                  <a:pt x="1685" y="1425"/>
                  <a:pt x="1685" y="1425"/>
                </a:cubicBezTo>
                <a:cubicBezTo>
                  <a:pt x="1687" y="1424"/>
                  <a:pt x="1689" y="1424"/>
                  <a:pt x="1690" y="1424"/>
                </a:cubicBezTo>
                <a:cubicBezTo>
                  <a:pt x="1691" y="1424"/>
                  <a:pt x="1692" y="1424"/>
                  <a:pt x="1693" y="1424"/>
                </a:cubicBezTo>
                <a:cubicBezTo>
                  <a:pt x="1700" y="1423"/>
                  <a:pt x="1708" y="1423"/>
                  <a:pt x="1716" y="1423"/>
                </a:cubicBezTo>
                <a:cubicBezTo>
                  <a:pt x="1769" y="1423"/>
                  <a:pt x="1769" y="1423"/>
                  <a:pt x="1769" y="1423"/>
                </a:cubicBezTo>
                <a:cubicBezTo>
                  <a:pt x="1772" y="1423"/>
                  <a:pt x="1775" y="1423"/>
                  <a:pt x="1778" y="1424"/>
                </a:cubicBezTo>
                <a:cubicBezTo>
                  <a:pt x="1792" y="1425"/>
                  <a:pt x="1808" y="1429"/>
                  <a:pt x="1810" y="1442"/>
                </a:cubicBezTo>
                <a:cubicBezTo>
                  <a:pt x="1814" y="1454"/>
                  <a:pt x="1815" y="1466"/>
                  <a:pt x="1817" y="1478"/>
                </a:cubicBezTo>
                <a:cubicBezTo>
                  <a:pt x="1818" y="1480"/>
                  <a:pt x="1818" y="1480"/>
                  <a:pt x="1818" y="1480"/>
                </a:cubicBezTo>
                <a:cubicBezTo>
                  <a:pt x="1818" y="1482"/>
                  <a:pt x="1818" y="1485"/>
                  <a:pt x="1817" y="1487"/>
                </a:cubicBezTo>
                <a:cubicBezTo>
                  <a:pt x="1817" y="1487"/>
                  <a:pt x="1817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3" y="1494"/>
                  <a:pt x="1807" y="1497"/>
                  <a:pt x="1799" y="1499"/>
                </a:cubicBezTo>
                <a:cubicBezTo>
                  <a:pt x="1798" y="1499"/>
                  <a:pt x="1798" y="1499"/>
                  <a:pt x="1797" y="1499"/>
                </a:cubicBezTo>
                <a:cubicBezTo>
                  <a:pt x="1796" y="1500"/>
                  <a:pt x="1796" y="1500"/>
                  <a:pt x="1795" y="1500"/>
                </a:cubicBezTo>
                <a:cubicBezTo>
                  <a:pt x="1794" y="1500"/>
                  <a:pt x="1794" y="1500"/>
                  <a:pt x="1793" y="1500"/>
                </a:cubicBezTo>
                <a:cubicBezTo>
                  <a:pt x="1792" y="1500"/>
                  <a:pt x="1790" y="1501"/>
                  <a:pt x="1789" y="1501"/>
                </a:cubicBezTo>
                <a:cubicBezTo>
                  <a:pt x="1771" y="1503"/>
                  <a:pt x="1750" y="1501"/>
                  <a:pt x="1741" y="1501"/>
                </a:cubicBezTo>
                <a:cubicBezTo>
                  <a:pt x="1707" y="1501"/>
                  <a:pt x="1707" y="1501"/>
                  <a:pt x="1707" y="1501"/>
                </a:cubicBezTo>
                <a:cubicBezTo>
                  <a:pt x="1704" y="1501"/>
                  <a:pt x="1702" y="1501"/>
                  <a:pt x="1699" y="1501"/>
                </a:cubicBezTo>
                <a:cubicBezTo>
                  <a:pt x="1697" y="1501"/>
                  <a:pt x="1695" y="1500"/>
                  <a:pt x="1693" y="1500"/>
                </a:cubicBezTo>
                <a:cubicBezTo>
                  <a:pt x="1693" y="1500"/>
                  <a:pt x="1692" y="1500"/>
                  <a:pt x="1692" y="1500"/>
                </a:cubicBezTo>
                <a:cubicBezTo>
                  <a:pt x="1691" y="1500"/>
                  <a:pt x="1691" y="1500"/>
                  <a:pt x="1691" y="1500"/>
                </a:cubicBezTo>
                <a:cubicBezTo>
                  <a:pt x="1689" y="1499"/>
                  <a:pt x="1687" y="1499"/>
                  <a:pt x="1685" y="1498"/>
                </a:cubicBezTo>
                <a:cubicBezTo>
                  <a:pt x="1684" y="1498"/>
                  <a:pt x="1684" y="1497"/>
                  <a:pt x="1683" y="1497"/>
                </a:cubicBezTo>
                <a:cubicBezTo>
                  <a:pt x="1681" y="1496"/>
                  <a:pt x="1680" y="1496"/>
                  <a:pt x="1678" y="1495"/>
                </a:cubicBezTo>
                <a:cubicBezTo>
                  <a:pt x="1676" y="1494"/>
                  <a:pt x="1674" y="1492"/>
                  <a:pt x="1672" y="1491"/>
                </a:cubicBezTo>
                <a:cubicBezTo>
                  <a:pt x="1672" y="1491"/>
                  <a:pt x="1671" y="1490"/>
                  <a:pt x="1671" y="1490"/>
                </a:cubicBezTo>
                <a:close/>
                <a:moveTo>
                  <a:pt x="1680" y="1622"/>
                </a:moveTo>
                <a:cubicBezTo>
                  <a:pt x="1677" y="1618"/>
                  <a:pt x="1676" y="1615"/>
                  <a:pt x="1675" y="1612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4" y="1593"/>
                  <a:pt x="1673" y="1580"/>
                  <a:pt x="1672" y="1567"/>
                </a:cubicBezTo>
                <a:cubicBezTo>
                  <a:pt x="1672" y="1567"/>
                  <a:pt x="1672" y="1567"/>
                  <a:pt x="1672" y="1567"/>
                </a:cubicBezTo>
                <a:cubicBezTo>
                  <a:pt x="1672" y="1566"/>
                  <a:pt x="1672" y="1566"/>
                  <a:pt x="1672" y="1566"/>
                </a:cubicBezTo>
                <a:cubicBezTo>
                  <a:pt x="1672" y="1565"/>
                  <a:pt x="1672" y="1564"/>
                  <a:pt x="1672" y="1563"/>
                </a:cubicBezTo>
                <a:cubicBezTo>
                  <a:pt x="1675" y="1535"/>
                  <a:pt x="1735" y="1542"/>
                  <a:pt x="1754" y="1542"/>
                </a:cubicBezTo>
                <a:cubicBezTo>
                  <a:pt x="1776" y="1542"/>
                  <a:pt x="1819" y="1537"/>
                  <a:pt x="1832" y="1559"/>
                </a:cubicBezTo>
                <a:cubicBezTo>
                  <a:pt x="1833" y="1561"/>
                  <a:pt x="1835" y="1563"/>
                  <a:pt x="1835" y="1565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7" y="1575"/>
                  <a:pt x="1838" y="1581"/>
                  <a:pt x="1840" y="1588"/>
                </a:cubicBezTo>
                <a:cubicBezTo>
                  <a:pt x="1844" y="1611"/>
                  <a:pt x="1844" y="1611"/>
                  <a:pt x="1844" y="1611"/>
                </a:cubicBezTo>
                <a:cubicBezTo>
                  <a:pt x="1845" y="1615"/>
                  <a:pt x="1844" y="1618"/>
                  <a:pt x="1843" y="1621"/>
                </a:cubicBezTo>
                <a:cubicBezTo>
                  <a:pt x="1842" y="1623"/>
                  <a:pt x="1840" y="1625"/>
                  <a:pt x="1838" y="1627"/>
                </a:cubicBezTo>
                <a:cubicBezTo>
                  <a:pt x="1838" y="1627"/>
                  <a:pt x="1837" y="1628"/>
                  <a:pt x="1836" y="1629"/>
                </a:cubicBezTo>
                <a:cubicBezTo>
                  <a:pt x="1836" y="1629"/>
                  <a:pt x="1835" y="1629"/>
                  <a:pt x="1835" y="1630"/>
                </a:cubicBezTo>
                <a:cubicBezTo>
                  <a:pt x="1835" y="1630"/>
                  <a:pt x="1834" y="1630"/>
                  <a:pt x="1834" y="1630"/>
                </a:cubicBezTo>
                <a:cubicBezTo>
                  <a:pt x="1833" y="1631"/>
                  <a:pt x="1832" y="1631"/>
                  <a:pt x="1830" y="1632"/>
                </a:cubicBezTo>
                <a:cubicBezTo>
                  <a:pt x="1829" y="1633"/>
                  <a:pt x="1828" y="1633"/>
                  <a:pt x="1827" y="1634"/>
                </a:cubicBezTo>
                <a:cubicBezTo>
                  <a:pt x="1826" y="1634"/>
                  <a:pt x="1825" y="1634"/>
                  <a:pt x="1825" y="1634"/>
                </a:cubicBezTo>
                <a:cubicBezTo>
                  <a:pt x="1824" y="1635"/>
                  <a:pt x="1823" y="1635"/>
                  <a:pt x="1822" y="1635"/>
                </a:cubicBezTo>
                <a:cubicBezTo>
                  <a:pt x="1821" y="1635"/>
                  <a:pt x="1820" y="1636"/>
                  <a:pt x="1819" y="1636"/>
                </a:cubicBezTo>
                <a:cubicBezTo>
                  <a:pt x="1818" y="1636"/>
                  <a:pt x="1818" y="1636"/>
                  <a:pt x="1818" y="1636"/>
                </a:cubicBezTo>
                <a:cubicBezTo>
                  <a:pt x="1816" y="1636"/>
                  <a:pt x="1814" y="1637"/>
                  <a:pt x="1812" y="1637"/>
                </a:cubicBezTo>
                <a:cubicBezTo>
                  <a:pt x="1809" y="1637"/>
                  <a:pt x="1807" y="1637"/>
                  <a:pt x="1805" y="1637"/>
                </a:cubicBezTo>
                <a:cubicBezTo>
                  <a:pt x="1805" y="1637"/>
                  <a:pt x="1805" y="1637"/>
                  <a:pt x="1805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777" y="1637"/>
                  <a:pt x="1750" y="1637"/>
                  <a:pt x="1722" y="1638"/>
                </a:cubicBezTo>
                <a:cubicBezTo>
                  <a:pt x="1719" y="1638"/>
                  <a:pt x="1716" y="1637"/>
                  <a:pt x="1714" y="1637"/>
                </a:cubicBezTo>
                <a:cubicBezTo>
                  <a:pt x="1713" y="1637"/>
                  <a:pt x="1712" y="1637"/>
                  <a:pt x="1712" y="1637"/>
                </a:cubicBezTo>
                <a:cubicBezTo>
                  <a:pt x="1709" y="1636"/>
                  <a:pt x="1707" y="1636"/>
                  <a:pt x="1705" y="1636"/>
                </a:cubicBezTo>
                <a:cubicBezTo>
                  <a:pt x="1705" y="1636"/>
                  <a:pt x="1705" y="1636"/>
                  <a:pt x="1705" y="1636"/>
                </a:cubicBezTo>
                <a:cubicBezTo>
                  <a:pt x="1704" y="1635"/>
                  <a:pt x="1704" y="1635"/>
                  <a:pt x="1704" y="1635"/>
                </a:cubicBezTo>
                <a:cubicBezTo>
                  <a:pt x="1701" y="1635"/>
                  <a:pt x="1699" y="1634"/>
                  <a:pt x="1697" y="1633"/>
                </a:cubicBezTo>
                <a:cubicBezTo>
                  <a:pt x="1696" y="1633"/>
                  <a:pt x="1695" y="1632"/>
                  <a:pt x="1695" y="1632"/>
                </a:cubicBezTo>
                <a:cubicBezTo>
                  <a:pt x="1693" y="1632"/>
                  <a:pt x="1692" y="1631"/>
                  <a:pt x="1691" y="1630"/>
                </a:cubicBezTo>
                <a:cubicBezTo>
                  <a:pt x="1691" y="1630"/>
                  <a:pt x="1690" y="1630"/>
                  <a:pt x="1690" y="1630"/>
                </a:cubicBezTo>
                <a:cubicBezTo>
                  <a:pt x="1686" y="1628"/>
                  <a:pt x="1682" y="1625"/>
                  <a:pt x="1680" y="1622"/>
                </a:cubicBezTo>
                <a:close/>
                <a:moveTo>
                  <a:pt x="1875" y="1783"/>
                </a:moveTo>
                <a:cubicBezTo>
                  <a:pt x="1873" y="1787"/>
                  <a:pt x="1870" y="1790"/>
                  <a:pt x="1866" y="1793"/>
                </a:cubicBezTo>
                <a:cubicBezTo>
                  <a:pt x="1862" y="1796"/>
                  <a:pt x="1858" y="1799"/>
                  <a:pt x="1852" y="1800"/>
                </a:cubicBezTo>
                <a:cubicBezTo>
                  <a:pt x="1846" y="1802"/>
                  <a:pt x="1840" y="1803"/>
                  <a:pt x="1833" y="1803"/>
                </a:cubicBezTo>
                <a:cubicBezTo>
                  <a:pt x="1815" y="1803"/>
                  <a:pt x="1815" y="1803"/>
                  <a:pt x="1815" y="1803"/>
                </a:cubicBezTo>
                <a:cubicBezTo>
                  <a:pt x="1814" y="1803"/>
                  <a:pt x="1814" y="1803"/>
                  <a:pt x="1814" y="1803"/>
                </a:cubicBezTo>
                <a:cubicBezTo>
                  <a:pt x="1789" y="1803"/>
                  <a:pt x="1765" y="1803"/>
                  <a:pt x="1740" y="1803"/>
                </a:cubicBezTo>
                <a:cubicBezTo>
                  <a:pt x="1737" y="1803"/>
                  <a:pt x="1734" y="1803"/>
                  <a:pt x="1731" y="1803"/>
                </a:cubicBezTo>
                <a:cubicBezTo>
                  <a:pt x="1730" y="1803"/>
                  <a:pt x="1730" y="1803"/>
                  <a:pt x="1729" y="1803"/>
                </a:cubicBezTo>
                <a:cubicBezTo>
                  <a:pt x="1726" y="1802"/>
                  <a:pt x="1724" y="1802"/>
                  <a:pt x="1721" y="1801"/>
                </a:cubicBezTo>
                <a:cubicBezTo>
                  <a:pt x="1721" y="1801"/>
                  <a:pt x="1721" y="1801"/>
                  <a:pt x="1720" y="1801"/>
                </a:cubicBezTo>
                <a:cubicBezTo>
                  <a:pt x="1720" y="1801"/>
                  <a:pt x="1720" y="1801"/>
                  <a:pt x="1720" y="1801"/>
                </a:cubicBezTo>
                <a:cubicBezTo>
                  <a:pt x="1709" y="1798"/>
                  <a:pt x="1698" y="1792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1" y="1782"/>
                  <a:pt x="1690" y="1780"/>
                  <a:pt x="1690" y="1778"/>
                </a:cubicBezTo>
                <a:cubicBezTo>
                  <a:pt x="1689" y="1777"/>
                  <a:pt x="1689" y="1776"/>
                  <a:pt x="1689" y="1775"/>
                </a:cubicBezTo>
                <a:cubicBezTo>
                  <a:pt x="1688" y="1774"/>
                  <a:pt x="1688" y="1773"/>
                  <a:pt x="1688" y="1772"/>
                </a:cubicBezTo>
                <a:cubicBezTo>
                  <a:pt x="1688" y="1772"/>
                  <a:pt x="1688" y="1771"/>
                  <a:pt x="1688" y="1771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6" y="1756"/>
                  <a:pt x="1685" y="1742"/>
                  <a:pt x="1684" y="1728"/>
                </a:cubicBezTo>
                <a:cubicBezTo>
                  <a:pt x="1684" y="1725"/>
                  <a:pt x="1684" y="1723"/>
                  <a:pt x="1684" y="1721"/>
                </a:cubicBezTo>
                <a:cubicBezTo>
                  <a:pt x="1683" y="1714"/>
                  <a:pt x="1683" y="1714"/>
                  <a:pt x="1683" y="1714"/>
                </a:cubicBezTo>
                <a:cubicBezTo>
                  <a:pt x="1683" y="1713"/>
                  <a:pt x="1683" y="1713"/>
                  <a:pt x="1683" y="1713"/>
                </a:cubicBezTo>
                <a:cubicBezTo>
                  <a:pt x="1683" y="1711"/>
                  <a:pt x="1683" y="1710"/>
                  <a:pt x="1684" y="1709"/>
                </a:cubicBezTo>
                <a:cubicBezTo>
                  <a:pt x="1684" y="1708"/>
                  <a:pt x="1684" y="1707"/>
                  <a:pt x="1684" y="1707"/>
                </a:cubicBezTo>
                <a:cubicBezTo>
                  <a:pt x="1685" y="1706"/>
                  <a:pt x="1685" y="1705"/>
                  <a:pt x="1685" y="1704"/>
                </a:cubicBezTo>
                <a:cubicBezTo>
                  <a:pt x="1686" y="1703"/>
                  <a:pt x="1686" y="1703"/>
                  <a:pt x="1686" y="1702"/>
                </a:cubicBezTo>
                <a:cubicBezTo>
                  <a:pt x="1686" y="1702"/>
                  <a:pt x="1686" y="1702"/>
                  <a:pt x="1686" y="1702"/>
                </a:cubicBezTo>
                <a:cubicBezTo>
                  <a:pt x="1687" y="1700"/>
                  <a:pt x="1688" y="1699"/>
                  <a:pt x="1689" y="1698"/>
                </a:cubicBezTo>
                <a:cubicBezTo>
                  <a:pt x="1690" y="1697"/>
                  <a:pt x="1691" y="1697"/>
                  <a:pt x="1691" y="1696"/>
                </a:cubicBezTo>
                <a:cubicBezTo>
                  <a:pt x="1692" y="1695"/>
                  <a:pt x="1693" y="1695"/>
                  <a:pt x="1694" y="1694"/>
                </a:cubicBezTo>
                <a:cubicBezTo>
                  <a:pt x="1695" y="1694"/>
                  <a:pt x="1695" y="1693"/>
                  <a:pt x="1695" y="1693"/>
                </a:cubicBezTo>
                <a:cubicBezTo>
                  <a:pt x="1695" y="1693"/>
                  <a:pt x="1696" y="1693"/>
                  <a:pt x="1696" y="1693"/>
                </a:cubicBezTo>
                <a:cubicBezTo>
                  <a:pt x="1698" y="1692"/>
                  <a:pt x="1699" y="1691"/>
                  <a:pt x="1701" y="1690"/>
                </a:cubicBezTo>
                <a:cubicBezTo>
                  <a:pt x="1702" y="1690"/>
                  <a:pt x="1702" y="1689"/>
                  <a:pt x="1702" y="1689"/>
                </a:cubicBezTo>
                <a:cubicBezTo>
                  <a:pt x="1703" y="1689"/>
                  <a:pt x="1703" y="1689"/>
                  <a:pt x="1703" y="1689"/>
                </a:cubicBezTo>
                <a:cubicBezTo>
                  <a:pt x="1704" y="1689"/>
                  <a:pt x="1704" y="1689"/>
                  <a:pt x="1705" y="1688"/>
                </a:cubicBezTo>
                <a:cubicBezTo>
                  <a:pt x="1706" y="1688"/>
                  <a:pt x="1708" y="1687"/>
                  <a:pt x="1709" y="1687"/>
                </a:cubicBezTo>
                <a:cubicBezTo>
                  <a:pt x="1710" y="1687"/>
                  <a:pt x="1711" y="1686"/>
                  <a:pt x="1712" y="1686"/>
                </a:cubicBezTo>
                <a:cubicBezTo>
                  <a:pt x="1713" y="1686"/>
                  <a:pt x="1714" y="1686"/>
                  <a:pt x="1714" y="1686"/>
                </a:cubicBezTo>
                <a:cubicBezTo>
                  <a:pt x="1717" y="1685"/>
                  <a:pt x="1720" y="1685"/>
                  <a:pt x="1723" y="1685"/>
                </a:cubicBezTo>
                <a:cubicBezTo>
                  <a:pt x="1723" y="1685"/>
                  <a:pt x="1724" y="1685"/>
                  <a:pt x="1724" y="1685"/>
                </a:cubicBezTo>
                <a:cubicBezTo>
                  <a:pt x="1725" y="1685"/>
                  <a:pt x="1726" y="1685"/>
                  <a:pt x="1727" y="1685"/>
                </a:cubicBezTo>
                <a:cubicBezTo>
                  <a:pt x="1731" y="1685"/>
                  <a:pt x="1731" y="1685"/>
                  <a:pt x="1731" y="1685"/>
                </a:cubicBezTo>
                <a:cubicBezTo>
                  <a:pt x="1736" y="1684"/>
                  <a:pt x="1740" y="1684"/>
                  <a:pt x="1744" y="1684"/>
                </a:cubicBezTo>
                <a:cubicBezTo>
                  <a:pt x="1748" y="1684"/>
                  <a:pt x="1752" y="1684"/>
                  <a:pt x="1755" y="1684"/>
                </a:cubicBezTo>
                <a:cubicBezTo>
                  <a:pt x="1791" y="1684"/>
                  <a:pt x="1791" y="1684"/>
                  <a:pt x="1791" y="1684"/>
                </a:cubicBezTo>
                <a:cubicBezTo>
                  <a:pt x="1801" y="1684"/>
                  <a:pt x="1811" y="1684"/>
                  <a:pt x="1820" y="1685"/>
                </a:cubicBezTo>
                <a:cubicBezTo>
                  <a:pt x="1822" y="1685"/>
                  <a:pt x="1823" y="1685"/>
                  <a:pt x="1825" y="1685"/>
                </a:cubicBezTo>
                <a:cubicBezTo>
                  <a:pt x="1826" y="1686"/>
                  <a:pt x="1827" y="1686"/>
                  <a:pt x="1828" y="1686"/>
                </a:cubicBezTo>
                <a:cubicBezTo>
                  <a:pt x="1828" y="1686"/>
                  <a:pt x="1829" y="1686"/>
                  <a:pt x="1830" y="1686"/>
                </a:cubicBezTo>
                <a:cubicBezTo>
                  <a:pt x="1830" y="1686"/>
                  <a:pt x="1831" y="1686"/>
                  <a:pt x="1831" y="1687"/>
                </a:cubicBezTo>
                <a:cubicBezTo>
                  <a:pt x="1832" y="1687"/>
                  <a:pt x="1832" y="1687"/>
                  <a:pt x="1833" y="1687"/>
                </a:cubicBezTo>
                <a:cubicBezTo>
                  <a:pt x="1834" y="1687"/>
                  <a:pt x="1836" y="1688"/>
                  <a:pt x="1838" y="1689"/>
                </a:cubicBezTo>
                <a:cubicBezTo>
                  <a:pt x="1839" y="1689"/>
                  <a:pt x="1840" y="1689"/>
                  <a:pt x="1841" y="1690"/>
                </a:cubicBezTo>
                <a:cubicBezTo>
                  <a:pt x="1842" y="1690"/>
                  <a:pt x="1842" y="1690"/>
                  <a:pt x="1843" y="1691"/>
                </a:cubicBezTo>
                <a:cubicBezTo>
                  <a:pt x="1845" y="1691"/>
                  <a:pt x="1846" y="1692"/>
                  <a:pt x="1847" y="1693"/>
                </a:cubicBezTo>
                <a:cubicBezTo>
                  <a:pt x="1852" y="1695"/>
                  <a:pt x="1856" y="1698"/>
                  <a:pt x="1859" y="1702"/>
                </a:cubicBezTo>
                <a:cubicBezTo>
                  <a:pt x="1862" y="1705"/>
                  <a:pt x="1864" y="1709"/>
                  <a:pt x="1865" y="1713"/>
                </a:cubicBezTo>
                <a:cubicBezTo>
                  <a:pt x="1870" y="1736"/>
                  <a:pt x="1870" y="1736"/>
                  <a:pt x="1870" y="1736"/>
                </a:cubicBezTo>
                <a:cubicBezTo>
                  <a:pt x="1871" y="1746"/>
                  <a:pt x="1873" y="1755"/>
                  <a:pt x="1875" y="1764"/>
                </a:cubicBezTo>
                <a:cubicBezTo>
                  <a:pt x="1875" y="1764"/>
                  <a:pt x="1875" y="1764"/>
                  <a:pt x="1875" y="1764"/>
                </a:cubicBezTo>
                <a:cubicBezTo>
                  <a:pt x="1876" y="1770"/>
                  <a:pt x="1876" y="1770"/>
                  <a:pt x="1876" y="1770"/>
                </a:cubicBezTo>
                <a:cubicBezTo>
                  <a:pt x="1877" y="1775"/>
                  <a:pt x="1877" y="1779"/>
                  <a:pt x="1875" y="1783"/>
                </a:cubicBezTo>
                <a:close/>
                <a:moveTo>
                  <a:pt x="2041" y="1494"/>
                </a:moveTo>
                <a:cubicBezTo>
                  <a:pt x="2036" y="1492"/>
                  <a:pt x="2032" y="1490"/>
                  <a:pt x="2030" y="1487"/>
                </a:cubicBezTo>
                <a:cubicBezTo>
                  <a:pt x="2027" y="1485"/>
                  <a:pt x="2024" y="1482"/>
                  <a:pt x="2023" y="1479"/>
                </a:cubicBezTo>
                <a:cubicBezTo>
                  <a:pt x="2021" y="1474"/>
                  <a:pt x="2021" y="1474"/>
                  <a:pt x="2021" y="1474"/>
                </a:cubicBezTo>
                <a:cubicBezTo>
                  <a:pt x="2019" y="1467"/>
                  <a:pt x="2016" y="1460"/>
                  <a:pt x="2014" y="1453"/>
                </a:cubicBezTo>
                <a:cubicBezTo>
                  <a:pt x="2012" y="1449"/>
                  <a:pt x="2009" y="1444"/>
                  <a:pt x="2009" y="1439"/>
                </a:cubicBezTo>
                <a:cubicBezTo>
                  <a:pt x="2009" y="1439"/>
                  <a:pt x="2009" y="1438"/>
                  <a:pt x="2009" y="1437"/>
                </a:cubicBezTo>
                <a:cubicBezTo>
                  <a:pt x="2009" y="1437"/>
                  <a:pt x="2009" y="1437"/>
                  <a:pt x="2009" y="1437"/>
                </a:cubicBezTo>
                <a:cubicBezTo>
                  <a:pt x="2009" y="1436"/>
                  <a:pt x="2009" y="1436"/>
                  <a:pt x="2009" y="1436"/>
                </a:cubicBezTo>
                <a:cubicBezTo>
                  <a:pt x="2010" y="1435"/>
                  <a:pt x="2009" y="1435"/>
                  <a:pt x="2010" y="1434"/>
                </a:cubicBezTo>
                <a:cubicBezTo>
                  <a:pt x="2010" y="1434"/>
                  <a:pt x="2010" y="1434"/>
                  <a:pt x="2010" y="1434"/>
                </a:cubicBezTo>
                <a:cubicBezTo>
                  <a:pt x="2016" y="1421"/>
                  <a:pt x="2039" y="1423"/>
                  <a:pt x="2051" y="1423"/>
                </a:cubicBezTo>
                <a:cubicBezTo>
                  <a:pt x="2110" y="1422"/>
                  <a:pt x="2110" y="1422"/>
                  <a:pt x="2110" y="1422"/>
                </a:cubicBezTo>
                <a:cubicBezTo>
                  <a:pt x="2115" y="1422"/>
                  <a:pt x="2120" y="1423"/>
                  <a:pt x="2125" y="1424"/>
                </a:cubicBezTo>
                <a:cubicBezTo>
                  <a:pt x="2126" y="1424"/>
                  <a:pt x="2128" y="1424"/>
                  <a:pt x="2129" y="1425"/>
                </a:cubicBezTo>
                <a:cubicBezTo>
                  <a:pt x="2129" y="1425"/>
                  <a:pt x="2130" y="1425"/>
                  <a:pt x="2131" y="1425"/>
                </a:cubicBezTo>
                <a:cubicBezTo>
                  <a:pt x="2132" y="1425"/>
                  <a:pt x="2133" y="1426"/>
                  <a:pt x="2133" y="1426"/>
                </a:cubicBezTo>
                <a:cubicBezTo>
                  <a:pt x="2135" y="1426"/>
                  <a:pt x="2137" y="1427"/>
                  <a:pt x="2138" y="1428"/>
                </a:cubicBezTo>
                <a:cubicBezTo>
                  <a:pt x="2139" y="1428"/>
                  <a:pt x="2139" y="1428"/>
                  <a:pt x="2139" y="1428"/>
                </a:cubicBezTo>
                <a:cubicBezTo>
                  <a:pt x="2139" y="1428"/>
                  <a:pt x="2139" y="1428"/>
                  <a:pt x="2140" y="1428"/>
                </a:cubicBezTo>
                <a:cubicBezTo>
                  <a:pt x="2141" y="1429"/>
                  <a:pt x="2142" y="1429"/>
                  <a:pt x="2144" y="1430"/>
                </a:cubicBezTo>
                <a:cubicBezTo>
                  <a:pt x="2145" y="1431"/>
                  <a:pt x="2146" y="1431"/>
                  <a:pt x="2146" y="1431"/>
                </a:cubicBezTo>
                <a:cubicBezTo>
                  <a:pt x="2147" y="1432"/>
                  <a:pt x="2147" y="1432"/>
                  <a:pt x="2148" y="1432"/>
                </a:cubicBezTo>
                <a:cubicBezTo>
                  <a:pt x="2148" y="1433"/>
                  <a:pt x="2148" y="1433"/>
                  <a:pt x="2149" y="1433"/>
                </a:cubicBezTo>
                <a:cubicBezTo>
                  <a:pt x="2149" y="1433"/>
                  <a:pt x="2150" y="1434"/>
                  <a:pt x="2150" y="1434"/>
                </a:cubicBezTo>
                <a:cubicBezTo>
                  <a:pt x="2153" y="1436"/>
                  <a:pt x="2156" y="1439"/>
                  <a:pt x="2157" y="1442"/>
                </a:cubicBezTo>
                <a:cubicBezTo>
                  <a:pt x="2157" y="1442"/>
                  <a:pt x="2157" y="1442"/>
                  <a:pt x="2157" y="1442"/>
                </a:cubicBezTo>
                <a:cubicBezTo>
                  <a:pt x="2163" y="1450"/>
                  <a:pt x="2166" y="1460"/>
                  <a:pt x="2170" y="1468"/>
                </a:cubicBezTo>
                <a:cubicBezTo>
                  <a:pt x="2170" y="1468"/>
                  <a:pt x="2170" y="1468"/>
                  <a:pt x="2170" y="1468"/>
                </a:cubicBezTo>
                <a:cubicBezTo>
                  <a:pt x="2172" y="1473"/>
                  <a:pt x="2176" y="1477"/>
                  <a:pt x="2177" y="1482"/>
                </a:cubicBezTo>
                <a:cubicBezTo>
                  <a:pt x="2177" y="1482"/>
                  <a:pt x="2177" y="1483"/>
                  <a:pt x="2177" y="1483"/>
                </a:cubicBezTo>
                <a:cubicBezTo>
                  <a:pt x="2177" y="1483"/>
                  <a:pt x="2177" y="1483"/>
                  <a:pt x="2177" y="1483"/>
                </a:cubicBezTo>
                <a:cubicBezTo>
                  <a:pt x="2178" y="1492"/>
                  <a:pt x="2170" y="1496"/>
                  <a:pt x="2162" y="1498"/>
                </a:cubicBezTo>
                <a:cubicBezTo>
                  <a:pt x="2161" y="1498"/>
                  <a:pt x="2161" y="1498"/>
                  <a:pt x="2161" y="1499"/>
                </a:cubicBezTo>
                <a:cubicBezTo>
                  <a:pt x="2160" y="1499"/>
                  <a:pt x="2160" y="1499"/>
                  <a:pt x="2159" y="1499"/>
                </a:cubicBezTo>
                <a:cubicBezTo>
                  <a:pt x="2158" y="1499"/>
                  <a:pt x="2156" y="1499"/>
                  <a:pt x="2155" y="1500"/>
                </a:cubicBezTo>
                <a:cubicBezTo>
                  <a:pt x="2154" y="1500"/>
                  <a:pt x="2154" y="1500"/>
                  <a:pt x="2153" y="1500"/>
                </a:cubicBezTo>
                <a:cubicBezTo>
                  <a:pt x="2152" y="1500"/>
                  <a:pt x="2150" y="1500"/>
                  <a:pt x="2149" y="1500"/>
                </a:cubicBezTo>
                <a:cubicBezTo>
                  <a:pt x="2148" y="1500"/>
                  <a:pt x="2147" y="1500"/>
                  <a:pt x="2146" y="1500"/>
                </a:cubicBezTo>
                <a:cubicBezTo>
                  <a:pt x="2146" y="1500"/>
                  <a:pt x="2146" y="1500"/>
                  <a:pt x="2146" y="1500"/>
                </a:cubicBezTo>
                <a:cubicBezTo>
                  <a:pt x="2144" y="1500"/>
                  <a:pt x="2144" y="1500"/>
                  <a:pt x="2144" y="1500"/>
                </a:cubicBezTo>
                <a:cubicBezTo>
                  <a:pt x="2135" y="1500"/>
                  <a:pt x="2126" y="1500"/>
                  <a:pt x="2117" y="1500"/>
                </a:cubicBezTo>
                <a:cubicBezTo>
                  <a:pt x="2102" y="1500"/>
                  <a:pt x="2087" y="1500"/>
                  <a:pt x="2072" y="1500"/>
                </a:cubicBezTo>
                <a:cubicBezTo>
                  <a:pt x="2061" y="1500"/>
                  <a:pt x="2050" y="1499"/>
                  <a:pt x="2041" y="1494"/>
                </a:cubicBezTo>
                <a:cubicBezTo>
                  <a:pt x="2041" y="1494"/>
                  <a:pt x="2041" y="1494"/>
                  <a:pt x="2041" y="1494"/>
                </a:cubicBezTo>
                <a:close/>
                <a:moveTo>
                  <a:pt x="2079" y="1621"/>
                </a:moveTo>
                <a:cubicBezTo>
                  <a:pt x="2076" y="1617"/>
                  <a:pt x="2073" y="1614"/>
                  <a:pt x="2072" y="1611"/>
                </a:cubicBezTo>
                <a:cubicBezTo>
                  <a:pt x="2064" y="1588"/>
                  <a:pt x="2064" y="1588"/>
                  <a:pt x="2064" y="1588"/>
                </a:cubicBezTo>
                <a:cubicBezTo>
                  <a:pt x="2061" y="1581"/>
                  <a:pt x="2059" y="1575"/>
                  <a:pt x="2056" y="1568"/>
                </a:cubicBezTo>
                <a:cubicBezTo>
                  <a:pt x="2056" y="1568"/>
                  <a:pt x="2056" y="1568"/>
                  <a:pt x="2056" y="1568"/>
                </a:cubicBezTo>
                <a:cubicBezTo>
                  <a:pt x="2055" y="1565"/>
                  <a:pt x="2055" y="1565"/>
                  <a:pt x="2055" y="1565"/>
                </a:cubicBezTo>
                <a:cubicBezTo>
                  <a:pt x="2054" y="1561"/>
                  <a:pt x="2054" y="1558"/>
                  <a:pt x="2055" y="1555"/>
                </a:cubicBezTo>
                <a:cubicBezTo>
                  <a:pt x="2056" y="1553"/>
                  <a:pt x="2057" y="1552"/>
                  <a:pt x="2059" y="1550"/>
                </a:cubicBezTo>
                <a:cubicBezTo>
                  <a:pt x="2059" y="1550"/>
                  <a:pt x="2059" y="1550"/>
                  <a:pt x="2060" y="1549"/>
                </a:cubicBezTo>
                <a:cubicBezTo>
                  <a:pt x="2060" y="1549"/>
                  <a:pt x="2061" y="1548"/>
                  <a:pt x="2061" y="1548"/>
                </a:cubicBezTo>
                <a:cubicBezTo>
                  <a:pt x="2064" y="1546"/>
                  <a:pt x="2068" y="1544"/>
                  <a:pt x="2072" y="1543"/>
                </a:cubicBezTo>
                <a:cubicBezTo>
                  <a:pt x="2076" y="1542"/>
                  <a:pt x="2080" y="1542"/>
                  <a:pt x="2084" y="1541"/>
                </a:cubicBezTo>
                <a:cubicBezTo>
                  <a:pt x="2100" y="1540"/>
                  <a:pt x="2117" y="1541"/>
                  <a:pt x="2125" y="1541"/>
                </a:cubicBezTo>
                <a:cubicBezTo>
                  <a:pt x="2153" y="1541"/>
                  <a:pt x="2202" y="1535"/>
                  <a:pt x="2218" y="1564"/>
                </a:cubicBezTo>
                <a:cubicBezTo>
                  <a:pt x="2218" y="1564"/>
                  <a:pt x="2218" y="1564"/>
                  <a:pt x="2218" y="1564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24" y="1577"/>
                  <a:pt x="2230" y="1589"/>
                  <a:pt x="2236" y="1601"/>
                </a:cubicBezTo>
                <a:cubicBezTo>
                  <a:pt x="2238" y="1605"/>
                  <a:pt x="2241" y="1609"/>
                  <a:pt x="2242" y="1614"/>
                </a:cubicBezTo>
                <a:cubicBezTo>
                  <a:pt x="2242" y="1614"/>
                  <a:pt x="2242" y="1614"/>
                  <a:pt x="2242" y="1614"/>
                </a:cubicBezTo>
                <a:cubicBezTo>
                  <a:pt x="2242" y="1615"/>
                  <a:pt x="2242" y="1616"/>
                  <a:pt x="2242" y="1617"/>
                </a:cubicBezTo>
                <a:cubicBezTo>
                  <a:pt x="2242" y="1618"/>
                  <a:pt x="2242" y="1619"/>
                  <a:pt x="2242" y="1620"/>
                </a:cubicBezTo>
                <a:cubicBezTo>
                  <a:pt x="2242" y="1620"/>
                  <a:pt x="2242" y="1620"/>
                  <a:pt x="2242" y="1620"/>
                </a:cubicBezTo>
                <a:cubicBezTo>
                  <a:pt x="2242" y="1620"/>
                  <a:pt x="2242" y="1621"/>
                  <a:pt x="2242" y="1621"/>
                </a:cubicBezTo>
                <a:cubicBezTo>
                  <a:pt x="2242" y="1622"/>
                  <a:pt x="2241" y="1623"/>
                  <a:pt x="2240" y="1624"/>
                </a:cubicBezTo>
                <a:cubicBezTo>
                  <a:pt x="2240" y="1625"/>
                  <a:pt x="2240" y="1625"/>
                  <a:pt x="2240" y="1625"/>
                </a:cubicBezTo>
                <a:cubicBezTo>
                  <a:pt x="2239" y="1626"/>
                  <a:pt x="2238" y="1627"/>
                  <a:pt x="2237" y="1628"/>
                </a:cubicBezTo>
                <a:cubicBezTo>
                  <a:pt x="2237" y="1628"/>
                  <a:pt x="2237" y="1628"/>
                  <a:pt x="2237" y="1628"/>
                </a:cubicBezTo>
                <a:cubicBezTo>
                  <a:pt x="2236" y="1629"/>
                  <a:pt x="2236" y="1629"/>
                  <a:pt x="2236" y="1629"/>
                </a:cubicBezTo>
                <a:cubicBezTo>
                  <a:pt x="2235" y="1630"/>
                  <a:pt x="2234" y="1630"/>
                  <a:pt x="2234" y="1630"/>
                </a:cubicBezTo>
                <a:cubicBezTo>
                  <a:pt x="2231" y="1632"/>
                  <a:pt x="2229" y="1633"/>
                  <a:pt x="2225" y="1634"/>
                </a:cubicBezTo>
                <a:cubicBezTo>
                  <a:pt x="2225" y="1634"/>
                  <a:pt x="2224" y="1635"/>
                  <a:pt x="2223" y="1635"/>
                </a:cubicBezTo>
                <a:cubicBezTo>
                  <a:pt x="2221" y="1635"/>
                  <a:pt x="2220" y="1635"/>
                  <a:pt x="2219" y="1636"/>
                </a:cubicBezTo>
                <a:cubicBezTo>
                  <a:pt x="2218" y="1636"/>
                  <a:pt x="2218" y="1636"/>
                  <a:pt x="2217" y="1636"/>
                </a:cubicBezTo>
                <a:cubicBezTo>
                  <a:pt x="2217" y="1636"/>
                  <a:pt x="2216" y="1636"/>
                  <a:pt x="2216" y="1636"/>
                </a:cubicBezTo>
                <a:cubicBezTo>
                  <a:pt x="2187" y="1639"/>
                  <a:pt x="2156" y="1636"/>
                  <a:pt x="2126" y="1637"/>
                </a:cubicBezTo>
                <a:cubicBezTo>
                  <a:pt x="2123" y="1637"/>
                  <a:pt x="2120" y="1636"/>
                  <a:pt x="2117" y="1636"/>
                </a:cubicBezTo>
                <a:cubicBezTo>
                  <a:pt x="2117" y="1636"/>
                  <a:pt x="2117" y="1636"/>
                  <a:pt x="2117" y="1636"/>
                </a:cubicBezTo>
                <a:cubicBezTo>
                  <a:pt x="2106" y="1635"/>
                  <a:pt x="2095" y="1631"/>
                  <a:pt x="2086" y="1625"/>
                </a:cubicBezTo>
                <a:cubicBezTo>
                  <a:pt x="2083" y="1624"/>
                  <a:pt x="2081" y="1622"/>
                  <a:pt x="2079" y="1621"/>
                </a:cubicBezTo>
                <a:close/>
                <a:moveTo>
                  <a:pt x="2322" y="1782"/>
                </a:moveTo>
                <a:cubicBezTo>
                  <a:pt x="2322" y="1783"/>
                  <a:pt x="2321" y="1783"/>
                  <a:pt x="2321" y="1784"/>
                </a:cubicBezTo>
                <a:cubicBezTo>
                  <a:pt x="2321" y="1785"/>
                  <a:pt x="2321" y="1785"/>
                  <a:pt x="2321" y="1786"/>
                </a:cubicBezTo>
                <a:cubicBezTo>
                  <a:pt x="2320" y="1787"/>
                  <a:pt x="2320" y="1788"/>
                  <a:pt x="2319" y="1789"/>
                </a:cubicBezTo>
                <a:cubicBezTo>
                  <a:pt x="2319" y="1789"/>
                  <a:pt x="2319" y="1789"/>
                  <a:pt x="2319" y="1790"/>
                </a:cubicBezTo>
                <a:cubicBezTo>
                  <a:pt x="2318" y="1790"/>
                  <a:pt x="2318" y="1791"/>
                  <a:pt x="2317" y="1791"/>
                </a:cubicBezTo>
                <a:cubicBezTo>
                  <a:pt x="2317" y="1791"/>
                  <a:pt x="2317" y="1792"/>
                  <a:pt x="2316" y="1792"/>
                </a:cubicBezTo>
                <a:cubicBezTo>
                  <a:pt x="2316" y="1792"/>
                  <a:pt x="2316" y="1792"/>
                  <a:pt x="2316" y="1793"/>
                </a:cubicBezTo>
                <a:cubicBezTo>
                  <a:pt x="2310" y="1798"/>
                  <a:pt x="2303" y="1800"/>
                  <a:pt x="2296" y="1801"/>
                </a:cubicBezTo>
                <a:cubicBezTo>
                  <a:pt x="2296" y="1801"/>
                  <a:pt x="2295" y="1801"/>
                  <a:pt x="2295" y="1801"/>
                </a:cubicBezTo>
                <a:cubicBezTo>
                  <a:pt x="2292" y="1802"/>
                  <a:pt x="2289" y="1802"/>
                  <a:pt x="2286" y="1802"/>
                </a:cubicBezTo>
                <a:cubicBezTo>
                  <a:pt x="2286" y="1802"/>
                  <a:pt x="2286" y="1802"/>
                  <a:pt x="2286" y="1802"/>
                </a:cubicBezTo>
                <a:cubicBezTo>
                  <a:pt x="2283" y="1802"/>
                  <a:pt x="2283" y="1802"/>
                  <a:pt x="2283" y="1802"/>
                </a:cubicBezTo>
                <a:cubicBezTo>
                  <a:pt x="2280" y="1802"/>
                  <a:pt x="2277" y="1802"/>
                  <a:pt x="2275" y="1802"/>
                </a:cubicBezTo>
                <a:cubicBezTo>
                  <a:pt x="2193" y="1802"/>
                  <a:pt x="2193" y="1802"/>
                  <a:pt x="2193" y="1802"/>
                </a:cubicBezTo>
                <a:cubicBezTo>
                  <a:pt x="2190" y="1802"/>
                  <a:pt x="2187" y="1802"/>
                  <a:pt x="2184" y="1802"/>
                </a:cubicBezTo>
                <a:cubicBezTo>
                  <a:pt x="2183" y="1801"/>
                  <a:pt x="2182" y="1801"/>
                  <a:pt x="2181" y="1801"/>
                </a:cubicBezTo>
                <a:cubicBezTo>
                  <a:pt x="2164" y="1799"/>
                  <a:pt x="2144" y="1791"/>
                  <a:pt x="2135" y="1776"/>
                </a:cubicBezTo>
                <a:cubicBezTo>
                  <a:pt x="2133" y="1774"/>
                  <a:pt x="2132" y="1772"/>
                  <a:pt x="2131" y="1770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27" y="1757"/>
                  <a:pt x="2122" y="1746"/>
                  <a:pt x="2118" y="1734"/>
                </a:cubicBezTo>
                <a:cubicBezTo>
                  <a:pt x="2116" y="1728"/>
                  <a:pt x="2112" y="1720"/>
                  <a:pt x="2110" y="1713"/>
                </a:cubicBezTo>
                <a:cubicBezTo>
                  <a:pt x="2110" y="1713"/>
                  <a:pt x="2110" y="1713"/>
                  <a:pt x="2110" y="1713"/>
                </a:cubicBezTo>
                <a:cubicBezTo>
                  <a:pt x="2110" y="1713"/>
                  <a:pt x="2110" y="1712"/>
                  <a:pt x="2110" y="1712"/>
                </a:cubicBezTo>
                <a:cubicBezTo>
                  <a:pt x="2110" y="1712"/>
                  <a:pt x="2109" y="1711"/>
                  <a:pt x="2109" y="1710"/>
                </a:cubicBezTo>
                <a:cubicBezTo>
                  <a:pt x="2109" y="1707"/>
                  <a:pt x="2109" y="1704"/>
                  <a:pt x="2109" y="1701"/>
                </a:cubicBezTo>
                <a:cubicBezTo>
                  <a:pt x="2110" y="1699"/>
                  <a:pt x="2111" y="1698"/>
                  <a:pt x="2112" y="1696"/>
                </a:cubicBezTo>
                <a:cubicBezTo>
                  <a:pt x="2112" y="1696"/>
                  <a:pt x="2112" y="1696"/>
                  <a:pt x="2112" y="1696"/>
                </a:cubicBezTo>
                <a:cubicBezTo>
                  <a:pt x="2117" y="1688"/>
                  <a:pt x="2126" y="1685"/>
                  <a:pt x="2136" y="1684"/>
                </a:cubicBezTo>
                <a:cubicBezTo>
                  <a:pt x="2136" y="1684"/>
                  <a:pt x="2136" y="1684"/>
                  <a:pt x="2137" y="1684"/>
                </a:cubicBezTo>
                <a:cubicBezTo>
                  <a:pt x="2139" y="1684"/>
                  <a:pt x="2141" y="1684"/>
                  <a:pt x="2144" y="1684"/>
                </a:cubicBezTo>
                <a:cubicBezTo>
                  <a:pt x="2144" y="1684"/>
                  <a:pt x="2145" y="1683"/>
                  <a:pt x="2145" y="1683"/>
                </a:cubicBezTo>
                <a:cubicBezTo>
                  <a:pt x="2151" y="1683"/>
                  <a:pt x="2151" y="1683"/>
                  <a:pt x="2151" y="1683"/>
                </a:cubicBezTo>
                <a:cubicBezTo>
                  <a:pt x="2152" y="1683"/>
                  <a:pt x="2153" y="1683"/>
                  <a:pt x="2155" y="1683"/>
                </a:cubicBezTo>
                <a:cubicBezTo>
                  <a:pt x="2180" y="1683"/>
                  <a:pt x="2205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4" y="1683"/>
                  <a:pt x="2237" y="1683"/>
                  <a:pt x="2240" y="1684"/>
                </a:cubicBezTo>
                <a:cubicBezTo>
                  <a:pt x="2240" y="1684"/>
                  <a:pt x="2241" y="1684"/>
                  <a:pt x="2241" y="1684"/>
                </a:cubicBezTo>
                <a:cubicBezTo>
                  <a:pt x="2258" y="1686"/>
                  <a:pt x="2277" y="1693"/>
                  <a:pt x="2287" y="1706"/>
                </a:cubicBezTo>
                <a:cubicBezTo>
                  <a:pt x="2289" y="1708"/>
                  <a:pt x="2290" y="1710"/>
                  <a:pt x="2291" y="1712"/>
                </a:cubicBezTo>
                <a:cubicBezTo>
                  <a:pt x="2294" y="1717"/>
                  <a:pt x="2294" y="1717"/>
                  <a:pt x="2294" y="1717"/>
                </a:cubicBezTo>
                <a:cubicBezTo>
                  <a:pt x="2299" y="1727"/>
                  <a:pt x="2304" y="1737"/>
                  <a:pt x="2309" y="1748"/>
                </a:cubicBezTo>
                <a:cubicBezTo>
                  <a:pt x="2312" y="1754"/>
                  <a:pt x="2318" y="1762"/>
                  <a:pt x="2320" y="1771"/>
                </a:cubicBezTo>
                <a:cubicBezTo>
                  <a:pt x="2322" y="1775"/>
                  <a:pt x="2323" y="1778"/>
                  <a:pt x="2322" y="1782"/>
                </a:cubicBezTo>
                <a:close/>
                <a:moveTo>
                  <a:pt x="2340" y="1624"/>
                </a:moveTo>
                <a:cubicBezTo>
                  <a:pt x="2338" y="1622"/>
                  <a:pt x="2337" y="1621"/>
                  <a:pt x="2335" y="1620"/>
                </a:cubicBezTo>
                <a:cubicBezTo>
                  <a:pt x="2331" y="1617"/>
                  <a:pt x="2328" y="1613"/>
                  <a:pt x="2326" y="1610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17" y="1594"/>
                  <a:pt x="2310" y="1582"/>
                  <a:pt x="2303" y="1569"/>
                </a:cubicBezTo>
                <a:cubicBezTo>
                  <a:pt x="2303" y="1569"/>
                  <a:pt x="2303" y="1569"/>
                  <a:pt x="2303" y="1569"/>
                </a:cubicBezTo>
                <a:cubicBezTo>
                  <a:pt x="2300" y="1564"/>
                  <a:pt x="2300" y="1564"/>
                  <a:pt x="2300" y="1564"/>
                </a:cubicBezTo>
                <a:cubicBezTo>
                  <a:pt x="2298" y="1561"/>
                  <a:pt x="2298" y="1558"/>
                  <a:pt x="2298" y="1555"/>
                </a:cubicBezTo>
                <a:cubicBezTo>
                  <a:pt x="2299" y="1552"/>
                  <a:pt x="2300" y="1550"/>
                  <a:pt x="2303" y="1547"/>
                </a:cubicBezTo>
                <a:cubicBezTo>
                  <a:pt x="2306" y="1545"/>
                  <a:pt x="2309" y="1544"/>
                  <a:pt x="2313" y="1542"/>
                </a:cubicBezTo>
                <a:cubicBezTo>
                  <a:pt x="2318" y="1541"/>
                  <a:pt x="2323" y="1541"/>
                  <a:pt x="2329" y="1541"/>
                </a:cubicBezTo>
                <a:cubicBezTo>
                  <a:pt x="2330" y="1541"/>
                  <a:pt x="2330" y="1541"/>
                  <a:pt x="2330" y="1541"/>
                </a:cubicBezTo>
                <a:cubicBezTo>
                  <a:pt x="2342" y="1540"/>
                  <a:pt x="2356" y="1540"/>
                  <a:pt x="2363" y="1540"/>
                </a:cubicBezTo>
                <a:cubicBezTo>
                  <a:pt x="2394" y="1540"/>
                  <a:pt x="2443" y="1534"/>
                  <a:pt x="2463" y="1564"/>
                </a:cubicBezTo>
                <a:cubicBezTo>
                  <a:pt x="2470" y="1573"/>
                  <a:pt x="2476" y="1583"/>
                  <a:pt x="2483" y="1593"/>
                </a:cubicBezTo>
                <a:cubicBezTo>
                  <a:pt x="2486" y="1598"/>
                  <a:pt x="2492" y="1605"/>
                  <a:pt x="2495" y="1611"/>
                </a:cubicBezTo>
                <a:cubicBezTo>
                  <a:pt x="2497" y="1614"/>
                  <a:pt x="2498" y="1617"/>
                  <a:pt x="2498" y="1620"/>
                </a:cubicBezTo>
                <a:cubicBezTo>
                  <a:pt x="2498" y="1621"/>
                  <a:pt x="2497" y="1623"/>
                  <a:pt x="2496" y="1625"/>
                </a:cubicBezTo>
                <a:cubicBezTo>
                  <a:pt x="2496" y="1626"/>
                  <a:pt x="2495" y="1627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3" y="1629"/>
                  <a:pt x="2493" y="1629"/>
                  <a:pt x="2492" y="1630"/>
                </a:cubicBezTo>
                <a:cubicBezTo>
                  <a:pt x="2492" y="1630"/>
                  <a:pt x="2491" y="1630"/>
                  <a:pt x="2491" y="1630"/>
                </a:cubicBezTo>
                <a:cubicBezTo>
                  <a:pt x="2490" y="1631"/>
                  <a:pt x="2489" y="1631"/>
                  <a:pt x="2488" y="1632"/>
                </a:cubicBezTo>
                <a:cubicBezTo>
                  <a:pt x="2487" y="1632"/>
                  <a:pt x="2485" y="1633"/>
                  <a:pt x="2484" y="1633"/>
                </a:cubicBezTo>
                <a:cubicBezTo>
                  <a:pt x="2484" y="1633"/>
                  <a:pt x="2484" y="1634"/>
                  <a:pt x="2484" y="1634"/>
                </a:cubicBezTo>
                <a:cubicBezTo>
                  <a:pt x="2484" y="1634"/>
                  <a:pt x="2483" y="1634"/>
                  <a:pt x="2483" y="1634"/>
                </a:cubicBezTo>
                <a:cubicBezTo>
                  <a:pt x="2469" y="1638"/>
                  <a:pt x="2448" y="1636"/>
                  <a:pt x="2434" y="1636"/>
                </a:cubicBezTo>
                <a:cubicBezTo>
                  <a:pt x="2418" y="1636"/>
                  <a:pt x="2401" y="1636"/>
                  <a:pt x="2385" y="1636"/>
                </a:cubicBezTo>
                <a:cubicBezTo>
                  <a:pt x="2370" y="1636"/>
                  <a:pt x="2353" y="1632"/>
                  <a:pt x="2340" y="1624"/>
                </a:cubicBezTo>
                <a:close/>
                <a:moveTo>
                  <a:pt x="2605" y="1791"/>
                </a:moveTo>
                <a:cubicBezTo>
                  <a:pt x="2605" y="1791"/>
                  <a:pt x="2605" y="1791"/>
                  <a:pt x="2604" y="1791"/>
                </a:cubicBezTo>
                <a:cubicBezTo>
                  <a:pt x="2602" y="1794"/>
                  <a:pt x="2598" y="1797"/>
                  <a:pt x="2593" y="1798"/>
                </a:cubicBezTo>
                <a:cubicBezTo>
                  <a:pt x="2589" y="1800"/>
                  <a:pt x="2583" y="1801"/>
                  <a:pt x="2576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41" y="1801"/>
                  <a:pt x="2512" y="1801"/>
                  <a:pt x="2483" y="1801"/>
                </a:cubicBezTo>
                <a:cubicBezTo>
                  <a:pt x="2480" y="1801"/>
                  <a:pt x="2476" y="1801"/>
                  <a:pt x="2473" y="1801"/>
                </a:cubicBezTo>
                <a:cubicBezTo>
                  <a:pt x="2473" y="1801"/>
                  <a:pt x="2473" y="1801"/>
                  <a:pt x="2473" y="1801"/>
                </a:cubicBezTo>
                <a:cubicBezTo>
                  <a:pt x="2453" y="1799"/>
                  <a:pt x="2432" y="1790"/>
                  <a:pt x="2419" y="1775"/>
                </a:cubicBezTo>
                <a:cubicBezTo>
                  <a:pt x="2418" y="1773"/>
                  <a:pt x="2416" y="1771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09" y="1758"/>
                  <a:pt x="2402" y="1747"/>
                  <a:pt x="2396" y="1736"/>
                </a:cubicBezTo>
                <a:cubicBezTo>
                  <a:pt x="2392" y="1728"/>
                  <a:pt x="2383" y="1716"/>
                  <a:pt x="2381" y="1706"/>
                </a:cubicBezTo>
                <a:cubicBezTo>
                  <a:pt x="2381" y="1706"/>
                  <a:pt x="2381" y="1706"/>
                  <a:pt x="2381" y="1706"/>
                </a:cubicBezTo>
                <a:cubicBezTo>
                  <a:pt x="2380" y="1705"/>
                  <a:pt x="2380" y="1704"/>
                  <a:pt x="2380" y="1703"/>
                </a:cubicBezTo>
                <a:cubicBezTo>
                  <a:pt x="2379" y="1693"/>
                  <a:pt x="2387" y="1688"/>
                  <a:pt x="2396" y="1685"/>
                </a:cubicBezTo>
                <a:cubicBezTo>
                  <a:pt x="2396" y="1685"/>
                  <a:pt x="2396" y="1685"/>
                  <a:pt x="2396" y="1685"/>
                </a:cubicBezTo>
                <a:cubicBezTo>
                  <a:pt x="2396" y="1685"/>
                  <a:pt x="2397" y="1685"/>
                  <a:pt x="2397" y="1685"/>
                </a:cubicBezTo>
                <a:cubicBezTo>
                  <a:pt x="2398" y="1685"/>
                  <a:pt x="2398" y="1685"/>
                  <a:pt x="2399" y="1684"/>
                </a:cubicBezTo>
                <a:cubicBezTo>
                  <a:pt x="2403" y="1683"/>
                  <a:pt x="2408" y="1683"/>
                  <a:pt x="2413" y="1683"/>
                </a:cubicBezTo>
                <a:cubicBezTo>
                  <a:pt x="2470" y="1683"/>
                  <a:pt x="2470" y="1683"/>
                  <a:pt x="2470" y="1683"/>
                </a:cubicBezTo>
                <a:cubicBezTo>
                  <a:pt x="2479" y="1683"/>
                  <a:pt x="2489" y="1683"/>
                  <a:pt x="2498" y="1683"/>
                </a:cubicBezTo>
                <a:cubicBezTo>
                  <a:pt x="2498" y="1683"/>
                  <a:pt x="2498" y="1683"/>
                  <a:pt x="2498" y="1683"/>
                </a:cubicBezTo>
                <a:cubicBezTo>
                  <a:pt x="2499" y="1683"/>
                  <a:pt x="2499" y="1683"/>
                  <a:pt x="2500" y="1683"/>
                </a:cubicBezTo>
                <a:cubicBezTo>
                  <a:pt x="2502" y="1683"/>
                  <a:pt x="2505" y="1683"/>
                  <a:pt x="2507" y="1683"/>
                </a:cubicBezTo>
                <a:cubicBezTo>
                  <a:pt x="2508" y="1683"/>
                  <a:pt x="2508" y="1683"/>
                  <a:pt x="2509" y="1683"/>
                </a:cubicBezTo>
                <a:cubicBezTo>
                  <a:pt x="2527" y="1685"/>
                  <a:pt x="2546" y="1692"/>
                  <a:pt x="2558" y="1705"/>
                </a:cubicBezTo>
                <a:cubicBezTo>
                  <a:pt x="2559" y="1705"/>
                  <a:pt x="2560" y="1706"/>
                  <a:pt x="2561" y="1707"/>
                </a:cubicBezTo>
                <a:cubicBezTo>
                  <a:pt x="2561" y="1708"/>
                  <a:pt x="2562" y="1708"/>
                  <a:pt x="2562" y="1709"/>
                </a:cubicBezTo>
                <a:cubicBezTo>
                  <a:pt x="2563" y="1710"/>
                  <a:pt x="2563" y="1710"/>
                  <a:pt x="2564" y="1711"/>
                </a:cubicBezTo>
                <a:cubicBezTo>
                  <a:pt x="2564" y="1711"/>
                  <a:pt x="2564" y="1711"/>
                  <a:pt x="2564" y="1711"/>
                </a:cubicBezTo>
                <a:cubicBezTo>
                  <a:pt x="2566" y="1713"/>
                  <a:pt x="2566" y="1713"/>
                  <a:pt x="2566" y="1713"/>
                </a:cubicBezTo>
                <a:cubicBezTo>
                  <a:pt x="2571" y="1721"/>
                  <a:pt x="2576" y="1729"/>
                  <a:pt x="2582" y="1737"/>
                </a:cubicBezTo>
                <a:cubicBezTo>
                  <a:pt x="2582" y="1737"/>
                  <a:pt x="2582" y="1737"/>
                  <a:pt x="2582" y="1737"/>
                </a:cubicBezTo>
                <a:cubicBezTo>
                  <a:pt x="2589" y="1748"/>
                  <a:pt x="2599" y="1759"/>
                  <a:pt x="2605" y="1772"/>
                </a:cubicBezTo>
                <a:cubicBezTo>
                  <a:pt x="2606" y="1773"/>
                  <a:pt x="2606" y="1773"/>
                  <a:pt x="2606" y="1774"/>
                </a:cubicBezTo>
                <a:cubicBezTo>
                  <a:pt x="2607" y="1775"/>
                  <a:pt x="2607" y="1775"/>
                  <a:pt x="2607" y="1775"/>
                </a:cubicBezTo>
                <a:cubicBezTo>
                  <a:pt x="2609" y="1782"/>
                  <a:pt x="2608" y="1787"/>
                  <a:pt x="2605" y="1791"/>
                </a:cubicBezTo>
                <a:close/>
                <a:moveTo>
                  <a:pt x="2937" y="318"/>
                </a:moveTo>
                <a:cubicBezTo>
                  <a:pt x="3034" y="414"/>
                  <a:pt x="3089" y="549"/>
                  <a:pt x="3089" y="685"/>
                </a:cubicBezTo>
                <a:cubicBezTo>
                  <a:pt x="3089" y="821"/>
                  <a:pt x="3034" y="955"/>
                  <a:pt x="2937" y="1051"/>
                </a:cubicBezTo>
                <a:cubicBezTo>
                  <a:pt x="3050" y="999"/>
                  <a:pt x="3153" y="855"/>
                  <a:pt x="3152" y="685"/>
                </a:cubicBezTo>
                <a:cubicBezTo>
                  <a:pt x="3153" y="514"/>
                  <a:pt x="3050" y="371"/>
                  <a:pt x="2937" y="318"/>
                </a:cubicBezTo>
                <a:close/>
                <a:moveTo>
                  <a:pt x="216" y="318"/>
                </a:moveTo>
                <a:cubicBezTo>
                  <a:pt x="104" y="371"/>
                  <a:pt x="0" y="514"/>
                  <a:pt x="2" y="685"/>
                </a:cubicBezTo>
                <a:cubicBezTo>
                  <a:pt x="0" y="855"/>
                  <a:pt x="104" y="999"/>
                  <a:pt x="216" y="1051"/>
                </a:cubicBezTo>
                <a:cubicBezTo>
                  <a:pt x="120" y="955"/>
                  <a:pt x="64" y="821"/>
                  <a:pt x="65" y="685"/>
                </a:cubicBezTo>
                <a:cubicBezTo>
                  <a:pt x="64" y="549"/>
                  <a:pt x="120" y="414"/>
                  <a:pt x="216" y="3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35" tIns="30867" rIns="61735" bIns="30867" numCol="1" anchor="t" anchorCtr="0" compatLnSpc="1"/>
          <a:lstStyle/>
          <a:p>
            <a:endParaRPr lang="en-US" sz="1200"/>
          </a:p>
        </p:txBody>
      </p:sp>
      <p:sp>
        <p:nvSpPr>
          <p:cNvPr id="49" name="等腰三角形 66"/>
          <p:cNvSpPr/>
          <p:nvPr/>
        </p:nvSpPr>
        <p:spPr>
          <a:xfrm rot="5400000">
            <a:off x="4514284" y="1391655"/>
            <a:ext cx="869560" cy="3284943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84B537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</a:p>
        </p:txBody>
      </p:sp>
      <p:sp>
        <p:nvSpPr>
          <p:cNvPr id="50" name="等腰三角形 67"/>
          <p:cNvSpPr/>
          <p:nvPr/>
        </p:nvSpPr>
        <p:spPr>
          <a:xfrm rot="5400000">
            <a:off x="4514284" y="2260910"/>
            <a:ext cx="869560" cy="3284943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519315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zh-CN" altLang="en-US" sz="2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</a:p>
        </p:txBody>
      </p:sp>
      <p:sp>
        <p:nvSpPr>
          <p:cNvPr id="51" name="等腰三角形 68"/>
          <p:cNvSpPr/>
          <p:nvPr/>
        </p:nvSpPr>
        <p:spPr>
          <a:xfrm rot="5400000">
            <a:off x="4519942" y="3124506"/>
            <a:ext cx="858247" cy="3284943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84B537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zh-CN" altLang="en-US" sz="2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</a:p>
        </p:txBody>
      </p:sp>
      <p:sp>
        <p:nvSpPr>
          <p:cNvPr id="52" name="等腰三角形 69"/>
          <p:cNvSpPr/>
          <p:nvPr/>
        </p:nvSpPr>
        <p:spPr>
          <a:xfrm rot="5400000">
            <a:off x="4514284" y="3988102"/>
            <a:ext cx="869560" cy="3284943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975" y="245938"/>
                </a:lnTo>
                <a:lnTo>
                  <a:pt x="396619" y="0"/>
                </a:lnTo>
                <a:lnTo>
                  <a:pt x="539263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519315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zh-CN" altLang="en-US" sz="2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</a:p>
        </p:txBody>
      </p:sp>
      <p:sp>
        <p:nvSpPr>
          <p:cNvPr id="53" name="TextBox 85"/>
          <p:cNvSpPr txBox="1"/>
          <p:nvPr/>
        </p:nvSpPr>
        <p:spPr>
          <a:xfrm>
            <a:off x="6668712" y="2652482"/>
            <a:ext cx="388843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4" name="TextBox 86"/>
          <p:cNvSpPr txBox="1"/>
          <p:nvPr/>
        </p:nvSpPr>
        <p:spPr>
          <a:xfrm>
            <a:off x="6668712" y="3521736"/>
            <a:ext cx="388843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5" name="TextBox 87"/>
          <p:cNvSpPr txBox="1"/>
          <p:nvPr/>
        </p:nvSpPr>
        <p:spPr>
          <a:xfrm>
            <a:off x="6668712" y="4385332"/>
            <a:ext cx="388843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6" name="TextBox 88"/>
          <p:cNvSpPr txBox="1"/>
          <p:nvPr/>
        </p:nvSpPr>
        <p:spPr>
          <a:xfrm>
            <a:off x="6668712" y="5248928"/>
            <a:ext cx="388843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7" name="任意多边形 56"/>
          <p:cNvSpPr/>
          <p:nvPr/>
        </p:nvSpPr>
        <p:spPr>
          <a:xfrm rot="16200000">
            <a:off x="10816945" y="3400349"/>
            <a:ext cx="1065700" cy="1780672"/>
          </a:xfrm>
          <a:custGeom>
            <a:avLst/>
            <a:gdLst>
              <a:gd name="connsiteX0" fmla="*/ 1065700 w 1065700"/>
              <a:gd name="connsiteY0" fmla="*/ 234445 h 1849430"/>
              <a:gd name="connsiteX1" fmla="*/ 1065700 w 1065700"/>
              <a:gd name="connsiteY1" fmla="*/ 1849430 h 1849430"/>
              <a:gd name="connsiteX2" fmla="*/ 0 w 1065700"/>
              <a:gd name="connsiteY2" fmla="*/ 1849430 h 1849430"/>
              <a:gd name="connsiteX3" fmla="*/ 0 w 1065700"/>
              <a:gd name="connsiteY3" fmla="*/ 234445 h 1849430"/>
              <a:gd name="connsiteX4" fmla="*/ 396873 w 1065700"/>
              <a:gd name="connsiteY4" fmla="*/ 234445 h 1849430"/>
              <a:gd name="connsiteX5" fmla="*/ 532851 w 1065700"/>
              <a:gd name="connsiteY5" fmla="*/ 0 h 1849430"/>
              <a:gd name="connsiteX6" fmla="*/ 668829 w 1065700"/>
              <a:gd name="connsiteY6" fmla="*/ 234445 h 184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700" h="1849430">
                <a:moveTo>
                  <a:pt x="1065700" y="234445"/>
                </a:moveTo>
                <a:lnTo>
                  <a:pt x="1065700" y="1849430"/>
                </a:lnTo>
                <a:lnTo>
                  <a:pt x="0" y="1849430"/>
                </a:lnTo>
                <a:lnTo>
                  <a:pt x="0" y="234445"/>
                </a:lnTo>
                <a:lnTo>
                  <a:pt x="396873" y="234445"/>
                </a:lnTo>
                <a:lnTo>
                  <a:pt x="532851" y="0"/>
                </a:lnTo>
                <a:lnTo>
                  <a:pt x="668829" y="234445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58" name="TextBox 89"/>
          <p:cNvSpPr txBox="1"/>
          <p:nvPr/>
        </p:nvSpPr>
        <p:spPr>
          <a:xfrm>
            <a:off x="10773451" y="3817201"/>
            <a:ext cx="126186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</a:t>
            </a:r>
          </a:p>
        </p:txBody>
      </p:sp>
      <p:sp>
        <p:nvSpPr>
          <p:cNvPr id="5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89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79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67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067768" y="1752539"/>
            <a:ext cx="8089715" cy="3599937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rgbClr val="EFEFEF"/>
              </a:solidFill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2472443" y="2299758"/>
            <a:ext cx="7280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6240" algn="just" defTabSz="1218565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在繁忙的工作中不知不觉又迎来了新的一年，过去这一年是有意义的、有价值的、有收获的。回顾这一年的工作历程，作为公司的一份子，我深深感到公司之蓬勃发展，全体同仁之拼搏的精神。在领导和同事们的悉心关怀和指导下，通过自身的不懈努力，在工作上取得了一定的成果，也找到了工作中的不足和问题。</a:t>
            </a:r>
            <a:endParaRPr lang="en-US" altLang="zh-CN" sz="16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396240" algn="just" defTabSz="1218565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展望新的一年，我必将继续跟随公司的脚步，循序渐进，迈步走向美好的前景，力争各项工作更上一个新台阶。</a:t>
            </a:r>
            <a:endParaRPr lang="zh-CN" altLang="en-US" sz="1465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80280" y="1484758"/>
            <a:ext cx="660219" cy="555981"/>
            <a:chOff x="2115278" y="1043585"/>
            <a:chExt cx="523987" cy="441260"/>
          </a:xfrm>
        </p:grpSpPr>
        <p:sp>
          <p:nvSpPr>
            <p:cNvPr id="5" name="矩形 4"/>
            <p:cNvSpPr/>
            <p:nvPr/>
          </p:nvSpPr>
          <p:spPr>
            <a:xfrm rot="2700000">
              <a:off x="2115278" y="1043585"/>
              <a:ext cx="441260" cy="44126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chemeClr val="bg1"/>
                </a:solidFill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6" name="TextBox 51"/>
            <p:cNvSpPr txBox="1"/>
            <p:nvPr/>
          </p:nvSpPr>
          <p:spPr>
            <a:xfrm>
              <a:off x="2117861" y="1064160"/>
              <a:ext cx="521404" cy="333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2135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前</a:t>
              </a:r>
            </a:p>
          </p:txBody>
        </p:sp>
      </p:grpSp>
      <p:sp>
        <p:nvSpPr>
          <p:cNvPr id="7" name="矩形 6"/>
          <p:cNvSpPr/>
          <p:nvPr/>
        </p:nvSpPr>
        <p:spPr>
          <a:xfrm rot="2700000">
            <a:off x="3858733" y="1483747"/>
            <a:ext cx="555981" cy="555981"/>
          </a:xfrm>
          <a:prstGeom prst="rect">
            <a:avLst/>
          </a:prstGeom>
          <a:noFill/>
          <a:ln w="9525" cap="flat" cmpd="sng" algn="ctr">
            <a:solidFill>
              <a:srgbClr val="F9B347">
                <a:alpha val="36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rgbClr val="EFEFEF"/>
              </a:solidFill>
              <a:latin typeface="Franklin Gothic Book" panose="020B0503020102020204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75802" y="1484760"/>
            <a:ext cx="671131" cy="555981"/>
            <a:chOff x="2636682" y="1043585"/>
            <a:chExt cx="532648" cy="441260"/>
          </a:xfrm>
          <a:solidFill>
            <a:schemeClr val="accent3"/>
          </a:solidFill>
        </p:grpSpPr>
        <p:sp>
          <p:nvSpPr>
            <p:cNvPr id="9" name="矩形 8"/>
            <p:cNvSpPr/>
            <p:nvPr/>
          </p:nvSpPr>
          <p:spPr>
            <a:xfrm rot="2700000">
              <a:off x="2636682" y="1043585"/>
              <a:ext cx="441260" cy="44126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chemeClr val="bg1"/>
                </a:solidFill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0" name="TextBox 22"/>
            <p:cNvSpPr txBox="1"/>
            <p:nvPr/>
          </p:nvSpPr>
          <p:spPr>
            <a:xfrm>
              <a:off x="2647237" y="1068107"/>
              <a:ext cx="522093" cy="333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2135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言</a:t>
              </a:r>
            </a:p>
          </p:txBody>
        </p:sp>
      </p:grpSp>
      <p:sp>
        <p:nvSpPr>
          <p:cNvPr id="11" name="TextBox 61"/>
          <p:cNvSpPr txBox="1"/>
          <p:nvPr/>
        </p:nvSpPr>
        <p:spPr>
          <a:xfrm>
            <a:off x="4596341" y="1445425"/>
            <a:ext cx="212439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1865" i="1" dirty="0">
                <a:solidFill>
                  <a:srgbClr val="EFEFE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PREFACE</a:t>
            </a:r>
            <a:endParaRPr lang="zh-CN" altLang="en-US" sz="1865" i="1" dirty="0">
              <a:solidFill>
                <a:srgbClr val="EFEFEF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 rot="2700000">
            <a:off x="3157851" y="1489833"/>
            <a:ext cx="555981" cy="555981"/>
          </a:xfrm>
          <a:prstGeom prst="rect">
            <a:avLst/>
          </a:prstGeom>
          <a:noFill/>
          <a:ln w="12700" cap="flat" cmpd="sng" algn="ctr">
            <a:solidFill>
              <a:srgbClr val="20A9CA">
                <a:alpha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rgbClr val="EFEFEF"/>
              </a:solidFill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720736" y="1264079"/>
            <a:ext cx="1184000" cy="853948"/>
          </a:xfrm>
          <a:prstGeom prst="round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rgbClr val="EFEFE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rgbClr val="EFEFEF"/>
              </a:solidFill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026048" y="1264079"/>
            <a:ext cx="1184000" cy="85394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12700" cap="flat" cmpd="sng" algn="ctr">
            <a:solidFill>
              <a:srgbClr val="EFEFE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rgbClr val="EFEFEF"/>
              </a:solidFill>
              <a:latin typeface="Franklin Gothic Book" panose="020B05030201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11" grpId="0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燕尾形箭头 39"/>
          <p:cNvSpPr/>
          <p:nvPr/>
        </p:nvSpPr>
        <p:spPr>
          <a:xfrm>
            <a:off x="1438749" y="3565205"/>
            <a:ext cx="9405532" cy="228600"/>
          </a:xfrm>
          <a:prstGeom prst="notch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779536" y="3596243"/>
            <a:ext cx="166533" cy="166533"/>
          </a:xfrm>
          <a:prstGeom prst="ellipse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274948" y="3596243"/>
            <a:ext cx="166533" cy="166533"/>
          </a:xfrm>
          <a:prstGeom prst="ellipse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9755312" y="3596243"/>
            <a:ext cx="166533" cy="166533"/>
          </a:xfrm>
          <a:prstGeom prst="ellipse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299176" y="3596243"/>
            <a:ext cx="166533" cy="166533"/>
          </a:xfrm>
          <a:prstGeom prst="ellipse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194977" y="2356617"/>
            <a:ext cx="1330403" cy="962023"/>
            <a:chOff x="4157177" y="2343128"/>
            <a:chExt cx="1330402" cy="962021"/>
          </a:xfrm>
        </p:grpSpPr>
        <p:sp>
          <p:nvSpPr>
            <p:cNvPr id="46" name="泪滴形 45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157177" y="2624084"/>
              <a:ext cx="133040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文字</a:t>
              </a:r>
              <a:endParaRPr lang="zh-CN" altLang="en-US" sz="2400" baseline="-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897496" y="2356611"/>
            <a:ext cx="962021" cy="962021"/>
            <a:chOff x="1784435" y="2343128"/>
            <a:chExt cx="962021" cy="962021"/>
          </a:xfrm>
        </p:grpSpPr>
        <p:sp>
          <p:nvSpPr>
            <p:cNvPr id="49" name="泪滴形 48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838580" y="2595809"/>
              <a:ext cx="85373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文字</a:t>
              </a:r>
              <a:endParaRPr lang="zh-CN" altLang="en-US" sz="2400" baseline="-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316869" y="2356615"/>
            <a:ext cx="1043408" cy="962023"/>
            <a:chOff x="9414541" y="2343128"/>
            <a:chExt cx="1043408" cy="962021"/>
          </a:xfrm>
        </p:grpSpPr>
        <p:sp>
          <p:nvSpPr>
            <p:cNvPr id="52" name="泪滴形 51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414541" y="2652355"/>
              <a:ext cx="1043408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400" dirty="0"/>
                <a:t>文字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875892" y="2356612"/>
            <a:ext cx="962021" cy="962022"/>
            <a:chOff x="6898301" y="2343128"/>
            <a:chExt cx="962021" cy="962021"/>
          </a:xfrm>
        </p:grpSpPr>
        <p:sp>
          <p:nvSpPr>
            <p:cNvPr id="55" name="泪滴形 54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952446" y="2624084"/>
              <a:ext cx="853730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400" dirty="0"/>
                <a:t>文字</a:t>
              </a:r>
            </a:p>
          </p:txBody>
        </p:sp>
      </p:grpSp>
      <p:sp>
        <p:nvSpPr>
          <p:cNvPr id="57" name="矩形 56"/>
          <p:cNvSpPr/>
          <p:nvPr/>
        </p:nvSpPr>
        <p:spPr>
          <a:xfrm>
            <a:off x="1680860" y="4091240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308715" y="4606921"/>
            <a:ext cx="2160045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59" name="矩形 58"/>
          <p:cNvSpPr/>
          <p:nvPr/>
        </p:nvSpPr>
        <p:spPr>
          <a:xfrm>
            <a:off x="4146827" y="4091240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3756470" y="4606921"/>
            <a:ext cx="2196469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在此录入上述图表的描的描述说明。</a:t>
            </a:r>
          </a:p>
        </p:txBody>
      </p:sp>
      <p:sp>
        <p:nvSpPr>
          <p:cNvPr id="61" name="矩形 60"/>
          <p:cNvSpPr/>
          <p:nvPr/>
        </p:nvSpPr>
        <p:spPr>
          <a:xfrm>
            <a:off x="6653606" y="4091240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6261353" y="4606921"/>
            <a:ext cx="2200259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63" name="矩形 62"/>
          <p:cNvSpPr/>
          <p:nvPr/>
        </p:nvSpPr>
        <p:spPr>
          <a:xfrm>
            <a:off x="9120224" y="4091240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8811922" y="4606921"/>
            <a:ext cx="2032357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531877" y="2915257"/>
            <a:ext cx="5164640" cy="5203576"/>
            <a:chOff x="3513680" y="1931126"/>
            <a:chExt cx="5164640" cy="5203576"/>
          </a:xfrm>
        </p:grpSpPr>
        <p:pic>
          <p:nvPicPr>
            <p:cNvPr id="2" name="Picture 2" descr="E:\lizzy\PPT-by lizzy\自制PNG\iphone5-b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3299"/>
            <a:stretch>
              <a:fillRect/>
            </a:stretch>
          </p:blipFill>
          <p:spPr bwMode="auto">
            <a:xfrm>
              <a:off x="3513680" y="1931126"/>
              <a:ext cx="5164640" cy="5185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4405360" y="3112169"/>
              <a:ext cx="3276704" cy="4022533"/>
            </a:xfrm>
            <a:prstGeom prst="rect">
              <a:avLst/>
            </a:prstGeom>
            <a:blipFill>
              <a:blip r:embed="rId3" cstate="print"/>
              <a:srcRect/>
              <a:stretch>
                <a:fillRect t="-7369" b="-736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495187" y="4363731"/>
            <a:ext cx="1484148" cy="1484148"/>
            <a:chOff x="3427660" y="3452388"/>
            <a:chExt cx="1484148" cy="1484148"/>
          </a:xfrm>
        </p:grpSpPr>
        <p:sp>
          <p:nvSpPr>
            <p:cNvPr id="3" name="椭圆 2"/>
            <p:cNvSpPr/>
            <p:nvPr/>
          </p:nvSpPr>
          <p:spPr>
            <a:xfrm>
              <a:off x="3427660" y="3452388"/>
              <a:ext cx="1484148" cy="1484148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3809886" y="3874477"/>
              <a:ext cx="719696" cy="551771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5" name="Freeform 57"/>
              <p:cNvSpPr/>
              <p:nvPr/>
            </p:nvSpPr>
            <p:spPr bwMode="auto">
              <a:xfrm>
                <a:off x="5611813" y="2046288"/>
                <a:ext cx="285750" cy="7938"/>
              </a:xfrm>
              <a:custGeom>
                <a:avLst/>
                <a:gdLst>
                  <a:gd name="T0" fmla="*/ 2 w 76"/>
                  <a:gd name="T1" fmla="*/ 2 h 2"/>
                  <a:gd name="T2" fmla="*/ 0 w 76"/>
                  <a:gd name="T3" fmla="*/ 1 h 2"/>
                  <a:gd name="T4" fmla="*/ 2 w 76"/>
                  <a:gd name="T5" fmla="*/ 0 h 2"/>
                  <a:gd name="T6" fmla="*/ 75 w 76"/>
                  <a:gd name="T7" fmla="*/ 0 h 2"/>
                  <a:gd name="T8" fmla="*/ 76 w 76"/>
                  <a:gd name="T9" fmla="*/ 1 h 2"/>
                  <a:gd name="T10" fmla="*/ 75 w 76"/>
                  <a:gd name="T11" fmla="*/ 2 h 2"/>
                  <a:gd name="T12" fmla="*/ 2 w 7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6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7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8" name="Rectangle 60"/>
              <p:cNvSpPr>
                <a:spLocks noChangeArrowheads="1"/>
              </p:cNvSpPr>
              <p:nvPr/>
            </p:nvSpPr>
            <p:spPr bwMode="auto">
              <a:xfrm>
                <a:off x="5768976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9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7251955" y="5516245"/>
            <a:ext cx="1484148" cy="1484148"/>
            <a:chOff x="7270150" y="4604902"/>
            <a:chExt cx="1484148" cy="1484148"/>
          </a:xfrm>
        </p:grpSpPr>
        <p:sp>
          <p:nvSpPr>
            <p:cNvPr id="11" name="椭圆 10"/>
            <p:cNvSpPr/>
            <p:nvPr/>
          </p:nvSpPr>
          <p:spPr>
            <a:xfrm>
              <a:off x="7270150" y="4604902"/>
              <a:ext cx="1484148" cy="1484148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12" name="椭圆形标注 11"/>
            <p:cNvSpPr/>
            <p:nvPr/>
          </p:nvSpPr>
          <p:spPr>
            <a:xfrm>
              <a:off x="7640426" y="5076976"/>
              <a:ext cx="743596" cy="540000"/>
            </a:xfrm>
            <a:prstGeom prst="wedgeEllipseCallout">
              <a:avLst>
                <a:gd name="adj1" fmla="val -38188"/>
                <a:gd name="adj2" fmla="val 618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955015" y="1220256"/>
            <a:ext cx="1415762" cy="461663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6955016" y="1671697"/>
            <a:ext cx="3995449" cy="97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在此录入本图表的综合描述说明，在此录入本图表的综合描述说明，在此录入本图表的综合描述说明。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977982" y="2699502"/>
            <a:ext cx="1484148" cy="1484148"/>
            <a:chOff x="7270150" y="1939337"/>
            <a:chExt cx="1484148" cy="1484148"/>
          </a:xfrm>
        </p:grpSpPr>
        <p:sp>
          <p:nvSpPr>
            <p:cNvPr id="10" name="椭圆 9"/>
            <p:cNvSpPr/>
            <p:nvPr/>
          </p:nvSpPr>
          <p:spPr>
            <a:xfrm>
              <a:off x="7270150" y="1939337"/>
              <a:ext cx="1484148" cy="1484148"/>
            </a:xfrm>
            <a:prstGeom prst="ellipse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628394" y="2388545"/>
              <a:ext cx="767661" cy="585733"/>
              <a:chOff x="12227116" y="4392007"/>
              <a:chExt cx="627436" cy="478740"/>
            </a:xfrm>
          </p:grpSpPr>
          <p:sp>
            <p:nvSpPr>
              <p:cNvPr id="16" name="Freeform 112"/>
              <p:cNvSpPr>
                <a:spLocks noEditPoints="1"/>
              </p:cNvSpPr>
              <p:nvPr/>
            </p:nvSpPr>
            <p:spPr bwMode="auto">
              <a:xfrm>
                <a:off x="12303279" y="4392007"/>
                <a:ext cx="482364" cy="301026"/>
              </a:xfrm>
              <a:custGeom>
                <a:avLst/>
                <a:gdLst>
                  <a:gd name="T0" fmla="*/ 52 w 56"/>
                  <a:gd name="T1" fmla="*/ 0 h 35"/>
                  <a:gd name="T2" fmla="*/ 4 w 56"/>
                  <a:gd name="T3" fmla="*/ 0 h 35"/>
                  <a:gd name="T4" fmla="*/ 0 w 56"/>
                  <a:gd name="T5" fmla="*/ 4 h 35"/>
                  <a:gd name="T6" fmla="*/ 0 w 56"/>
                  <a:gd name="T7" fmla="*/ 31 h 35"/>
                  <a:gd name="T8" fmla="*/ 4 w 56"/>
                  <a:gd name="T9" fmla="*/ 35 h 35"/>
                  <a:gd name="T10" fmla="*/ 52 w 56"/>
                  <a:gd name="T11" fmla="*/ 35 h 35"/>
                  <a:gd name="T12" fmla="*/ 56 w 56"/>
                  <a:gd name="T13" fmla="*/ 31 h 35"/>
                  <a:gd name="T14" fmla="*/ 56 w 56"/>
                  <a:gd name="T15" fmla="*/ 4 h 35"/>
                  <a:gd name="T16" fmla="*/ 52 w 56"/>
                  <a:gd name="T17" fmla="*/ 0 h 35"/>
                  <a:gd name="T18" fmla="*/ 49 w 56"/>
                  <a:gd name="T19" fmla="*/ 27 h 35"/>
                  <a:gd name="T20" fmla="*/ 46 w 56"/>
                  <a:gd name="T21" fmla="*/ 30 h 35"/>
                  <a:gd name="T22" fmla="*/ 9 w 56"/>
                  <a:gd name="T23" fmla="*/ 30 h 35"/>
                  <a:gd name="T24" fmla="*/ 6 w 56"/>
                  <a:gd name="T25" fmla="*/ 27 h 35"/>
                  <a:gd name="T26" fmla="*/ 6 w 56"/>
                  <a:gd name="T27" fmla="*/ 8 h 35"/>
                  <a:gd name="T28" fmla="*/ 9 w 56"/>
                  <a:gd name="T29" fmla="*/ 5 h 35"/>
                  <a:gd name="T30" fmla="*/ 46 w 56"/>
                  <a:gd name="T31" fmla="*/ 5 h 35"/>
                  <a:gd name="T32" fmla="*/ 49 w 56"/>
                  <a:gd name="T33" fmla="*/ 8 h 35"/>
                  <a:gd name="T34" fmla="*/ 49 w 56"/>
                  <a:gd name="T35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35">
                    <a:moveTo>
                      <a:pt x="5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5"/>
                      <a:pt x="4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4" y="35"/>
                      <a:pt x="56" y="33"/>
                      <a:pt x="56" y="3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49" y="27"/>
                    </a:moveTo>
                    <a:cubicBezTo>
                      <a:pt x="49" y="29"/>
                      <a:pt x="48" y="30"/>
                      <a:pt x="46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30"/>
                      <a:pt x="6" y="29"/>
                      <a:pt x="6" y="2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7" y="5"/>
                      <a:pt x="9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5"/>
                      <a:pt x="49" y="6"/>
                      <a:pt x="49" y="8"/>
                    </a:cubicBez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17" name="Freeform 113"/>
              <p:cNvSpPr>
                <a:spLocks noEditPoints="1"/>
              </p:cNvSpPr>
              <p:nvPr/>
            </p:nvSpPr>
            <p:spPr bwMode="auto">
              <a:xfrm>
                <a:off x="12227116" y="4707540"/>
                <a:ext cx="627436" cy="163207"/>
              </a:xfrm>
              <a:custGeom>
                <a:avLst/>
                <a:gdLst>
                  <a:gd name="T0" fmla="*/ 67 w 73"/>
                  <a:gd name="T1" fmla="*/ 3 h 19"/>
                  <a:gd name="T2" fmla="*/ 63 w 73"/>
                  <a:gd name="T3" fmla="*/ 0 h 19"/>
                  <a:gd name="T4" fmla="*/ 10 w 73"/>
                  <a:gd name="T5" fmla="*/ 0 h 19"/>
                  <a:gd name="T6" fmla="*/ 7 w 73"/>
                  <a:gd name="T7" fmla="*/ 3 h 19"/>
                  <a:gd name="T8" fmla="*/ 1 w 73"/>
                  <a:gd name="T9" fmla="*/ 13 h 19"/>
                  <a:gd name="T10" fmla="*/ 73 w 73"/>
                  <a:gd name="T11" fmla="*/ 13 h 19"/>
                  <a:gd name="T12" fmla="*/ 67 w 73"/>
                  <a:gd name="T13" fmla="*/ 3 h 19"/>
                  <a:gd name="T14" fmla="*/ 25 w 73"/>
                  <a:gd name="T15" fmla="*/ 12 h 19"/>
                  <a:gd name="T16" fmla="*/ 27 w 73"/>
                  <a:gd name="T17" fmla="*/ 9 h 19"/>
                  <a:gd name="T18" fmla="*/ 47 w 73"/>
                  <a:gd name="T19" fmla="*/ 9 h 19"/>
                  <a:gd name="T20" fmla="*/ 48 w 73"/>
                  <a:gd name="T21" fmla="*/ 12 h 19"/>
                  <a:gd name="T22" fmla="*/ 25 w 73"/>
                  <a:gd name="T23" fmla="*/ 12 h 19"/>
                  <a:gd name="T24" fmla="*/ 62 w 73"/>
                  <a:gd name="T25" fmla="*/ 7 h 19"/>
                  <a:gd name="T26" fmla="*/ 12 w 73"/>
                  <a:gd name="T27" fmla="*/ 7 h 19"/>
                  <a:gd name="T28" fmla="*/ 9 w 73"/>
                  <a:gd name="T29" fmla="*/ 6 h 19"/>
                  <a:gd name="T30" fmla="*/ 10 w 73"/>
                  <a:gd name="T31" fmla="*/ 3 h 19"/>
                  <a:gd name="T32" fmla="*/ 13 w 73"/>
                  <a:gd name="T33" fmla="*/ 2 h 19"/>
                  <a:gd name="T34" fmla="*/ 61 w 73"/>
                  <a:gd name="T35" fmla="*/ 2 h 19"/>
                  <a:gd name="T36" fmla="*/ 63 w 73"/>
                  <a:gd name="T37" fmla="*/ 3 h 19"/>
                  <a:gd name="T38" fmla="*/ 65 w 73"/>
                  <a:gd name="T39" fmla="*/ 6 h 19"/>
                  <a:gd name="T40" fmla="*/ 62 w 73"/>
                  <a:gd name="T41" fmla="*/ 7 h 19"/>
                  <a:gd name="T42" fmla="*/ 0 w 73"/>
                  <a:gd name="T43" fmla="*/ 15 h 19"/>
                  <a:gd name="T44" fmla="*/ 3 w 73"/>
                  <a:gd name="T45" fmla="*/ 19 h 19"/>
                  <a:gd name="T46" fmla="*/ 70 w 73"/>
                  <a:gd name="T47" fmla="*/ 19 h 19"/>
                  <a:gd name="T48" fmla="*/ 73 w 73"/>
                  <a:gd name="T49" fmla="*/ 15 h 19"/>
                  <a:gd name="T50" fmla="*/ 0 w 73"/>
                  <a:gd name="T51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19">
                    <a:moveTo>
                      <a:pt x="67" y="3"/>
                    </a:moveTo>
                    <a:cubicBezTo>
                      <a:pt x="66" y="1"/>
                      <a:pt x="65" y="0"/>
                      <a:pt x="6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73" y="13"/>
                      <a:pt x="73" y="13"/>
                      <a:pt x="73" y="13"/>
                    </a:cubicBezTo>
                    <a:lnTo>
                      <a:pt x="67" y="3"/>
                    </a:lnTo>
                    <a:close/>
                    <a:moveTo>
                      <a:pt x="25" y="12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8" y="12"/>
                      <a:pt x="48" y="12"/>
                      <a:pt x="48" y="12"/>
                    </a:cubicBezTo>
                    <a:lnTo>
                      <a:pt x="25" y="12"/>
                    </a:lnTo>
                    <a:close/>
                    <a:moveTo>
                      <a:pt x="6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3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2" y="2"/>
                      <a:pt x="63" y="3"/>
                      <a:pt x="63" y="3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7"/>
                      <a:pt x="62" y="7"/>
                    </a:cubicBezTo>
                    <a:close/>
                    <a:moveTo>
                      <a:pt x="0" y="15"/>
                    </a:moveTo>
                    <a:cubicBezTo>
                      <a:pt x="0" y="16"/>
                      <a:pt x="2" y="17"/>
                      <a:pt x="3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7"/>
                      <a:pt x="73" y="16"/>
                      <a:pt x="73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8916347" y="5329412"/>
            <a:ext cx="1415762" cy="461663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916344" y="5780854"/>
            <a:ext cx="2583691" cy="127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在此录入本图表的综合描述说明，在此录入本图表的综合描述说明，在此录入本图表的描述说明。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941005" y="4355451"/>
            <a:ext cx="1415762" cy="461663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732388" y="4806891"/>
            <a:ext cx="2624376" cy="3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说明。</a:t>
            </a: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  <p:bldP spid="20" grpId="0"/>
      <p:bldP spid="21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8333" y="1449917"/>
            <a:ext cx="11133668" cy="48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633" y="889000"/>
            <a:ext cx="6301367" cy="485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58566" y="1656405"/>
            <a:ext cx="4347729" cy="2536396"/>
            <a:chOff x="1332621" y="1609202"/>
            <a:chExt cx="3260797" cy="1902297"/>
          </a:xfrm>
        </p:grpSpPr>
        <p:grpSp>
          <p:nvGrpSpPr>
            <p:cNvPr id="5" name="组合 4"/>
            <p:cNvGrpSpPr/>
            <p:nvPr/>
          </p:nvGrpSpPr>
          <p:grpSpPr bwMode="auto">
            <a:xfrm>
              <a:off x="1410822" y="2729995"/>
              <a:ext cx="3097844" cy="781504"/>
              <a:chOff x="1548343" y="856308"/>
              <a:chExt cx="3098146" cy="779262"/>
            </a:xfrm>
          </p:grpSpPr>
          <p:sp>
            <p:nvSpPr>
              <p:cNvPr id="7" name="文本框 66"/>
              <p:cNvSpPr txBox="1">
                <a:spLocks noChangeArrowheads="1"/>
              </p:cNvSpPr>
              <p:nvPr/>
            </p:nvSpPr>
            <p:spPr bwMode="auto">
              <a:xfrm>
                <a:off x="1548343" y="1259722"/>
                <a:ext cx="3098146" cy="375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在此输入你的文本内容；在此输入你的文本内容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endParaRPr lang="zh-CN" altLang="en-US" sz="13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文本框 9"/>
              <p:cNvSpPr txBox="1">
                <a:spLocks noChangeArrowheads="1"/>
              </p:cNvSpPr>
              <p:nvPr/>
            </p:nvSpPr>
            <p:spPr bwMode="auto">
              <a:xfrm>
                <a:off x="1562251" y="856308"/>
                <a:ext cx="1985352" cy="345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在此输入你的标题</a:t>
                </a:r>
                <a:endParaRPr lang="zh-CN" altLang="en-US" sz="26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13"/>
            <p:cNvSpPr txBox="1">
              <a:spLocks noChangeArrowheads="1"/>
            </p:cNvSpPr>
            <p:nvPr/>
          </p:nvSpPr>
          <p:spPr bwMode="auto">
            <a:xfrm>
              <a:off x="1332621" y="1609202"/>
              <a:ext cx="3260797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PART03</a:t>
              </a:r>
              <a:endParaRPr lang="zh-CN" altLang="en-US" sz="9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362247" y="4820245"/>
            <a:ext cx="1001168" cy="995848"/>
            <a:chOff x="1285877" y="626664"/>
            <a:chExt cx="1343022" cy="1335887"/>
          </a:xfrm>
        </p:grpSpPr>
        <p:sp>
          <p:nvSpPr>
            <p:cNvPr id="10" name="Oval 480"/>
            <p:cNvSpPr>
              <a:spLocks noChangeArrowheads="1"/>
            </p:cNvSpPr>
            <p:nvPr/>
          </p:nvSpPr>
          <p:spPr bwMode="auto">
            <a:xfrm>
              <a:off x="1285877" y="626664"/>
              <a:ext cx="1343022" cy="1335887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Freeform 481"/>
            <p:cNvSpPr>
              <a:spLocks noEditPoints="1"/>
            </p:cNvSpPr>
            <p:nvPr/>
          </p:nvSpPr>
          <p:spPr bwMode="auto">
            <a:xfrm>
              <a:off x="1602414" y="1021463"/>
              <a:ext cx="713298" cy="486328"/>
            </a:xfrm>
            <a:custGeom>
              <a:avLst/>
              <a:gdLst>
                <a:gd name="T0" fmla="*/ 160662 w 181"/>
                <a:gd name="T1" fmla="*/ 37383 h 124"/>
                <a:gd name="T2" fmla="*/ 205498 w 181"/>
                <a:gd name="T3" fmla="*/ 59813 h 124"/>
                <a:gd name="T4" fmla="*/ 218575 w 181"/>
                <a:gd name="T5" fmla="*/ 80374 h 124"/>
                <a:gd name="T6" fmla="*/ 242862 w 181"/>
                <a:gd name="T7" fmla="*/ 76635 h 124"/>
                <a:gd name="T8" fmla="*/ 248466 w 181"/>
                <a:gd name="T9" fmla="*/ 76635 h 124"/>
                <a:gd name="T10" fmla="*/ 302643 w 181"/>
                <a:gd name="T11" fmla="*/ 136448 h 124"/>
                <a:gd name="T12" fmla="*/ 233521 w 181"/>
                <a:gd name="T13" fmla="*/ 194392 h 124"/>
                <a:gd name="T14" fmla="*/ 170003 w 181"/>
                <a:gd name="T15" fmla="*/ 194392 h 124"/>
                <a:gd name="T16" fmla="*/ 80331 w 181"/>
                <a:gd name="T17" fmla="*/ 194392 h 124"/>
                <a:gd name="T18" fmla="*/ 33627 w 181"/>
                <a:gd name="T19" fmla="*/ 147663 h 124"/>
                <a:gd name="T20" fmla="*/ 74727 w 181"/>
                <a:gd name="T21" fmla="*/ 102803 h 124"/>
                <a:gd name="T22" fmla="*/ 100881 w 181"/>
                <a:gd name="T23" fmla="*/ 100934 h 124"/>
                <a:gd name="T24" fmla="*/ 108354 w 181"/>
                <a:gd name="T25" fmla="*/ 74766 h 124"/>
                <a:gd name="T26" fmla="*/ 160662 w 181"/>
                <a:gd name="T27" fmla="*/ 37383 h 124"/>
                <a:gd name="T28" fmla="*/ 160662 w 181"/>
                <a:gd name="T29" fmla="*/ 0 h 124"/>
                <a:gd name="T30" fmla="*/ 72858 w 181"/>
                <a:gd name="T31" fmla="*/ 63551 h 124"/>
                <a:gd name="T32" fmla="*/ 0 w 181"/>
                <a:gd name="T33" fmla="*/ 147663 h 124"/>
                <a:gd name="T34" fmla="*/ 82199 w 181"/>
                <a:gd name="T35" fmla="*/ 229906 h 124"/>
                <a:gd name="T36" fmla="*/ 231653 w 181"/>
                <a:gd name="T37" fmla="*/ 231775 h 124"/>
                <a:gd name="T38" fmla="*/ 338138 w 181"/>
                <a:gd name="T39" fmla="*/ 136448 h 124"/>
                <a:gd name="T40" fmla="*/ 244730 w 181"/>
                <a:gd name="T41" fmla="*/ 39252 h 124"/>
                <a:gd name="T42" fmla="*/ 235389 w 181"/>
                <a:gd name="T43" fmla="*/ 39252 h 124"/>
                <a:gd name="T44" fmla="*/ 160662 w 181"/>
                <a:gd name="T45" fmla="*/ 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" h="124">
                  <a:moveTo>
                    <a:pt x="86" y="20"/>
                  </a:moveTo>
                  <a:cubicBezTo>
                    <a:pt x="96" y="20"/>
                    <a:pt x="104" y="25"/>
                    <a:pt x="110" y="3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1" y="41"/>
                    <a:pt x="132" y="41"/>
                    <a:pt x="133" y="41"/>
                  </a:cubicBezTo>
                  <a:cubicBezTo>
                    <a:pt x="150" y="41"/>
                    <a:pt x="162" y="60"/>
                    <a:pt x="162" y="73"/>
                  </a:cubicBezTo>
                  <a:cubicBezTo>
                    <a:pt x="162" y="86"/>
                    <a:pt x="150" y="104"/>
                    <a:pt x="125" y="104"/>
                  </a:cubicBezTo>
                  <a:cubicBezTo>
                    <a:pt x="120" y="104"/>
                    <a:pt x="106" y="104"/>
                    <a:pt x="91" y="104"/>
                  </a:cubicBezTo>
                  <a:cubicBezTo>
                    <a:pt x="73" y="104"/>
                    <a:pt x="53" y="104"/>
                    <a:pt x="43" y="104"/>
                  </a:cubicBezTo>
                  <a:cubicBezTo>
                    <a:pt x="29" y="104"/>
                    <a:pt x="18" y="93"/>
                    <a:pt x="18" y="79"/>
                  </a:cubicBezTo>
                  <a:cubicBezTo>
                    <a:pt x="18" y="67"/>
                    <a:pt x="28" y="56"/>
                    <a:pt x="40" y="5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62" y="28"/>
                    <a:pt x="73" y="20"/>
                    <a:pt x="86" y="20"/>
                  </a:cubicBezTo>
                  <a:close/>
                  <a:moveTo>
                    <a:pt x="86" y="0"/>
                  </a:moveTo>
                  <a:cubicBezTo>
                    <a:pt x="64" y="0"/>
                    <a:pt x="46" y="15"/>
                    <a:pt x="39" y="34"/>
                  </a:cubicBezTo>
                  <a:cubicBezTo>
                    <a:pt x="17" y="37"/>
                    <a:pt x="0" y="56"/>
                    <a:pt x="0" y="79"/>
                  </a:cubicBezTo>
                  <a:cubicBezTo>
                    <a:pt x="0" y="103"/>
                    <a:pt x="20" y="123"/>
                    <a:pt x="44" y="123"/>
                  </a:cubicBezTo>
                  <a:cubicBezTo>
                    <a:pt x="62" y="123"/>
                    <a:pt x="112" y="124"/>
                    <a:pt x="124" y="124"/>
                  </a:cubicBezTo>
                  <a:cubicBezTo>
                    <a:pt x="160" y="124"/>
                    <a:pt x="181" y="98"/>
                    <a:pt x="181" y="73"/>
                  </a:cubicBezTo>
                  <a:cubicBezTo>
                    <a:pt x="181" y="50"/>
                    <a:pt x="162" y="21"/>
                    <a:pt x="131" y="21"/>
                  </a:cubicBezTo>
                  <a:cubicBezTo>
                    <a:pt x="130" y="21"/>
                    <a:pt x="128" y="21"/>
                    <a:pt x="126" y="21"/>
                  </a:cubicBezTo>
                  <a:cubicBezTo>
                    <a:pt x="118" y="9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386589" y="4820245"/>
            <a:ext cx="1001168" cy="995848"/>
            <a:chOff x="3752852" y="626664"/>
            <a:chExt cx="1343022" cy="1335887"/>
          </a:xfrm>
        </p:grpSpPr>
        <p:sp>
          <p:nvSpPr>
            <p:cNvPr id="13" name="Oval 480"/>
            <p:cNvSpPr>
              <a:spLocks noChangeArrowheads="1"/>
            </p:cNvSpPr>
            <p:nvPr/>
          </p:nvSpPr>
          <p:spPr bwMode="auto">
            <a:xfrm>
              <a:off x="3752852" y="626664"/>
              <a:ext cx="1343022" cy="1335887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064753" y="991193"/>
              <a:ext cx="788674" cy="627654"/>
              <a:chOff x="155576" y="754063"/>
              <a:chExt cx="1143000" cy="909638"/>
            </a:xfrm>
            <a:solidFill>
              <a:schemeClr val="bg1"/>
            </a:solidFill>
          </p:grpSpPr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155576" y="855663"/>
                <a:ext cx="985838" cy="808038"/>
              </a:xfrm>
              <a:custGeom>
                <a:avLst/>
                <a:gdLst>
                  <a:gd name="T0" fmla="*/ 98 w 119"/>
                  <a:gd name="T1" fmla="*/ 40 h 95"/>
                  <a:gd name="T2" fmla="*/ 95 w 119"/>
                  <a:gd name="T3" fmla="*/ 36 h 95"/>
                  <a:gd name="T4" fmla="*/ 94 w 119"/>
                  <a:gd name="T5" fmla="*/ 22 h 95"/>
                  <a:gd name="T6" fmla="*/ 69 w 119"/>
                  <a:gd name="T7" fmla="*/ 23 h 95"/>
                  <a:gd name="T8" fmla="*/ 65 w 119"/>
                  <a:gd name="T9" fmla="*/ 16 h 95"/>
                  <a:gd name="T10" fmla="*/ 45 w 119"/>
                  <a:gd name="T11" fmla="*/ 6 h 95"/>
                  <a:gd name="T12" fmla="*/ 11 w 119"/>
                  <a:gd name="T13" fmla="*/ 34 h 95"/>
                  <a:gd name="T14" fmla="*/ 1 w 119"/>
                  <a:gd name="T15" fmla="*/ 60 h 95"/>
                  <a:gd name="T16" fmla="*/ 51 w 119"/>
                  <a:gd name="T17" fmla="*/ 93 h 95"/>
                  <a:gd name="T18" fmla="*/ 110 w 119"/>
                  <a:gd name="T19" fmla="*/ 67 h 95"/>
                  <a:gd name="T20" fmla="*/ 98 w 119"/>
                  <a:gd name="T21" fmla="*/ 40 h 95"/>
                  <a:gd name="T22" fmla="*/ 52 w 119"/>
                  <a:gd name="T23" fmla="*/ 86 h 95"/>
                  <a:gd name="T24" fmla="*/ 14 w 119"/>
                  <a:gd name="T25" fmla="*/ 62 h 95"/>
                  <a:gd name="T26" fmla="*/ 52 w 119"/>
                  <a:gd name="T27" fmla="*/ 35 h 95"/>
                  <a:gd name="T28" fmla="*/ 91 w 119"/>
                  <a:gd name="T29" fmla="*/ 57 h 95"/>
                  <a:gd name="T30" fmla="*/ 52 w 119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95">
                    <a:moveTo>
                      <a:pt x="98" y="40"/>
                    </a:moveTo>
                    <a:cubicBezTo>
                      <a:pt x="93" y="39"/>
                      <a:pt x="95" y="36"/>
                      <a:pt x="95" y="36"/>
                    </a:cubicBezTo>
                    <a:cubicBezTo>
                      <a:pt x="95" y="36"/>
                      <a:pt x="100" y="28"/>
                      <a:pt x="94" y="22"/>
                    </a:cubicBezTo>
                    <a:cubicBezTo>
                      <a:pt x="87" y="14"/>
                      <a:pt x="69" y="23"/>
                      <a:pt x="69" y="23"/>
                    </a:cubicBezTo>
                    <a:cubicBezTo>
                      <a:pt x="62" y="25"/>
                      <a:pt x="64" y="22"/>
                      <a:pt x="65" y="16"/>
                    </a:cubicBezTo>
                    <a:cubicBezTo>
                      <a:pt x="65" y="10"/>
                      <a:pt x="63" y="0"/>
                      <a:pt x="45" y="6"/>
                    </a:cubicBezTo>
                    <a:cubicBezTo>
                      <a:pt x="26" y="12"/>
                      <a:pt x="11" y="34"/>
                      <a:pt x="11" y="34"/>
                    </a:cubicBezTo>
                    <a:cubicBezTo>
                      <a:pt x="0" y="49"/>
                      <a:pt x="1" y="60"/>
                      <a:pt x="1" y="60"/>
                    </a:cubicBezTo>
                    <a:cubicBezTo>
                      <a:pt x="4" y="85"/>
                      <a:pt x="30" y="91"/>
                      <a:pt x="51" y="93"/>
                    </a:cubicBezTo>
                    <a:cubicBezTo>
                      <a:pt x="72" y="95"/>
                      <a:pt x="102" y="86"/>
                      <a:pt x="110" y="67"/>
                    </a:cubicBezTo>
                    <a:cubicBezTo>
                      <a:pt x="119" y="48"/>
                      <a:pt x="103" y="41"/>
                      <a:pt x="98" y="40"/>
                    </a:cubicBezTo>
                    <a:close/>
                    <a:moveTo>
                      <a:pt x="52" y="86"/>
                    </a:moveTo>
                    <a:cubicBezTo>
                      <a:pt x="31" y="87"/>
                      <a:pt x="14" y="76"/>
                      <a:pt x="14" y="62"/>
                    </a:cubicBezTo>
                    <a:cubicBezTo>
                      <a:pt x="14" y="48"/>
                      <a:pt x="31" y="36"/>
                      <a:pt x="52" y="35"/>
                    </a:cubicBezTo>
                    <a:cubicBezTo>
                      <a:pt x="74" y="34"/>
                      <a:pt x="91" y="43"/>
                      <a:pt x="91" y="57"/>
                    </a:cubicBezTo>
                    <a:cubicBezTo>
                      <a:pt x="91" y="72"/>
                      <a:pt x="74" y="85"/>
                      <a:pt x="5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379413" y="1212850"/>
                <a:ext cx="388938" cy="357188"/>
              </a:xfrm>
              <a:custGeom>
                <a:avLst/>
                <a:gdLst>
                  <a:gd name="T0" fmla="*/ 21 w 47"/>
                  <a:gd name="T1" fmla="*/ 3 h 42"/>
                  <a:gd name="T2" fmla="*/ 2 w 47"/>
                  <a:gd name="T3" fmla="*/ 25 h 42"/>
                  <a:gd name="T4" fmla="*/ 8 w 47"/>
                  <a:gd name="T5" fmla="*/ 35 h 42"/>
                  <a:gd name="T6" fmla="*/ 40 w 47"/>
                  <a:gd name="T7" fmla="*/ 29 h 42"/>
                  <a:gd name="T8" fmla="*/ 21 w 47"/>
                  <a:gd name="T9" fmla="*/ 3 h 42"/>
                  <a:gd name="T10" fmla="*/ 16 w 47"/>
                  <a:gd name="T11" fmla="*/ 31 h 42"/>
                  <a:gd name="T12" fmla="*/ 8 w 47"/>
                  <a:gd name="T13" fmla="*/ 26 h 42"/>
                  <a:gd name="T14" fmla="*/ 15 w 47"/>
                  <a:gd name="T15" fmla="*/ 19 h 42"/>
                  <a:gd name="T16" fmla="*/ 23 w 47"/>
                  <a:gd name="T17" fmla="*/ 24 h 42"/>
                  <a:gd name="T18" fmla="*/ 16 w 47"/>
                  <a:gd name="T19" fmla="*/ 31 h 42"/>
                  <a:gd name="T20" fmla="*/ 28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8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1" y="3"/>
                    </a:moveTo>
                    <a:cubicBezTo>
                      <a:pt x="0" y="5"/>
                      <a:pt x="2" y="25"/>
                      <a:pt x="2" y="25"/>
                    </a:cubicBezTo>
                    <a:cubicBezTo>
                      <a:pt x="2" y="25"/>
                      <a:pt x="2" y="32"/>
                      <a:pt x="8" y="35"/>
                    </a:cubicBezTo>
                    <a:cubicBezTo>
                      <a:pt x="21" y="42"/>
                      <a:pt x="33" y="38"/>
                      <a:pt x="40" y="29"/>
                    </a:cubicBezTo>
                    <a:cubicBezTo>
                      <a:pt x="47" y="21"/>
                      <a:pt x="43" y="0"/>
                      <a:pt x="21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8" y="29"/>
                      <a:pt x="8" y="26"/>
                    </a:cubicBezTo>
                    <a:cubicBezTo>
                      <a:pt x="8" y="22"/>
                      <a:pt x="11" y="19"/>
                      <a:pt x="15" y="19"/>
                    </a:cubicBezTo>
                    <a:cubicBezTo>
                      <a:pt x="20" y="18"/>
                      <a:pt x="23" y="21"/>
                      <a:pt x="23" y="24"/>
                    </a:cubicBezTo>
                    <a:cubicBezTo>
                      <a:pt x="23" y="27"/>
                      <a:pt x="20" y="31"/>
                      <a:pt x="16" y="31"/>
                    </a:cubicBezTo>
                    <a:close/>
                    <a:moveTo>
                      <a:pt x="28" y="20"/>
                    </a:moveTo>
                    <a:cubicBezTo>
                      <a:pt x="27" y="21"/>
                      <a:pt x="25" y="21"/>
                      <a:pt x="25" y="20"/>
                    </a:cubicBezTo>
                    <a:cubicBezTo>
                      <a:pt x="24" y="19"/>
                      <a:pt x="24" y="17"/>
                      <a:pt x="26" y="16"/>
                    </a:cubicBezTo>
                    <a:cubicBezTo>
                      <a:pt x="27" y="15"/>
                      <a:pt x="29" y="15"/>
                      <a:pt x="30" y="16"/>
                    </a:cubicBezTo>
                    <a:cubicBezTo>
                      <a:pt x="30" y="17"/>
                      <a:pt x="30" y="19"/>
                      <a:pt x="2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892176" y="890588"/>
                <a:ext cx="215900" cy="228600"/>
              </a:xfrm>
              <a:custGeom>
                <a:avLst/>
                <a:gdLst>
                  <a:gd name="T0" fmla="*/ 20 w 26"/>
                  <a:gd name="T1" fmla="*/ 27 h 27"/>
                  <a:gd name="T2" fmla="*/ 23 w 26"/>
                  <a:gd name="T3" fmla="*/ 24 h 27"/>
                  <a:gd name="T4" fmla="*/ 23 w 26"/>
                  <a:gd name="T5" fmla="*/ 24 h 27"/>
                  <a:gd name="T6" fmla="*/ 4 w 26"/>
                  <a:gd name="T7" fmla="*/ 4 h 27"/>
                  <a:gd name="T8" fmla="*/ 0 w 26"/>
                  <a:gd name="T9" fmla="*/ 8 h 27"/>
                  <a:gd name="T10" fmla="*/ 4 w 26"/>
                  <a:gd name="T11" fmla="*/ 11 h 27"/>
                  <a:gd name="T12" fmla="*/ 16 w 26"/>
                  <a:gd name="T13" fmla="*/ 23 h 27"/>
                  <a:gd name="T14" fmla="*/ 20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20" y="27"/>
                    </a:moveTo>
                    <a:cubicBezTo>
                      <a:pt x="21" y="27"/>
                      <a:pt x="23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6" y="0"/>
                      <a:pt x="4" y="4"/>
                      <a:pt x="4" y="4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10"/>
                      <a:pt x="2" y="11"/>
                      <a:pt x="4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8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850901" y="754063"/>
                <a:ext cx="447675" cy="425450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4 w 54"/>
                  <a:gd name="T5" fmla="*/ 2 h 50"/>
                  <a:gd name="T6" fmla="*/ 4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10 w 54"/>
                  <a:gd name="T13" fmla="*/ 11 h 50"/>
                  <a:gd name="T14" fmla="*/ 35 w 54"/>
                  <a:gd name="T15" fmla="*/ 24 h 50"/>
                  <a:gd name="T16" fmla="*/ 37 w 54"/>
                  <a:gd name="T17" fmla="*/ 41 h 50"/>
                  <a:gd name="T18" fmla="*/ 36 w 54"/>
                  <a:gd name="T19" fmla="*/ 46 h 50"/>
                  <a:gd name="T20" fmla="*/ 41 w 54"/>
                  <a:gd name="T21" fmla="*/ 50 h 50"/>
                  <a:gd name="T22" fmla="*/ 46 w 54"/>
                  <a:gd name="T23" fmla="*/ 46 h 50"/>
                  <a:gd name="T24" fmla="*/ 46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7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8" y="12"/>
                      <a:pt x="10" y="11"/>
                    </a:cubicBezTo>
                    <a:cubicBezTo>
                      <a:pt x="12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7" y="41"/>
                    </a:cubicBezTo>
                    <a:cubicBezTo>
                      <a:pt x="37" y="41"/>
                      <a:pt x="36" y="43"/>
                      <a:pt x="36" y="46"/>
                    </a:cubicBezTo>
                    <a:cubicBezTo>
                      <a:pt x="36" y="49"/>
                      <a:pt x="38" y="50"/>
                      <a:pt x="41" y="50"/>
                    </a:cubicBezTo>
                    <a:cubicBezTo>
                      <a:pt x="43" y="50"/>
                      <a:pt x="45" y="50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18"/>
                      <a:pt x="36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874419" y="4820245"/>
            <a:ext cx="1001168" cy="995848"/>
            <a:chOff x="6219827" y="626664"/>
            <a:chExt cx="1343022" cy="1335887"/>
          </a:xfrm>
        </p:grpSpPr>
        <p:sp>
          <p:nvSpPr>
            <p:cNvPr id="20" name="Oval 480"/>
            <p:cNvSpPr>
              <a:spLocks noChangeArrowheads="1"/>
            </p:cNvSpPr>
            <p:nvPr/>
          </p:nvSpPr>
          <p:spPr bwMode="auto">
            <a:xfrm>
              <a:off x="6219827" y="626664"/>
              <a:ext cx="1343022" cy="13358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28766" y="991168"/>
              <a:ext cx="725144" cy="609032"/>
              <a:chOff x="7321551" y="763588"/>
              <a:chExt cx="1050925" cy="882650"/>
            </a:xfrm>
            <a:solidFill>
              <a:schemeClr val="bg1"/>
            </a:solidFill>
          </p:grpSpPr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7321551" y="763588"/>
                <a:ext cx="744538" cy="704850"/>
              </a:xfrm>
              <a:custGeom>
                <a:avLst/>
                <a:gdLst>
                  <a:gd name="T0" fmla="*/ 86 w 90"/>
                  <a:gd name="T1" fmla="*/ 32 h 83"/>
                  <a:gd name="T2" fmla="*/ 90 w 90"/>
                  <a:gd name="T3" fmla="*/ 32 h 83"/>
                  <a:gd name="T4" fmla="*/ 45 w 90"/>
                  <a:gd name="T5" fmla="*/ 0 h 83"/>
                  <a:gd name="T6" fmla="*/ 0 w 90"/>
                  <a:gd name="T7" fmla="*/ 39 h 83"/>
                  <a:gd name="T8" fmla="*/ 18 w 90"/>
                  <a:gd name="T9" fmla="*/ 69 h 83"/>
                  <a:gd name="T10" fmla="*/ 13 w 90"/>
                  <a:gd name="T11" fmla="*/ 83 h 83"/>
                  <a:gd name="T12" fmla="*/ 29 w 90"/>
                  <a:gd name="T13" fmla="*/ 75 h 83"/>
                  <a:gd name="T14" fmla="*/ 45 w 90"/>
                  <a:gd name="T15" fmla="*/ 77 h 83"/>
                  <a:gd name="T16" fmla="*/ 49 w 90"/>
                  <a:gd name="T17" fmla="*/ 77 h 83"/>
                  <a:gd name="T18" fmla="*/ 48 w 90"/>
                  <a:gd name="T19" fmla="*/ 67 h 83"/>
                  <a:gd name="T20" fmla="*/ 86 w 90"/>
                  <a:gd name="T21" fmla="*/ 32 h 83"/>
                  <a:gd name="T22" fmla="*/ 62 w 90"/>
                  <a:gd name="T23" fmla="*/ 19 h 83"/>
                  <a:gd name="T24" fmla="*/ 67 w 90"/>
                  <a:gd name="T25" fmla="*/ 25 h 83"/>
                  <a:gd name="T26" fmla="*/ 62 w 90"/>
                  <a:gd name="T27" fmla="*/ 31 h 83"/>
                  <a:gd name="T28" fmla="*/ 55 w 90"/>
                  <a:gd name="T29" fmla="*/ 25 h 83"/>
                  <a:gd name="T30" fmla="*/ 62 w 90"/>
                  <a:gd name="T31" fmla="*/ 19 h 83"/>
                  <a:gd name="T32" fmla="*/ 30 w 90"/>
                  <a:gd name="T33" fmla="*/ 31 h 83"/>
                  <a:gd name="T34" fmla="*/ 23 w 90"/>
                  <a:gd name="T35" fmla="*/ 25 h 83"/>
                  <a:gd name="T36" fmla="*/ 30 w 90"/>
                  <a:gd name="T37" fmla="*/ 19 h 83"/>
                  <a:gd name="T38" fmla="*/ 36 w 90"/>
                  <a:gd name="T39" fmla="*/ 25 h 83"/>
                  <a:gd name="T40" fmla="*/ 30 w 90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83">
                    <a:moveTo>
                      <a:pt x="86" y="32"/>
                    </a:moveTo>
                    <a:cubicBezTo>
                      <a:pt x="87" y="32"/>
                      <a:pt x="89" y="32"/>
                      <a:pt x="90" y="32"/>
                    </a:cubicBezTo>
                    <a:cubicBezTo>
                      <a:pt x="86" y="14"/>
                      <a:pt x="67" y="0"/>
                      <a:pt x="45" y="0"/>
                    </a:cubicBezTo>
                    <a:cubicBezTo>
                      <a:pt x="20" y="0"/>
                      <a:pt x="0" y="17"/>
                      <a:pt x="0" y="39"/>
                    </a:cubicBezTo>
                    <a:cubicBezTo>
                      <a:pt x="0" y="51"/>
                      <a:pt x="6" y="61"/>
                      <a:pt x="18" y="69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5" y="76"/>
                      <a:pt x="39" y="77"/>
                      <a:pt x="45" y="77"/>
                    </a:cubicBezTo>
                    <a:cubicBezTo>
                      <a:pt x="46" y="77"/>
                      <a:pt x="48" y="77"/>
                      <a:pt x="49" y="77"/>
                    </a:cubicBezTo>
                    <a:cubicBezTo>
                      <a:pt x="48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6" y="32"/>
                    </a:cubicBezTo>
                    <a:close/>
                    <a:moveTo>
                      <a:pt x="62" y="19"/>
                    </a:moveTo>
                    <a:cubicBezTo>
                      <a:pt x="65" y="19"/>
                      <a:pt x="67" y="22"/>
                      <a:pt x="67" y="25"/>
                    </a:cubicBezTo>
                    <a:cubicBezTo>
                      <a:pt x="67" y="29"/>
                      <a:pt x="65" y="31"/>
                      <a:pt x="62" y="31"/>
                    </a:cubicBezTo>
                    <a:cubicBezTo>
                      <a:pt x="58" y="31"/>
                      <a:pt x="55" y="29"/>
                      <a:pt x="55" y="25"/>
                    </a:cubicBezTo>
                    <a:cubicBezTo>
                      <a:pt x="55" y="22"/>
                      <a:pt x="58" y="19"/>
                      <a:pt x="62" y="19"/>
                    </a:cubicBezTo>
                    <a:close/>
                    <a:moveTo>
                      <a:pt x="30" y="31"/>
                    </a:moveTo>
                    <a:cubicBezTo>
                      <a:pt x="27" y="31"/>
                      <a:pt x="23" y="29"/>
                      <a:pt x="23" y="25"/>
                    </a:cubicBezTo>
                    <a:cubicBezTo>
                      <a:pt x="23" y="22"/>
                      <a:pt x="27" y="19"/>
                      <a:pt x="30" y="19"/>
                    </a:cubicBezTo>
                    <a:cubicBezTo>
                      <a:pt x="33" y="19"/>
                      <a:pt x="36" y="22"/>
                      <a:pt x="36" y="25"/>
                    </a:cubicBezTo>
                    <a:cubicBezTo>
                      <a:pt x="36" y="29"/>
                      <a:pt x="33" y="31"/>
                      <a:pt x="3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7735888" y="1052513"/>
                <a:ext cx="636588" cy="593725"/>
              </a:xfrm>
              <a:custGeom>
                <a:avLst/>
                <a:gdLst>
                  <a:gd name="T0" fmla="*/ 77 w 77"/>
                  <a:gd name="T1" fmla="*/ 33 h 70"/>
                  <a:gd name="T2" fmla="*/ 39 w 77"/>
                  <a:gd name="T3" fmla="*/ 0 h 70"/>
                  <a:gd name="T4" fmla="*/ 0 w 77"/>
                  <a:gd name="T5" fmla="*/ 33 h 70"/>
                  <a:gd name="T6" fmla="*/ 39 w 77"/>
                  <a:gd name="T7" fmla="*/ 66 h 70"/>
                  <a:gd name="T8" fmla="*/ 52 w 77"/>
                  <a:gd name="T9" fmla="*/ 63 h 70"/>
                  <a:gd name="T10" fmla="*/ 65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2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7 w 77"/>
                  <a:gd name="T29" fmla="*/ 23 h 70"/>
                  <a:gd name="T30" fmla="*/ 51 w 77"/>
                  <a:gd name="T31" fmla="*/ 18 h 70"/>
                  <a:gd name="T32" fmla="*/ 57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9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9" y="66"/>
                    </a:cubicBezTo>
                    <a:cubicBezTo>
                      <a:pt x="43" y="66"/>
                      <a:pt x="48" y="65"/>
                      <a:pt x="52" y="63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2" y="25"/>
                      <a:pt x="22" y="23"/>
                    </a:cubicBezTo>
                    <a:cubicBezTo>
                      <a:pt x="22" y="21"/>
                      <a:pt x="24" y="18"/>
                      <a:pt x="26" y="18"/>
                    </a:cubicBezTo>
                    <a:cubicBezTo>
                      <a:pt x="30" y="18"/>
                      <a:pt x="32" y="21"/>
                      <a:pt x="32" y="23"/>
                    </a:cubicBezTo>
                    <a:cubicBezTo>
                      <a:pt x="32" y="25"/>
                      <a:pt x="30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7" y="25"/>
                      <a:pt x="47" y="23"/>
                    </a:cubicBezTo>
                    <a:cubicBezTo>
                      <a:pt x="47" y="21"/>
                      <a:pt x="49" y="18"/>
                      <a:pt x="51" y="18"/>
                    </a:cubicBezTo>
                    <a:cubicBezTo>
                      <a:pt x="55" y="18"/>
                      <a:pt x="57" y="21"/>
                      <a:pt x="57" y="23"/>
                    </a:cubicBezTo>
                    <a:cubicBezTo>
                      <a:pt x="57" y="25"/>
                      <a:pt x="55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51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51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51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5" y="4828139"/>
            <a:ext cx="12204196" cy="812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Rectangle 11"/>
          <p:cNvSpPr/>
          <p:nvPr/>
        </p:nvSpPr>
        <p:spPr>
          <a:xfrm>
            <a:off x="-12196" y="4828135"/>
            <a:ext cx="12226779" cy="684000"/>
          </a:xfrm>
          <a:prstGeom prst="rect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4" name="组合 3"/>
          <p:cNvGrpSpPr/>
          <p:nvPr/>
        </p:nvGrpSpPr>
        <p:grpSpPr>
          <a:xfrm>
            <a:off x="4327745" y="2538343"/>
            <a:ext cx="3536515" cy="2133600"/>
            <a:chOff x="4388285" y="2049378"/>
            <a:chExt cx="3536515" cy="2133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4388285" y="2049378"/>
              <a:ext cx="3536515" cy="2133600"/>
            </a:xfrm>
            <a:prstGeom prst="rect">
              <a:avLst/>
            </a:prstGeom>
          </p:spPr>
        </p:pic>
        <p:sp>
          <p:nvSpPr>
            <p:cNvPr id="6" name="Rectangle 18"/>
            <p:cNvSpPr/>
            <p:nvPr/>
          </p:nvSpPr>
          <p:spPr>
            <a:xfrm>
              <a:off x="4907972" y="2305270"/>
              <a:ext cx="2450592" cy="1530000"/>
            </a:xfrm>
            <a:prstGeom prst="rect">
              <a:avLst/>
            </a:prstGeom>
            <a:blipFill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73960" y="2538343"/>
            <a:ext cx="3536515" cy="2133600"/>
            <a:chOff x="629088" y="2049378"/>
            <a:chExt cx="3536515" cy="2133600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629088" y="2049378"/>
              <a:ext cx="3536515" cy="2133600"/>
            </a:xfrm>
            <a:prstGeom prst="rect">
              <a:avLst/>
            </a:prstGeom>
          </p:spPr>
        </p:pic>
        <p:sp>
          <p:nvSpPr>
            <p:cNvPr id="9" name="Rectangle 19"/>
            <p:cNvSpPr/>
            <p:nvPr/>
          </p:nvSpPr>
          <p:spPr>
            <a:xfrm>
              <a:off x="1153669" y="2305270"/>
              <a:ext cx="2450592" cy="1530000"/>
            </a:xfrm>
            <a:prstGeom prst="rect">
              <a:avLst/>
            </a:prstGeom>
            <a:blipFill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81529" y="2538343"/>
            <a:ext cx="3536515" cy="2133600"/>
            <a:chOff x="8233332" y="2049378"/>
            <a:chExt cx="3536515" cy="2133600"/>
          </a:xfrm>
        </p:grpSpPr>
        <p:pic>
          <p:nvPicPr>
            <p:cNvPr id="11" name="Picture 5"/>
            <p:cNvPicPr>
              <a:picLocks noChangeAspect="1"/>
            </p:cNvPicPr>
            <p:nvPr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8233332" y="2049378"/>
              <a:ext cx="3536515" cy="2133600"/>
            </a:xfrm>
            <a:prstGeom prst="rect">
              <a:avLst/>
            </a:prstGeom>
          </p:spPr>
        </p:pic>
        <p:sp>
          <p:nvSpPr>
            <p:cNvPr id="12" name="Rectangle 20"/>
            <p:cNvSpPr/>
            <p:nvPr/>
          </p:nvSpPr>
          <p:spPr>
            <a:xfrm>
              <a:off x="8749047" y="2305268"/>
              <a:ext cx="2450592" cy="1530000"/>
            </a:xfrm>
            <a:prstGeom prst="rect">
              <a:avLst/>
            </a:prstGeom>
            <a:blipFill>
              <a:blip r:embed="rId5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315458" y="1704693"/>
            <a:ext cx="9593177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点击在此录入上述图表的综合描述说明，在此录入上述图表的综合描述说明。在此录入上述图表的综合描述说明，在此录入上述图表的综合描述说明，在此录入上述图表的综合描述说明。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626563" y="4939308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477903" y="5631361"/>
            <a:ext cx="2328631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在此录入上述图表的综合描述说明，请认准绝对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，因为专注，所以专业。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080347" y="4939308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4931689" y="5631361"/>
            <a:ext cx="2328631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在此录入上述图表的综合描述说明，请认准绝对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，因为专注，所以专业。</a:t>
            </a:r>
          </a:p>
        </p:txBody>
      </p:sp>
      <p:sp>
        <p:nvSpPr>
          <p:cNvPr id="18" name="矩形 17"/>
          <p:cNvSpPr/>
          <p:nvPr/>
        </p:nvSpPr>
        <p:spPr>
          <a:xfrm>
            <a:off x="8534131" y="4939308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385473" y="5631361"/>
            <a:ext cx="2328631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在此录入上述图表的综合描述说明，请认准绝对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，因为专注，所以专业。</a:t>
            </a: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7"/>
          <p:cNvSpPr/>
          <p:nvPr/>
        </p:nvSpPr>
        <p:spPr>
          <a:xfrm>
            <a:off x="0" y="5935201"/>
            <a:ext cx="12192000" cy="2065801"/>
          </a:xfrm>
          <a:prstGeom prst="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cxnSp>
        <p:nvCxnSpPr>
          <p:cNvPr id="30" name="Straight Connector 85"/>
          <p:cNvCxnSpPr>
            <a:stCxn id="41" idx="4"/>
            <a:endCxn id="75" idx="0"/>
          </p:cNvCxnSpPr>
          <p:nvPr/>
        </p:nvCxnSpPr>
        <p:spPr>
          <a:xfrm>
            <a:off x="1890811" y="4460527"/>
            <a:ext cx="3" cy="134498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8"/>
          <p:cNvCxnSpPr>
            <a:stCxn id="46" idx="4"/>
            <a:endCxn id="76" idx="0"/>
          </p:cNvCxnSpPr>
          <p:nvPr/>
        </p:nvCxnSpPr>
        <p:spPr>
          <a:xfrm>
            <a:off x="3993077" y="3979495"/>
            <a:ext cx="3" cy="182602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90"/>
          <p:cNvCxnSpPr>
            <a:stCxn id="49" idx="4"/>
            <a:endCxn id="77" idx="0"/>
          </p:cNvCxnSpPr>
          <p:nvPr/>
        </p:nvCxnSpPr>
        <p:spPr>
          <a:xfrm>
            <a:off x="6095344" y="3648196"/>
            <a:ext cx="3" cy="215732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92"/>
          <p:cNvCxnSpPr>
            <a:stCxn id="67" idx="4"/>
            <a:endCxn id="78" idx="0"/>
          </p:cNvCxnSpPr>
          <p:nvPr/>
        </p:nvCxnSpPr>
        <p:spPr>
          <a:xfrm>
            <a:off x="10299879" y="4460527"/>
            <a:ext cx="3" cy="134498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3"/>
          <p:cNvCxnSpPr>
            <a:stCxn id="58" idx="4"/>
            <a:endCxn id="79" idx="0"/>
          </p:cNvCxnSpPr>
          <p:nvPr/>
        </p:nvCxnSpPr>
        <p:spPr>
          <a:xfrm>
            <a:off x="8197613" y="3979495"/>
            <a:ext cx="4" cy="182602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 Same Side Corner Rectangle 153"/>
          <p:cNvSpPr/>
          <p:nvPr/>
        </p:nvSpPr>
        <p:spPr>
          <a:xfrm>
            <a:off x="944288" y="4923676"/>
            <a:ext cx="1893053" cy="438997"/>
          </a:xfrm>
          <a:prstGeom prst="round2Same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Round Same Side Corner Rectangle 154"/>
          <p:cNvSpPr/>
          <p:nvPr/>
        </p:nvSpPr>
        <p:spPr>
          <a:xfrm>
            <a:off x="3046554" y="4693248"/>
            <a:ext cx="1893053" cy="438997"/>
          </a:xfrm>
          <a:prstGeom prst="round2SameRect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Round Same Side Corner Rectangle 155"/>
          <p:cNvSpPr/>
          <p:nvPr/>
        </p:nvSpPr>
        <p:spPr>
          <a:xfrm>
            <a:off x="5148820" y="4339211"/>
            <a:ext cx="1893053" cy="438997"/>
          </a:xfrm>
          <a:prstGeom prst="round2Same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Round Same Side Corner Rectangle 156"/>
          <p:cNvSpPr/>
          <p:nvPr/>
        </p:nvSpPr>
        <p:spPr>
          <a:xfrm>
            <a:off x="7251088" y="4693248"/>
            <a:ext cx="1893053" cy="438997"/>
          </a:xfrm>
          <a:prstGeom prst="round2SameRect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Round Same Side Corner Rectangle 157"/>
          <p:cNvSpPr/>
          <p:nvPr/>
        </p:nvSpPr>
        <p:spPr>
          <a:xfrm>
            <a:off x="9353355" y="4923676"/>
            <a:ext cx="1893053" cy="438997"/>
          </a:xfrm>
          <a:prstGeom prst="round2Same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350811" y="3380527"/>
            <a:ext cx="1080000" cy="1080000"/>
            <a:chOff x="2860786" y="2746714"/>
            <a:chExt cx="1248842" cy="1248840"/>
          </a:xfrm>
        </p:grpSpPr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2860786" y="2746714"/>
              <a:ext cx="1248842" cy="124884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42" name="组合 41"/>
            <p:cNvGrpSpPr>
              <a:grpSpLocks noChangeAspect="1"/>
            </p:cNvGrpSpPr>
            <p:nvPr/>
          </p:nvGrpSpPr>
          <p:grpSpPr>
            <a:xfrm>
              <a:off x="3195238" y="3129706"/>
              <a:ext cx="579938" cy="482856"/>
              <a:chOff x="521255" y="5321301"/>
              <a:chExt cx="360363" cy="300038"/>
            </a:xfrm>
            <a:solidFill>
              <a:srgbClr val="9DA8B1"/>
            </a:solidFill>
          </p:grpSpPr>
          <p:sp>
            <p:nvSpPr>
              <p:cNvPr id="43" name="Freeform 342"/>
              <p:cNvSpPr/>
              <p:nvPr/>
            </p:nvSpPr>
            <p:spPr bwMode="auto">
              <a:xfrm>
                <a:off x="575230" y="5373689"/>
                <a:ext cx="252413" cy="195263"/>
              </a:xfrm>
              <a:custGeom>
                <a:avLst/>
                <a:gdLst>
                  <a:gd name="T0" fmla="*/ 12 w 159"/>
                  <a:gd name="T1" fmla="*/ 75 h 123"/>
                  <a:gd name="T2" fmla="*/ 28 w 159"/>
                  <a:gd name="T3" fmla="*/ 64 h 123"/>
                  <a:gd name="T4" fmla="*/ 52 w 159"/>
                  <a:gd name="T5" fmla="*/ 92 h 123"/>
                  <a:gd name="T6" fmla="*/ 80 w 159"/>
                  <a:gd name="T7" fmla="*/ 32 h 123"/>
                  <a:gd name="T8" fmla="*/ 110 w 159"/>
                  <a:gd name="T9" fmla="*/ 123 h 123"/>
                  <a:gd name="T10" fmla="*/ 136 w 159"/>
                  <a:gd name="T11" fmla="*/ 59 h 123"/>
                  <a:gd name="T12" fmla="*/ 147 w 159"/>
                  <a:gd name="T13" fmla="*/ 85 h 123"/>
                  <a:gd name="T14" fmla="*/ 159 w 159"/>
                  <a:gd name="T15" fmla="*/ 83 h 123"/>
                  <a:gd name="T16" fmla="*/ 136 w 159"/>
                  <a:gd name="T17" fmla="*/ 29 h 123"/>
                  <a:gd name="T18" fmla="*/ 111 w 159"/>
                  <a:gd name="T19" fmla="*/ 89 h 123"/>
                  <a:gd name="T20" fmla="*/ 81 w 159"/>
                  <a:gd name="T21" fmla="*/ 0 h 123"/>
                  <a:gd name="T22" fmla="*/ 49 w 159"/>
                  <a:gd name="T23" fmla="*/ 72 h 123"/>
                  <a:gd name="T24" fmla="*/ 31 w 159"/>
                  <a:gd name="T25" fmla="*/ 50 h 123"/>
                  <a:gd name="T26" fmla="*/ 0 w 159"/>
                  <a:gd name="T27" fmla="*/ 72 h 123"/>
                  <a:gd name="T28" fmla="*/ 8 w 159"/>
                  <a:gd name="T29" fmla="*/ 78 h 123"/>
                  <a:gd name="T30" fmla="*/ 12 w 159"/>
                  <a:gd name="T31" fmla="*/ 7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9" h="123">
                    <a:moveTo>
                      <a:pt x="12" y="75"/>
                    </a:moveTo>
                    <a:lnTo>
                      <a:pt x="28" y="64"/>
                    </a:lnTo>
                    <a:lnTo>
                      <a:pt x="52" y="92"/>
                    </a:lnTo>
                    <a:lnTo>
                      <a:pt x="80" y="32"/>
                    </a:lnTo>
                    <a:lnTo>
                      <a:pt x="110" y="123"/>
                    </a:lnTo>
                    <a:lnTo>
                      <a:pt x="136" y="59"/>
                    </a:lnTo>
                    <a:lnTo>
                      <a:pt x="147" y="85"/>
                    </a:lnTo>
                    <a:lnTo>
                      <a:pt x="159" y="83"/>
                    </a:lnTo>
                    <a:lnTo>
                      <a:pt x="136" y="29"/>
                    </a:lnTo>
                    <a:lnTo>
                      <a:pt x="111" y="89"/>
                    </a:lnTo>
                    <a:lnTo>
                      <a:pt x="81" y="0"/>
                    </a:lnTo>
                    <a:lnTo>
                      <a:pt x="49" y="72"/>
                    </a:lnTo>
                    <a:lnTo>
                      <a:pt x="31" y="50"/>
                    </a:lnTo>
                    <a:lnTo>
                      <a:pt x="0" y="72"/>
                    </a:lnTo>
                    <a:lnTo>
                      <a:pt x="8" y="78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343"/>
              <p:cNvSpPr>
                <a:spLocks noEditPoints="1"/>
              </p:cNvSpPr>
              <p:nvPr/>
            </p:nvSpPr>
            <p:spPr bwMode="auto">
              <a:xfrm>
                <a:off x="521255" y="5321301"/>
                <a:ext cx="360363" cy="300038"/>
              </a:xfrm>
              <a:custGeom>
                <a:avLst/>
                <a:gdLst>
                  <a:gd name="T0" fmla="*/ 0 w 227"/>
                  <a:gd name="T1" fmla="*/ 0 h 189"/>
                  <a:gd name="T2" fmla="*/ 0 w 227"/>
                  <a:gd name="T3" fmla="*/ 189 h 189"/>
                  <a:gd name="T4" fmla="*/ 227 w 227"/>
                  <a:gd name="T5" fmla="*/ 189 h 189"/>
                  <a:gd name="T6" fmla="*/ 227 w 227"/>
                  <a:gd name="T7" fmla="*/ 0 h 189"/>
                  <a:gd name="T8" fmla="*/ 0 w 227"/>
                  <a:gd name="T9" fmla="*/ 0 h 189"/>
                  <a:gd name="T10" fmla="*/ 205 w 227"/>
                  <a:gd name="T11" fmla="*/ 167 h 189"/>
                  <a:gd name="T12" fmla="*/ 22 w 227"/>
                  <a:gd name="T13" fmla="*/ 167 h 189"/>
                  <a:gd name="T14" fmla="*/ 22 w 227"/>
                  <a:gd name="T15" fmla="*/ 22 h 189"/>
                  <a:gd name="T16" fmla="*/ 205 w 227"/>
                  <a:gd name="T17" fmla="*/ 22 h 189"/>
                  <a:gd name="T18" fmla="*/ 205 w 227"/>
                  <a:gd name="T19" fmla="*/ 16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27" y="189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  <a:moveTo>
                      <a:pt x="205" y="167"/>
                    </a:moveTo>
                    <a:lnTo>
                      <a:pt x="22" y="167"/>
                    </a:lnTo>
                    <a:lnTo>
                      <a:pt x="22" y="22"/>
                    </a:lnTo>
                    <a:lnTo>
                      <a:pt x="205" y="22"/>
                    </a:lnTo>
                    <a:lnTo>
                      <a:pt x="205" y="1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3453077" y="2899495"/>
            <a:ext cx="1080000" cy="1080000"/>
            <a:chOff x="4587607" y="2746710"/>
            <a:chExt cx="1248842" cy="1248840"/>
          </a:xfrm>
        </p:grpSpPr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4587607" y="2746710"/>
              <a:ext cx="1248842" cy="1248840"/>
            </a:xfrm>
            <a:prstGeom prst="ellipse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195"/>
            <p:cNvSpPr>
              <a:spLocks noChangeAspect="1" noEditPoints="1"/>
            </p:cNvSpPr>
            <p:nvPr/>
          </p:nvSpPr>
          <p:spPr bwMode="auto">
            <a:xfrm>
              <a:off x="4892490" y="3112457"/>
              <a:ext cx="639076" cy="517346"/>
            </a:xfrm>
            <a:custGeom>
              <a:avLst/>
              <a:gdLst>
                <a:gd name="T0" fmla="*/ 201 w 252"/>
                <a:gd name="T1" fmla="*/ 52 h 204"/>
                <a:gd name="T2" fmla="*/ 201 w 252"/>
                <a:gd name="T3" fmla="*/ 0 h 204"/>
                <a:gd name="T4" fmla="*/ 0 w 252"/>
                <a:gd name="T5" fmla="*/ 0 h 204"/>
                <a:gd name="T6" fmla="*/ 0 w 252"/>
                <a:gd name="T7" fmla="*/ 152 h 204"/>
                <a:gd name="T8" fmla="*/ 51 w 252"/>
                <a:gd name="T9" fmla="*/ 152 h 204"/>
                <a:gd name="T10" fmla="*/ 51 w 252"/>
                <a:gd name="T11" fmla="*/ 204 h 204"/>
                <a:gd name="T12" fmla="*/ 252 w 252"/>
                <a:gd name="T13" fmla="*/ 204 h 204"/>
                <a:gd name="T14" fmla="*/ 252 w 252"/>
                <a:gd name="T15" fmla="*/ 52 h 204"/>
                <a:gd name="T16" fmla="*/ 201 w 252"/>
                <a:gd name="T17" fmla="*/ 52 h 204"/>
                <a:gd name="T18" fmla="*/ 25 w 252"/>
                <a:gd name="T19" fmla="*/ 127 h 204"/>
                <a:gd name="T20" fmla="*/ 25 w 252"/>
                <a:gd name="T21" fmla="*/ 25 h 204"/>
                <a:gd name="T22" fmla="*/ 176 w 252"/>
                <a:gd name="T23" fmla="*/ 25 h 204"/>
                <a:gd name="T24" fmla="*/ 176 w 252"/>
                <a:gd name="T25" fmla="*/ 52 h 204"/>
                <a:gd name="T26" fmla="*/ 51 w 252"/>
                <a:gd name="T27" fmla="*/ 52 h 204"/>
                <a:gd name="T28" fmla="*/ 51 w 252"/>
                <a:gd name="T29" fmla="*/ 127 h 204"/>
                <a:gd name="T30" fmla="*/ 25 w 252"/>
                <a:gd name="T31" fmla="*/ 127 h 204"/>
                <a:gd name="T32" fmla="*/ 76 w 252"/>
                <a:gd name="T33" fmla="*/ 77 h 204"/>
                <a:gd name="T34" fmla="*/ 227 w 252"/>
                <a:gd name="T35" fmla="*/ 77 h 204"/>
                <a:gd name="T36" fmla="*/ 227 w 252"/>
                <a:gd name="T37" fmla="*/ 179 h 204"/>
                <a:gd name="T38" fmla="*/ 76 w 252"/>
                <a:gd name="T39" fmla="*/ 179 h 204"/>
                <a:gd name="T40" fmla="*/ 76 w 252"/>
                <a:gd name="T4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4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555344" y="2568196"/>
            <a:ext cx="1080000" cy="1080000"/>
            <a:chOff x="6385868" y="2746710"/>
            <a:chExt cx="1248842" cy="1248840"/>
          </a:xfrm>
        </p:grpSpPr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6385868" y="2746710"/>
              <a:ext cx="1248842" cy="124884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50" name="组合 49"/>
            <p:cNvGrpSpPr>
              <a:grpSpLocks noChangeAspect="1"/>
            </p:cNvGrpSpPr>
            <p:nvPr/>
          </p:nvGrpSpPr>
          <p:grpSpPr>
            <a:xfrm>
              <a:off x="6688386" y="3129702"/>
              <a:ext cx="643807" cy="482856"/>
              <a:chOff x="17463" y="6819899"/>
              <a:chExt cx="400050" cy="300038"/>
            </a:xfrm>
            <a:solidFill>
              <a:srgbClr val="9DA8B1"/>
            </a:solidFill>
          </p:grpSpPr>
          <p:sp>
            <p:nvSpPr>
              <p:cNvPr id="51" name="Rectangle 426"/>
              <p:cNvSpPr>
                <a:spLocks noChangeArrowheads="1"/>
              </p:cNvSpPr>
              <p:nvPr/>
            </p:nvSpPr>
            <p:spPr bwMode="auto">
              <a:xfrm>
                <a:off x="88900" y="6991349"/>
                <a:ext cx="31750" cy="698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427"/>
              <p:cNvSpPr>
                <a:spLocks noChangeArrowheads="1"/>
              </p:cNvSpPr>
              <p:nvPr/>
            </p:nvSpPr>
            <p:spPr bwMode="auto">
              <a:xfrm>
                <a:off x="144463" y="6911974"/>
                <a:ext cx="33338" cy="149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428"/>
              <p:cNvSpPr>
                <a:spLocks noChangeArrowheads="1"/>
              </p:cNvSpPr>
              <p:nvPr/>
            </p:nvSpPr>
            <p:spPr bwMode="auto">
              <a:xfrm>
                <a:off x="200025" y="6946899"/>
                <a:ext cx="33338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429"/>
              <p:cNvSpPr>
                <a:spLocks noChangeArrowheads="1"/>
              </p:cNvSpPr>
              <p:nvPr/>
            </p:nvSpPr>
            <p:spPr bwMode="auto">
              <a:xfrm>
                <a:off x="257175" y="7024687"/>
                <a:ext cx="31750" cy="365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tangle 430"/>
              <p:cNvSpPr>
                <a:spLocks noChangeArrowheads="1"/>
              </p:cNvSpPr>
              <p:nvPr/>
            </p:nvSpPr>
            <p:spPr bwMode="auto">
              <a:xfrm>
                <a:off x="312738" y="6883399"/>
                <a:ext cx="33338" cy="177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431"/>
              <p:cNvSpPr>
                <a:spLocks noEditPoints="1"/>
              </p:cNvSpPr>
              <p:nvPr/>
            </p:nvSpPr>
            <p:spPr bwMode="auto">
              <a:xfrm>
                <a:off x="17463" y="6819899"/>
                <a:ext cx="400050" cy="300038"/>
              </a:xfrm>
              <a:custGeom>
                <a:avLst/>
                <a:gdLst>
                  <a:gd name="T0" fmla="*/ 0 w 252"/>
                  <a:gd name="T1" fmla="*/ 0 h 189"/>
                  <a:gd name="T2" fmla="*/ 0 w 252"/>
                  <a:gd name="T3" fmla="*/ 189 h 189"/>
                  <a:gd name="T4" fmla="*/ 252 w 252"/>
                  <a:gd name="T5" fmla="*/ 189 h 189"/>
                  <a:gd name="T6" fmla="*/ 252 w 252"/>
                  <a:gd name="T7" fmla="*/ 0 h 189"/>
                  <a:gd name="T8" fmla="*/ 0 w 252"/>
                  <a:gd name="T9" fmla="*/ 0 h 189"/>
                  <a:gd name="T10" fmla="*/ 231 w 252"/>
                  <a:gd name="T11" fmla="*/ 168 h 189"/>
                  <a:gd name="T12" fmla="*/ 21 w 252"/>
                  <a:gd name="T13" fmla="*/ 168 h 189"/>
                  <a:gd name="T14" fmla="*/ 21 w 252"/>
                  <a:gd name="T15" fmla="*/ 21 h 189"/>
                  <a:gd name="T16" fmla="*/ 231 w 252"/>
                  <a:gd name="T17" fmla="*/ 21 h 189"/>
                  <a:gd name="T18" fmla="*/ 231 w 252"/>
                  <a:gd name="T19" fmla="*/ 16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52" y="189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68"/>
                    </a:moveTo>
                    <a:lnTo>
                      <a:pt x="21" y="168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6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7657611" y="2899495"/>
            <a:ext cx="1080000" cy="1080000"/>
            <a:chOff x="8141267" y="2746712"/>
            <a:chExt cx="1248840" cy="1248840"/>
          </a:xfrm>
        </p:grpSpPr>
        <p:sp>
          <p:nvSpPr>
            <p:cNvPr id="58" name="椭圆 57"/>
            <p:cNvSpPr>
              <a:spLocks noChangeAspect="1"/>
            </p:cNvSpPr>
            <p:nvPr/>
          </p:nvSpPr>
          <p:spPr>
            <a:xfrm flipH="1">
              <a:off x="8141267" y="2746712"/>
              <a:ext cx="1248840" cy="1248840"/>
            </a:xfrm>
            <a:prstGeom prst="ellipse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59" name="组合 58"/>
            <p:cNvGrpSpPr>
              <a:grpSpLocks noChangeAspect="1"/>
            </p:cNvGrpSpPr>
            <p:nvPr/>
          </p:nvGrpSpPr>
          <p:grpSpPr>
            <a:xfrm>
              <a:off x="8467452" y="3129704"/>
              <a:ext cx="596471" cy="482856"/>
              <a:chOff x="12042775" y="6005512"/>
              <a:chExt cx="400050" cy="323850"/>
            </a:xfrm>
            <a:solidFill>
              <a:srgbClr val="E9E9E9"/>
            </a:solidFill>
          </p:grpSpPr>
          <p:sp>
            <p:nvSpPr>
              <p:cNvPr id="60" name="Freeform 367"/>
              <p:cNvSpPr>
                <a:spLocks noEditPoints="1"/>
              </p:cNvSpPr>
              <p:nvPr/>
            </p:nvSpPr>
            <p:spPr bwMode="auto">
              <a:xfrm>
                <a:off x="12042775" y="6005512"/>
                <a:ext cx="400050" cy="323850"/>
              </a:xfrm>
              <a:custGeom>
                <a:avLst/>
                <a:gdLst>
                  <a:gd name="T0" fmla="*/ 0 w 252"/>
                  <a:gd name="T1" fmla="*/ 0 h 204"/>
                  <a:gd name="T2" fmla="*/ 0 w 252"/>
                  <a:gd name="T3" fmla="*/ 204 h 204"/>
                  <a:gd name="T4" fmla="*/ 252 w 252"/>
                  <a:gd name="T5" fmla="*/ 204 h 204"/>
                  <a:gd name="T6" fmla="*/ 252 w 252"/>
                  <a:gd name="T7" fmla="*/ 0 h 204"/>
                  <a:gd name="T8" fmla="*/ 0 w 252"/>
                  <a:gd name="T9" fmla="*/ 0 h 204"/>
                  <a:gd name="T10" fmla="*/ 231 w 252"/>
                  <a:gd name="T11" fmla="*/ 183 h 204"/>
                  <a:gd name="T12" fmla="*/ 21 w 252"/>
                  <a:gd name="T13" fmla="*/ 183 h 204"/>
                  <a:gd name="T14" fmla="*/ 21 w 252"/>
                  <a:gd name="T15" fmla="*/ 21 h 204"/>
                  <a:gd name="T16" fmla="*/ 231 w 252"/>
                  <a:gd name="T17" fmla="*/ 21 h 204"/>
                  <a:gd name="T18" fmla="*/ 231 w 252"/>
                  <a:gd name="T19" fmla="*/ 18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204">
                    <a:moveTo>
                      <a:pt x="0" y="0"/>
                    </a:moveTo>
                    <a:lnTo>
                      <a:pt x="0" y="204"/>
                    </a:lnTo>
                    <a:lnTo>
                      <a:pt x="252" y="204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83"/>
                    </a:moveTo>
                    <a:lnTo>
                      <a:pt x="21" y="183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1" name="Oval 368"/>
              <p:cNvSpPr>
                <a:spLocks noChangeArrowheads="1"/>
              </p:cNvSpPr>
              <p:nvPr/>
            </p:nvSpPr>
            <p:spPr bwMode="auto">
              <a:xfrm>
                <a:off x="12099925" y="6059487"/>
                <a:ext cx="42863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Oval 369"/>
              <p:cNvSpPr>
                <a:spLocks noChangeArrowheads="1"/>
              </p:cNvSpPr>
              <p:nvPr/>
            </p:nvSpPr>
            <p:spPr bwMode="auto">
              <a:xfrm>
                <a:off x="12344400" y="6059487"/>
                <a:ext cx="39688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3" name="Oval 370"/>
              <p:cNvSpPr>
                <a:spLocks noChangeArrowheads="1"/>
              </p:cNvSpPr>
              <p:nvPr/>
            </p:nvSpPr>
            <p:spPr bwMode="auto">
              <a:xfrm>
                <a:off x="12099925" y="6232524"/>
                <a:ext cx="42863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4" name="Oval 371"/>
              <p:cNvSpPr>
                <a:spLocks noChangeArrowheads="1"/>
              </p:cNvSpPr>
              <p:nvPr/>
            </p:nvSpPr>
            <p:spPr bwMode="auto">
              <a:xfrm>
                <a:off x="12344400" y="6232524"/>
                <a:ext cx="39688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372"/>
              <p:cNvSpPr>
                <a:spLocks noEditPoints="1"/>
              </p:cNvSpPr>
              <p:nvPr/>
            </p:nvSpPr>
            <p:spPr bwMode="auto">
              <a:xfrm>
                <a:off x="12188825" y="6089649"/>
                <a:ext cx="109538" cy="155575"/>
              </a:xfrm>
              <a:custGeom>
                <a:avLst/>
                <a:gdLst>
                  <a:gd name="T0" fmla="*/ 69 w 69"/>
                  <a:gd name="T1" fmla="*/ 0 h 98"/>
                  <a:gd name="T2" fmla="*/ 0 w 69"/>
                  <a:gd name="T3" fmla="*/ 0 h 98"/>
                  <a:gd name="T4" fmla="*/ 0 w 69"/>
                  <a:gd name="T5" fmla="*/ 98 h 98"/>
                  <a:gd name="T6" fmla="*/ 69 w 69"/>
                  <a:gd name="T7" fmla="*/ 98 h 98"/>
                  <a:gd name="T8" fmla="*/ 69 w 69"/>
                  <a:gd name="T9" fmla="*/ 0 h 98"/>
                  <a:gd name="T10" fmla="*/ 50 w 69"/>
                  <a:gd name="T11" fmla="*/ 83 h 98"/>
                  <a:gd name="T12" fmla="*/ 18 w 69"/>
                  <a:gd name="T13" fmla="*/ 83 h 98"/>
                  <a:gd name="T14" fmla="*/ 18 w 69"/>
                  <a:gd name="T15" fmla="*/ 48 h 98"/>
                  <a:gd name="T16" fmla="*/ 50 w 69"/>
                  <a:gd name="T17" fmla="*/ 48 h 98"/>
                  <a:gd name="T18" fmla="*/ 50 w 69"/>
                  <a:gd name="T19" fmla="*/ 8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8">
                    <a:moveTo>
                      <a:pt x="69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69" y="98"/>
                    </a:lnTo>
                    <a:lnTo>
                      <a:pt x="69" y="0"/>
                    </a:lnTo>
                    <a:close/>
                    <a:moveTo>
                      <a:pt x="50" y="83"/>
                    </a:moveTo>
                    <a:lnTo>
                      <a:pt x="18" y="83"/>
                    </a:lnTo>
                    <a:lnTo>
                      <a:pt x="18" y="48"/>
                    </a:lnTo>
                    <a:lnTo>
                      <a:pt x="50" y="48"/>
                    </a:lnTo>
                    <a:lnTo>
                      <a:pt x="50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9759879" y="3380527"/>
            <a:ext cx="1080000" cy="1080000"/>
            <a:chOff x="9695723" y="2746710"/>
            <a:chExt cx="1250915" cy="1248840"/>
          </a:xfrm>
        </p:grpSpPr>
        <p:sp>
          <p:nvSpPr>
            <p:cNvPr id="67" name="Oval 25"/>
            <p:cNvSpPr/>
            <p:nvPr/>
          </p:nvSpPr>
          <p:spPr>
            <a:xfrm>
              <a:off x="9695723" y="2746710"/>
              <a:ext cx="1250915" cy="124884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735">
                <a:solidFill>
                  <a:schemeClr val="bg1"/>
                </a:solidFill>
              </a:endParaRPr>
            </a:p>
          </p:txBody>
        </p:sp>
        <p:grpSp>
          <p:nvGrpSpPr>
            <p:cNvPr id="68" name="Group 121"/>
            <p:cNvGrpSpPr/>
            <p:nvPr/>
          </p:nvGrpSpPr>
          <p:grpSpPr>
            <a:xfrm>
              <a:off x="10036918" y="3112457"/>
              <a:ext cx="655200" cy="517346"/>
              <a:chOff x="2950272" y="1314466"/>
              <a:chExt cx="496661" cy="421788"/>
            </a:xfrm>
            <a:solidFill>
              <a:schemeClr val="bg1">
                <a:lumMod val="95000"/>
              </a:schemeClr>
            </a:solidFill>
          </p:grpSpPr>
          <p:sp>
            <p:nvSpPr>
              <p:cNvPr id="69" name="Freeform 12"/>
              <p:cNvSpPr/>
              <p:nvPr/>
            </p:nvSpPr>
            <p:spPr bwMode="auto">
              <a:xfrm>
                <a:off x="3107507" y="1559052"/>
                <a:ext cx="89848" cy="89848"/>
              </a:xfrm>
              <a:custGeom>
                <a:avLst/>
                <a:gdLst>
                  <a:gd name="T0" fmla="*/ 36 w 36"/>
                  <a:gd name="T1" fmla="*/ 20 h 36"/>
                  <a:gd name="T2" fmla="*/ 16 w 36"/>
                  <a:gd name="T3" fmla="*/ 0 h 36"/>
                  <a:gd name="T4" fmla="*/ 16 w 36"/>
                  <a:gd name="T5" fmla="*/ 0 h 36"/>
                  <a:gd name="T6" fmla="*/ 0 w 36"/>
                  <a:gd name="T7" fmla="*/ 36 h 36"/>
                  <a:gd name="T8" fmla="*/ 36 w 36"/>
                  <a:gd name="T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0" name="Rectangle 13"/>
              <p:cNvSpPr>
                <a:spLocks noChangeArrowheads="1"/>
              </p:cNvSpPr>
              <p:nvPr/>
            </p:nvSpPr>
            <p:spPr bwMode="auto">
              <a:xfrm>
                <a:off x="3197355" y="1608968"/>
                <a:ext cx="2497" cy="24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3159917" y="1344415"/>
                <a:ext cx="227117" cy="222125"/>
              </a:xfrm>
              <a:custGeom>
                <a:avLst/>
                <a:gdLst>
                  <a:gd name="T0" fmla="*/ 81 w 91"/>
                  <a:gd name="T1" fmla="*/ 0 h 89"/>
                  <a:gd name="T2" fmla="*/ 0 w 91"/>
                  <a:gd name="T3" fmla="*/ 81 h 89"/>
                  <a:gd name="T4" fmla="*/ 8 w 91"/>
                  <a:gd name="T5" fmla="*/ 89 h 89"/>
                  <a:gd name="T6" fmla="*/ 91 w 91"/>
                  <a:gd name="T7" fmla="*/ 8 h 89"/>
                  <a:gd name="T8" fmla="*/ 81 w 9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2" name="Freeform 15"/>
              <p:cNvSpPr/>
              <p:nvPr/>
            </p:nvSpPr>
            <p:spPr bwMode="auto">
              <a:xfrm>
                <a:off x="3189867" y="1374365"/>
                <a:ext cx="227117" cy="224620"/>
              </a:xfrm>
              <a:custGeom>
                <a:avLst/>
                <a:gdLst>
                  <a:gd name="T0" fmla="*/ 0 w 91"/>
                  <a:gd name="T1" fmla="*/ 82 h 90"/>
                  <a:gd name="T2" fmla="*/ 8 w 91"/>
                  <a:gd name="T3" fmla="*/ 90 h 90"/>
                  <a:gd name="T4" fmla="*/ 91 w 91"/>
                  <a:gd name="T5" fmla="*/ 8 h 90"/>
                  <a:gd name="T6" fmla="*/ 83 w 91"/>
                  <a:gd name="T7" fmla="*/ 0 h 90"/>
                  <a:gd name="T8" fmla="*/ 0 w 91"/>
                  <a:gd name="T9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3" name="Freeform 16"/>
              <p:cNvSpPr/>
              <p:nvPr/>
            </p:nvSpPr>
            <p:spPr bwMode="auto">
              <a:xfrm>
                <a:off x="3377051" y="1314466"/>
                <a:ext cx="69882" cy="64890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4" name="Freeform 17"/>
              <p:cNvSpPr/>
              <p:nvPr/>
            </p:nvSpPr>
            <p:spPr bwMode="auto">
              <a:xfrm>
                <a:off x="2950272" y="1324449"/>
                <a:ext cx="416796" cy="411805"/>
              </a:xfrm>
              <a:custGeom>
                <a:avLst/>
                <a:gdLst>
                  <a:gd name="T0" fmla="*/ 147 w 167"/>
                  <a:gd name="T1" fmla="*/ 145 h 165"/>
                  <a:gd name="T2" fmla="*/ 20 w 167"/>
                  <a:gd name="T3" fmla="*/ 145 h 165"/>
                  <a:gd name="T4" fmla="*/ 20 w 167"/>
                  <a:gd name="T5" fmla="*/ 20 h 165"/>
                  <a:gd name="T6" fmla="*/ 139 w 167"/>
                  <a:gd name="T7" fmla="*/ 20 h 165"/>
                  <a:gd name="T8" fmla="*/ 160 w 167"/>
                  <a:gd name="T9" fmla="*/ 0 h 165"/>
                  <a:gd name="T10" fmla="*/ 0 w 167"/>
                  <a:gd name="T11" fmla="*/ 0 h 165"/>
                  <a:gd name="T12" fmla="*/ 0 w 167"/>
                  <a:gd name="T13" fmla="*/ 165 h 165"/>
                  <a:gd name="T14" fmla="*/ 167 w 167"/>
                  <a:gd name="T15" fmla="*/ 165 h 165"/>
                  <a:gd name="T16" fmla="*/ 167 w 167"/>
                  <a:gd name="T17" fmla="*/ 61 h 165"/>
                  <a:gd name="T18" fmla="*/ 147 w 167"/>
                  <a:gd name="T19" fmla="*/ 81 h 165"/>
                  <a:gd name="T20" fmla="*/ 147 w 167"/>
                  <a:gd name="T21" fmla="*/ 1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sp>
        <p:nvSpPr>
          <p:cNvPr id="75" name="Oval 37"/>
          <p:cNvSpPr>
            <a:spLocks noChangeAspect="1"/>
          </p:cNvSpPr>
          <p:nvPr/>
        </p:nvSpPr>
        <p:spPr>
          <a:xfrm>
            <a:off x="1764587" y="5805518"/>
            <a:ext cx="252455" cy="252452"/>
          </a:xfrm>
          <a:prstGeom prst="ellipse">
            <a:avLst/>
          </a:prstGeom>
          <a:solidFill>
            <a:srgbClr val="B9EA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6" name="Oval 39"/>
          <p:cNvSpPr>
            <a:spLocks noChangeAspect="1"/>
          </p:cNvSpPr>
          <p:nvPr/>
        </p:nvSpPr>
        <p:spPr>
          <a:xfrm>
            <a:off x="3866854" y="5805518"/>
            <a:ext cx="252455" cy="252452"/>
          </a:xfrm>
          <a:prstGeom prst="ellipse">
            <a:avLst/>
          </a:prstGeom>
          <a:solidFill>
            <a:srgbClr val="B9EA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rgbClr val="92D050"/>
              </a:solidFill>
            </a:endParaRPr>
          </a:p>
        </p:txBody>
      </p:sp>
      <p:sp>
        <p:nvSpPr>
          <p:cNvPr id="77" name="Oval 40"/>
          <p:cNvSpPr>
            <a:spLocks noChangeAspect="1"/>
          </p:cNvSpPr>
          <p:nvPr/>
        </p:nvSpPr>
        <p:spPr>
          <a:xfrm>
            <a:off x="5969121" y="5805518"/>
            <a:ext cx="252455" cy="252452"/>
          </a:xfrm>
          <a:prstGeom prst="ellipse">
            <a:avLst/>
          </a:prstGeom>
          <a:solidFill>
            <a:srgbClr val="B9EA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rgbClr val="FF3F3F"/>
              </a:solidFill>
            </a:endParaRPr>
          </a:p>
        </p:txBody>
      </p:sp>
      <p:sp>
        <p:nvSpPr>
          <p:cNvPr id="78" name="Oval 74"/>
          <p:cNvSpPr>
            <a:spLocks noChangeAspect="1"/>
          </p:cNvSpPr>
          <p:nvPr/>
        </p:nvSpPr>
        <p:spPr>
          <a:xfrm>
            <a:off x="10173655" y="5805518"/>
            <a:ext cx="252455" cy="252452"/>
          </a:xfrm>
          <a:prstGeom prst="ellipse">
            <a:avLst/>
          </a:prstGeom>
          <a:solidFill>
            <a:srgbClr val="B9EA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rgbClr val="0070C0"/>
              </a:solidFill>
            </a:endParaRPr>
          </a:p>
        </p:txBody>
      </p:sp>
      <p:sp>
        <p:nvSpPr>
          <p:cNvPr id="79" name="Oval 53"/>
          <p:cNvSpPr>
            <a:spLocks noChangeAspect="1"/>
          </p:cNvSpPr>
          <p:nvPr/>
        </p:nvSpPr>
        <p:spPr>
          <a:xfrm>
            <a:off x="8071389" y="5805518"/>
            <a:ext cx="252455" cy="252452"/>
          </a:xfrm>
          <a:prstGeom prst="ellipse">
            <a:avLst/>
          </a:prstGeom>
          <a:solidFill>
            <a:srgbClr val="B9EA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rgbClr val="00B0F0"/>
              </a:solidFill>
            </a:endParaRP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1257137" y="1488442"/>
            <a:ext cx="9870788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86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4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3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2" dur="4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4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9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1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6" dur="4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5" grpId="0"/>
          <p:bldP spid="8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4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3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2" dur="4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9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6" dur="4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5" grpId="0"/>
          <p:bldP spid="86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74"/>
          <p:cNvGrpSpPr/>
          <p:nvPr/>
        </p:nvGrpSpPr>
        <p:grpSpPr>
          <a:xfrm>
            <a:off x="1868976" y="2286863"/>
            <a:ext cx="1411715" cy="3970453"/>
            <a:chOff x="1634044" y="1304396"/>
            <a:chExt cx="921712" cy="2592315"/>
          </a:xfrm>
        </p:grpSpPr>
        <p:sp>
          <p:nvSpPr>
            <p:cNvPr id="24" name="Rounded Rectangle 38"/>
            <p:cNvSpPr/>
            <p:nvPr/>
          </p:nvSpPr>
          <p:spPr>
            <a:xfrm>
              <a:off x="1634044" y="1304396"/>
              <a:ext cx="921712" cy="2592315"/>
            </a:xfrm>
            <a:prstGeom prst="roundRect">
              <a:avLst>
                <a:gd name="adj" fmla="val 50000"/>
              </a:avLst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5" name="Group 46"/>
            <p:cNvGrpSpPr/>
            <p:nvPr/>
          </p:nvGrpSpPr>
          <p:grpSpPr>
            <a:xfrm>
              <a:off x="1703480" y="3032606"/>
              <a:ext cx="782840" cy="782838"/>
              <a:chOff x="1703480" y="3032606"/>
              <a:chExt cx="782840" cy="782838"/>
            </a:xfrm>
          </p:grpSpPr>
          <p:sp>
            <p:nvSpPr>
              <p:cNvPr id="29" name="Oval 44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Oval 45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6" name="Group 61"/>
            <p:cNvGrpSpPr/>
            <p:nvPr/>
          </p:nvGrpSpPr>
          <p:grpSpPr>
            <a:xfrm>
              <a:off x="1744706" y="1477217"/>
              <a:ext cx="700388" cy="2107569"/>
              <a:chOff x="1744706" y="1477217"/>
              <a:chExt cx="700388" cy="2107569"/>
            </a:xfrm>
          </p:grpSpPr>
          <p:sp>
            <p:nvSpPr>
              <p:cNvPr id="27" name="Text Placeholder 3"/>
              <p:cNvSpPr txBox="1"/>
              <p:nvPr/>
            </p:nvSpPr>
            <p:spPr>
              <a:xfrm>
                <a:off x="1907297" y="3263269"/>
                <a:ext cx="375205" cy="32151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输入标签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Rectangle 60"/>
              <p:cNvSpPr/>
              <p:nvPr/>
            </p:nvSpPr>
            <p:spPr>
              <a:xfrm>
                <a:off x="1744706" y="1477217"/>
                <a:ext cx="700388" cy="38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90%</a:t>
                </a:r>
              </a:p>
            </p:txBody>
          </p:sp>
        </p:grpSp>
      </p:grpSp>
      <p:grpSp>
        <p:nvGrpSpPr>
          <p:cNvPr id="32" name="Group 75"/>
          <p:cNvGrpSpPr/>
          <p:nvPr/>
        </p:nvGrpSpPr>
        <p:grpSpPr>
          <a:xfrm>
            <a:off x="3584623" y="2904489"/>
            <a:ext cx="1411715" cy="3352827"/>
            <a:chOff x="2872594" y="1707645"/>
            <a:chExt cx="921712" cy="2189066"/>
          </a:xfrm>
        </p:grpSpPr>
        <p:sp>
          <p:nvSpPr>
            <p:cNvPr id="39" name="Rounded Rectangle 40"/>
            <p:cNvSpPr/>
            <p:nvPr/>
          </p:nvSpPr>
          <p:spPr>
            <a:xfrm>
              <a:off x="2872594" y="1707645"/>
              <a:ext cx="921712" cy="2189066"/>
            </a:xfrm>
            <a:prstGeom prst="roundRect">
              <a:avLst>
                <a:gd name="adj" fmla="val 50000"/>
              </a:avLst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0" name="Group 47"/>
            <p:cNvGrpSpPr/>
            <p:nvPr/>
          </p:nvGrpSpPr>
          <p:grpSpPr>
            <a:xfrm>
              <a:off x="2942030" y="3032606"/>
              <a:ext cx="782840" cy="782838"/>
              <a:chOff x="1703480" y="3032606"/>
              <a:chExt cx="782840" cy="782838"/>
            </a:xfrm>
          </p:grpSpPr>
          <p:sp>
            <p:nvSpPr>
              <p:cNvPr id="45" name="Oval 48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Oval 49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1" name="Group 62"/>
            <p:cNvGrpSpPr/>
            <p:nvPr/>
          </p:nvGrpSpPr>
          <p:grpSpPr>
            <a:xfrm>
              <a:off x="2977971" y="1825998"/>
              <a:ext cx="700388" cy="1758787"/>
              <a:chOff x="1744706" y="1750267"/>
              <a:chExt cx="700388" cy="1758787"/>
            </a:xfrm>
          </p:grpSpPr>
          <p:sp>
            <p:nvSpPr>
              <p:cNvPr id="43" name="Text Placeholder 3"/>
              <p:cNvSpPr txBox="1"/>
              <p:nvPr/>
            </p:nvSpPr>
            <p:spPr>
              <a:xfrm>
                <a:off x="1911900" y="3187537"/>
                <a:ext cx="381193" cy="32151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输入标签</a:t>
                </a:r>
                <a:endPara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Rectangle 64"/>
              <p:cNvSpPr/>
              <p:nvPr/>
            </p:nvSpPr>
            <p:spPr>
              <a:xfrm>
                <a:off x="1744706" y="1750267"/>
                <a:ext cx="700388" cy="38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80%</a:t>
                </a:r>
              </a:p>
            </p:txBody>
          </p:sp>
        </p:grpSp>
      </p:grpSp>
      <p:grpSp>
        <p:nvGrpSpPr>
          <p:cNvPr id="47" name="Group 76"/>
          <p:cNvGrpSpPr/>
          <p:nvPr/>
        </p:nvGrpSpPr>
        <p:grpSpPr>
          <a:xfrm>
            <a:off x="5388157" y="1404540"/>
            <a:ext cx="1411716" cy="4852776"/>
            <a:chOff x="4106521" y="728326"/>
            <a:chExt cx="921712" cy="3168385"/>
          </a:xfrm>
        </p:grpSpPr>
        <p:sp>
          <p:nvSpPr>
            <p:cNvPr id="48" name="Rounded Rectangle 41"/>
            <p:cNvSpPr/>
            <p:nvPr/>
          </p:nvSpPr>
          <p:spPr>
            <a:xfrm>
              <a:off x="4106521" y="728326"/>
              <a:ext cx="921712" cy="3168385"/>
            </a:xfrm>
            <a:prstGeom prst="roundRect">
              <a:avLst>
                <a:gd name="adj" fmla="val 50000"/>
              </a:avLst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9" name="Group 50"/>
            <p:cNvGrpSpPr/>
            <p:nvPr/>
          </p:nvGrpSpPr>
          <p:grpSpPr>
            <a:xfrm>
              <a:off x="4175957" y="3032606"/>
              <a:ext cx="782840" cy="782838"/>
              <a:chOff x="1703480" y="3032606"/>
              <a:chExt cx="782840" cy="782838"/>
            </a:xfrm>
          </p:grpSpPr>
          <p:sp>
            <p:nvSpPr>
              <p:cNvPr id="53" name="Oval 51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4" name="Oval 52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rgbClr val="FF3F3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0" name="Group 65"/>
            <p:cNvGrpSpPr/>
            <p:nvPr/>
          </p:nvGrpSpPr>
          <p:grpSpPr>
            <a:xfrm>
              <a:off x="4135798" y="958754"/>
              <a:ext cx="865751" cy="2626028"/>
              <a:chOff x="1667561" y="1174197"/>
              <a:chExt cx="865751" cy="2626028"/>
            </a:xfrm>
          </p:grpSpPr>
          <p:sp>
            <p:nvSpPr>
              <p:cNvPr id="51" name="Text Placeholder 3"/>
              <p:cNvSpPr txBox="1"/>
              <p:nvPr/>
            </p:nvSpPr>
            <p:spPr>
              <a:xfrm>
                <a:off x="1924450" y="3478708"/>
                <a:ext cx="349379" cy="32151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输入标签</a:t>
                </a:r>
                <a:endPara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2" name="Rectangle 67"/>
              <p:cNvSpPr/>
              <p:nvPr/>
            </p:nvSpPr>
            <p:spPr>
              <a:xfrm>
                <a:off x="1667561" y="1174197"/>
                <a:ext cx="865751" cy="381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100%</a:t>
                </a:r>
              </a:p>
            </p:txBody>
          </p:sp>
        </p:grpSp>
      </p:grpSp>
      <p:grpSp>
        <p:nvGrpSpPr>
          <p:cNvPr id="55" name="Group 79"/>
          <p:cNvGrpSpPr/>
          <p:nvPr/>
        </p:nvGrpSpPr>
        <p:grpSpPr>
          <a:xfrm>
            <a:off x="8911312" y="2286863"/>
            <a:ext cx="1411715" cy="3970453"/>
            <a:chOff x="6588245" y="1304396"/>
            <a:chExt cx="921712" cy="2592315"/>
          </a:xfrm>
        </p:grpSpPr>
        <p:sp>
          <p:nvSpPr>
            <p:cNvPr id="56" name="Rounded Rectangle 43"/>
            <p:cNvSpPr/>
            <p:nvPr/>
          </p:nvSpPr>
          <p:spPr>
            <a:xfrm>
              <a:off x="6588245" y="1304396"/>
              <a:ext cx="921712" cy="2592315"/>
            </a:xfrm>
            <a:prstGeom prst="roundRect">
              <a:avLst>
                <a:gd name="adj" fmla="val 50000"/>
              </a:avLst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657681" y="3032606"/>
              <a:ext cx="782840" cy="782838"/>
              <a:chOff x="1703480" y="3032606"/>
              <a:chExt cx="782840" cy="782838"/>
            </a:xfrm>
          </p:grpSpPr>
          <p:sp>
            <p:nvSpPr>
              <p:cNvPr id="61" name="Oval 57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Oval 58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8" name="Group 68"/>
            <p:cNvGrpSpPr/>
            <p:nvPr/>
          </p:nvGrpSpPr>
          <p:grpSpPr>
            <a:xfrm>
              <a:off x="6693622" y="1477217"/>
              <a:ext cx="700388" cy="2107565"/>
              <a:chOff x="1744706" y="1477217"/>
              <a:chExt cx="700388" cy="2107565"/>
            </a:xfrm>
          </p:grpSpPr>
          <p:sp>
            <p:nvSpPr>
              <p:cNvPr id="59" name="Text Placeholder 3"/>
              <p:cNvSpPr txBox="1"/>
              <p:nvPr/>
            </p:nvSpPr>
            <p:spPr>
              <a:xfrm>
                <a:off x="1950645" y="3263265"/>
                <a:ext cx="299080" cy="32151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输入标签</a:t>
                </a:r>
                <a:endPara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" name="Rectangle 70"/>
              <p:cNvSpPr/>
              <p:nvPr/>
            </p:nvSpPr>
            <p:spPr>
              <a:xfrm>
                <a:off x="1744706" y="1477217"/>
                <a:ext cx="700388" cy="38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90%</a:t>
                </a:r>
              </a:p>
            </p:txBody>
          </p:sp>
        </p:grpSp>
      </p:grpSp>
      <p:grpSp>
        <p:nvGrpSpPr>
          <p:cNvPr id="63" name="Group 78"/>
          <p:cNvGrpSpPr/>
          <p:nvPr/>
        </p:nvGrpSpPr>
        <p:grpSpPr>
          <a:xfrm>
            <a:off x="7195659" y="3198185"/>
            <a:ext cx="1411714" cy="3059131"/>
            <a:chOff x="5349694" y="1880466"/>
            <a:chExt cx="921712" cy="1997312"/>
          </a:xfrm>
        </p:grpSpPr>
        <p:sp>
          <p:nvSpPr>
            <p:cNvPr id="64" name="Rounded Rectangle 42"/>
            <p:cNvSpPr/>
            <p:nvPr/>
          </p:nvSpPr>
          <p:spPr>
            <a:xfrm>
              <a:off x="5349694" y="1880466"/>
              <a:ext cx="921712" cy="1997312"/>
            </a:xfrm>
            <a:prstGeom prst="roundRect">
              <a:avLst>
                <a:gd name="adj" fmla="val 50000"/>
              </a:avLst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5" name="Group 77"/>
            <p:cNvGrpSpPr/>
            <p:nvPr/>
          </p:nvGrpSpPr>
          <p:grpSpPr>
            <a:xfrm>
              <a:off x="5419130" y="1960262"/>
              <a:ext cx="782840" cy="1840285"/>
              <a:chOff x="5419130" y="1960262"/>
              <a:chExt cx="782840" cy="1840285"/>
            </a:xfrm>
          </p:grpSpPr>
          <p:grpSp>
            <p:nvGrpSpPr>
              <p:cNvPr id="66" name="Group 53"/>
              <p:cNvGrpSpPr/>
              <p:nvPr/>
            </p:nvGrpSpPr>
            <p:grpSpPr>
              <a:xfrm>
                <a:off x="5419130" y="3017709"/>
                <a:ext cx="782840" cy="782838"/>
                <a:chOff x="1703480" y="3032606"/>
                <a:chExt cx="782840" cy="782838"/>
              </a:xfrm>
            </p:grpSpPr>
            <p:sp>
              <p:nvSpPr>
                <p:cNvPr id="70" name="Oval 54"/>
                <p:cNvSpPr/>
                <p:nvPr/>
              </p:nvSpPr>
              <p:spPr>
                <a:xfrm>
                  <a:off x="1758217" y="3087343"/>
                  <a:ext cx="673367" cy="6733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5" dirty="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71" name="Oval 55"/>
                <p:cNvSpPr/>
                <p:nvPr/>
              </p:nvSpPr>
              <p:spPr>
                <a:xfrm>
                  <a:off x="1703480" y="3032606"/>
                  <a:ext cx="782840" cy="782838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5" dirty="0">
                    <a:solidFill>
                      <a:srgbClr val="FFC00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67" name="Group 71"/>
              <p:cNvGrpSpPr/>
              <p:nvPr/>
            </p:nvGrpSpPr>
            <p:grpSpPr>
              <a:xfrm>
                <a:off x="5458191" y="1960262"/>
                <a:ext cx="700388" cy="1609627"/>
                <a:chOff x="1744705" y="1865481"/>
                <a:chExt cx="700388" cy="1609627"/>
              </a:xfrm>
            </p:grpSpPr>
            <p:sp>
              <p:nvSpPr>
                <p:cNvPr id="68" name="Text Placeholder 3"/>
                <p:cNvSpPr txBox="1"/>
                <p:nvPr/>
              </p:nvSpPr>
              <p:spPr>
                <a:xfrm>
                  <a:off x="1953286" y="3153591"/>
                  <a:ext cx="283226" cy="321517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spAutoFit/>
                </a:bodyPr>
                <a:lstStyle>
                  <a:lvl1pPr marL="0" indent="0" algn="ctr">
                    <a:buNone/>
                    <a:defRPr sz="16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lvl1pPr>
                  <a:lvl2pPr marL="457200" indent="0">
                    <a:buNone/>
                    <a:defRPr sz="1200"/>
                  </a:lvl2pPr>
                  <a:lvl3pPr marL="914400" indent="0">
                    <a:buNone/>
                    <a:defRPr sz="1000"/>
                  </a:lvl3pPr>
                  <a:lvl4pPr marL="1371600" indent="0">
                    <a:buNone/>
                    <a:defRPr sz="900"/>
                  </a:lvl4pPr>
                  <a:lvl5pPr marL="1828800" indent="0">
                    <a:buNone/>
                    <a:defRPr sz="900"/>
                  </a:lvl5pPr>
                  <a:lvl6pPr marL="2286000" indent="0">
                    <a:buNone/>
                    <a:defRPr sz="900"/>
                  </a:lvl6pPr>
                  <a:lvl7pPr marL="2743200" indent="0">
                    <a:buNone/>
                    <a:defRPr sz="900"/>
                  </a:lvl7pPr>
                  <a:lvl8pPr marL="3200400" indent="0">
                    <a:buNone/>
                    <a:defRPr sz="900"/>
                  </a:lvl8pPr>
                  <a:lvl9pPr marL="3657600" indent="0">
                    <a:buNone/>
                    <a:defRPr sz="900"/>
                  </a:lvl9pPr>
                </a:lstStyle>
                <a:p>
                  <a:pPr defTabSz="1218565">
                    <a:spcBef>
                      <a:spcPct val="20000"/>
                    </a:spcBef>
                    <a:defRPr/>
                  </a:pPr>
                  <a:r>
                    <a:rPr lang="zh-CN" alt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输入标签</a:t>
                  </a:r>
                  <a:endPara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9" name="Rectangle 73"/>
                <p:cNvSpPr/>
                <p:nvPr/>
              </p:nvSpPr>
              <p:spPr>
                <a:xfrm>
                  <a:off x="1744705" y="1865481"/>
                  <a:ext cx="700388" cy="3818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1218565">
                    <a:spcBef>
                      <a:spcPct val="20000"/>
                    </a:spcBef>
                    <a:defRPr/>
                  </a:pPr>
                  <a:r>
                    <a:rPr lang="en-US" sz="3200" b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70%</a:t>
                  </a:r>
                </a:p>
              </p:txBody>
            </p:sp>
          </p:grpSp>
        </p:grpSp>
      </p:grpSp>
      <p:sp>
        <p:nvSpPr>
          <p:cNvPr id="73" name="文本框 13"/>
          <p:cNvSpPr txBox="1"/>
          <p:nvPr/>
        </p:nvSpPr>
        <p:spPr>
          <a:xfrm>
            <a:off x="1958735" y="3451702"/>
            <a:ext cx="1232197" cy="9344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</a:p>
        </p:txBody>
      </p:sp>
      <p:sp>
        <p:nvSpPr>
          <p:cNvPr id="74" name="文本框 13"/>
          <p:cNvSpPr txBox="1"/>
          <p:nvPr/>
        </p:nvSpPr>
        <p:spPr>
          <a:xfrm>
            <a:off x="3682676" y="3849880"/>
            <a:ext cx="1215608" cy="9344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</a:p>
        </p:txBody>
      </p:sp>
      <p:sp>
        <p:nvSpPr>
          <p:cNvPr id="75" name="文本框 13"/>
          <p:cNvSpPr txBox="1"/>
          <p:nvPr/>
        </p:nvSpPr>
        <p:spPr>
          <a:xfrm>
            <a:off x="9001070" y="3451702"/>
            <a:ext cx="1232197" cy="9344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</a:p>
        </p:txBody>
      </p:sp>
      <p:sp>
        <p:nvSpPr>
          <p:cNvPr id="76" name="文本框 13"/>
          <p:cNvSpPr txBox="1"/>
          <p:nvPr/>
        </p:nvSpPr>
        <p:spPr>
          <a:xfrm>
            <a:off x="7293716" y="3904472"/>
            <a:ext cx="1215608" cy="9344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</a:p>
        </p:txBody>
      </p:sp>
      <p:sp>
        <p:nvSpPr>
          <p:cNvPr id="77" name="文本框 13"/>
          <p:cNvSpPr txBox="1"/>
          <p:nvPr/>
        </p:nvSpPr>
        <p:spPr>
          <a:xfrm>
            <a:off x="5488196" y="2627530"/>
            <a:ext cx="1215608" cy="177663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</a:t>
            </a:r>
          </a:p>
        </p:txBody>
      </p:sp>
      <p:sp>
        <p:nvSpPr>
          <p:cNvPr id="80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410889" y="5032657"/>
            <a:ext cx="607235" cy="597495"/>
            <a:chOff x="1622288" y="2631136"/>
            <a:chExt cx="607234" cy="597494"/>
          </a:xfrm>
        </p:grpSpPr>
        <p:sp>
          <p:nvSpPr>
            <p:cNvPr id="21" name="泪滴形 20"/>
            <p:cNvSpPr/>
            <p:nvPr/>
          </p:nvSpPr>
          <p:spPr>
            <a:xfrm rot="5400000">
              <a:off x="1622288" y="2631136"/>
              <a:ext cx="597494" cy="597494"/>
            </a:xfrm>
            <a:prstGeom prst="teardrop">
              <a:avLst/>
            </a:prstGeom>
            <a:solidFill>
              <a:srgbClr val="B9E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1632621" y="2719391"/>
              <a:ext cx="385763" cy="292100"/>
            </a:xfrm>
            <a:custGeom>
              <a:avLst/>
              <a:gdLst>
                <a:gd name="T0" fmla="*/ 15 w 100"/>
                <a:gd name="T1" fmla="*/ 75 h 75"/>
                <a:gd name="T2" fmla="*/ 51 w 100"/>
                <a:gd name="T3" fmla="*/ 17 h 75"/>
                <a:gd name="T4" fmla="*/ 51 w 100"/>
                <a:gd name="T5" fmla="*/ 0 h 75"/>
                <a:gd name="T6" fmla="*/ 100 w 100"/>
                <a:gd name="T7" fmla="*/ 28 h 75"/>
                <a:gd name="T8" fmla="*/ 51 w 100"/>
                <a:gd name="T9" fmla="*/ 61 h 75"/>
                <a:gd name="T10" fmla="*/ 51 w 100"/>
                <a:gd name="T11" fmla="*/ 45 h 75"/>
                <a:gd name="T12" fmla="*/ 51 w 100"/>
                <a:gd name="T13" fmla="*/ 40 h 75"/>
                <a:gd name="T14" fmla="*/ 15 w 100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5">
                  <a:moveTo>
                    <a:pt x="15" y="75"/>
                  </a:moveTo>
                  <a:cubicBezTo>
                    <a:pt x="15" y="75"/>
                    <a:pt x="0" y="31"/>
                    <a:pt x="51" y="1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24" y="42"/>
                    <a:pt x="15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1843759" y="2871791"/>
              <a:ext cx="385763" cy="293688"/>
            </a:xfrm>
            <a:custGeom>
              <a:avLst/>
              <a:gdLst>
                <a:gd name="T0" fmla="*/ 84 w 100"/>
                <a:gd name="T1" fmla="*/ 0 h 75"/>
                <a:gd name="T2" fmla="*/ 49 w 100"/>
                <a:gd name="T3" fmla="*/ 59 h 75"/>
                <a:gd name="T4" fmla="*/ 49 w 100"/>
                <a:gd name="T5" fmla="*/ 75 h 75"/>
                <a:gd name="T6" fmla="*/ 0 w 100"/>
                <a:gd name="T7" fmla="*/ 48 h 75"/>
                <a:gd name="T8" fmla="*/ 49 w 100"/>
                <a:gd name="T9" fmla="*/ 14 h 75"/>
                <a:gd name="T10" fmla="*/ 49 w 100"/>
                <a:gd name="T11" fmla="*/ 30 h 75"/>
                <a:gd name="T12" fmla="*/ 49 w 100"/>
                <a:gd name="T13" fmla="*/ 35 h 75"/>
                <a:gd name="T14" fmla="*/ 84 w 10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5">
                  <a:moveTo>
                    <a:pt x="84" y="0"/>
                  </a:moveTo>
                  <a:cubicBezTo>
                    <a:pt x="84" y="0"/>
                    <a:pt x="100" y="44"/>
                    <a:pt x="49" y="59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76" y="33"/>
                    <a:pt x="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96305" y="5032657"/>
            <a:ext cx="597495" cy="597495"/>
            <a:chOff x="1622288" y="1296650"/>
            <a:chExt cx="597494" cy="597494"/>
          </a:xfrm>
        </p:grpSpPr>
        <p:sp>
          <p:nvSpPr>
            <p:cNvPr id="25" name="泪滴形 24"/>
            <p:cNvSpPr/>
            <p:nvPr/>
          </p:nvSpPr>
          <p:spPr>
            <a:xfrm rot="5400000">
              <a:off x="1622288" y="1296650"/>
              <a:ext cx="597494" cy="597494"/>
            </a:xfrm>
            <a:prstGeom prst="teardrop">
              <a:avLst/>
            </a:prstGeom>
            <a:solidFill>
              <a:srgbClr val="B9E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1865908" y="1478148"/>
              <a:ext cx="336506" cy="337425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701333" y="1380690"/>
              <a:ext cx="218821" cy="215143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971979" y="5032657"/>
            <a:ext cx="597495" cy="597495"/>
            <a:chOff x="1622288" y="3942436"/>
            <a:chExt cx="597494" cy="597494"/>
          </a:xfrm>
        </p:grpSpPr>
        <p:sp>
          <p:nvSpPr>
            <p:cNvPr id="29" name="泪滴形 28"/>
            <p:cNvSpPr/>
            <p:nvPr/>
          </p:nvSpPr>
          <p:spPr>
            <a:xfrm rot="5400000">
              <a:off x="1622288" y="3942436"/>
              <a:ext cx="597494" cy="597494"/>
            </a:xfrm>
            <a:prstGeom prst="teardrop">
              <a:avLst/>
            </a:prstGeom>
            <a:solidFill>
              <a:srgbClr val="B9E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1741647" y="4091456"/>
              <a:ext cx="366713" cy="279400"/>
            </a:xfrm>
            <a:custGeom>
              <a:avLst/>
              <a:gdLst>
                <a:gd name="T0" fmla="*/ 95 w 95"/>
                <a:gd name="T1" fmla="*/ 17 h 71"/>
                <a:gd name="T2" fmla="*/ 78 w 95"/>
                <a:gd name="T3" fmla="*/ 0 h 71"/>
                <a:gd name="T4" fmla="*/ 59 w 95"/>
                <a:gd name="T5" fmla="*/ 0 h 71"/>
                <a:gd name="T6" fmla="*/ 59 w 95"/>
                <a:gd name="T7" fmla="*/ 12 h 71"/>
                <a:gd name="T8" fmla="*/ 78 w 95"/>
                <a:gd name="T9" fmla="*/ 12 h 71"/>
                <a:gd name="T10" fmla="*/ 83 w 95"/>
                <a:gd name="T11" fmla="*/ 17 h 71"/>
                <a:gd name="T12" fmla="*/ 83 w 95"/>
                <a:gd name="T13" fmla="*/ 54 h 71"/>
                <a:gd name="T14" fmla="*/ 78 w 95"/>
                <a:gd name="T15" fmla="*/ 59 h 71"/>
                <a:gd name="T16" fmla="*/ 17 w 95"/>
                <a:gd name="T17" fmla="*/ 59 h 71"/>
                <a:gd name="T18" fmla="*/ 12 w 95"/>
                <a:gd name="T19" fmla="*/ 54 h 71"/>
                <a:gd name="T20" fmla="*/ 12 w 95"/>
                <a:gd name="T21" fmla="*/ 17 h 71"/>
                <a:gd name="T22" fmla="*/ 17 w 95"/>
                <a:gd name="T23" fmla="*/ 12 h 71"/>
                <a:gd name="T24" fmla="*/ 37 w 95"/>
                <a:gd name="T25" fmla="*/ 12 h 71"/>
                <a:gd name="T26" fmla="*/ 37 w 95"/>
                <a:gd name="T27" fmla="*/ 0 h 71"/>
                <a:gd name="T28" fmla="*/ 17 w 95"/>
                <a:gd name="T29" fmla="*/ 0 h 71"/>
                <a:gd name="T30" fmla="*/ 0 w 95"/>
                <a:gd name="T31" fmla="*/ 17 h 71"/>
                <a:gd name="T32" fmla="*/ 0 w 95"/>
                <a:gd name="T33" fmla="*/ 54 h 71"/>
                <a:gd name="T34" fmla="*/ 17 w 95"/>
                <a:gd name="T35" fmla="*/ 71 h 71"/>
                <a:gd name="T36" fmla="*/ 78 w 95"/>
                <a:gd name="T37" fmla="*/ 71 h 71"/>
                <a:gd name="T38" fmla="*/ 95 w 95"/>
                <a:gd name="T39" fmla="*/ 54 h 71"/>
                <a:gd name="T40" fmla="*/ 95 w 95"/>
                <a:gd name="T41" fmla="*/ 1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71">
                  <a:moveTo>
                    <a:pt x="95" y="17"/>
                  </a:moveTo>
                  <a:cubicBezTo>
                    <a:pt x="95" y="8"/>
                    <a:pt x="87" y="0"/>
                    <a:pt x="78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1" y="12"/>
                    <a:pt x="83" y="15"/>
                    <a:pt x="83" y="17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7"/>
                    <a:pt x="81" y="59"/>
                    <a:pt x="78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5" y="59"/>
                    <a:pt x="12" y="57"/>
                    <a:pt x="12" y="54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5"/>
                    <a:pt x="15" y="12"/>
                    <a:pt x="1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4"/>
                    <a:pt x="8" y="71"/>
                    <a:pt x="17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87" y="71"/>
                    <a:pt x="95" y="64"/>
                    <a:pt x="95" y="54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1835310" y="4085111"/>
              <a:ext cx="180975" cy="303213"/>
            </a:xfrm>
            <a:custGeom>
              <a:avLst/>
              <a:gdLst>
                <a:gd name="T0" fmla="*/ 41 w 45"/>
                <a:gd name="T1" fmla="*/ 43 h 78"/>
                <a:gd name="T2" fmla="*/ 32 w 45"/>
                <a:gd name="T3" fmla="*/ 43 h 78"/>
                <a:gd name="T4" fmla="*/ 32 w 45"/>
                <a:gd name="T5" fmla="*/ 38 h 78"/>
                <a:gd name="T6" fmla="*/ 32 w 45"/>
                <a:gd name="T7" fmla="*/ 25 h 78"/>
                <a:gd name="T8" fmla="*/ 32 w 45"/>
                <a:gd name="T9" fmla="*/ 4 h 78"/>
                <a:gd name="T10" fmla="*/ 28 w 45"/>
                <a:gd name="T11" fmla="*/ 0 h 78"/>
                <a:gd name="T12" fmla="*/ 17 w 45"/>
                <a:gd name="T13" fmla="*/ 0 h 78"/>
                <a:gd name="T14" fmla="*/ 14 w 45"/>
                <a:gd name="T15" fmla="*/ 4 h 78"/>
                <a:gd name="T16" fmla="*/ 14 w 45"/>
                <a:gd name="T17" fmla="*/ 25 h 78"/>
                <a:gd name="T18" fmla="*/ 14 w 45"/>
                <a:gd name="T19" fmla="*/ 38 h 78"/>
                <a:gd name="T20" fmla="*/ 14 w 45"/>
                <a:gd name="T21" fmla="*/ 43 h 78"/>
                <a:gd name="T22" fmla="*/ 5 w 45"/>
                <a:gd name="T23" fmla="*/ 43 h 78"/>
                <a:gd name="T24" fmla="*/ 1 w 45"/>
                <a:gd name="T25" fmla="*/ 46 h 78"/>
                <a:gd name="T26" fmla="*/ 9 w 45"/>
                <a:gd name="T27" fmla="*/ 57 h 78"/>
                <a:gd name="T28" fmla="*/ 13 w 45"/>
                <a:gd name="T29" fmla="*/ 65 h 78"/>
                <a:gd name="T30" fmla="*/ 20 w 45"/>
                <a:gd name="T31" fmla="*/ 76 h 78"/>
                <a:gd name="T32" fmla="*/ 25 w 45"/>
                <a:gd name="T33" fmla="*/ 76 h 78"/>
                <a:gd name="T34" fmla="*/ 32 w 45"/>
                <a:gd name="T35" fmla="*/ 64 h 78"/>
                <a:gd name="T36" fmla="*/ 37 w 45"/>
                <a:gd name="T37" fmla="*/ 57 h 78"/>
                <a:gd name="T38" fmla="*/ 44 w 45"/>
                <a:gd name="T39" fmla="*/ 46 h 78"/>
                <a:gd name="T40" fmla="*/ 41 w 45"/>
                <a:gd name="T41" fmla="*/ 4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78">
                  <a:moveTo>
                    <a:pt x="41" y="43"/>
                  </a:moveTo>
                  <a:cubicBezTo>
                    <a:pt x="32" y="43"/>
                    <a:pt x="32" y="43"/>
                    <a:pt x="32" y="43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0" y="44"/>
                    <a:pt x="1" y="4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9"/>
                    <a:pt x="12" y="63"/>
                    <a:pt x="13" y="6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2" y="78"/>
                    <a:pt x="24" y="78"/>
                    <a:pt x="25" y="7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3"/>
                    <a:pt x="36" y="59"/>
                    <a:pt x="37" y="5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5" y="44"/>
                    <a:pt x="44" y="43"/>
                    <a:pt x="41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06431" y="1452615"/>
            <a:ext cx="2603872" cy="3214160"/>
            <a:chOff x="1790707" y="1556140"/>
            <a:chExt cx="2603872" cy="3214160"/>
          </a:xfrm>
        </p:grpSpPr>
        <p:sp>
          <p:nvSpPr>
            <p:cNvPr id="40" name="任意多边形 39"/>
            <p:cNvSpPr/>
            <p:nvPr/>
          </p:nvSpPr>
          <p:spPr>
            <a:xfrm>
              <a:off x="1790707" y="1556140"/>
              <a:ext cx="2603872" cy="3214160"/>
            </a:xfrm>
            <a:custGeom>
              <a:avLst/>
              <a:gdLst>
                <a:gd name="connsiteX0" fmla="*/ 1008594 w 2603872"/>
                <a:gd name="connsiteY0" fmla="*/ 145742 h 3214160"/>
                <a:gd name="connsiteX1" fmla="*/ 946457 w 2603872"/>
                <a:gd name="connsiteY1" fmla="*/ 207879 h 3214160"/>
                <a:gd name="connsiteX2" fmla="*/ 1008594 w 2603872"/>
                <a:gd name="connsiteY2" fmla="*/ 270016 h 3214160"/>
                <a:gd name="connsiteX3" fmla="*/ 1595278 w 2603872"/>
                <a:gd name="connsiteY3" fmla="*/ 270016 h 3214160"/>
                <a:gd name="connsiteX4" fmla="*/ 1657415 w 2603872"/>
                <a:gd name="connsiteY4" fmla="*/ 207879 h 3214160"/>
                <a:gd name="connsiteX5" fmla="*/ 1595278 w 2603872"/>
                <a:gd name="connsiteY5" fmla="*/ 145742 h 3214160"/>
                <a:gd name="connsiteX6" fmla="*/ 0 w 2603872"/>
                <a:gd name="connsiteY6" fmla="*/ 0 h 3214160"/>
                <a:gd name="connsiteX7" fmla="*/ 2603872 w 2603872"/>
                <a:gd name="connsiteY7" fmla="*/ 0 h 3214160"/>
                <a:gd name="connsiteX8" fmla="*/ 2603872 w 2603872"/>
                <a:gd name="connsiteY8" fmla="*/ 3214160 h 3214160"/>
                <a:gd name="connsiteX9" fmla="*/ 0 w 2603872"/>
                <a:gd name="connsiteY9" fmla="*/ 3214160 h 321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872" h="3214160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>
              <a:blip r:embed="rId2" cstate="print"/>
              <a:srcRect/>
              <a:stretch>
                <a:fillRect l="-13314" r="-5103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94064" y="1452615"/>
            <a:ext cx="2603872" cy="3214160"/>
            <a:chOff x="1790707" y="1556140"/>
            <a:chExt cx="2603872" cy="3214160"/>
          </a:xfrm>
        </p:grpSpPr>
        <p:sp>
          <p:nvSpPr>
            <p:cNvPr id="42" name="任意多边形 41"/>
            <p:cNvSpPr/>
            <p:nvPr/>
          </p:nvSpPr>
          <p:spPr>
            <a:xfrm>
              <a:off x="1790707" y="1556140"/>
              <a:ext cx="2603872" cy="3214160"/>
            </a:xfrm>
            <a:custGeom>
              <a:avLst/>
              <a:gdLst>
                <a:gd name="connsiteX0" fmla="*/ 1008594 w 2603872"/>
                <a:gd name="connsiteY0" fmla="*/ 145742 h 3214160"/>
                <a:gd name="connsiteX1" fmla="*/ 946457 w 2603872"/>
                <a:gd name="connsiteY1" fmla="*/ 207879 h 3214160"/>
                <a:gd name="connsiteX2" fmla="*/ 1008594 w 2603872"/>
                <a:gd name="connsiteY2" fmla="*/ 270016 h 3214160"/>
                <a:gd name="connsiteX3" fmla="*/ 1595278 w 2603872"/>
                <a:gd name="connsiteY3" fmla="*/ 270016 h 3214160"/>
                <a:gd name="connsiteX4" fmla="*/ 1657415 w 2603872"/>
                <a:gd name="connsiteY4" fmla="*/ 207879 h 3214160"/>
                <a:gd name="connsiteX5" fmla="*/ 1595278 w 2603872"/>
                <a:gd name="connsiteY5" fmla="*/ 145742 h 3214160"/>
                <a:gd name="connsiteX6" fmla="*/ 0 w 2603872"/>
                <a:gd name="connsiteY6" fmla="*/ 0 h 3214160"/>
                <a:gd name="connsiteX7" fmla="*/ 2603872 w 2603872"/>
                <a:gd name="connsiteY7" fmla="*/ 0 h 3214160"/>
                <a:gd name="connsiteX8" fmla="*/ 2603872 w 2603872"/>
                <a:gd name="connsiteY8" fmla="*/ 3214160 h 3214160"/>
                <a:gd name="connsiteX9" fmla="*/ 0 w 2603872"/>
                <a:gd name="connsiteY9" fmla="*/ 3214160 h 321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872" h="3214160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>
              <a:blip r:embed="rId3" cstate="print"/>
              <a:srcRect/>
              <a:stretch>
                <a:fillRect l="-30746" r="-3354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81697" y="1452615"/>
            <a:ext cx="2603872" cy="3214160"/>
            <a:chOff x="1790707" y="1556140"/>
            <a:chExt cx="2603872" cy="3214160"/>
          </a:xfrm>
        </p:grpSpPr>
        <p:sp>
          <p:nvSpPr>
            <p:cNvPr id="45" name="任意多边形 44"/>
            <p:cNvSpPr/>
            <p:nvPr/>
          </p:nvSpPr>
          <p:spPr>
            <a:xfrm>
              <a:off x="1790707" y="1556140"/>
              <a:ext cx="2603872" cy="3214160"/>
            </a:xfrm>
            <a:custGeom>
              <a:avLst/>
              <a:gdLst>
                <a:gd name="connsiteX0" fmla="*/ 1008594 w 2603872"/>
                <a:gd name="connsiteY0" fmla="*/ 145742 h 3214160"/>
                <a:gd name="connsiteX1" fmla="*/ 946457 w 2603872"/>
                <a:gd name="connsiteY1" fmla="*/ 207879 h 3214160"/>
                <a:gd name="connsiteX2" fmla="*/ 1008594 w 2603872"/>
                <a:gd name="connsiteY2" fmla="*/ 270016 h 3214160"/>
                <a:gd name="connsiteX3" fmla="*/ 1595278 w 2603872"/>
                <a:gd name="connsiteY3" fmla="*/ 270016 h 3214160"/>
                <a:gd name="connsiteX4" fmla="*/ 1657415 w 2603872"/>
                <a:gd name="connsiteY4" fmla="*/ 207879 h 3214160"/>
                <a:gd name="connsiteX5" fmla="*/ 1595278 w 2603872"/>
                <a:gd name="connsiteY5" fmla="*/ 145742 h 3214160"/>
                <a:gd name="connsiteX6" fmla="*/ 0 w 2603872"/>
                <a:gd name="connsiteY6" fmla="*/ 0 h 3214160"/>
                <a:gd name="connsiteX7" fmla="*/ 2603872 w 2603872"/>
                <a:gd name="connsiteY7" fmla="*/ 0 h 3214160"/>
                <a:gd name="connsiteX8" fmla="*/ 2603872 w 2603872"/>
                <a:gd name="connsiteY8" fmla="*/ 3214160 h 3214160"/>
                <a:gd name="connsiteX9" fmla="*/ 0 w 2603872"/>
                <a:gd name="connsiteY9" fmla="*/ 3214160 h 321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872" h="3214160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>
              <a:blip r:embed="rId4" cstate="print"/>
              <a:srcRect/>
              <a:stretch>
                <a:fillRect t="-10377" b="-1037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2086677" y="4963225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2086677" y="5378818"/>
            <a:ext cx="2148495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在此录入上述图表的描述说明，在此录入图表的描述说明。</a:t>
            </a:r>
          </a:p>
        </p:txBody>
      </p:sp>
      <p:sp>
        <p:nvSpPr>
          <p:cNvPr id="56" name="矩形 55"/>
          <p:cNvSpPr/>
          <p:nvPr/>
        </p:nvSpPr>
        <p:spPr>
          <a:xfrm>
            <a:off x="5378767" y="4963225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5378767" y="5378818"/>
            <a:ext cx="2151183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在此录入上述图表的描述说明，在此录入图表的描述说明。</a:t>
            </a:r>
          </a:p>
        </p:txBody>
      </p:sp>
      <p:sp>
        <p:nvSpPr>
          <p:cNvPr id="58" name="矩形 57"/>
          <p:cNvSpPr/>
          <p:nvPr/>
        </p:nvSpPr>
        <p:spPr>
          <a:xfrm>
            <a:off x="8676067" y="4963225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8676063" y="5378818"/>
            <a:ext cx="2310384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/>
          <p:cNvSpPr/>
          <p:nvPr/>
        </p:nvSpPr>
        <p:spPr bwMode="auto">
          <a:xfrm>
            <a:off x="5129507" y="1667084"/>
            <a:ext cx="3024571" cy="3208687"/>
          </a:xfrm>
          <a:custGeom>
            <a:avLst/>
            <a:gdLst>
              <a:gd name="T0" fmla="*/ 453 w 958"/>
              <a:gd name="T1" fmla="*/ 0 h 1016"/>
              <a:gd name="T2" fmla="*/ 215 w 958"/>
              <a:gd name="T3" fmla="*/ 59 h 1016"/>
              <a:gd name="T4" fmla="*/ 304 w 958"/>
              <a:gd name="T5" fmla="*/ 119 h 1016"/>
              <a:gd name="T6" fmla="*/ 486 w 958"/>
              <a:gd name="T7" fmla="*/ 514 h 1016"/>
              <a:gd name="T8" fmla="*/ 410 w 958"/>
              <a:gd name="T9" fmla="*/ 778 h 1016"/>
              <a:gd name="T10" fmla="*/ 0 w 958"/>
              <a:gd name="T11" fmla="*/ 732 h 1016"/>
              <a:gd name="T12" fmla="*/ 209 w 958"/>
              <a:gd name="T13" fmla="*/ 960 h 1016"/>
              <a:gd name="T14" fmla="*/ 454 w 958"/>
              <a:gd name="T15" fmla="*/ 1016 h 1016"/>
              <a:gd name="T16" fmla="*/ 722 w 958"/>
              <a:gd name="T17" fmla="*/ 933 h 1016"/>
              <a:gd name="T18" fmla="*/ 958 w 958"/>
              <a:gd name="T19" fmla="*/ 505 h 1016"/>
              <a:gd name="T20" fmla="*/ 453 w 958"/>
              <a:gd name="T21" fmla="*/ 0 h 1016"/>
              <a:gd name="connsiteX0" fmla="*/ 4729 w 10000"/>
              <a:gd name="connsiteY0" fmla="*/ 0 h 10000"/>
              <a:gd name="connsiteX1" fmla="*/ 2244 w 10000"/>
              <a:gd name="connsiteY1" fmla="*/ 581 h 10000"/>
              <a:gd name="connsiteX2" fmla="*/ 3173 w 10000"/>
              <a:gd name="connsiteY2" fmla="*/ 1171 h 10000"/>
              <a:gd name="connsiteX3" fmla="*/ 5073 w 10000"/>
              <a:gd name="connsiteY3" fmla="*/ 5059 h 10000"/>
              <a:gd name="connsiteX4" fmla="*/ 4280 w 10000"/>
              <a:gd name="connsiteY4" fmla="*/ 7657 h 10000"/>
              <a:gd name="connsiteX5" fmla="*/ 0 w 10000"/>
              <a:gd name="connsiteY5" fmla="*/ 7205 h 10000"/>
              <a:gd name="connsiteX6" fmla="*/ 2182 w 10000"/>
              <a:gd name="connsiteY6" fmla="*/ 9449 h 10000"/>
              <a:gd name="connsiteX7" fmla="*/ 4739 w 10000"/>
              <a:gd name="connsiteY7" fmla="*/ 10000 h 10000"/>
              <a:gd name="connsiteX8" fmla="*/ 7537 w 10000"/>
              <a:gd name="connsiteY8" fmla="*/ 9183 h 10000"/>
              <a:gd name="connsiteX9" fmla="*/ 10000 w 10000"/>
              <a:gd name="connsiteY9" fmla="*/ 4970 h 10000"/>
              <a:gd name="connsiteX10" fmla="*/ 4729 w 10000"/>
              <a:gd name="connsiteY10" fmla="*/ 0 h 10000"/>
              <a:gd name="connsiteX0-1" fmla="*/ 4729 w 10000"/>
              <a:gd name="connsiteY0-2" fmla="*/ 0 h 10000"/>
              <a:gd name="connsiteX1-3" fmla="*/ 2244 w 10000"/>
              <a:gd name="connsiteY1-4" fmla="*/ 581 h 10000"/>
              <a:gd name="connsiteX2-5" fmla="*/ 3173 w 10000"/>
              <a:gd name="connsiteY2-6" fmla="*/ 1171 h 10000"/>
              <a:gd name="connsiteX3-7" fmla="*/ 5073 w 10000"/>
              <a:gd name="connsiteY3-8" fmla="*/ 5059 h 10000"/>
              <a:gd name="connsiteX4-9" fmla="*/ 4280 w 10000"/>
              <a:gd name="connsiteY4-10" fmla="*/ 7657 h 10000"/>
              <a:gd name="connsiteX5-11" fmla="*/ 0 w 10000"/>
              <a:gd name="connsiteY5-12" fmla="*/ 7205 h 10000"/>
              <a:gd name="connsiteX6-13" fmla="*/ 2182 w 10000"/>
              <a:gd name="connsiteY6-14" fmla="*/ 9449 h 10000"/>
              <a:gd name="connsiteX7-15" fmla="*/ 4739 w 10000"/>
              <a:gd name="connsiteY7-16" fmla="*/ 10000 h 10000"/>
              <a:gd name="connsiteX8-17" fmla="*/ 7537 w 10000"/>
              <a:gd name="connsiteY8-18" fmla="*/ 9183 h 10000"/>
              <a:gd name="connsiteX9-19" fmla="*/ 10000 w 10000"/>
              <a:gd name="connsiteY9-20" fmla="*/ 4970 h 10000"/>
              <a:gd name="connsiteX10-21" fmla="*/ 4729 w 10000"/>
              <a:gd name="connsiteY10-2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0000" h="10000">
                <a:moveTo>
                  <a:pt x="4729" y="0"/>
                </a:moveTo>
                <a:cubicBezTo>
                  <a:pt x="3831" y="0"/>
                  <a:pt x="2985" y="217"/>
                  <a:pt x="2244" y="581"/>
                </a:cubicBezTo>
                <a:cubicBezTo>
                  <a:pt x="2578" y="748"/>
                  <a:pt x="2881" y="945"/>
                  <a:pt x="3173" y="1171"/>
                </a:cubicBezTo>
                <a:cubicBezTo>
                  <a:pt x="4342" y="2087"/>
                  <a:pt x="5188" y="3524"/>
                  <a:pt x="5073" y="5059"/>
                </a:cubicBezTo>
                <a:cubicBezTo>
                  <a:pt x="5010" y="5925"/>
                  <a:pt x="5021" y="6663"/>
                  <a:pt x="4280" y="7657"/>
                </a:cubicBezTo>
                <a:cubicBezTo>
                  <a:pt x="1655" y="9788"/>
                  <a:pt x="0" y="7205"/>
                  <a:pt x="0" y="7205"/>
                </a:cubicBezTo>
                <a:cubicBezTo>
                  <a:pt x="282" y="8632"/>
                  <a:pt x="2182" y="9449"/>
                  <a:pt x="2182" y="9449"/>
                </a:cubicBezTo>
                <a:cubicBezTo>
                  <a:pt x="2902" y="9803"/>
                  <a:pt x="3862" y="10000"/>
                  <a:pt x="4739" y="10000"/>
                </a:cubicBezTo>
                <a:cubicBezTo>
                  <a:pt x="5772" y="10000"/>
                  <a:pt x="6722" y="9665"/>
                  <a:pt x="7537" y="9183"/>
                </a:cubicBezTo>
                <a:cubicBezTo>
                  <a:pt x="9019" y="8297"/>
                  <a:pt x="10000" y="6742"/>
                  <a:pt x="10000" y="4970"/>
                </a:cubicBezTo>
                <a:cubicBezTo>
                  <a:pt x="10000" y="2224"/>
                  <a:pt x="7641" y="0"/>
                  <a:pt x="4729" y="0"/>
                </a:cubicBezTo>
                <a:close/>
              </a:path>
            </a:pathLst>
          </a:custGeom>
          <a:solidFill>
            <a:srgbClr val="B9EA60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3" name="Freeform 26"/>
          <p:cNvSpPr>
            <a:spLocks noEditPoints="1"/>
          </p:cNvSpPr>
          <p:nvPr/>
        </p:nvSpPr>
        <p:spPr bwMode="auto">
          <a:xfrm>
            <a:off x="3483138" y="1680424"/>
            <a:ext cx="3215357" cy="2977875"/>
          </a:xfrm>
          <a:custGeom>
            <a:avLst/>
            <a:gdLst>
              <a:gd name="T0" fmla="*/ 692 w 1018"/>
              <a:gd name="T1" fmla="*/ 395 h 943"/>
              <a:gd name="T2" fmla="*/ 694 w 1018"/>
              <a:gd name="T3" fmla="*/ 397 h 943"/>
              <a:gd name="T4" fmla="*/ 694 w 1018"/>
              <a:gd name="T5" fmla="*/ 397 h 943"/>
              <a:gd name="T6" fmla="*/ 739 w 1018"/>
              <a:gd name="T7" fmla="*/ 393 h 943"/>
              <a:gd name="T8" fmla="*/ 972 w 1018"/>
              <a:gd name="T9" fmla="*/ 627 h 943"/>
              <a:gd name="T10" fmla="*/ 872 w 1018"/>
              <a:gd name="T11" fmla="*/ 818 h 943"/>
              <a:gd name="T12" fmla="*/ 872 w 1018"/>
              <a:gd name="T13" fmla="*/ 818 h 943"/>
              <a:gd name="T14" fmla="*/ 931 w 1018"/>
              <a:gd name="T15" fmla="*/ 774 h 943"/>
              <a:gd name="T16" fmla="*/ 1007 w 1018"/>
              <a:gd name="T17" fmla="*/ 510 h 943"/>
              <a:gd name="T18" fmla="*/ 825 w 1018"/>
              <a:gd name="T19" fmla="*/ 115 h 943"/>
              <a:gd name="T20" fmla="*/ 736 w 1018"/>
              <a:gd name="T21" fmla="*/ 55 h 943"/>
              <a:gd name="T22" fmla="*/ 735 w 1018"/>
              <a:gd name="T23" fmla="*/ 56 h 943"/>
              <a:gd name="T24" fmla="*/ 504 w 1018"/>
              <a:gd name="T25" fmla="*/ 0 h 943"/>
              <a:gd name="T26" fmla="*/ 0 w 1018"/>
              <a:gd name="T27" fmla="*/ 504 h 943"/>
              <a:gd name="T28" fmla="*/ 237 w 1018"/>
              <a:gd name="T29" fmla="*/ 932 h 943"/>
              <a:gd name="T30" fmla="*/ 257 w 1018"/>
              <a:gd name="T31" fmla="*/ 943 h 943"/>
              <a:gd name="T32" fmla="*/ 255 w 1018"/>
              <a:gd name="T33" fmla="*/ 898 h 943"/>
              <a:gd name="T34" fmla="*/ 692 w 1018"/>
              <a:gd name="T35" fmla="*/ 395 h 943"/>
              <a:gd name="T36" fmla="*/ 963 w 1018"/>
              <a:gd name="T37" fmla="*/ 713 h 943"/>
              <a:gd name="T38" fmla="*/ 963 w 1018"/>
              <a:gd name="T39" fmla="*/ 714 h 943"/>
              <a:gd name="T40" fmla="*/ 963 w 1018"/>
              <a:gd name="T41" fmla="*/ 71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8" h="943">
                <a:moveTo>
                  <a:pt x="692" y="395"/>
                </a:moveTo>
                <a:cubicBezTo>
                  <a:pt x="692" y="395"/>
                  <a:pt x="694" y="397"/>
                  <a:pt x="694" y="397"/>
                </a:cubicBezTo>
                <a:cubicBezTo>
                  <a:pt x="694" y="397"/>
                  <a:pt x="694" y="397"/>
                  <a:pt x="694" y="397"/>
                </a:cubicBezTo>
                <a:cubicBezTo>
                  <a:pt x="708" y="394"/>
                  <a:pt x="723" y="393"/>
                  <a:pt x="739" y="393"/>
                </a:cubicBezTo>
                <a:cubicBezTo>
                  <a:pt x="868" y="393"/>
                  <a:pt x="972" y="498"/>
                  <a:pt x="972" y="627"/>
                </a:cubicBezTo>
                <a:cubicBezTo>
                  <a:pt x="972" y="706"/>
                  <a:pt x="933" y="776"/>
                  <a:pt x="872" y="818"/>
                </a:cubicBezTo>
                <a:cubicBezTo>
                  <a:pt x="872" y="818"/>
                  <a:pt x="872" y="818"/>
                  <a:pt x="872" y="818"/>
                </a:cubicBezTo>
                <a:cubicBezTo>
                  <a:pt x="891" y="806"/>
                  <a:pt x="911" y="792"/>
                  <a:pt x="931" y="774"/>
                </a:cubicBezTo>
                <a:cubicBezTo>
                  <a:pt x="1002" y="673"/>
                  <a:pt x="1001" y="598"/>
                  <a:pt x="1007" y="510"/>
                </a:cubicBezTo>
                <a:cubicBezTo>
                  <a:pt x="1018" y="354"/>
                  <a:pt x="937" y="208"/>
                  <a:pt x="825" y="115"/>
                </a:cubicBezTo>
                <a:cubicBezTo>
                  <a:pt x="797" y="92"/>
                  <a:pt x="768" y="72"/>
                  <a:pt x="736" y="55"/>
                </a:cubicBezTo>
                <a:cubicBezTo>
                  <a:pt x="735" y="56"/>
                  <a:pt x="735" y="56"/>
                  <a:pt x="735" y="56"/>
                </a:cubicBezTo>
                <a:cubicBezTo>
                  <a:pt x="666" y="20"/>
                  <a:pt x="588" y="0"/>
                  <a:pt x="504" y="0"/>
                </a:cubicBezTo>
                <a:cubicBezTo>
                  <a:pt x="226" y="0"/>
                  <a:pt x="0" y="226"/>
                  <a:pt x="0" y="504"/>
                </a:cubicBezTo>
                <a:cubicBezTo>
                  <a:pt x="0" y="685"/>
                  <a:pt x="95" y="843"/>
                  <a:pt x="237" y="932"/>
                </a:cubicBezTo>
                <a:cubicBezTo>
                  <a:pt x="244" y="936"/>
                  <a:pt x="250" y="940"/>
                  <a:pt x="257" y="943"/>
                </a:cubicBezTo>
                <a:cubicBezTo>
                  <a:pt x="256" y="928"/>
                  <a:pt x="255" y="913"/>
                  <a:pt x="255" y="898"/>
                </a:cubicBezTo>
                <a:cubicBezTo>
                  <a:pt x="255" y="643"/>
                  <a:pt x="449" y="433"/>
                  <a:pt x="692" y="395"/>
                </a:cubicBezTo>
                <a:close/>
                <a:moveTo>
                  <a:pt x="963" y="713"/>
                </a:moveTo>
                <a:cubicBezTo>
                  <a:pt x="963" y="714"/>
                  <a:pt x="963" y="714"/>
                  <a:pt x="963" y="714"/>
                </a:cubicBezTo>
                <a:cubicBezTo>
                  <a:pt x="963" y="714"/>
                  <a:pt x="963" y="713"/>
                  <a:pt x="963" y="713"/>
                </a:cubicBezTo>
                <a:close/>
              </a:path>
            </a:pathLst>
          </a:custGeom>
          <a:solidFill>
            <a:srgbClr val="84B537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4" name="Freeform 27"/>
          <p:cNvSpPr/>
          <p:nvPr/>
        </p:nvSpPr>
        <p:spPr bwMode="auto">
          <a:xfrm>
            <a:off x="4288978" y="2927876"/>
            <a:ext cx="3231693" cy="3199347"/>
          </a:xfrm>
          <a:custGeom>
            <a:avLst/>
            <a:gdLst>
              <a:gd name="T0" fmla="*/ 325 w 1020"/>
              <a:gd name="T1" fmla="*/ 421 h 1013"/>
              <a:gd name="T2" fmla="*/ 249 w 1020"/>
              <a:gd name="T3" fmla="*/ 230 h 1013"/>
              <a:gd name="T4" fmla="*/ 439 w 1020"/>
              <a:gd name="T5" fmla="*/ 2 h 1013"/>
              <a:gd name="T6" fmla="*/ 437 w 1020"/>
              <a:gd name="T7" fmla="*/ 0 h 1013"/>
              <a:gd name="T8" fmla="*/ 0 w 1020"/>
              <a:gd name="T9" fmla="*/ 503 h 1013"/>
              <a:gd name="T10" fmla="*/ 510 w 1020"/>
              <a:gd name="T11" fmla="*/ 1013 h 1013"/>
              <a:gd name="T12" fmla="*/ 1020 w 1020"/>
              <a:gd name="T13" fmla="*/ 503 h 1013"/>
              <a:gd name="T14" fmla="*/ 325 w 1020"/>
              <a:gd name="T15" fmla="*/ 421 h 1013"/>
              <a:gd name="connsiteX0" fmla="*/ 3025 w 10000"/>
              <a:gd name="connsiteY0" fmla="*/ 4286 h 10000"/>
              <a:gd name="connsiteX1" fmla="*/ 2441 w 10000"/>
              <a:gd name="connsiteY1" fmla="*/ 2270 h 10000"/>
              <a:gd name="connsiteX2" fmla="*/ 4304 w 10000"/>
              <a:gd name="connsiteY2" fmla="*/ 20 h 10000"/>
              <a:gd name="connsiteX3" fmla="*/ 4284 w 10000"/>
              <a:gd name="connsiteY3" fmla="*/ 0 h 10000"/>
              <a:gd name="connsiteX4" fmla="*/ 0 w 10000"/>
              <a:gd name="connsiteY4" fmla="*/ 4965 h 10000"/>
              <a:gd name="connsiteX5" fmla="*/ 5000 w 10000"/>
              <a:gd name="connsiteY5" fmla="*/ 10000 h 10000"/>
              <a:gd name="connsiteX6" fmla="*/ 10000 w 10000"/>
              <a:gd name="connsiteY6" fmla="*/ 4965 h 10000"/>
              <a:gd name="connsiteX7" fmla="*/ 3025 w 10000"/>
              <a:gd name="connsiteY7" fmla="*/ 4286 h 10000"/>
              <a:gd name="connsiteX0-1" fmla="*/ 3025 w 10000"/>
              <a:gd name="connsiteY0-2" fmla="*/ 4286 h 10000"/>
              <a:gd name="connsiteX1-3" fmla="*/ 2441 w 10000"/>
              <a:gd name="connsiteY1-4" fmla="*/ 2270 h 10000"/>
              <a:gd name="connsiteX2-5" fmla="*/ 4304 w 10000"/>
              <a:gd name="connsiteY2-6" fmla="*/ 20 h 10000"/>
              <a:gd name="connsiteX3-7" fmla="*/ 4284 w 10000"/>
              <a:gd name="connsiteY3-8" fmla="*/ 0 h 10000"/>
              <a:gd name="connsiteX4-9" fmla="*/ 0 w 10000"/>
              <a:gd name="connsiteY4-10" fmla="*/ 4965 h 10000"/>
              <a:gd name="connsiteX5-11" fmla="*/ 5000 w 10000"/>
              <a:gd name="connsiteY5-12" fmla="*/ 10000 h 10000"/>
              <a:gd name="connsiteX6-13" fmla="*/ 10000 w 10000"/>
              <a:gd name="connsiteY6-14" fmla="*/ 4965 h 10000"/>
              <a:gd name="connsiteX7-15" fmla="*/ 3025 w 10000"/>
              <a:gd name="connsiteY7-16" fmla="*/ 4286 h 10000"/>
              <a:gd name="connsiteX0-17" fmla="*/ 3025 w 10000"/>
              <a:gd name="connsiteY0-18" fmla="*/ 4286 h 10000"/>
              <a:gd name="connsiteX1-19" fmla="*/ 2572 w 10000"/>
              <a:gd name="connsiteY1-20" fmla="*/ 3409 h 10000"/>
              <a:gd name="connsiteX2-21" fmla="*/ 2441 w 10000"/>
              <a:gd name="connsiteY2-22" fmla="*/ 2270 h 10000"/>
              <a:gd name="connsiteX3-23" fmla="*/ 4304 w 10000"/>
              <a:gd name="connsiteY3-24" fmla="*/ 20 h 10000"/>
              <a:gd name="connsiteX4-25" fmla="*/ 4284 w 10000"/>
              <a:gd name="connsiteY4-26" fmla="*/ 0 h 10000"/>
              <a:gd name="connsiteX5-27" fmla="*/ 0 w 10000"/>
              <a:gd name="connsiteY5-28" fmla="*/ 4965 h 10000"/>
              <a:gd name="connsiteX6-29" fmla="*/ 5000 w 10000"/>
              <a:gd name="connsiteY6-30" fmla="*/ 10000 h 10000"/>
              <a:gd name="connsiteX7-31" fmla="*/ 10000 w 10000"/>
              <a:gd name="connsiteY7-32" fmla="*/ 4965 h 10000"/>
              <a:gd name="connsiteX8" fmla="*/ 3025 w 10000"/>
              <a:gd name="connsiteY8" fmla="*/ 4286 h 10000"/>
              <a:gd name="connsiteX0-33" fmla="*/ 5718 w 10000"/>
              <a:gd name="connsiteY0-34" fmla="*/ 5877 h 10000"/>
              <a:gd name="connsiteX1-35" fmla="*/ 2572 w 10000"/>
              <a:gd name="connsiteY1-36" fmla="*/ 3409 h 10000"/>
              <a:gd name="connsiteX2-37" fmla="*/ 2441 w 10000"/>
              <a:gd name="connsiteY2-38" fmla="*/ 2270 h 10000"/>
              <a:gd name="connsiteX3-39" fmla="*/ 4304 w 10000"/>
              <a:gd name="connsiteY3-40" fmla="*/ 20 h 10000"/>
              <a:gd name="connsiteX4-41" fmla="*/ 4284 w 10000"/>
              <a:gd name="connsiteY4-42" fmla="*/ 0 h 10000"/>
              <a:gd name="connsiteX5-43" fmla="*/ 0 w 10000"/>
              <a:gd name="connsiteY5-44" fmla="*/ 4965 h 10000"/>
              <a:gd name="connsiteX6-45" fmla="*/ 5000 w 10000"/>
              <a:gd name="connsiteY6-46" fmla="*/ 10000 h 10000"/>
              <a:gd name="connsiteX7-47" fmla="*/ 10000 w 10000"/>
              <a:gd name="connsiteY7-48" fmla="*/ 4965 h 10000"/>
              <a:gd name="connsiteX8-49" fmla="*/ 5718 w 10000"/>
              <a:gd name="connsiteY8-50" fmla="*/ 5877 h 10000"/>
              <a:gd name="connsiteX0-51" fmla="*/ 5718 w 10000"/>
              <a:gd name="connsiteY0-52" fmla="*/ 5877 h 10000"/>
              <a:gd name="connsiteX1-53" fmla="*/ 2572 w 10000"/>
              <a:gd name="connsiteY1-54" fmla="*/ 3409 h 10000"/>
              <a:gd name="connsiteX2-55" fmla="*/ 2441 w 10000"/>
              <a:gd name="connsiteY2-56" fmla="*/ 2270 h 10000"/>
              <a:gd name="connsiteX3-57" fmla="*/ 4304 w 10000"/>
              <a:gd name="connsiteY3-58" fmla="*/ 20 h 10000"/>
              <a:gd name="connsiteX4-59" fmla="*/ 4284 w 10000"/>
              <a:gd name="connsiteY4-60" fmla="*/ 0 h 10000"/>
              <a:gd name="connsiteX5-61" fmla="*/ 0 w 10000"/>
              <a:gd name="connsiteY5-62" fmla="*/ 4965 h 10000"/>
              <a:gd name="connsiteX6-63" fmla="*/ 5000 w 10000"/>
              <a:gd name="connsiteY6-64" fmla="*/ 10000 h 10000"/>
              <a:gd name="connsiteX7-65" fmla="*/ 10000 w 10000"/>
              <a:gd name="connsiteY7-66" fmla="*/ 4965 h 10000"/>
              <a:gd name="connsiteX8-67" fmla="*/ 5718 w 10000"/>
              <a:gd name="connsiteY8-68" fmla="*/ 5877 h 10000"/>
              <a:gd name="connsiteX0-69" fmla="*/ 5718 w 10000"/>
              <a:gd name="connsiteY0-70" fmla="*/ 5877 h 10000"/>
              <a:gd name="connsiteX1-71" fmla="*/ 2572 w 10000"/>
              <a:gd name="connsiteY1-72" fmla="*/ 3409 h 10000"/>
              <a:gd name="connsiteX2-73" fmla="*/ 2441 w 10000"/>
              <a:gd name="connsiteY2-74" fmla="*/ 2270 h 10000"/>
              <a:gd name="connsiteX3-75" fmla="*/ 4304 w 10000"/>
              <a:gd name="connsiteY3-76" fmla="*/ 20 h 10000"/>
              <a:gd name="connsiteX4-77" fmla="*/ 4284 w 10000"/>
              <a:gd name="connsiteY4-78" fmla="*/ 0 h 10000"/>
              <a:gd name="connsiteX5-79" fmla="*/ 0 w 10000"/>
              <a:gd name="connsiteY5-80" fmla="*/ 4965 h 10000"/>
              <a:gd name="connsiteX6-81" fmla="*/ 5000 w 10000"/>
              <a:gd name="connsiteY6-82" fmla="*/ 10000 h 10000"/>
              <a:gd name="connsiteX7-83" fmla="*/ 10000 w 10000"/>
              <a:gd name="connsiteY7-84" fmla="*/ 4965 h 10000"/>
              <a:gd name="connsiteX8-85" fmla="*/ 5718 w 10000"/>
              <a:gd name="connsiteY8-86" fmla="*/ 5877 h 10000"/>
              <a:gd name="connsiteX0-87" fmla="*/ 5718 w 10030"/>
              <a:gd name="connsiteY0-88" fmla="*/ 5877 h 10000"/>
              <a:gd name="connsiteX1-89" fmla="*/ 2572 w 10030"/>
              <a:gd name="connsiteY1-90" fmla="*/ 3409 h 10000"/>
              <a:gd name="connsiteX2-91" fmla="*/ 2441 w 10030"/>
              <a:gd name="connsiteY2-92" fmla="*/ 2270 h 10000"/>
              <a:gd name="connsiteX3-93" fmla="*/ 4304 w 10030"/>
              <a:gd name="connsiteY3-94" fmla="*/ 20 h 10000"/>
              <a:gd name="connsiteX4-95" fmla="*/ 4284 w 10030"/>
              <a:gd name="connsiteY4-96" fmla="*/ 0 h 10000"/>
              <a:gd name="connsiteX5-97" fmla="*/ 0 w 10030"/>
              <a:gd name="connsiteY5-98" fmla="*/ 4965 h 10000"/>
              <a:gd name="connsiteX6-99" fmla="*/ 5000 w 10030"/>
              <a:gd name="connsiteY6-100" fmla="*/ 10000 h 10000"/>
              <a:gd name="connsiteX7-101" fmla="*/ 10030 w 10030"/>
              <a:gd name="connsiteY7-102" fmla="*/ 5010 h 10000"/>
              <a:gd name="connsiteX8-103" fmla="*/ 5718 w 10030"/>
              <a:gd name="connsiteY8-104" fmla="*/ 5877 h 10000"/>
              <a:gd name="connsiteX0-105" fmla="*/ 5718 w 10030"/>
              <a:gd name="connsiteY0-106" fmla="*/ 5877 h 10000"/>
              <a:gd name="connsiteX1-107" fmla="*/ 2572 w 10030"/>
              <a:gd name="connsiteY1-108" fmla="*/ 3409 h 10000"/>
              <a:gd name="connsiteX2-109" fmla="*/ 2441 w 10030"/>
              <a:gd name="connsiteY2-110" fmla="*/ 2270 h 10000"/>
              <a:gd name="connsiteX3-111" fmla="*/ 4304 w 10030"/>
              <a:gd name="connsiteY3-112" fmla="*/ 20 h 10000"/>
              <a:gd name="connsiteX4-113" fmla="*/ 4284 w 10030"/>
              <a:gd name="connsiteY4-114" fmla="*/ 0 h 10000"/>
              <a:gd name="connsiteX5-115" fmla="*/ 0 w 10030"/>
              <a:gd name="connsiteY5-116" fmla="*/ 4965 h 10000"/>
              <a:gd name="connsiteX6-117" fmla="*/ 5000 w 10030"/>
              <a:gd name="connsiteY6-118" fmla="*/ 10000 h 10000"/>
              <a:gd name="connsiteX7-119" fmla="*/ 10030 w 10030"/>
              <a:gd name="connsiteY7-120" fmla="*/ 5010 h 10000"/>
              <a:gd name="connsiteX8-121" fmla="*/ 5718 w 10030"/>
              <a:gd name="connsiteY8-122" fmla="*/ 5877 h 10000"/>
              <a:gd name="connsiteX0-123" fmla="*/ 5718 w 10030"/>
              <a:gd name="connsiteY0-124" fmla="*/ 5877 h 10000"/>
              <a:gd name="connsiteX1-125" fmla="*/ 2572 w 10030"/>
              <a:gd name="connsiteY1-126" fmla="*/ 3409 h 10000"/>
              <a:gd name="connsiteX2-127" fmla="*/ 2441 w 10030"/>
              <a:gd name="connsiteY2-128" fmla="*/ 2270 h 10000"/>
              <a:gd name="connsiteX3-129" fmla="*/ 4304 w 10030"/>
              <a:gd name="connsiteY3-130" fmla="*/ 20 h 10000"/>
              <a:gd name="connsiteX4-131" fmla="*/ 4284 w 10030"/>
              <a:gd name="connsiteY4-132" fmla="*/ 0 h 10000"/>
              <a:gd name="connsiteX5-133" fmla="*/ 0 w 10030"/>
              <a:gd name="connsiteY5-134" fmla="*/ 4965 h 10000"/>
              <a:gd name="connsiteX6-135" fmla="*/ 5000 w 10030"/>
              <a:gd name="connsiteY6-136" fmla="*/ 10000 h 10000"/>
              <a:gd name="connsiteX7-137" fmla="*/ 10030 w 10030"/>
              <a:gd name="connsiteY7-138" fmla="*/ 5010 h 10000"/>
              <a:gd name="connsiteX8-139" fmla="*/ 5718 w 10030"/>
              <a:gd name="connsiteY8-140" fmla="*/ 5877 h 10000"/>
              <a:gd name="connsiteX0-141" fmla="*/ 5718 w 10030"/>
              <a:gd name="connsiteY0-142" fmla="*/ 5877 h 10000"/>
              <a:gd name="connsiteX1-143" fmla="*/ 2808 w 10030"/>
              <a:gd name="connsiteY1-144" fmla="*/ 3930 h 10000"/>
              <a:gd name="connsiteX2-145" fmla="*/ 2441 w 10030"/>
              <a:gd name="connsiteY2-146" fmla="*/ 2270 h 10000"/>
              <a:gd name="connsiteX3-147" fmla="*/ 4304 w 10030"/>
              <a:gd name="connsiteY3-148" fmla="*/ 20 h 10000"/>
              <a:gd name="connsiteX4-149" fmla="*/ 4284 w 10030"/>
              <a:gd name="connsiteY4-150" fmla="*/ 0 h 10000"/>
              <a:gd name="connsiteX5-151" fmla="*/ 0 w 10030"/>
              <a:gd name="connsiteY5-152" fmla="*/ 4965 h 10000"/>
              <a:gd name="connsiteX6-153" fmla="*/ 5000 w 10030"/>
              <a:gd name="connsiteY6-154" fmla="*/ 10000 h 10000"/>
              <a:gd name="connsiteX7-155" fmla="*/ 10030 w 10030"/>
              <a:gd name="connsiteY7-156" fmla="*/ 5010 h 10000"/>
              <a:gd name="connsiteX8-157" fmla="*/ 5718 w 10030"/>
              <a:gd name="connsiteY8-158" fmla="*/ 5877 h 10000"/>
              <a:gd name="connsiteX0-159" fmla="*/ 5718 w 10030"/>
              <a:gd name="connsiteY0-160" fmla="*/ 5877 h 10000"/>
              <a:gd name="connsiteX1-161" fmla="*/ 2808 w 10030"/>
              <a:gd name="connsiteY1-162" fmla="*/ 3930 h 10000"/>
              <a:gd name="connsiteX2-163" fmla="*/ 2441 w 10030"/>
              <a:gd name="connsiteY2-164" fmla="*/ 2270 h 10000"/>
              <a:gd name="connsiteX3-165" fmla="*/ 4304 w 10030"/>
              <a:gd name="connsiteY3-166" fmla="*/ 20 h 10000"/>
              <a:gd name="connsiteX4-167" fmla="*/ 4284 w 10030"/>
              <a:gd name="connsiteY4-168" fmla="*/ 0 h 10000"/>
              <a:gd name="connsiteX5-169" fmla="*/ 0 w 10030"/>
              <a:gd name="connsiteY5-170" fmla="*/ 4965 h 10000"/>
              <a:gd name="connsiteX6-171" fmla="*/ 5000 w 10030"/>
              <a:gd name="connsiteY6-172" fmla="*/ 10000 h 10000"/>
              <a:gd name="connsiteX7-173" fmla="*/ 10030 w 10030"/>
              <a:gd name="connsiteY7-174" fmla="*/ 5010 h 10000"/>
              <a:gd name="connsiteX8-175" fmla="*/ 5718 w 10030"/>
              <a:gd name="connsiteY8-176" fmla="*/ 5877 h 10000"/>
              <a:gd name="connsiteX0-177" fmla="*/ 5718 w 10030"/>
              <a:gd name="connsiteY0-178" fmla="*/ 5877 h 10000"/>
              <a:gd name="connsiteX1-179" fmla="*/ 2808 w 10030"/>
              <a:gd name="connsiteY1-180" fmla="*/ 3930 h 10000"/>
              <a:gd name="connsiteX2-181" fmla="*/ 2441 w 10030"/>
              <a:gd name="connsiteY2-182" fmla="*/ 2270 h 10000"/>
              <a:gd name="connsiteX3-183" fmla="*/ 4304 w 10030"/>
              <a:gd name="connsiteY3-184" fmla="*/ 20 h 10000"/>
              <a:gd name="connsiteX4-185" fmla="*/ 4284 w 10030"/>
              <a:gd name="connsiteY4-186" fmla="*/ 0 h 10000"/>
              <a:gd name="connsiteX5-187" fmla="*/ 0 w 10030"/>
              <a:gd name="connsiteY5-188" fmla="*/ 4965 h 10000"/>
              <a:gd name="connsiteX6-189" fmla="*/ 5000 w 10030"/>
              <a:gd name="connsiteY6-190" fmla="*/ 10000 h 10000"/>
              <a:gd name="connsiteX7-191" fmla="*/ 10030 w 10030"/>
              <a:gd name="connsiteY7-192" fmla="*/ 5010 h 10000"/>
              <a:gd name="connsiteX8-193" fmla="*/ 5718 w 10030"/>
              <a:gd name="connsiteY8-194" fmla="*/ 5877 h 10000"/>
              <a:gd name="connsiteX0-195" fmla="*/ 5718 w 10030"/>
              <a:gd name="connsiteY0-196" fmla="*/ 5877 h 10000"/>
              <a:gd name="connsiteX1-197" fmla="*/ 2808 w 10030"/>
              <a:gd name="connsiteY1-198" fmla="*/ 3930 h 10000"/>
              <a:gd name="connsiteX2-199" fmla="*/ 2441 w 10030"/>
              <a:gd name="connsiteY2-200" fmla="*/ 2270 h 10000"/>
              <a:gd name="connsiteX3-201" fmla="*/ 4304 w 10030"/>
              <a:gd name="connsiteY3-202" fmla="*/ 20 h 10000"/>
              <a:gd name="connsiteX4-203" fmla="*/ 4284 w 10030"/>
              <a:gd name="connsiteY4-204" fmla="*/ 0 h 10000"/>
              <a:gd name="connsiteX5-205" fmla="*/ 0 w 10030"/>
              <a:gd name="connsiteY5-206" fmla="*/ 4965 h 10000"/>
              <a:gd name="connsiteX6-207" fmla="*/ 5000 w 10030"/>
              <a:gd name="connsiteY6-208" fmla="*/ 10000 h 10000"/>
              <a:gd name="connsiteX7-209" fmla="*/ 10030 w 10030"/>
              <a:gd name="connsiteY7-210" fmla="*/ 5010 h 10000"/>
              <a:gd name="connsiteX8-211" fmla="*/ 5718 w 10030"/>
              <a:gd name="connsiteY8-212" fmla="*/ 5877 h 10000"/>
              <a:gd name="connsiteX0-213" fmla="*/ 5718 w 10030"/>
              <a:gd name="connsiteY0-214" fmla="*/ 5907 h 10000"/>
              <a:gd name="connsiteX1-215" fmla="*/ 2808 w 10030"/>
              <a:gd name="connsiteY1-216" fmla="*/ 3930 h 10000"/>
              <a:gd name="connsiteX2-217" fmla="*/ 2441 w 10030"/>
              <a:gd name="connsiteY2-218" fmla="*/ 2270 h 10000"/>
              <a:gd name="connsiteX3-219" fmla="*/ 4304 w 10030"/>
              <a:gd name="connsiteY3-220" fmla="*/ 20 h 10000"/>
              <a:gd name="connsiteX4-221" fmla="*/ 4284 w 10030"/>
              <a:gd name="connsiteY4-222" fmla="*/ 0 h 10000"/>
              <a:gd name="connsiteX5-223" fmla="*/ 0 w 10030"/>
              <a:gd name="connsiteY5-224" fmla="*/ 4965 h 10000"/>
              <a:gd name="connsiteX6-225" fmla="*/ 5000 w 10030"/>
              <a:gd name="connsiteY6-226" fmla="*/ 10000 h 10000"/>
              <a:gd name="connsiteX7-227" fmla="*/ 10030 w 10030"/>
              <a:gd name="connsiteY7-228" fmla="*/ 5010 h 10000"/>
              <a:gd name="connsiteX8-229" fmla="*/ 5718 w 10030"/>
              <a:gd name="connsiteY8-230" fmla="*/ 5907 h 10000"/>
              <a:gd name="connsiteX0-231" fmla="*/ 5718 w 10030"/>
              <a:gd name="connsiteY0-232" fmla="*/ 5907 h 10000"/>
              <a:gd name="connsiteX1-233" fmla="*/ 2808 w 10030"/>
              <a:gd name="connsiteY1-234" fmla="*/ 3930 h 10000"/>
              <a:gd name="connsiteX2-235" fmla="*/ 2441 w 10030"/>
              <a:gd name="connsiteY2-236" fmla="*/ 2270 h 10000"/>
              <a:gd name="connsiteX3-237" fmla="*/ 4304 w 10030"/>
              <a:gd name="connsiteY3-238" fmla="*/ 20 h 10000"/>
              <a:gd name="connsiteX4-239" fmla="*/ 4284 w 10030"/>
              <a:gd name="connsiteY4-240" fmla="*/ 0 h 10000"/>
              <a:gd name="connsiteX5-241" fmla="*/ 0 w 10030"/>
              <a:gd name="connsiteY5-242" fmla="*/ 4965 h 10000"/>
              <a:gd name="connsiteX6-243" fmla="*/ 5000 w 10030"/>
              <a:gd name="connsiteY6-244" fmla="*/ 10000 h 10000"/>
              <a:gd name="connsiteX7-245" fmla="*/ 10030 w 10030"/>
              <a:gd name="connsiteY7-246" fmla="*/ 5010 h 10000"/>
              <a:gd name="connsiteX8-247" fmla="*/ 5718 w 10030"/>
              <a:gd name="connsiteY8-248" fmla="*/ 5907 h 10000"/>
              <a:gd name="connsiteX0-249" fmla="*/ 5718 w 10030"/>
              <a:gd name="connsiteY0-250" fmla="*/ 5907 h 10000"/>
              <a:gd name="connsiteX1-251" fmla="*/ 2808 w 10030"/>
              <a:gd name="connsiteY1-252" fmla="*/ 3930 h 10000"/>
              <a:gd name="connsiteX2-253" fmla="*/ 2441 w 10030"/>
              <a:gd name="connsiteY2-254" fmla="*/ 2270 h 10000"/>
              <a:gd name="connsiteX3-255" fmla="*/ 4304 w 10030"/>
              <a:gd name="connsiteY3-256" fmla="*/ 20 h 10000"/>
              <a:gd name="connsiteX4-257" fmla="*/ 4284 w 10030"/>
              <a:gd name="connsiteY4-258" fmla="*/ 0 h 10000"/>
              <a:gd name="connsiteX5-259" fmla="*/ 0 w 10030"/>
              <a:gd name="connsiteY5-260" fmla="*/ 4965 h 10000"/>
              <a:gd name="connsiteX6-261" fmla="*/ 5000 w 10030"/>
              <a:gd name="connsiteY6-262" fmla="*/ 10000 h 10000"/>
              <a:gd name="connsiteX7-263" fmla="*/ 10030 w 10030"/>
              <a:gd name="connsiteY7-264" fmla="*/ 5010 h 10000"/>
              <a:gd name="connsiteX8-265" fmla="*/ 5718 w 10030"/>
              <a:gd name="connsiteY8-266" fmla="*/ 5907 h 10000"/>
              <a:gd name="connsiteX0-267" fmla="*/ 5718 w 10030"/>
              <a:gd name="connsiteY0-268" fmla="*/ 5907 h 10000"/>
              <a:gd name="connsiteX1-269" fmla="*/ 2808 w 10030"/>
              <a:gd name="connsiteY1-270" fmla="*/ 3930 h 10000"/>
              <a:gd name="connsiteX2-271" fmla="*/ 2441 w 10030"/>
              <a:gd name="connsiteY2-272" fmla="*/ 2270 h 10000"/>
              <a:gd name="connsiteX3-273" fmla="*/ 4304 w 10030"/>
              <a:gd name="connsiteY3-274" fmla="*/ 20 h 10000"/>
              <a:gd name="connsiteX4-275" fmla="*/ 4284 w 10030"/>
              <a:gd name="connsiteY4-276" fmla="*/ 0 h 10000"/>
              <a:gd name="connsiteX5-277" fmla="*/ 0 w 10030"/>
              <a:gd name="connsiteY5-278" fmla="*/ 4965 h 10000"/>
              <a:gd name="connsiteX6-279" fmla="*/ 5000 w 10030"/>
              <a:gd name="connsiteY6-280" fmla="*/ 10000 h 10000"/>
              <a:gd name="connsiteX7-281" fmla="*/ 10030 w 10030"/>
              <a:gd name="connsiteY7-282" fmla="*/ 5010 h 10000"/>
              <a:gd name="connsiteX8-283" fmla="*/ 5718 w 10030"/>
              <a:gd name="connsiteY8-284" fmla="*/ 5907 h 10000"/>
              <a:gd name="connsiteX0-285" fmla="*/ 5718 w 10030"/>
              <a:gd name="connsiteY0-286" fmla="*/ 5907 h 10000"/>
              <a:gd name="connsiteX1-287" fmla="*/ 2808 w 10030"/>
              <a:gd name="connsiteY1-288" fmla="*/ 3930 h 10000"/>
              <a:gd name="connsiteX2-289" fmla="*/ 2441 w 10030"/>
              <a:gd name="connsiteY2-290" fmla="*/ 2270 h 10000"/>
              <a:gd name="connsiteX3-291" fmla="*/ 4304 w 10030"/>
              <a:gd name="connsiteY3-292" fmla="*/ 20 h 10000"/>
              <a:gd name="connsiteX4-293" fmla="*/ 4284 w 10030"/>
              <a:gd name="connsiteY4-294" fmla="*/ 0 h 10000"/>
              <a:gd name="connsiteX5-295" fmla="*/ 0 w 10030"/>
              <a:gd name="connsiteY5-296" fmla="*/ 4965 h 10000"/>
              <a:gd name="connsiteX6-297" fmla="*/ 5000 w 10030"/>
              <a:gd name="connsiteY6-298" fmla="*/ 10000 h 10000"/>
              <a:gd name="connsiteX7-299" fmla="*/ 10030 w 10030"/>
              <a:gd name="connsiteY7-300" fmla="*/ 5010 h 10000"/>
              <a:gd name="connsiteX8-301" fmla="*/ 5718 w 10030"/>
              <a:gd name="connsiteY8-302" fmla="*/ 5907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49" y="connsiteY8-50"/>
              </a:cxn>
            </a:cxnLst>
            <a:rect l="l" t="t" r="r" b="b"/>
            <a:pathLst>
              <a:path w="10030" h="10000">
                <a:moveTo>
                  <a:pt x="5718" y="5907"/>
                </a:moveTo>
                <a:cubicBezTo>
                  <a:pt x="3955" y="5310"/>
                  <a:pt x="3378" y="4697"/>
                  <a:pt x="2808" y="3930"/>
                </a:cubicBezTo>
                <a:cubicBezTo>
                  <a:pt x="2711" y="3594"/>
                  <a:pt x="2468" y="3264"/>
                  <a:pt x="2441" y="2270"/>
                </a:cubicBezTo>
                <a:cubicBezTo>
                  <a:pt x="2414" y="1289"/>
                  <a:pt x="3157" y="336"/>
                  <a:pt x="4304" y="20"/>
                </a:cubicBezTo>
                <a:lnTo>
                  <a:pt x="4284" y="0"/>
                </a:lnTo>
                <a:cubicBezTo>
                  <a:pt x="1902" y="375"/>
                  <a:pt x="0" y="2448"/>
                  <a:pt x="0" y="4965"/>
                </a:cubicBezTo>
                <a:cubicBezTo>
                  <a:pt x="0" y="7749"/>
                  <a:pt x="2235" y="10000"/>
                  <a:pt x="5000" y="10000"/>
                </a:cubicBezTo>
                <a:cubicBezTo>
                  <a:pt x="7765" y="10000"/>
                  <a:pt x="10030" y="7794"/>
                  <a:pt x="10030" y="5010"/>
                </a:cubicBezTo>
                <a:cubicBezTo>
                  <a:pt x="10030" y="5010"/>
                  <a:pt x="8299" y="6643"/>
                  <a:pt x="5718" y="5907"/>
                </a:cubicBezTo>
                <a:close/>
              </a:path>
            </a:pathLst>
          </a:custGeom>
          <a:solidFill>
            <a:srgbClr val="519315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5" name="Freeform 50"/>
          <p:cNvSpPr>
            <a:spLocks noEditPoints="1"/>
          </p:cNvSpPr>
          <p:nvPr/>
        </p:nvSpPr>
        <p:spPr bwMode="auto">
          <a:xfrm>
            <a:off x="7052621" y="3008452"/>
            <a:ext cx="747328" cy="525951"/>
          </a:xfrm>
          <a:custGeom>
            <a:avLst/>
            <a:gdLst>
              <a:gd name="T0" fmla="*/ 0 w 530"/>
              <a:gd name="T1" fmla="*/ 373 h 373"/>
              <a:gd name="T2" fmla="*/ 530 w 530"/>
              <a:gd name="T3" fmla="*/ 373 h 373"/>
              <a:gd name="T4" fmla="*/ 530 w 530"/>
              <a:gd name="T5" fmla="*/ 0 h 373"/>
              <a:gd name="T6" fmla="*/ 0 w 530"/>
              <a:gd name="T7" fmla="*/ 0 h 373"/>
              <a:gd name="T8" fmla="*/ 0 w 530"/>
              <a:gd name="T9" fmla="*/ 373 h 373"/>
              <a:gd name="T10" fmla="*/ 510 w 530"/>
              <a:gd name="T11" fmla="*/ 36 h 373"/>
              <a:gd name="T12" fmla="*/ 343 w 530"/>
              <a:gd name="T13" fmla="*/ 183 h 373"/>
              <a:gd name="T14" fmla="*/ 510 w 530"/>
              <a:gd name="T15" fmla="*/ 337 h 373"/>
              <a:gd name="T16" fmla="*/ 510 w 530"/>
              <a:gd name="T17" fmla="*/ 354 h 373"/>
              <a:gd name="T18" fmla="*/ 321 w 530"/>
              <a:gd name="T19" fmla="*/ 200 h 373"/>
              <a:gd name="T20" fmla="*/ 264 w 530"/>
              <a:gd name="T21" fmla="*/ 248 h 373"/>
              <a:gd name="T22" fmla="*/ 206 w 530"/>
              <a:gd name="T23" fmla="*/ 200 h 373"/>
              <a:gd name="T24" fmla="*/ 17 w 530"/>
              <a:gd name="T25" fmla="*/ 354 h 373"/>
              <a:gd name="T26" fmla="*/ 17 w 530"/>
              <a:gd name="T27" fmla="*/ 337 h 373"/>
              <a:gd name="T28" fmla="*/ 187 w 530"/>
              <a:gd name="T29" fmla="*/ 183 h 373"/>
              <a:gd name="T30" fmla="*/ 17 w 530"/>
              <a:gd name="T31" fmla="*/ 36 h 373"/>
              <a:gd name="T32" fmla="*/ 17 w 530"/>
              <a:gd name="T33" fmla="*/ 19 h 373"/>
              <a:gd name="T34" fmla="*/ 264 w 530"/>
              <a:gd name="T35" fmla="*/ 195 h 373"/>
              <a:gd name="T36" fmla="*/ 510 w 530"/>
              <a:gd name="T37" fmla="*/ 19 h 373"/>
              <a:gd name="T38" fmla="*/ 510 w 530"/>
              <a:gd name="T39" fmla="*/ 36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0" h="373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6" name="Freeform 51"/>
          <p:cNvSpPr>
            <a:spLocks noEditPoints="1"/>
          </p:cNvSpPr>
          <p:nvPr/>
        </p:nvSpPr>
        <p:spPr bwMode="auto">
          <a:xfrm>
            <a:off x="4288982" y="2182740"/>
            <a:ext cx="708543" cy="707220"/>
          </a:xfrm>
          <a:custGeom>
            <a:avLst/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grpSp>
        <p:nvGrpSpPr>
          <p:cNvPr id="7" name="Group 52"/>
          <p:cNvGrpSpPr/>
          <p:nvPr/>
        </p:nvGrpSpPr>
        <p:grpSpPr>
          <a:xfrm flipH="1">
            <a:off x="5141105" y="4875768"/>
            <a:ext cx="898644" cy="911405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8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65"/>
            </a:p>
          </p:txBody>
        </p:sp>
        <p:sp>
          <p:nvSpPr>
            <p:cNvPr id="9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65"/>
            </a:p>
          </p:txBody>
        </p:sp>
      </p:grpSp>
      <p:sp>
        <p:nvSpPr>
          <p:cNvPr id="10" name="肘形接點 23"/>
          <p:cNvSpPr>
            <a:spLocks noChangeShapeType="1"/>
          </p:cNvSpPr>
          <p:nvPr/>
        </p:nvSpPr>
        <p:spPr bwMode="auto">
          <a:xfrm rot="16200000" flipV="1">
            <a:off x="2362826" y="1111937"/>
            <a:ext cx="626447" cy="2732563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732562" fill="none">
                <a:moveTo>
                  <a:pt x="0" y="0"/>
                </a:moveTo>
                <a:lnTo>
                  <a:pt x="626447" y="464024"/>
                </a:lnTo>
                <a:lnTo>
                  <a:pt x="626447" y="2732562"/>
                </a:lnTo>
              </a:path>
            </a:pathLst>
          </a:cu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69089" y="1612490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487284" y="2055380"/>
            <a:ext cx="2454152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0" name="肘形接點 23"/>
          <p:cNvSpPr>
            <a:spLocks noChangeShapeType="1"/>
          </p:cNvSpPr>
          <p:nvPr/>
        </p:nvSpPr>
        <p:spPr bwMode="auto">
          <a:xfrm rot="5400000" flipH="1" flipV="1">
            <a:off x="8525620" y="418952"/>
            <a:ext cx="1018064" cy="3216732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8992"/>
              <a:gd name="connsiteY0-8" fmla="*/ 0 h 2732562"/>
              <a:gd name="connsiteX1-9" fmla="*/ 628992 w 628992"/>
              <a:gd name="connsiteY1-10" fmla="*/ 842968 h 2732562"/>
              <a:gd name="connsiteX2-11" fmla="*/ 626447 w 628992"/>
              <a:gd name="connsiteY2-12" fmla="*/ 2732562 h 27325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8992" h="2732562" fill="none">
                <a:moveTo>
                  <a:pt x="0" y="0"/>
                </a:moveTo>
                <a:lnTo>
                  <a:pt x="628992" y="842968"/>
                </a:lnTo>
                <a:cubicBezTo>
                  <a:pt x="628992" y="1599147"/>
                  <a:pt x="626447" y="1976383"/>
                  <a:pt x="626447" y="2732562"/>
                </a:cubicBezTo>
              </a:path>
            </a:pathLst>
          </a:cu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01099" y="5354090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7201095" y="5796980"/>
            <a:ext cx="3696211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3" name="肘形接點 23"/>
          <p:cNvSpPr>
            <a:spLocks noChangeShapeType="1"/>
          </p:cNvSpPr>
          <p:nvPr/>
        </p:nvSpPr>
        <p:spPr bwMode="auto">
          <a:xfrm rot="16200000" flipH="1">
            <a:off x="8075597" y="4005611"/>
            <a:ext cx="785863" cy="4348989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732562" fill="none">
                <a:moveTo>
                  <a:pt x="0" y="0"/>
                </a:moveTo>
                <a:lnTo>
                  <a:pt x="626447" y="464024"/>
                </a:lnTo>
                <a:lnTo>
                  <a:pt x="626447" y="2732562"/>
                </a:lnTo>
              </a:path>
            </a:pathLst>
          </a:cu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38058" y="2303585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917855" y="2746473"/>
            <a:ext cx="2454152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在此录入上述图表的综合描述明。</a:t>
            </a: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67600" y="1924866"/>
            <a:ext cx="3755477" cy="3755477"/>
            <a:chOff x="5258944" y="977070"/>
            <a:chExt cx="5044439" cy="5044439"/>
          </a:xfrm>
          <a:noFill/>
        </p:grpSpPr>
        <p:sp>
          <p:nvSpPr>
            <p:cNvPr id="17" name="正五边形 16"/>
            <p:cNvSpPr/>
            <p:nvPr/>
          </p:nvSpPr>
          <p:spPr>
            <a:xfrm rot="288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rgbClr val="5193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18" name="正五边形 17"/>
            <p:cNvSpPr/>
            <p:nvPr/>
          </p:nvSpPr>
          <p:spPr>
            <a:xfrm rot="144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rgbClr val="5193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19" name="正五边形 18"/>
            <p:cNvSpPr/>
            <p:nvPr/>
          </p:nvSpPr>
          <p:spPr>
            <a:xfrm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rgbClr val="5193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5639163" y="1617404"/>
              <a:ext cx="4284000" cy="4284000"/>
            </a:xfrm>
            <a:prstGeom prst="ellipse">
              <a:avLst/>
            </a:prstGeom>
            <a:grpFill/>
            <a:ln w="38100">
              <a:solidFill>
                <a:srgbClr val="5193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142348" y="1924866"/>
            <a:ext cx="3755477" cy="3755477"/>
            <a:chOff x="5258944" y="977070"/>
            <a:chExt cx="5044439" cy="5044439"/>
          </a:xfrm>
          <a:noFill/>
        </p:grpSpPr>
        <p:sp>
          <p:nvSpPr>
            <p:cNvPr id="34" name="正五边形 33"/>
            <p:cNvSpPr/>
            <p:nvPr/>
          </p:nvSpPr>
          <p:spPr>
            <a:xfrm rot="288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rgbClr val="84B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5" name="正五边形 34"/>
            <p:cNvSpPr/>
            <p:nvPr/>
          </p:nvSpPr>
          <p:spPr>
            <a:xfrm rot="144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rgbClr val="84B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6" name="正五边形 35"/>
            <p:cNvSpPr/>
            <p:nvPr/>
          </p:nvSpPr>
          <p:spPr>
            <a:xfrm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rgbClr val="84B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5639163" y="1617404"/>
              <a:ext cx="4284000" cy="4284000"/>
            </a:xfrm>
            <a:prstGeom prst="ellipse">
              <a:avLst/>
            </a:prstGeom>
            <a:grpFill/>
            <a:ln w="38100">
              <a:solidFill>
                <a:srgbClr val="84B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036253" y="3403953"/>
            <a:ext cx="2192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VS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185704" y="3138593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2037045" y="3776475"/>
            <a:ext cx="2328631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8" name="矩形 27"/>
          <p:cNvSpPr/>
          <p:nvPr/>
        </p:nvSpPr>
        <p:spPr>
          <a:xfrm>
            <a:off x="7956523" y="3138593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7807863" y="3776475"/>
            <a:ext cx="2328631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  <p:bldP spid="27" grpId="0"/>
      <p:bldP spid="28" grpId="0"/>
      <p:bldP spid="39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/>
          <p:nvPr/>
        </p:nvSpPr>
        <p:spPr bwMode="auto">
          <a:xfrm>
            <a:off x="2955303" y="2574409"/>
            <a:ext cx="2449668" cy="978011"/>
          </a:xfrm>
          <a:custGeom>
            <a:avLst/>
            <a:gdLst>
              <a:gd name="T0" fmla="*/ 281 w 1245"/>
              <a:gd name="T1" fmla="*/ 0 h 427"/>
              <a:gd name="T2" fmla="*/ 0 w 1245"/>
              <a:gd name="T3" fmla="*/ 427 h 427"/>
              <a:gd name="T4" fmla="*/ 1245 w 1245"/>
              <a:gd name="T5" fmla="*/ 427 h 427"/>
              <a:gd name="T6" fmla="*/ 963 w 1245"/>
              <a:gd name="T7" fmla="*/ 0 h 427"/>
              <a:gd name="T8" fmla="*/ 281 w 1245"/>
              <a:gd name="T9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84B537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8" name="Freeform 6"/>
          <p:cNvSpPr/>
          <p:nvPr/>
        </p:nvSpPr>
        <p:spPr bwMode="auto">
          <a:xfrm>
            <a:off x="2398473" y="3552420"/>
            <a:ext cx="3561367" cy="975720"/>
          </a:xfrm>
          <a:custGeom>
            <a:avLst/>
            <a:gdLst>
              <a:gd name="T0" fmla="*/ 283 w 1810"/>
              <a:gd name="T1" fmla="*/ 0 h 426"/>
              <a:gd name="T2" fmla="*/ 0 w 1810"/>
              <a:gd name="T3" fmla="*/ 426 h 426"/>
              <a:gd name="T4" fmla="*/ 1810 w 1810"/>
              <a:gd name="T5" fmla="*/ 426 h 426"/>
              <a:gd name="T6" fmla="*/ 1528 w 1810"/>
              <a:gd name="T7" fmla="*/ 0 h 426"/>
              <a:gd name="T8" fmla="*/ 283 w 1810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519315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9" name="Freeform 7"/>
          <p:cNvSpPr/>
          <p:nvPr/>
        </p:nvSpPr>
        <p:spPr bwMode="auto">
          <a:xfrm>
            <a:off x="1845571" y="4528145"/>
            <a:ext cx="4667160" cy="973431"/>
          </a:xfrm>
          <a:custGeom>
            <a:avLst/>
            <a:gdLst>
              <a:gd name="T0" fmla="*/ 281 w 2372"/>
              <a:gd name="T1" fmla="*/ 0 h 425"/>
              <a:gd name="T2" fmla="*/ 0 w 2372"/>
              <a:gd name="T3" fmla="*/ 425 h 425"/>
              <a:gd name="T4" fmla="*/ 2372 w 2372"/>
              <a:gd name="T5" fmla="*/ 425 h 425"/>
              <a:gd name="T6" fmla="*/ 2091 w 2372"/>
              <a:gd name="T7" fmla="*/ 0 h 425"/>
              <a:gd name="T8" fmla="*/ 281 w 2372"/>
              <a:gd name="T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84B537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40" name="Freeform 8"/>
          <p:cNvSpPr/>
          <p:nvPr/>
        </p:nvSpPr>
        <p:spPr bwMode="auto">
          <a:xfrm>
            <a:off x="1288744" y="5501569"/>
            <a:ext cx="5780825" cy="975720"/>
          </a:xfrm>
          <a:custGeom>
            <a:avLst/>
            <a:gdLst>
              <a:gd name="T0" fmla="*/ 283 w 2938"/>
              <a:gd name="T1" fmla="*/ 0 h 426"/>
              <a:gd name="T2" fmla="*/ 2655 w 2938"/>
              <a:gd name="T3" fmla="*/ 0 h 426"/>
              <a:gd name="T4" fmla="*/ 2938 w 2938"/>
              <a:gd name="T5" fmla="*/ 426 h 426"/>
              <a:gd name="T6" fmla="*/ 0 w 2938"/>
              <a:gd name="T7" fmla="*/ 426 h 426"/>
              <a:gd name="T8" fmla="*/ 283 w 2938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519315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747663" y="5804764"/>
            <a:ext cx="2862976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添加文字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2747663" y="4830192"/>
            <a:ext cx="2862976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添加文字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3086079" y="3855616"/>
            <a:ext cx="218614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添加文字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3245977" y="2878751"/>
            <a:ext cx="186635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添加文字</a:t>
            </a:r>
            <a:endParaRPr 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45" name="Oval 11"/>
          <p:cNvSpPr/>
          <p:nvPr/>
        </p:nvSpPr>
        <p:spPr>
          <a:xfrm>
            <a:off x="4965345" y="2921941"/>
            <a:ext cx="282947" cy="282947"/>
          </a:xfrm>
          <a:prstGeom prst="ellipse">
            <a:avLst/>
          </a:prstGeom>
          <a:solidFill>
            <a:srgbClr val="84B537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6" name="Oval 12"/>
          <p:cNvSpPr/>
          <p:nvPr/>
        </p:nvSpPr>
        <p:spPr>
          <a:xfrm>
            <a:off x="5526292" y="3898809"/>
            <a:ext cx="282947" cy="282947"/>
          </a:xfrm>
          <a:prstGeom prst="ellipse">
            <a:avLst/>
          </a:prstGeom>
          <a:solidFill>
            <a:srgbClr val="519315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7" name="Oval 13"/>
          <p:cNvSpPr/>
          <p:nvPr/>
        </p:nvSpPr>
        <p:spPr>
          <a:xfrm>
            <a:off x="6094237" y="4873385"/>
            <a:ext cx="282947" cy="282947"/>
          </a:xfrm>
          <a:prstGeom prst="ellipse">
            <a:avLst/>
          </a:prstGeom>
          <a:solidFill>
            <a:srgbClr val="84B537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8" name="Oval 14"/>
          <p:cNvSpPr/>
          <p:nvPr/>
        </p:nvSpPr>
        <p:spPr>
          <a:xfrm>
            <a:off x="6651216" y="5847957"/>
            <a:ext cx="282947" cy="282947"/>
          </a:xfrm>
          <a:prstGeom prst="ellipse">
            <a:avLst/>
          </a:prstGeom>
          <a:solidFill>
            <a:srgbClr val="519315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9" name="肘形接點 23"/>
          <p:cNvSpPr>
            <a:spLocks noChangeShapeType="1"/>
          </p:cNvSpPr>
          <p:nvPr/>
        </p:nvSpPr>
        <p:spPr bwMode="auto">
          <a:xfrm rot="5400000" flipH="1" flipV="1">
            <a:off x="5996983" y="1453457"/>
            <a:ext cx="703776" cy="2233195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200551"/>
              <a:gd name="connsiteX1-9" fmla="*/ 626447 w 626447"/>
              <a:gd name="connsiteY1-10" fmla="*/ 464024 h 2200551"/>
              <a:gd name="connsiteX2-11" fmla="*/ 622250 w 626447"/>
              <a:gd name="connsiteY2-12" fmla="*/ 2200551 h 22005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200551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2250" y="1444372"/>
                  <a:pt x="622250" y="2200551"/>
                </a:cubicBezTo>
              </a:path>
            </a:pathLst>
          </a:cu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679209" y="1752602"/>
            <a:ext cx="1583072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7679208" y="2175589"/>
            <a:ext cx="3493763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</a:p>
        </p:txBody>
      </p:sp>
      <p:sp>
        <p:nvSpPr>
          <p:cNvPr id="52" name="肘形接點 23"/>
          <p:cNvSpPr>
            <a:spLocks noChangeShapeType="1"/>
          </p:cNvSpPr>
          <p:nvPr/>
        </p:nvSpPr>
        <p:spPr bwMode="auto">
          <a:xfrm rot="5400000" flipH="1" flipV="1">
            <a:off x="6408197" y="2902997"/>
            <a:ext cx="458319" cy="1656231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084046"/>
              <a:gd name="connsiteX1-9" fmla="*/ 626447 w 626447"/>
              <a:gd name="connsiteY1-10" fmla="*/ 464024 h 2084046"/>
              <a:gd name="connsiteX2-11" fmla="*/ 626446 w 626447"/>
              <a:gd name="connsiteY2-12" fmla="*/ 2084046 h 20840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084046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6446" y="1327867"/>
                  <a:pt x="626446" y="2084046"/>
                </a:cubicBezTo>
              </a:path>
            </a:pathLst>
          </a:cu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679209" y="3038145"/>
            <a:ext cx="1583072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7679208" y="3461130"/>
            <a:ext cx="3493763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在此录入上述图表的描述说明，在此录入上述图表的综合描述说明。</a:t>
            </a:r>
          </a:p>
        </p:txBody>
      </p:sp>
      <p:cxnSp>
        <p:nvCxnSpPr>
          <p:cNvPr id="55" name="直接连接符 54"/>
          <p:cNvCxnSpPr>
            <a:stCxn id="47" idx="6"/>
          </p:cNvCxnSpPr>
          <p:nvPr/>
        </p:nvCxnSpPr>
        <p:spPr>
          <a:xfrm flipV="1">
            <a:off x="6377185" y="5007038"/>
            <a:ext cx="1088287" cy="7823"/>
          </a:xfrm>
          <a:prstGeom prst="line">
            <a:avLst/>
          </a:pr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直接连接符 55"/>
          <p:cNvCxnSpPr/>
          <p:nvPr/>
        </p:nvCxnSpPr>
        <p:spPr>
          <a:xfrm flipV="1">
            <a:off x="6934161" y="5965585"/>
            <a:ext cx="531307" cy="1"/>
          </a:xfrm>
          <a:prstGeom prst="line">
            <a:avLst/>
          </a:pr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矩形 56"/>
          <p:cNvSpPr/>
          <p:nvPr/>
        </p:nvSpPr>
        <p:spPr>
          <a:xfrm>
            <a:off x="7679209" y="4378226"/>
            <a:ext cx="1583072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7679208" y="4801213"/>
            <a:ext cx="3493763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</a:p>
        </p:txBody>
      </p:sp>
      <p:sp>
        <p:nvSpPr>
          <p:cNvPr id="59" name="矩形 58"/>
          <p:cNvSpPr/>
          <p:nvPr/>
        </p:nvSpPr>
        <p:spPr>
          <a:xfrm>
            <a:off x="7679209" y="5718361"/>
            <a:ext cx="1583072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7679208" y="6141346"/>
            <a:ext cx="3493763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在此录入上述图表的描述说明，在此录入上述图表的综合描述说明。</a:t>
            </a:r>
          </a:p>
        </p:txBody>
      </p:sp>
      <p:sp>
        <p:nvSpPr>
          <p:cNvPr id="28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4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75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75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2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/>
      <p:bldP spid="57" grpId="0"/>
      <p:bldP spid="58" grpId="0"/>
      <p:bldP spid="59" grpId="0"/>
      <p:bldP spid="60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68072" y="1530249"/>
            <a:ext cx="3305557" cy="3297646"/>
            <a:chOff x="567625" y="1876138"/>
            <a:chExt cx="3317875" cy="3309938"/>
          </a:xfrm>
        </p:grpSpPr>
        <p:sp>
          <p:nvSpPr>
            <p:cNvPr id="3" name="Oval 19"/>
            <p:cNvSpPr>
              <a:spLocks noChangeArrowheads="1"/>
            </p:cNvSpPr>
            <p:nvPr/>
          </p:nvSpPr>
          <p:spPr bwMode="auto">
            <a:xfrm>
              <a:off x="828378" y="2121010"/>
              <a:ext cx="2790825" cy="2782888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grpSp>
          <p:nvGrpSpPr>
            <p:cNvPr id="4" name="组合 3"/>
            <p:cNvGrpSpPr/>
            <p:nvPr/>
          </p:nvGrpSpPr>
          <p:grpSpPr>
            <a:xfrm rot="20826965">
              <a:off x="567625" y="1876138"/>
              <a:ext cx="3317875" cy="3309938"/>
              <a:chOff x="625806" y="2032000"/>
              <a:chExt cx="3317875" cy="3309938"/>
            </a:xfrm>
          </p:grpSpPr>
          <p:sp>
            <p:nvSpPr>
              <p:cNvPr id="5" name="Freeform 21"/>
              <p:cNvSpPr/>
              <p:nvPr/>
            </p:nvSpPr>
            <p:spPr bwMode="auto">
              <a:xfrm>
                <a:off x="865519" y="2032000"/>
                <a:ext cx="1376363" cy="885825"/>
              </a:xfrm>
              <a:custGeom>
                <a:avLst/>
                <a:gdLst>
                  <a:gd name="T0" fmla="*/ 227 w 2059"/>
                  <a:gd name="T1" fmla="*/ 1328 h 1328"/>
                  <a:gd name="T2" fmla="*/ 2059 w 2059"/>
                  <a:gd name="T3" fmla="*/ 262 h 1328"/>
                  <a:gd name="T4" fmla="*/ 2059 w 2059"/>
                  <a:gd name="T5" fmla="*/ 0 h 1328"/>
                  <a:gd name="T6" fmla="*/ 0 w 2059"/>
                  <a:gd name="T7" fmla="*/ 1197 h 1328"/>
                  <a:gd name="T8" fmla="*/ 227 w 2059"/>
                  <a:gd name="T9" fmla="*/ 1328 h 1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9" h="1328">
                    <a:moveTo>
                      <a:pt x="227" y="1328"/>
                    </a:moveTo>
                    <a:cubicBezTo>
                      <a:pt x="606" y="706"/>
                      <a:pt x="1282" y="285"/>
                      <a:pt x="2059" y="262"/>
                    </a:cubicBezTo>
                    <a:lnTo>
                      <a:pt x="2059" y="0"/>
                    </a:lnTo>
                    <a:cubicBezTo>
                      <a:pt x="1186" y="23"/>
                      <a:pt x="424" y="497"/>
                      <a:pt x="0" y="1197"/>
                    </a:cubicBezTo>
                    <a:lnTo>
                      <a:pt x="227" y="13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6" name="Freeform 22"/>
              <p:cNvSpPr/>
              <p:nvPr/>
            </p:nvSpPr>
            <p:spPr bwMode="auto">
              <a:xfrm>
                <a:off x="625806" y="2032000"/>
                <a:ext cx="3317875" cy="3309938"/>
              </a:xfrm>
              <a:custGeom>
                <a:avLst/>
                <a:gdLst>
                  <a:gd name="T0" fmla="*/ 2527 w 4963"/>
                  <a:gd name="T1" fmla="*/ 262 h 4963"/>
                  <a:gd name="T2" fmla="*/ 4702 w 4963"/>
                  <a:gd name="T3" fmla="*/ 2481 h 4963"/>
                  <a:gd name="T4" fmla="*/ 2482 w 4963"/>
                  <a:gd name="T5" fmla="*/ 4701 h 4963"/>
                  <a:gd name="T6" fmla="*/ 262 w 4963"/>
                  <a:gd name="T7" fmla="*/ 2481 h 4963"/>
                  <a:gd name="T8" fmla="*/ 530 w 4963"/>
                  <a:gd name="T9" fmla="*/ 1424 h 4963"/>
                  <a:gd name="T10" fmla="*/ 303 w 4963"/>
                  <a:gd name="T11" fmla="*/ 1293 h 4963"/>
                  <a:gd name="T12" fmla="*/ 0 w 4963"/>
                  <a:gd name="T13" fmla="*/ 2481 h 4963"/>
                  <a:gd name="T14" fmla="*/ 2482 w 4963"/>
                  <a:gd name="T15" fmla="*/ 4963 h 4963"/>
                  <a:gd name="T16" fmla="*/ 4963 w 4963"/>
                  <a:gd name="T17" fmla="*/ 2481 h 4963"/>
                  <a:gd name="T18" fmla="*/ 2527 w 4963"/>
                  <a:gd name="T19" fmla="*/ 0 h 4963"/>
                  <a:gd name="T20" fmla="*/ 2527 w 4963"/>
                  <a:gd name="T21" fmla="*/ 262 h 4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63" h="4963">
                    <a:moveTo>
                      <a:pt x="2527" y="262"/>
                    </a:moveTo>
                    <a:cubicBezTo>
                      <a:pt x="3732" y="286"/>
                      <a:pt x="4702" y="1271"/>
                      <a:pt x="4702" y="2481"/>
                    </a:cubicBezTo>
                    <a:cubicBezTo>
                      <a:pt x="4702" y="3707"/>
                      <a:pt x="3708" y="4701"/>
                      <a:pt x="2482" y="4701"/>
                    </a:cubicBezTo>
                    <a:cubicBezTo>
                      <a:pt x="1256" y="4701"/>
                      <a:pt x="262" y="3707"/>
                      <a:pt x="262" y="2481"/>
                    </a:cubicBezTo>
                    <a:cubicBezTo>
                      <a:pt x="262" y="2098"/>
                      <a:pt x="359" y="1738"/>
                      <a:pt x="530" y="1424"/>
                    </a:cubicBezTo>
                    <a:lnTo>
                      <a:pt x="303" y="1293"/>
                    </a:lnTo>
                    <a:cubicBezTo>
                      <a:pt x="110" y="1646"/>
                      <a:pt x="0" y="2051"/>
                      <a:pt x="0" y="2481"/>
                    </a:cubicBezTo>
                    <a:cubicBezTo>
                      <a:pt x="0" y="3852"/>
                      <a:pt x="1111" y="4963"/>
                      <a:pt x="2482" y="4963"/>
                    </a:cubicBezTo>
                    <a:cubicBezTo>
                      <a:pt x="3852" y="4963"/>
                      <a:pt x="4963" y="3852"/>
                      <a:pt x="4963" y="2481"/>
                    </a:cubicBezTo>
                    <a:cubicBezTo>
                      <a:pt x="4963" y="1126"/>
                      <a:pt x="3877" y="24"/>
                      <a:pt x="2527" y="0"/>
                    </a:cubicBezTo>
                    <a:lnTo>
                      <a:pt x="2527" y="2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sp>
        <p:nvSpPr>
          <p:cNvPr id="7" name="椭圆 6"/>
          <p:cNvSpPr/>
          <p:nvPr/>
        </p:nvSpPr>
        <p:spPr bwMode="auto">
          <a:xfrm>
            <a:off x="2767663" y="3966829"/>
            <a:ext cx="1060281" cy="1060281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33"/>
          <p:cNvSpPr txBox="1"/>
          <p:nvPr/>
        </p:nvSpPr>
        <p:spPr>
          <a:xfrm>
            <a:off x="2846574" y="4129581"/>
            <a:ext cx="902458" cy="523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目录</a:t>
            </a:r>
          </a:p>
        </p:txBody>
      </p:sp>
      <p:sp>
        <p:nvSpPr>
          <p:cNvPr id="9" name="TextBox 35"/>
          <p:cNvSpPr txBox="1"/>
          <p:nvPr/>
        </p:nvSpPr>
        <p:spPr>
          <a:xfrm>
            <a:off x="2760846" y="4565321"/>
            <a:ext cx="1073914" cy="307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Contents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Freeform 23"/>
          <p:cNvSpPr/>
          <p:nvPr/>
        </p:nvSpPr>
        <p:spPr bwMode="auto">
          <a:xfrm>
            <a:off x="4852998" y="1304879"/>
            <a:ext cx="709336" cy="714096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1" name="Freeform 24"/>
          <p:cNvSpPr/>
          <p:nvPr/>
        </p:nvSpPr>
        <p:spPr bwMode="auto">
          <a:xfrm>
            <a:off x="5632157" y="1304879"/>
            <a:ext cx="5718375" cy="714096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4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12" name="Freeform 25"/>
          <p:cNvSpPr/>
          <p:nvPr/>
        </p:nvSpPr>
        <p:spPr bwMode="auto">
          <a:xfrm>
            <a:off x="4852998" y="2419651"/>
            <a:ext cx="709336" cy="714096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3" name="Freeform 26"/>
          <p:cNvSpPr/>
          <p:nvPr/>
        </p:nvSpPr>
        <p:spPr bwMode="auto">
          <a:xfrm>
            <a:off x="5632157" y="2419651"/>
            <a:ext cx="5718375" cy="714096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14" name="Freeform 27"/>
          <p:cNvSpPr/>
          <p:nvPr/>
        </p:nvSpPr>
        <p:spPr bwMode="auto">
          <a:xfrm>
            <a:off x="4852998" y="3475716"/>
            <a:ext cx="709336" cy="714096"/>
          </a:xfrm>
          <a:custGeom>
            <a:avLst/>
            <a:gdLst>
              <a:gd name="T0" fmla="*/ 91 w 865"/>
              <a:gd name="T1" fmla="*/ 0 h 866"/>
              <a:gd name="T2" fmla="*/ 774 w 865"/>
              <a:gd name="T3" fmla="*/ 0 h 866"/>
              <a:gd name="T4" fmla="*/ 865 w 865"/>
              <a:gd name="T5" fmla="*/ 91 h 866"/>
              <a:gd name="T6" fmla="*/ 865 w 865"/>
              <a:gd name="T7" fmla="*/ 775 h 866"/>
              <a:gd name="T8" fmla="*/ 774 w 865"/>
              <a:gd name="T9" fmla="*/ 866 h 866"/>
              <a:gd name="T10" fmla="*/ 91 w 865"/>
              <a:gd name="T11" fmla="*/ 866 h 866"/>
              <a:gd name="T12" fmla="*/ 0 w 865"/>
              <a:gd name="T13" fmla="*/ 775 h 866"/>
              <a:gd name="T14" fmla="*/ 0 w 865"/>
              <a:gd name="T15" fmla="*/ 91 h 866"/>
              <a:gd name="T16" fmla="*/ 91 w 865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6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5"/>
                </a:lnTo>
                <a:cubicBezTo>
                  <a:pt x="865" y="825"/>
                  <a:pt x="824" y="866"/>
                  <a:pt x="774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5" name="Freeform 28"/>
          <p:cNvSpPr/>
          <p:nvPr/>
        </p:nvSpPr>
        <p:spPr bwMode="auto">
          <a:xfrm>
            <a:off x="5632157" y="3475716"/>
            <a:ext cx="5718375" cy="714096"/>
          </a:xfrm>
          <a:custGeom>
            <a:avLst/>
            <a:gdLst>
              <a:gd name="T0" fmla="*/ 91 w 8683"/>
              <a:gd name="T1" fmla="*/ 0 h 866"/>
              <a:gd name="T2" fmla="*/ 8591 w 8683"/>
              <a:gd name="T3" fmla="*/ 0 h 866"/>
              <a:gd name="T4" fmla="*/ 8683 w 8683"/>
              <a:gd name="T5" fmla="*/ 91 h 866"/>
              <a:gd name="T6" fmla="*/ 8683 w 8683"/>
              <a:gd name="T7" fmla="*/ 775 h 866"/>
              <a:gd name="T8" fmla="*/ 8591 w 8683"/>
              <a:gd name="T9" fmla="*/ 866 h 866"/>
              <a:gd name="T10" fmla="*/ 91 w 8683"/>
              <a:gd name="T11" fmla="*/ 866 h 866"/>
              <a:gd name="T12" fmla="*/ 0 w 8683"/>
              <a:gd name="T13" fmla="*/ 775 h 866"/>
              <a:gd name="T14" fmla="*/ 0 w 8683"/>
              <a:gd name="T15" fmla="*/ 91 h 866"/>
              <a:gd name="T16" fmla="*/ 91 w 8683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6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5"/>
                </a:lnTo>
                <a:cubicBezTo>
                  <a:pt x="8683" y="825"/>
                  <a:pt x="8642" y="866"/>
                  <a:pt x="8591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16" name="TextBox 47"/>
          <p:cNvSpPr txBox="1"/>
          <p:nvPr/>
        </p:nvSpPr>
        <p:spPr>
          <a:xfrm>
            <a:off x="5797899" y="1369653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7" name="TextBox 48"/>
          <p:cNvSpPr txBox="1"/>
          <p:nvPr/>
        </p:nvSpPr>
        <p:spPr>
          <a:xfrm>
            <a:off x="5797899" y="2493283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tx2"/>
                </a:solidFill>
              </a:rPr>
              <a:t>单击此处添加标题</a:t>
            </a:r>
          </a:p>
        </p:txBody>
      </p:sp>
      <p:sp>
        <p:nvSpPr>
          <p:cNvPr id="18" name="TextBox 55"/>
          <p:cNvSpPr txBox="1"/>
          <p:nvPr/>
        </p:nvSpPr>
        <p:spPr>
          <a:xfrm>
            <a:off x="5797899" y="3534736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tx2"/>
                </a:solidFill>
              </a:rPr>
              <a:t>单击此处添加标题</a:t>
            </a:r>
          </a:p>
        </p:txBody>
      </p:sp>
      <p:sp>
        <p:nvSpPr>
          <p:cNvPr id="19" name="TextBox 58"/>
          <p:cNvSpPr txBox="1"/>
          <p:nvPr/>
        </p:nvSpPr>
        <p:spPr>
          <a:xfrm>
            <a:off x="4972757" y="1338886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TextBox 59"/>
          <p:cNvSpPr txBox="1"/>
          <p:nvPr/>
        </p:nvSpPr>
        <p:spPr>
          <a:xfrm>
            <a:off x="4972757" y="2423174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TextBox 60"/>
          <p:cNvSpPr txBox="1"/>
          <p:nvPr/>
        </p:nvSpPr>
        <p:spPr>
          <a:xfrm>
            <a:off x="4972757" y="3487469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Freeform 27"/>
          <p:cNvSpPr/>
          <p:nvPr/>
        </p:nvSpPr>
        <p:spPr bwMode="auto">
          <a:xfrm>
            <a:off x="4852998" y="4514402"/>
            <a:ext cx="709336" cy="714096"/>
          </a:xfrm>
          <a:custGeom>
            <a:avLst/>
            <a:gdLst>
              <a:gd name="T0" fmla="*/ 91 w 865"/>
              <a:gd name="T1" fmla="*/ 0 h 866"/>
              <a:gd name="T2" fmla="*/ 774 w 865"/>
              <a:gd name="T3" fmla="*/ 0 h 866"/>
              <a:gd name="T4" fmla="*/ 865 w 865"/>
              <a:gd name="T5" fmla="*/ 91 h 866"/>
              <a:gd name="T6" fmla="*/ 865 w 865"/>
              <a:gd name="T7" fmla="*/ 775 h 866"/>
              <a:gd name="T8" fmla="*/ 774 w 865"/>
              <a:gd name="T9" fmla="*/ 866 h 866"/>
              <a:gd name="T10" fmla="*/ 91 w 865"/>
              <a:gd name="T11" fmla="*/ 866 h 866"/>
              <a:gd name="T12" fmla="*/ 0 w 865"/>
              <a:gd name="T13" fmla="*/ 775 h 866"/>
              <a:gd name="T14" fmla="*/ 0 w 865"/>
              <a:gd name="T15" fmla="*/ 91 h 866"/>
              <a:gd name="T16" fmla="*/ 91 w 865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6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5"/>
                </a:lnTo>
                <a:cubicBezTo>
                  <a:pt x="865" y="825"/>
                  <a:pt x="824" y="866"/>
                  <a:pt x="774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3" name="Freeform 28"/>
          <p:cNvSpPr/>
          <p:nvPr/>
        </p:nvSpPr>
        <p:spPr bwMode="auto">
          <a:xfrm>
            <a:off x="5632157" y="4514402"/>
            <a:ext cx="5718375" cy="714096"/>
          </a:xfrm>
          <a:custGeom>
            <a:avLst/>
            <a:gdLst>
              <a:gd name="T0" fmla="*/ 91 w 8683"/>
              <a:gd name="T1" fmla="*/ 0 h 866"/>
              <a:gd name="T2" fmla="*/ 8591 w 8683"/>
              <a:gd name="T3" fmla="*/ 0 h 866"/>
              <a:gd name="T4" fmla="*/ 8683 w 8683"/>
              <a:gd name="T5" fmla="*/ 91 h 866"/>
              <a:gd name="T6" fmla="*/ 8683 w 8683"/>
              <a:gd name="T7" fmla="*/ 775 h 866"/>
              <a:gd name="T8" fmla="*/ 8591 w 8683"/>
              <a:gd name="T9" fmla="*/ 866 h 866"/>
              <a:gd name="T10" fmla="*/ 91 w 8683"/>
              <a:gd name="T11" fmla="*/ 866 h 866"/>
              <a:gd name="T12" fmla="*/ 0 w 8683"/>
              <a:gd name="T13" fmla="*/ 775 h 866"/>
              <a:gd name="T14" fmla="*/ 0 w 8683"/>
              <a:gd name="T15" fmla="*/ 91 h 866"/>
              <a:gd name="T16" fmla="*/ 91 w 8683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6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5"/>
                </a:lnTo>
                <a:cubicBezTo>
                  <a:pt x="8683" y="825"/>
                  <a:pt x="8642" y="866"/>
                  <a:pt x="8591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24" name="TextBox 55"/>
          <p:cNvSpPr txBox="1"/>
          <p:nvPr/>
        </p:nvSpPr>
        <p:spPr>
          <a:xfrm>
            <a:off x="5797899" y="4573421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tx2"/>
                </a:solidFill>
              </a:rPr>
              <a:t>单击此处添加标题</a:t>
            </a:r>
          </a:p>
        </p:txBody>
      </p:sp>
      <p:sp>
        <p:nvSpPr>
          <p:cNvPr id="25" name="TextBox 60"/>
          <p:cNvSpPr txBox="1"/>
          <p:nvPr/>
        </p:nvSpPr>
        <p:spPr>
          <a:xfrm>
            <a:off x="4972757" y="4526155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任意多边形 57"/>
          <p:cNvSpPr/>
          <p:nvPr/>
        </p:nvSpPr>
        <p:spPr>
          <a:xfrm rot="5400000">
            <a:off x="3302792" y="3919399"/>
            <a:ext cx="1503912" cy="723424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65" dirty="0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sp>
        <p:nvSpPr>
          <p:cNvPr id="60" name="任意多边形 59"/>
          <p:cNvSpPr/>
          <p:nvPr/>
        </p:nvSpPr>
        <p:spPr>
          <a:xfrm rot="18900000">
            <a:off x="1764007" y="3739128"/>
            <a:ext cx="1059543" cy="1073851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65" dirty="0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sp>
        <p:nvSpPr>
          <p:cNvPr id="59" name="任意多边形 58"/>
          <p:cNvSpPr/>
          <p:nvPr/>
        </p:nvSpPr>
        <p:spPr>
          <a:xfrm rot="18900000" flipV="1">
            <a:off x="2590773" y="4565011"/>
            <a:ext cx="1059543" cy="1073851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65" dirty="0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sp>
        <p:nvSpPr>
          <p:cNvPr id="57" name="任意多边形 56"/>
          <p:cNvSpPr/>
          <p:nvPr/>
        </p:nvSpPr>
        <p:spPr>
          <a:xfrm rot="2700000">
            <a:off x="2571722" y="2910183"/>
            <a:ext cx="1059543" cy="1073851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65" dirty="0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sp>
        <p:nvSpPr>
          <p:cNvPr id="21" name="心形 20"/>
          <p:cNvSpPr/>
          <p:nvPr/>
        </p:nvSpPr>
        <p:spPr>
          <a:xfrm>
            <a:off x="2949901" y="2566423"/>
            <a:ext cx="351692" cy="293077"/>
          </a:xfrm>
          <a:prstGeom prst="hear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580608" y="4033328"/>
            <a:ext cx="224872" cy="564609"/>
            <a:chOff x="3114596" y="2996938"/>
            <a:chExt cx="224872" cy="564609"/>
          </a:xfrm>
          <a:solidFill>
            <a:srgbClr val="84B537"/>
          </a:solidFill>
        </p:grpSpPr>
        <p:sp>
          <p:nvSpPr>
            <p:cNvPr id="23" name="椭圆 22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4" name="同侧圆角矩形 23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6" name="同侧圆角矩形 25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7" name="同侧圆角矩形 26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8" name="同侧圆角矩形 27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9" name="同侧圆角矩形 28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272142" y="4120927"/>
            <a:ext cx="439857" cy="311768"/>
            <a:chOff x="4979939" y="3638125"/>
            <a:chExt cx="439857" cy="311768"/>
          </a:xfrm>
          <a:solidFill>
            <a:srgbClr val="84B537"/>
          </a:solidFill>
        </p:grpSpPr>
        <p:grpSp>
          <p:nvGrpSpPr>
            <p:cNvPr id="31" name="组合 30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33" name="组合 32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37" name="矩形 36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 dirty="0">
                    <a:ea typeface="微软雅黑" panose="020B0503020204020204" charset="-122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 dirty="0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34" name="等腰三角形 33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32" name="剪去单角的矩形 31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891811" y="5706387"/>
            <a:ext cx="465359" cy="418456"/>
            <a:chOff x="2928203" y="5369694"/>
            <a:chExt cx="465358" cy="418456"/>
          </a:xfrm>
          <a:solidFill>
            <a:srgbClr val="519315"/>
          </a:solidFill>
        </p:grpSpPr>
        <p:grpSp>
          <p:nvGrpSpPr>
            <p:cNvPr id="39" name="组合 38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40" name="任意多边形 39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-1" fmla="*/ 6665 w 406232"/>
                  <a:gd name="connsiteY0-2" fmla="*/ 305095 h 348959"/>
                  <a:gd name="connsiteX1-3" fmla="*/ 6665 w 406232"/>
                  <a:gd name="connsiteY1-4" fmla="*/ 226514 h 348959"/>
                  <a:gd name="connsiteX2-5" fmla="*/ 73340 w 406232"/>
                  <a:gd name="connsiteY2-6" fmla="*/ 128882 h 348959"/>
                  <a:gd name="connsiteX3-7" fmla="*/ 244790 w 406232"/>
                  <a:gd name="connsiteY3-8" fmla="*/ 43157 h 348959"/>
                  <a:gd name="connsiteX4-9" fmla="*/ 401952 w 406232"/>
                  <a:gd name="connsiteY4-10" fmla="*/ 295 h 348959"/>
                  <a:gd name="connsiteX5-11" fmla="*/ 359090 w 406232"/>
                  <a:gd name="connsiteY5-12" fmla="*/ 26489 h 348959"/>
                  <a:gd name="connsiteX6-13" fmla="*/ 330515 w 406232"/>
                  <a:gd name="connsiteY6-14" fmla="*/ 69351 h 348959"/>
                  <a:gd name="connsiteX7-15" fmla="*/ 278127 w 406232"/>
                  <a:gd name="connsiteY7-16" fmla="*/ 209845 h 348959"/>
                  <a:gd name="connsiteX8-17" fmla="*/ 211452 w 406232"/>
                  <a:gd name="connsiteY8-18" fmla="*/ 305095 h 348959"/>
                  <a:gd name="connsiteX9-19" fmla="*/ 128108 w 406232"/>
                  <a:gd name="connsiteY9-20" fmla="*/ 345576 h 348959"/>
                  <a:gd name="connsiteX10-21" fmla="*/ 44765 w 406232"/>
                  <a:gd name="connsiteY10-22" fmla="*/ 345576 h 348959"/>
                  <a:gd name="connsiteX11-23" fmla="*/ 6665 w 406232"/>
                  <a:gd name="connsiteY11-24" fmla="*/ 305095 h 348959"/>
                  <a:gd name="connsiteX0-25" fmla="*/ 6665 w 406232"/>
                  <a:gd name="connsiteY0-26" fmla="*/ 305095 h 357637"/>
                  <a:gd name="connsiteX1-27" fmla="*/ 6665 w 406232"/>
                  <a:gd name="connsiteY1-28" fmla="*/ 226514 h 357637"/>
                  <a:gd name="connsiteX2-29" fmla="*/ 73340 w 406232"/>
                  <a:gd name="connsiteY2-30" fmla="*/ 128882 h 357637"/>
                  <a:gd name="connsiteX3-31" fmla="*/ 244790 w 406232"/>
                  <a:gd name="connsiteY3-32" fmla="*/ 43157 h 357637"/>
                  <a:gd name="connsiteX4-33" fmla="*/ 401952 w 406232"/>
                  <a:gd name="connsiteY4-34" fmla="*/ 295 h 357637"/>
                  <a:gd name="connsiteX5-35" fmla="*/ 359090 w 406232"/>
                  <a:gd name="connsiteY5-36" fmla="*/ 26489 h 357637"/>
                  <a:gd name="connsiteX6-37" fmla="*/ 330515 w 406232"/>
                  <a:gd name="connsiteY6-38" fmla="*/ 69351 h 357637"/>
                  <a:gd name="connsiteX7-39" fmla="*/ 278127 w 406232"/>
                  <a:gd name="connsiteY7-40" fmla="*/ 209845 h 357637"/>
                  <a:gd name="connsiteX8-41" fmla="*/ 211452 w 406232"/>
                  <a:gd name="connsiteY8-42" fmla="*/ 305095 h 357637"/>
                  <a:gd name="connsiteX9-43" fmla="*/ 120964 w 406232"/>
                  <a:gd name="connsiteY9-44" fmla="*/ 355101 h 357637"/>
                  <a:gd name="connsiteX10-45" fmla="*/ 44765 w 406232"/>
                  <a:gd name="connsiteY10-46" fmla="*/ 345576 h 357637"/>
                  <a:gd name="connsiteX11-47" fmla="*/ 6665 w 406232"/>
                  <a:gd name="connsiteY11-48" fmla="*/ 305095 h 357637"/>
                  <a:gd name="connsiteX0-49" fmla="*/ 6665 w 406232"/>
                  <a:gd name="connsiteY0-50" fmla="*/ 305095 h 357637"/>
                  <a:gd name="connsiteX1-51" fmla="*/ 6665 w 406232"/>
                  <a:gd name="connsiteY1-52" fmla="*/ 226514 h 357637"/>
                  <a:gd name="connsiteX2-53" fmla="*/ 73340 w 406232"/>
                  <a:gd name="connsiteY2-54" fmla="*/ 128882 h 357637"/>
                  <a:gd name="connsiteX3-55" fmla="*/ 244790 w 406232"/>
                  <a:gd name="connsiteY3-56" fmla="*/ 43157 h 357637"/>
                  <a:gd name="connsiteX4-57" fmla="*/ 401952 w 406232"/>
                  <a:gd name="connsiteY4-58" fmla="*/ 295 h 357637"/>
                  <a:gd name="connsiteX5-59" fmla="*/ 359090 w 406232"/>
                  <a:gd name="connsiteY5-60" fmla="*/ 26489 h 357637"/>
                  <a:gd name="connsiteX6-61" fmla="*/ 330515 w 406232"/>
                  <a:gd name="connsiteY6-62" fmla="*/ 69351 h 357637"/>
                  <a:gd name="connsiteX7-63" fmla="*/ 278127 w 406232"/>
                  <a:gd name="connsiteY7-64" fmla="*/ 209845 h 357637"/>
                  <a:gd name="connsiteX8-65" fmla="*/ 211452 w 406232"/>
                  <a:gd name="connsiteY8-66" fmla="*/ 305095 h 357637"/>
                  <a:gd name="connsiteX9-67" fmla="*/ 120964 w 406232"/>
                  <a:gd name="connsiteY9-68" fmla="*/ 355101 h 357637"/>
                  <a:gd name="connsiteX10-69" fmla="*/ 44765 w 406232"/>
                  <a:gd name="connsiteY10-70" fmla="*/ 345576 h 357637"/>
                  <a:gd name="connsiteX11-71" fmla="*/ 6665 w 406232"/>
                  <a:gd name="connsiteY11-72" fmla="*/ 305095 h 357637"/>
                  <a:gd name="connsiteX0-73" fmla="*/ 6665 w 406232"/>
                  <a:gd name="connsiteY0-74" fmla="*/ 305095 h 357637"/>
                  <a:gd name="connsiteX1-75" fmla="*/ 6665 w 406232"/>
                  <a:gd name="connsiteY1-76" fmla="*/ 226514 h 357637"/>
                  <a:gd name="connsiteX2-77" fmla="*/ 73340 w 406232"/>
                  <a:gd name="connsiteY2-78" fmla="*/ 128882 h 357637"/>
                  <a:gd name="connsiteX3-79" fmla="*/ 244790 w 406232"/>
                  <a:gd name="connsiteY3-80" fmla="*/ 43157 h 357637"/>
                  <a:gd name="connsiteX4-81" fmla="*/ 401952 w 406232"/>
                  <a:gd name="connsiteY4-82" fmla="*/ 295 h 357637"/>
                  <a:gd name="connsiteX5-83" fmla="*/ 359090 w 406232"/>
                  <a:gd name="connsiteY5-84" fmla="*/ 26489 h 357637"/>
                  <a:gd name="connsiteX6-85" fmla="*/ 330515 w 406232"/>
                  <a:gd name="connsiteY6-86" fmla="*/ 69351 h 357637"/>
                  <a:gd name="connsiteX7-87" fmla="*/ 278127 w 406232"/>
                  <a:gd name="connsiteY7-88" fmla="*/ 209845 h 357637"/>
                  <a:gd name="connsiteX8-89" fmla="*/ 211452 w 406232"/>
                  <a:gd name="connsiteY8-90" fmla="*/ 305095 h 357637"/>
                  <a:gd name="connsiteX9-91" fmla="*/ 120964 w 406232"/>
                  <a:gd name="connsiteY9-92" fmla="*/ 355101 h 357637"/>
                  <a:gd name="connsiteX10-93" fmla="*/ 44765 w 406232"/>
                  <a:gd name="connsiteY10-94" fmla="*/ 345576 h 357637"/>
                  <a:gd name="connsiteX11-95" fmla="*/ 6665 w 406232"/>
                  <a:gd name="connsiteY11-96" fmla="*/ 305095 h 357637"/>
                  <a:gd name="connsiteX0-97" fmla="*/ 6665 w 406232"/>
                  <a:gd name="connsiteY0-98" fmla="*/ 305095 h 357637"/>
                  <a:gd name="connsiteX1-99" fmla="*/ 6665 w 406232"/>
                  <a:gd name="connsiteY1-100" fmla="*/ 226514 h 357637"/>
                  <a:gd name="connsiteX2-101" fmla="*/ 73340 w 406232"/>
                  <a:gd name="connsiteY2-102" fmla="*/ 128882 h 357637"/>
                  <a:gd name="connsiteX3-103" fmla="*/ 244790 w 406232"/>
                  <a:gd name="connsiteY3-104" fmla="*/ 43157 h 357637"/>
                  <a:gd name="connsiteX4-105" fmla="*/ 401952 w 406232"/>
                  <a:gd name="connsiteY4-106" fmla="*/ 295 h 357637"/>
                  <a:gd name="connsiteX5-107" fmla="*/ 359090 w 406232"/>
                  <a:gd name="connsiteY5-108" fmla="*/ 26489 h 357637"/>
                  <a:gd name="connsiteX6-109" fmla="*/ 330515 w 406232"/>
                  <a:gd name="connsiteY6-110" fmla="*/ 69351 h 357637"/>
                  <a:gd name="connsiteX7-111" fmla="*/ 278127 w 406232"/>
                  <a:gd name="connsiteY7-112" fmla="*/ 209845 h 357637"/>
                  <a:gd name="connsiteX8-113" fmla="*/ 211452 w 406232"/>
                  <a:gd name="connsiteY8-114" fmla="*/ 305095 h 357637"/>
                  <a:gd name="connsiteX9-115" fmla="*/ 120964 w 406232"/>
                  <a:gd name="connsiteY9-116" fmla="*/ 355101 h 357637"/>
                  <a:gd name="connsiteX10-117" fmla="*/ 44765 w 406232"/>
                  <a:gd name="connsiteY10-118" fmla="*/ 345576 h 357637"/>
                  <a:gd name="connsiteX11-119" fmla="*/ 6665 w 406232"/>
                  <a:gd name="connsiteY11-120" fmla="*/ 305095 h 357637"/>
                  <a:gd name="connsiteX0-121" fmla="*/ 7668 w 407235"/>
                  <a:gd name="connsiteY0-122" fmla="*/ 305095 h 357637"/>
                  <a:gd name="connsiteX1-123" fmla="*/ 7668 w 407235"/>
                  <a:gd name="connsiteY1-124" fmla="*/ 226514 h 357637"/>
                  <a:gd name="connsiteX2-125" fmla="*/ 74343 w 407235"/>
                  <a:gd name="connsiteY2-126" fmla="*/ 128882 h 357637"/>
                  <a:gd name="connsiteX3-127" fmla="*/ 245793 w 407235"/>
                  <a:gd name="connsiteY3-128" fmla="*/ 43157 h 357637"/>
                  <a:gd name="connsiteX4-129" fmla="*/ 402955 w 407235"/>
                  <a:gd name="connsiteY4-130" fmla="*/ 295 h 357637"/>
                  <a:gd name="connsiteX5-131" fmla="*/ 360093 w 407235"/>
                  <a:gd name="connsiteY5-132" fmla="*/ 26489 h 357637"/>
                  <a:gd name="connsiteX6-133" fmla="*/ 331518 w 407235"/>
                  <a:gd name="connsiteY6-134" fmla="*/ 69351 h 357637"/>
                  <a:gd name="connsiteX7-135" fmla="*/ 279130 w 407235"/>
                  <a:gd name="connsiteY7-136" fmla="*/ 209845 h 357637"/>
                  <a:gd name="connsiteX8-137" fmla="*/ 212455 w 407235"/>
                  <a:gd name="connsiteY8-138" fmla="*/ 305095 h 357637"/>
                  <a:gd name="connsiteX9-139" fmla="*/ 121967 w 407235"/>
                  <a:gd name="connsiteY9-140" fmla="*/ 355101 h 357637"/>
                  <a:gd name="connsiteX10-141" fmla="*/ 45768 w 407235"/>
                  <a:gd name="connsiteY10-142" fmla="*/ 345576 h 357637"/>
                  <a:gd name="connsiteX11-143" fmla="*/ 7668 w 407235"/>
                  <a:gd name="connsiteY11-144" fmla="*/ 305095 h 3576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-1" fmla="*/ 114303 w 114766"/>
                  <a:gd name="connsiteY0-2" fmla="*/ 7143 h 117111"/>
                  <a:gd name="connsiteX1-3" fmla="*/ 66678 w 114766"/>
                  <a:gd name="connsiteY1-4" fmla="*/ 66675 h 117111"/>
                  <a:gd name="connsiteX2-5" fmla="*/ 40484 w 114766"/>
                  <a:gd name="connsiteY2-6" fmla="*/ 116681 h 117111"/>
                  <a:gd name="connsiteX3-7" fmla="*/ 3 w 114766"/>
                  <a:gd name="connsiteY3-8" fmla="*/ 88106 h 117111"/>
                  <a:gd name="connsiteX4-9" fmla="*/ 42865 w 114766"/>
                  <a:gd name="connsiteY4-10" fmla="*/ 40481 h 117111"/>
                  <a:gd name="connsiteX5-11" fmla="*/ 88109 w 114766"/>
                  <a:gd name="connsiteY5-12" fmla="*/ 4762 h 117111"/>
                  <a:gd name="connsiteX6" fmla="*/ 114303 w 114766"/>
                  <a:gd name="connsiteY6" fmla="*/ 7143 h 117111"/>
                  <a:gd name="connsiteX0-13" fmla="*/ 114306 w 114769"/>
                  <a:gd name="connsiteY0-14" fmla="*/ 7143 h 109586"/>
                  <a:gd name="connsiteX1-15" fmla="*/ 66681 w 114769"/>
                  <a:gd name="connsiteY1-16" fmla="*/ 66675 h 109586"/>
                  <a:gd name="connsiteX2-17" fmla="*/ 29099 w 114769"/>
                  <a:gd name="connsiteY2-18" fmla="*/ 108934 h 109586"/>
                  <a:gd name="connsiteX3-19" fmla="*/ 6 w 114769"/>
                  <a:gd name="connsiteY3-20" fmla="*/ 88106 h 109586"/>
                  <a:gd name="connsiteX4-21" fmla="*/ 42868 w 114769"/>
                  <a:gd name="connsiteY4-22" fmla="*/ 40481 h 109586"/>
                  <a:gd name="connsiteX5-23" fmla="*/ 88112 w 114769"/>
                  <a:gd name="connsiteY5-24" fmla="*/ 4762 h 109586"/>
                  <a:gd name="connsiteX6-25" fmla="*/ 114306 w 114769"/>
                  <a:gd name="connsiteY6-26" fmla="*/ 7143 h 109586"/>
                  <a:gd name="connsiteX0-27" fmla="*/ 148467 w 148642"/>
                  <a:gd name="connsiteY0-28" fmla="*/ 2864 h 123382"/>
                  <a:gd name="connsiteX1-29" fmla="*/ 66681 w 148642"/>
                  <a:gd name="connsiteY1-30" fmla="*/ 80472 h 123382"/>
                  <a:gd name="connsiteX2-31" fmla="*/ 29099 w 148642"/>
                  <a:gd name="connsiteY2-32" fmla="*/ 122731 h 123382"/>
                  <a:gd name="connsiteX3-33" fmla="*/ 6 w 148642"/>
                  <a:gd name="connsiteY3-34" fmla="*/ 101903 h 123382"/>
                  <a:gd name="connsiteX4-35" fmla="*/ 42868 w 148642"/>
                  <a:gd name="connsiteY4-36" fmla="*/ 54278 h 123382"/>
                  <a:gd name="connsiteX5-37" fmla="*/ 88112 w 148642"/>
                  <a:gd name="connsiteY5-38" fmla="*/ 18559 h 123382"/>
                  <a:gd name="connsiteX6-39" fmla="*/ 148467 w 148642"/>
                  <a:gd name="connsiteY6-40" fmla="*/ 2864 h 123382"/>
                  <a:gd name="connsiteX0-41" fmla="*/ 148467 w 151739"/>
                  <a:gd name="connsiteY0-42" fmla="*/ 11381 h 131899"/>
                  <a:gd name="connsiteX1-43" fmla="*/ 66681 w 151739"/>
                  <a:gd name="connsiteY1-44" fmla="*/ 88989 h 131899"/>
                  <a:gd name="connsiteX2-45" fmla="*/ 29099 w 151739"/>
                  <a:gd name="connsiteY2-46" fmla="*/ 131248 h 131899"/>
                  <a:gd name="connsiteX3-47" fmla="*/ 6 w 151739"/>
                  <a:gd name="connsiteY3-48" fmla="*/ 110420 h 131899"/>
                  <a:gd name="connsiteX4-49" fmla="*/ 42868 w 151739"/>
                  <a:gd name="connsiteY4-50" fmla="*/ 62795 h 131899"/>
                  <a:gd name="connsiteX5-51" fmla="*/ 129865 w 151739"/>
                  <a:gd name="connsiteY5-52" fmla="*/ 3837 h 131899"/>
                  <a:gd name="connsiteX6-53" fmla="*/ 148467 w 151739"/>
                  <a:gd name="connsiteY6-54" fmla="*/ 11381 h 1318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25" y="connsiteY6-26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42" name="任意多边形 41"/>
            <p:cNvSpPr/>
            <p:nvPr/>
          </p:nvSpPr>
          <p:spPr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5698780" y="2654501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5698778" y="3138997"/>
            <a:ext cx="2526093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70" name="矩形 69"/>
          <p:cNvSpPr/>
          <p:nvPr/>
        </p:nvSpPr>
        <p:spPr>
          <a:xfrm>
            <a:off x="8613233" y="2654501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8613233" y="3138997"/>
            <a:ext cx="2450793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72" name="矩形 71"/>
          <p:cNvSpPr/>
          <p:nvPr/>
        </p:nvSpPr>
        <p:spPr>
          <a:xfrm>
            <a:off x="5698780" y="4713537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5698778" y="5198033"/>
            <a:ext cx="2526093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74" name="矩形 73"/>
          <p:cNvSpPr/>
          <p:nvPr/>
        </p:nvSpPr>
        <p:spPr>
          <a:xfrm>
            <a:off x="8613233" y="4713537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8613233" y="5198033"/>
            <a:ext cx="2450793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59" grpId="0" animBg="1"/>
      <p:bldP spid="57" grpId="0" animBg="1"/>
      <p:bldP spid="21" grpId="0" animBg="1"/>
      <p:bldP spid="61" grpId="0"/>
      <p:bldP spid="62" grpId="0"/>
      <p:bldP spid="70" grpId="0"/>
      <p:bldP spid="71" grpId="0"/>
      <p:bldP spid="72" grpId="0"/>
      <p:bldP spid="73" grpId="0"/>
      <p:bldP spid="74" grpId="0"/>
      <p:bldP spid="75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8333" y="1449917"/>
            <a:ext cx="11133668" cy="48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633" y="889000"/>
            <a:ext cx="6301367" cy="485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58566" y="1656405"/>
            <a:ext cx="4347729" cy="2536396"/>
            <a:chOff x="1332621" y="1609202"/>
            <a:chExt cx="3260797" cy="1902297"/>
          </a:xfrm>
        </p:grpSpPr>
        <p:grpSp>
          <p:nvGrpSpPr>
            <p:cNvPr id="5" name="组合 4"/>
            <p:cNvGrpSpPr/>
            <p:nvPr/>
          </p:nvGrpSpPr>
          <p:grpSpPr bwMode="auto">
            <a:xfrm>
              <a:off x="1410822" y="2729995"/>
              <a:ext cx="3097844" cy="781504"/>
              <a:chOff x="1548343" y="856308"/>
              <a:chExt cx="3098146" cy="779262"/>
            </a:xfrm>
          </p:grpSpPr>
          <p:sp>
            <p:nvSpPr>
              <p:cNvPr id="7" name="文本框 66"/>
              <p:cNvSpPr txBox="1">
                <a:spLocks noChangeArrowheads="1"/>
              </p:cNvSpPr>
              <p:nvPr/>
            </p:nvSpPr>
            <p:spPr bwMode="auto">
              <a:xfrm>
                <a:off x="1548343" y="1259722"/>
                <a:ext cx="3098146" cy="375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在此输入你的文本内容；在此输入你的文本内容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endParaRPr lang="zh-CN" altLang="en-US" sz="13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文本框 9"/>
              <p:cNvSpPr txBox="1">
                <a:spLocks noChangeArrowheads="1"/>
              </p:cNvSpPr>
              <p:nvPr/>
            </p:nvSpPr>
            <p:spPr bwMode="auto">
              <a:xfrm>
                <a:off x="1562251" y="856308"/>
                <a:ext cx="1985352" cy="345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在此输入你的标题</a:t>
                </a:r>
                <a:endParaRPr lang="zh-CN" altLang="en-US" sz="26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13"/>
            <p:cNvSpPr txBox="1">
              <a:spLocks noChangeArrowheads="1"/>
            </p:cNvSpPr>
            <p:nvPr/>
          </p:nvSpPr>
          <p:spPr bwMode="auto">
            <a:xfrm>
              <a:off x="1332621" y="1609202"/>
              <a:ext cx="3260797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PART04</a:t>
              </a:r>
              <a:endParaRPr lang="zh-CN" altLang="en-US" sz="9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362247" y="4820245"/>
            <a:ext cx="1001168" cy="995848"/>
            <a:chOff x="1285877" y="626664"/>
            <a:chExt cx="1343022" cy="1335887"/>
          </a:xfrm>
        </p:grpSpPr>
        <p:sp>
          <p:nvSpPr>
            <p:cNvPr id="10" name="Oval 480"/>
            <p:cNvSpPr>
              <a:spLocks noChangeArrowheads="1"/>
            </p:cNvSpPr>
            <p:nvPr/>
          </p:nvSpPr>
          <p:spPr bwMode="auto">
            <a:xfrm>
              <a:off x="1285877" y="626664"/>
              <a:ext cx="1343022" cy="1335887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Freeform 481"/>
            <p:cNvSpPr>
              <a:spLocks noEditPoints="1"/>
            </p:cNvSpPr>
            <p:nvPr/>
          </p:nvSpPr>
          <p:spPr bwMode="auto">
            <a:xfrm>
              <a:off x="1602414" y="1021463"/>
              <a:ext cx="713298" cy="486328"/>
            </a:xfrm>
            <a:custGeom>
              <a:avLst/>
              <a:gdLst>
                <a:gd name="T0" fmla="*/ 160662 w 181"/>
                <a:gd name="T1" fmla="*/ 37383 h 124"/>
                <a:gd name="T2" fmla="*/ 205498 w 181"/>
                <a:gd name="T3" fmla="*/ 59813 h 124"/>
                <a:gd name="T4" fmla="*/ 218575 w 181"/>
                <a:gd name="T5" fmla="*/ 80374 h 124"/>
                <a:gd name="T6" fmla="*/ 242862 w 181"/>
                <a:gd name="T7" fmla="*/ 76635 h 124"/>
                <a:gd name="T8" fmla="*/ 248466 w 181"/>
                <a:gd name="T9" fmla="*/ 76635 h 124"/>
                <a:gd name="T10" fmla="*/ 302643 w 181"/>
                <a:gd name="T11" fmla="*/ 136448 h 124"/>
                <a:gd name="T12" fmla="*/ 233521 w 181"/>
                <a:gd name="T13" fmla="*/ 194392 h 124"/>
                <a:gd name="T14" fmla="*/ 170003 w 181"/>
                <a:gd name="T15" fmla="*/ 194392 h 124"/>
                <a:gd name="T16" fmla="*/ 80331 w 181"/>
                <a:gd name="T17" fmla="*/ 194392 h 124"/>
                <a:gd name="T18" fmla="*/ 33627 w 181"/>
                <a:gd name="T19" fmla="*/ 147663 h 124"/>
                <a:gd name="T20" fmla="*/ 74727 w 181"/>
                <a:gd name="T21" fmla="*/ 102803 h 124"/>
                <a:gd name="T22" fmla="*/ 100881 w 181"/>
                <a:gd name="T23" fmla="*/ 100934 h 124"/>
                <a:gd name="T24" fmla="*/ 108354 w 181"/>
                <a:gd name="T25" fmla="*/ 74766 h 124"/>
                <a:gd name="T26" fmla="*/ 160662 w 181"/>
                <a:gd name="T27" fmla="*/ 37383 h 124"/>
                <a:gd name="T28" fmla="*/ 160662 w 181"/>
                <a:gd name="T29" fmla="*/ 0 h 124"/>
                <a:gd name="T30" fmla="*/ 72858 w 181"/>
                <a:gd name="T31" fmla="*/ 63551 h 124"/>
                <a:gd name="T32" fmla="*/ 0 w 181"/>
                <a:gd name="T33" fmla="*/ 147663 h 124"/>
                <a:gd name="T34" fmla="*/ 82199 w 181"/>
                <a:gd name="T35" fmla="*/ 229906 h 124"/>
                <a:gd name="T36" fmla="*/ 231653 w 181"/>
                <a:gd name="T37" fmla="*/ 231775 h 124"/>
                <a:gd name="T38" fmla="*/ 338138 w 181"/>
                <a:gd name="T39" fmla="*/ 136448 h 124"/>
                <a:gd name="T40" fmla="*/ 244730 w 181"/>
                <a:gd name="T41" fmla="*/ 39252 h 124"/>
                <a:gd name="T42" fmla="*/ 235389 w 181"/>
                <a:gd name="T43" fmla="*/ 39252 h 124"/>
                <a:gd name="T44" fmla="*/ 160662 w 181"/>
                <a:gd name="T45" fmla="*/ 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" h="124">
                  <a:moveTo>
                    <a:pt x="86" y="20"/>
                  </a:moveTo>
                  <a:cubicBezTo>
                    <a:pt x="96" y="20"/>
                    <a:pt x="104" y="25"/>
                    <a:pt x="110" y="3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1" y="41"/>
                    <a:pt x="132" y="41"/>
                    <a:pt x="133" y="41"/>
                  </a:cubicBezTo>
                  <a:cubicBezTo>
                    <a:pt x="150" y="41"/>
                    <a:pt x="162" y="60"/>
                    <a:pt x="162" y="73"/>
                  </a:cubicBezTo>
                  <a:cubicBezTo>
                    <a:pt x="162" y="86"/>
                    <a:pt x="150" y="104"/>
                    <a:pt x="125" y="104"/>
                  </a:cubicBezTo>
                  <a:cubicBezTo>
                    <a:pt x="120" y="104"/>
                    <a:pt x="106" y="104"/>
                    <a:pt x="91" y="104"/>
                  </a:cubicBezTo>
                  <a:cubicBezTo>
                    <a:pt x="73" y="104"/>
                    <a:pt x="53" y="104"/>
                    <a:pt x="43" y="104"/>
                  </a:cubicBezTo>
                  <a:cubicBezTo>
                    <a:pt x="29" y="104"/>
                    <a:pt x="18" y="93"/>
                    <a:pt x="18" y="79"/>
                  </a:cubicBezTo>
                  <a:cubicBezTo>
                    <a:pt x="18" y="67"/>
                    <a:pt x="28" y="56"/>
                    <a:pt x="40" y="5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62" y="28"/>
                    <a:pt x="73" y="20"/>
                    <a:pt x="86" y="20"/>
                  </a:cubicBezTo>
                  <a:close/>
                  <a:moveTo>
                    <a:pt x="86" y="0"/>
                  </a:moveTo>
                  <a:cubicBezTo>
                    <a:pt x="64" y="0"/>
                    <a:pt x="46" y="15"/>
                    <a:pt x="39" y="34"/>
                  </a:cubicBezTo>
                  <a:cubicBezTo>
                    <a:pt x="17" y="37"/>
                    <a:pt x="0" y="56"/>
                    <a:pt x="0" y="79"/>
                  </a:cubicBezTo>
                  <a:cubicBezTo>
                    <a:pt x="0" y="103"/>
                    <a:pt x="20" y="123"/>
                    <a:pt x="44" y="123"/>
                  </a:cubicBezTo>
                  <a:cubicBezTo>
                    <a:pt x="62" y="123"/>
                    <a:pt x="112" y="124"/>
                    <a:pt x="124" y="124"/>
                  </a:cubicBezTo>
                  <a:cubicBezTo>
                    <a:pt x="160" y="124"/>
                    <a:pt x="181" y="98"/>
                    <a:pt x="181" y="73"/>
                  </a:cubicBezTo>
                  <a:cubicBezTo>
                    <a:pt x="181" y="50"/>
                    <a:pt x="162" y="21"/>
                    <a:pt x="131" y="21"/>
                  </a:cubicBezTo>
                  <a:cubicBezTo>
                    <a:pt x="130" y="21"/>
                    <a:pt x="128" y="21"/>
                    <a:pt x="126" y="21"/>
                  </a:cubicBezTo>
                  <a:cubicBezTo>
                    <a:pt x="118" y="9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386589" y="4820245"/>
            <a:ext cx="1001168" cy="995848"/>
            <a:chOff x="3752852" y="626664"/>
            <a:chExt cx="1343022" cy="1335887"/>
          </a:xfrm>
        </p:grpSpPr>
        <p:sp>
          <p:nvSpPr>
            <p:cNvPr id="13" name="Oval 480"/>
            <p:cNvSpPr>
              <a:spLocks noChangeArrowheads="1"/>
            </p:cNvSpPr>
            <p:nvPr/>
          </p:nvSpPr>
          <p:spPr bwMode="auto">
            <a:xfrm>
              <a:off x="3752852" y="626664"/>
              <a:ext cx="1343022" cy="1335887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064753" y="991193"/>
              <a:ext cx="788674" cy="627654"/>
              <a:chOff x="155576" y="754063"/>
              <a:chExt cx="1143000" cy="909638"/>
            </a:xfrm>
            <a:solidFill>
              <a:schemeClr val="bg1"/>
            </a:solidFill>
          </p:grpSpPr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155576" y="855663"/>
                <a:ext cx="985838" cy="808038"/>
              </a:xfrm>
              <a:custGeom>
                <a:avLst/>
                <a:gdLst>
                  <a:gd name="T0" fmla="*/ 98 w 119"/>
                  <a:gd name="T1" fmla="*/ 40 h 95"/>
                  <a:gd name="T2" fmla="*/ 95 w 119"/>
                  <a:gd name="T3" fmla="*/ 36 h 95"/>
                  <a:gd name="T4" fmla="*/ 94 w 119"/>
                  <a:gd name="T5" fmla="*/ 22 h 95"/>
                  <a:gd name="T6" fmla="*/ 69 w 119"/>
                  <a:gd name="T7" fmla="*/ 23 h 95"/>
                  <a:gd name="T8" fmla="*/ 65 w 119"/>
                  <a:gd name="T9" fmla="*/ 16 h 95"/>
                  <a:gd name="T10" fmla="*/ 45 w 119"/>
                  <a:gd name="T11" fmla="*/ 6 h 95"/>
                  <a:gd name="T12" fmla="*/ 11 w 119"/>
                  <a:gd name="T13" fmla="*/ 34 h 95"/>
                  <a:gd name="T14" fmla="*/ 1 w 119"/>
                  <a:gd name="T15" fmla="*/ 60 h 95"/>
                  <a:gd name="T16" fmla="*/ 51 w 119"/>
                  <a:gd name="T17" fmla="*/ 93 h 95"/>
                  <a:gd name="T18" fmla="*/ 110 w 119"/>
                  <a:gd name="T19" fmla="*/ 67 h 95"/>
                  <a:gd name="T20" fmla="*/ 98 w 119"/>
                  <a:gd name="T21" fmla="*/ 40 h 95"/>
                  <a:gd name="T22" fmla="*/ 52 w 119"/>
                  <a:gd name="T23" fmla="*/ 86 h 95"/>
                  <a:gd name="T24" fmla="*/ 14 w 119"/>
                  <a:gd name="T25" fmla="*/ 62 h 95"/>
                  <a:gd name="T26" fmla="*/ 52 w 119"/>
                  <a:gd name="T27" fmla="*/ 35 h 95"/>
                  <a:gd name="T28" fmla="*/ 91 w 119"/>
                  <a:gd name="T29" fmla="*/ 57 h 95"/>
                  <a:gd name="T30" fmla="*/ 52 w 119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95">
                    <a:moveTo>
                      <a:pt x="98" y="40"/>
                    </a:moveTo>
                    <a:cubicBezTo>
                      <a:pt x="93" y="39"/>
                      <a:pt x="95" y="36"/>
                      <a:pt x="95" y="36"/>
                    </a:cubicBezTo>
                    <a:cubicBezTo>
                      <a:pt x="95" y="36"/>
                      <a:pt x="100" y="28"/>
                      <a:pt x="94" y="22"/>
                    </a:cubicBezTo>
                    <a:cubicBezTo>
                      <a:pt x="87" y="14"/>
                      <a:pt x="69" y="23"/>
                      <a:pt x="69" y="23"/>
                    </a:cubicBezTo>
                    <a:cubicBezTo>
                      <a:pt x="62" y="25"/>
                      <a:pt x="64" y="22"/>
                      <a:pt x="65" y="16"/>
                    </a:cubicBezTo>
                    <a:cubicBezTo>
                      <a:pt x="65" y="10"/>
                      <a:pt x="63" y="0"/>
                      <a:pt x="45" y="6"/>
                    </a:cubicBezTo>
                    <a:cubicBezTo>
                      <a:pt x="26" y="12"/>
                      <a:pt x="11" y="34"/>
                      <a:pt x="11" y="34"/>
                    </a:cubicBezTo>
                    <a:cubicBezTo>
                      <a:pt x="0" y="49"/>
                      <a:pt x="1" y="60"/>
                      <a:pt x="1" y="60"/>
                    </a:cubicBezTo>
                    <a:cubicBezTo>
                      <a:pt x="4" y="85"/>
                      <a:pt x="30" y="91"/>
                      <a:pt x="51" y="93"/>
                    </a:cubicBezTo>
                    <a:cubicBezTo>
                      <a:pt x="72" y="95"/>
                      <a:pt x="102" y="86"/>
                      <a:pt x="110" y="67"/>
                    </a:cubicBezTo>
                    <a:cubicBezTo>
                      <a:pt x="119" y="48"/>
                      <a:pt x="103" y="41"/>
                      <a:pt x="98" y="40"/>
                    </a:cubicBezTo>
                    <a:close/>
                    <a:moveTo>
                      <a:pt x="52" y="86"/>
                    </a:moveTo>
                    <a:cubicBezTo>
                      <a:pt x="31" y="87"/>
                      <a:pt x="14" y="76"/>
                      <a:pt x="14" y="62"/>
                    </a:cubicBezTo>
                    <a:cubicBezTo>
                      <a:pt x="14" y="48"/>
                      <a:pt x="31" y="36"/>
                      <a:pt x="52" y="35"/>
                    </a:cubicBezTo>
                    <a:cubicBezTo>
                      <a:pt x="74" y="34"/>
                      <a:pt x="91" y="43"/>
                      <a:pt x="91" y="57"/>
                    </a:cubicBezTo>
                    <a:cubicBezTo>
                      <a:pt x="91" y="72"/>
                      <a:pt x="74" y="85"/>
                      <a:pt x="5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379413" y="1212850"/>
                <a:ext cx="388938" cy="357188"/>
              </a:xfrm>
              <a:custGeom>
                <a:avLst/>
                <a:gdLst>
                  <a:gd name="T0" fmla="*/ 21 w 47"/>
                  <a:gd name="T1" fmla="*/ 3 h 42"/>
                  <a:gd name="T2" fmla="*/ 2 w 47"/>
                  <a:gd name="T3" fmla="*/ 25 h 42"/>
                  <a:gd name="T4" fmla="*/ 8 w 47"/>
                  <a:gd name="T5" fmla="*/ 35 h 42"/>
                  <a:gd name="T6" fmla="*/ 40 w 47"/>
                  <a:gd name="T7" fmla="*/ 29 h 42"/>
                  <a:gd name="T8" fmla="*/ 21 w 47"/>
                  <a:gd name="T9" fmla="*/ 3 h 42"/>
                  <a:gd name="T10" fmla="*/ 16 w 47"/>
                  <a:gd name="T11" fmla="*/ 31 h 42"/>
                  <a:gd name="T12" fmla="*/ 8 w 47"/>
                  <a:gd name="T13" fmla="*/ 26 h 42"/>
                  <a:gd name="T14" fmla="*/ 15 w 47"/>
                  <a:gd name="T15" fmla="*/ 19 h 42"/>
                  <a:gd name="T16" fmla="*/ 23 w 47"/>
                  <a:gd name="T17" fmla="*/ 24 h 42"/>
                  <a:gd name="T18" fmla="*/ 16 w 47"/>
                  <a:gd name="T19" fmla="*/ 31 h 42"/>
                  <a:gd name="T20" fmla="*/ 28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8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1" y="3"/>
                    </a:moveTo>
                    <a:cubicBezTo>
                      <a:pt x="0" y="5"/>
                      <a:pt x="2" y="25"/>
                      <a:pt x="2" y="25"/>
                    </a:cubicBezTo>
                    <a:cubicBezTo>
                      <a:pt x="2" y="25"/>
                      <a:pt x="2" y="32"/>
                      <a:pt x="8" y="35"/>
                    </a:cubicBezTo>
                    <a:cubicBezTo>
                      <a:pt x="21" y="42"/>
                      <a:pt x="33" y="38"/>
                      <a:pt x="40" y="29"/>
                    </a:cubicBezTo>
                    <a:cubicBezTo>
                      <a:pt x="47" y="21"/>
                      <a:pt x="43" y="0"/>
                      <a:pt x="21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8" y="29"/>
                      <a:pt x="8" y="26"/>
                    </a:cubicBezTo>
                    <a:cubicBezTo>
                      <a:pt x="8" y="22"/>
                      <a:pt x="11" y="19"/>
                      <a:pt x="15" y="19"/>
                    </a:cubicBezTo>
                    <a:cubicBezTo>
                      <a:pt x="20" y="18"/>
                      <a:pt x="23" y="21"/>
                      <a:pt x="23" y="24"/>
                    </a:cubicBezTo>
                    <a:cubicBezTo>
                      <a:pt x="23" y="27"/>
                      <a:pt x="20" y="31"/>
                      <a:pt x="16" y="31"/>
                    </a:cubicBezTo>
                    <a:close/>
                    <a:moveTo>
                      <a:pt x="28" y="20"/>
                    </a:moveTo>
                    <a:cubicBezTo>
                      <a:pt x="27" y="21"/>
                      <a:pt x="25" y="21"/>
                      <a:pt x="25" y="20"/>
                    </a:cubicBezTo>
                    <a:cubicBezTo>
                      <a:pt x="24" y="19"/>
                      <a:pt x="24" y="17"/>
                      <a:pt x="26" y="16"/>
                    </a:cubicBezTo>
                    <a:cubicBezTo>
                      <a:pt x="27" y="15"/>
                      <a:pt x="29" y="15"/>
                      <a:pt x="30" y="16"/>
                    </a:cubicBezTo>
                    <a:cubicBezTo>
                      <a:pt x="30" y="17"/>
                      <a:pt x="30" y="19"/>
                      <a:pt x="2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892176" y="890588"/>
                <a:ext cx="215900" cy="228600"/>
              </a:xfrm>
              <a:custGeom>
                <a:avLst/>
                <a:gdLst>
                  <a:gd name="T0" fmla="*/ 20 w 26"/>
                  <a:gd name="T1" fmla="*/ 27 h 27"/>
                  <a:gd name="T2" fmla="*/ 23 w 26"/>
                  <a:gd name="T3" fmla="*/ 24 h 27"/>
                  <a:gd name="T4" fmla="*/ 23 w 26"/>
                  <a:gd name="T5" fmla="*/ 24 h 27"/>
                  <a:gd name="T6" fmla="*/ 4 w 26"/>
                  <a:gd name="T7" fmla="*/ 4 h 27"/>
                  <a:gd name="T8" fmla="*/ 0 w 26"/>
                  <a:gd name="T9" fmla="*/ 8 h 27"/>
                  <a:gd name="T10" fmla="*/ 4 w 26"/>
                  <a:gd name="T11" fmla="*/ 11 h 27"/>
                  <a:gd name="T12" fmla="*/ 16 w 26"/>
                  <a:gd name="T13" fmla="*/ 23 h 27"/>
                  <a:gd name="T14" fmla="*/ 20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20" y="27"/>
                    </a:moveTo>
                    <a:cubicBezTo>
                      <a:pt x="21" y="27"/>
                      <a:pt x="23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6" y="0"/>
                      <a:pt x="4" y="4"/>
                      <a:pt x="4" y="4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10"/>
                      <a:pt x="2" y="11"/>
                      <a:pt x="4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8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850901" y="754063"/>
                <a:ext cx="447675" cy="425450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4 w 54"/>
                  <a:gd name="T5" fmla="*/ 2 h 50"/>
                  <a:gd name="T6" fmla="*/ 4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10 w 54"/>
                  <a:gd name="T13" fmla="*/ 11 h 50"/>
                  <a:gd name="T14" fmla="*/ 35 w 54"/>
                  <a:gd name="T15" fmla="*/ 24 h 50"/>
                  <a:gd name="T16" fmla="*/ 37 w 54"/>
                  <a:gd name="T17" fmla="*/ 41 h 50"/>
                  <a:gd name="T18" fmla="*/ 36 w 54"/>
                  <a:gd name="T19" fmla="*/ 46 h 50"/>
                  <a:gd name="T20" fmla="*/ 41 w 54"/>
                  <a:gd name="T21" fmla="*/ 50 h 50"/>
                  <a:gd name="T22" fmla="*/ 46 w 54"/>
                  <a:gd name="T23" fmla="*/ 46 h 50"/>
                  <a:gd name="T24" fmla="*/ 46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7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8" y="12"/>
                      <a:pt x="10" y="11"/>
                    </a:cubicBezTo>
                    <a:cubicBezTo>
                      <a:pt x="12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7" y="41"/>
                    </a:cubicBezTo>
                    <a:cubicBezTo>
                      <a:pt x="37" y="41"/>
                      <a:pt x="36" y="43"/>
                      <a:pt x="36" y="46"/>
                    </a:cubicBezTo>
                    <a:cubicBezTo>
                      <a:pt x="36" y="49"/>
                      <a:pt x="38" y="50"/>
                      <a:pt x="41" y="50"/>
                    </a:cubicBezTo>
                    <a:cubicBezTo>
                      <a:pt x="43" y="50"/>
                      <a:pt x="45" y="50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18"/>
                      <a:pt x="36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874419" y="4820245"/>
            <a:ext cx="1001168" cy="995848"/>
            <a:chOff x="6219827" y="626664"/>
            <a:chExt cx="1343022" cy="1335887"/>
          </a:xfrm>
        </p:grpSpPr>
        <p:sp>
          <p:nvSpPr>
            <p:cNvPr id="20" name="Oval 480"/>
            <p:cNvSpPr>
              <a:spLocks noChangeArrowheads="1"/>
            </p:cNvSpPr>
            <p:nvPr/>
          </p:nvSpPr>
          <p:spPr bwMode="auto">
            <a:xfrm>
              <a:off x="6219827" y="626664"/>
              <a:ext cx="1343022" cy="13358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28766" y="991168"/>
              <a:ext cx="725144" cy="609032"/>
              <a:chOff x="7321551" y="763588"/>
              <a:chExt cx="1050925" cy="882650"/>
            </a:xfrm>
            <a:solidFill>
              <a:schemeClr val="bg1"/>
            </a:solidFill>
          </p:grpSpPr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7321551" y="763588"/>
                <a:ext cx="744538" cy="704850"/>
              </a:xfrm>
              <a:custGeom>
                <a:avLst/>
                <a:gdLst>
                  <a:gd name="T0" fmla="*/ 86 w 90"/>
                  <a:gd name="T1" fmla="*/ 32 h 83"/>
                  <a:gd name="T2" fmla="*/ 90 w 90"/>
                  <a:gd name="T3" fmla="*/ 32 h 83"/>
                  <a:gd name="T4" fmla="*/ 45 w 90"/>
                  <a:gd name="T5" fmla="*/ 0 h 83"/>
                  <a:gd name="T6" fmla="*/ 0 w 90"/>
                  <a:gd name="T7" fmla="*/ 39 h 83"/>
                  <a:gd name="T8" fmla="*/ 18 w 90"/>
                  <a:gd name="T9" fmla="*/ 69 h 83"/>
                  <a:gd name="T10" fmla="*/ 13 w 90"/>
                  <a:gd name="T11" fmla="*/ 83 h 83"/>
                  <a:gd name="T12" fmla="*/ 29 w 90"/>
                  <a:gd name="T13" fmla="*/ 75 h 83"/>
                  <a:gd name="T14" fmla="*/ 45 w 90"/>
                  <a:gd name="T15" fmla="*/ 77 h 83"/>
                  <a:gd name="T16" fmla="*/ 49 w 90"/>
                  <a:gd name="T17" fmla="*/ 77 h 83"/>
                  <a:gd name="T18" fmla="*/ 48 w 90"/>
                  <a:gd name="T19" fmla="*/ 67 h 83"/>
                  <a:gd name="T20" fmla="*/ 86 w 90"/>
                  <a:gd name="T21" fmla="*/ 32 h 83"/>
                  <a:gd name="T22" fmla="*/ 62 w 90"/>
                  <a:gd name="T23" fmla="*/ 19 h 83"/>
                  <a:gd name="T24" fmla="*/ 67 w 90"/>
                  <a:gd name="T25" fmla="*/ 25 h 83"/>
                  <a:gd name="T26" fmla="*/ 62 w 90"/>
                  <a:gd name="T27" fmla="*/ 31 h 83"/>
                  <a:gd name="T28" fmla="*/ 55 w 90"/>
                  <a:gd name="T29" fmla="*/ 25 h 83"/>
                  <a:gd name="T30" fmla="*/ 62 w 90"/>
                  <a:gd name="T31" fmla="*/ 19 h 83"/>
                  <a:gd name="T32" fmla="*/ 30 w 90"/>
                  <a:gd name="T33" fmla="*/ 31 h 83"/>
                  <a:gd name="T34" fmla="*/ 23 w 90"/>
                  <a:gd name="T35" fmla="*/ 25 h 83"/>
                  <a:gd name="T36" fmla="*/ 30 w 90"/>
                  <a:gd name="T37" fmla="*/ 19 h 83"/>
                  <a:gd name="T38" fmla="*/ 36 w 90"/>
                  <a:gd name="T39" fmla="*/ 25 h 83"/>
                  <a:gd name="T40" fmla="*/ 30 w 90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83">
                    <a:moveTo>
                      <a:pt x="86" y="32"/>
                    </a:moveTo>
                    <a:cubicBezTo>
                      <a:pt x="87" y="32"/>
                      <a:pt x="89" y="32"/>
                      <a:pt x="90" y="32"/>
                    </a:cubicBezTo>
                    <a:cubicBezTo>
                      <a:pt x="86" y="14"/>
                      <a:pt x="67" y="0"/>
                      <a:pt x="45" y="0"/>
                    </a:cubicBezTo>
                    <a:cubicBezTo>
                      <a:pt x="20" y="0"/>
                      <a:pt x="0" y="17"/>
                      <a:pt x="0" y="39"/>
                    </a:cubicBezTo>
                    <a:cubicBezTo>
                      <a:pt x="0" y="51"/>
                      <a:pt x="6" y="61"/>
                      <a:pt x="18" y="69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5" y="76"/>
                      <a:pt x="39" y="77"/>
                      <a:pt x="45" y="77"/>
                    </a:cubicBezTo>
                    <a:cubicBezTo>
                      <a:pt x="46" y="77"/>
                      <a:pt x="48" y="77"/>
                      <a:pt x="49" y="77"/>
                    </a:cubicBezTo>
                    <a:cubicBezTo>
                      <a:pt x="48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6" y="32"/>
                    </a:cubicBezTo>
                    <a:close/>
                    <a:moveTo>
                      <a:pt x="62" y="19"/>
                    </a:moveTo>
                    <a:cubicBezTo>
                      <a:pt x="65" y="19"/>
                      <a:pt x="67" y="22"/>
                      <a:pt x="67" y="25"/>
                    </a:cubicBezTo>
                    <a:cubicBezTo>
                      <a:pt x="67" y="29"/>
                      <a:pt x="65" y="31"/>
                      <a:pt x="62" y="31"/>
                    </a:cubicBezTo>
                    <a:cubicBezTo>
                      <a:pt x="58" y="31"/>
                      <a:pt x="55" y="29"/>
                      <a:pt x="55" y="25"/>
                    </a:cubicBezTo>
                    <a:cubicBezTo>
                      <a:pt x="55" y="22"/>
                      <a:pt x="58" y="19"/>
                      <a:pt x="62" y="19"/>
                    </a:cubicBezTo>
                    <a:close/>
                    <a:moveTo>
                      <a:pt x="30" y="31"/>
                    </a:moveTo>
                    <a:cubicBezTo>
                      <a:pt x="27" y="31"/>
                      <a:pt x="23" y="29"/>
                      <a:pt x="23" y="25"/>
                    </a:cubicBezTo>
                    <a:cubicBezTo>
                      <a:pt x="23" y="22"/>
                      <a:pt x="27" y="19"/>
                      <a:pt x="30" y="19"/>
                    </a:cubicBezTo>
                    <a:cubicBezTo>
                      <a:pt x="33" y="19"/>
                      <a:pt x="36" y="22"/>
                      <a:pt x="36" y="25"/>
                    </a:cubicBezTo>
                    <a:cubicBezTo>
                      <a:pt x="36" y="29"/>
                      <a:pt x="33" y="31"/>
                      <a:pt x="3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7735888" y="1052513"/>
                <a:ext cx="636588" cy="593725"/>
              </a:xfrm>
              <a:custGeom>
                <a:avLst/>
                <a:gdLst>
                  <a:gd name="T0" fmla="*/ 77 w 77"/>
                  <a:gd name="T1" fmla="*/ 33 h 70"/>
                  <a:gd name="T2" fmla="*/ 39 w 77"/>
                  <a:gd name="T3" fmla="*/ 0 h 70"/>
                  <a:gd name="T4" fmla="*/ 0 w 77"/>
                  <a:gd name="T5" fmla="*/ 33 h 70"/>
                  <a:gd name="T6" fmla="*/ 39 w 77"/>
                  <a:gd name="T7" fmla="*/ 66 h 70"/>
                  <a:gd name="T8" fmla="*/ 52 w 77"/>
                  <a:gd name="T9" fmla="*/ 63 h 70"/>
                  <a:gd name="T10" fmla="*/ 65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2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7 w 77"/>
                  <a:gd name="T29" fmla="*/ 23 h 70"/>
                  <a:gd name="T30" fmla="*/ 51 w 77"/>
                  <a:gd name="T31" fmla="*/ 18 h 70"/>
                  <a:gd name="T32" fmla="*/ 57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9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9" y="66"/>
                    </a:cubicBezTo>
                    <a:cubicBezTo>
                      <a:pt x="43" y="66"/>
                      <a:pt x="48" y="65"/>
                      <a:pt x="52" y="63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2" y="25"/>
                      <a:pt x="22" y="23"/>
                    </a:cubicBezTo>
                    <a:cubicBezTo>
                      <a:pt x="22" y="21"/>
                      <a:pt x="24" y="18"/>
                      <a:pt x="26" y="18"/>
                    </a:cubicBezTo>
                    <a:cubicBezTo>
                      <a:pt x="30" y="18"/>
                      <a:pt x="32" y="21"/>
                      <a:pt x="32" y="23"/>
                    </a:cubicBezTo>
                    <a:cubicBezTo>
                      <a:pt x="32" y="25"/>
                      <a:pt x="30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7" y="25"/>
                      <a:pt x="47" y="23"/>
                    </a:cubicBezTo>
                    <a:cubicBezTo>
                      <a:pt x="47" y="21"/>
                      <a:pt x="49" y="18"/>
                      <a:pt x="51" y="18"/>
                    </a:cubicBezTo>
                    <a:cubicBezTo>
                      <a:pt x="55" y="18"/>
                      <a:pt x="57" y="21"/>
                      <a:pt x="57" y="23"/>
                    </a:cubicBezTo>
                    <a:cubicBezTo>
                      <a:pt x="57" y="25"/>
                      <a:pt x="55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51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51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51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569745" y="2629110"/>
            <a:ext cx="3026043" cy="3019572"/>
            <a:chOff x="2010185" y="1921596"/>
            <a:chExt cx="3026043" cy="3019572"/>
          </a:xfrm>
        </p:grpSpPr>
        <p:sp>
          <p:nvSpPr>
            <p:cNvPr id="31" name="Freeform 6"/>
            <p:cNvSpPr/>
            <p:nvPr/>
          </p:nvSpPr>
          <p:spPr bwMode="auto">
            <a:xfrm>
              <a:off x="4065306" y="2730699"/>
              <a:ext cx="650519" cy="1695880"/>
            </a:xfrm>
            <a:custGeom>
              <a:avLst/>
              <a:gdLst>
                <a:gd name="T0" fmla="*/ 85 w 85"/>
                <a:gd name="T1" fmla="*/ 92 h 222"/>
                <a:gd name="T2" fmla="*/ 54 w 85"/>
                <a:gd name="T3" fmla="*/ 0 h 222"/>
                <a:gd name="T4" fmla="*/ 34 w 85"/>
                <a:gd name="T5" fmla="*/ 15 h 222"/>
                <a:gd name="T6" fmla="*/ 59 w 85"/>
                <a:gd name="T7" fmla="*/ 92 h 222"/>
                <a:gd name="T8" fmla="*/ 0 w 85"/>
                <a:gd name="T9" fmla="*/ 201 h 222"/>
                <a:gd name="T10" fmla="*/ 13 w 85"/>
                <a:gd name="T11" fmla="*/ 222 h 222"/>
                <a:gd name="T12" fmla="*/ 85 w 85"/>
                <a:gd name="T13" fmla="*/ 9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22">
                  <a:moveTo>
                    <a:pt x="85" y="92"/>
                  </a:moveTo>
                  <a:cubicBezTo>
                    <a:pt x="85" y="57"/>
                    <a:pt x="73" y="26"/>
                    <a:pt x="54" y="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50" y="36"/>
                    <a:pt x="59" y="63"/>
                    <a:pt x="59" y="92"/>
                  </a:cubicBezTo>
                  <a:cubicBezTo>
                    <a:pt x="59" y="137"/>
                    <a:pt x="35" y="177"/>
                    <a:pt x="0" y="201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56" y="194"/>
                    <a:pt x="85" y="146"/>
                    <a:pt x="85" y="92"/>
                  </a:cubicBezTo>
                  <a:close/>
                </a:path>
              </a:pathLst>
            </a:custGeom>
            <a:solidFill>
              <a:srgbClr val="84B5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3485988" y="2251710"/>
              <a:ext cx="993579" cy="595500"/>
            </a:xfrm>
            <a:custGeom>
              <a:avLst/>
              <a:gdLst>
                <a:gd name="T0" fmla="*/ 5 w 130"/>
                <a:gd name="T1" fmla="*/ 25 h 78"/>
                <a:gd name="T2" fmla="*/ 110 w 130"/>
                <a:gd name="T3" fmla="*/ 78 h 78"/>
                <a:gd name="T4" fmla="*/ 130 w 130"/>
                <a:gd name="T5" fmla="*/ 63 h 78"/>
                <a:gd name="T6" fmla="*/ 5 w 130"/>
                <a:gd name="T7" fmla="*/ 0 h 78"/>
                <a:gd name="T8" fmla="*/ 0 w 130"/>
                <a:gd name="T9" fmla="*/ 0 h 78"/>
                <a:gd name="T10" fmla="*/ 1 w 130"/>
                <a:gd name="T11" fmla="*/ 25 h 78"/>
                <a:gd name="T12" fmla="*/ 5 w 130"/>
                <a:gd name="T13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78">
                  <a:moveTo>
                    <a:pt x="5" y="25"/>
                  </a:moveTo>
                  <a:cubicBezTo>
                    <a:pt x="48" y="25"/>
                    <a:pt x="86" y="46"/>
                    <a:pt x="110" y="78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02" y="25"/>
                    <a:pt x="5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4" y="25"/>
                    <a:pt x="5" y="25"/>
                  </a:cubicBezTo>
                  <a:close/>
                </a:path>
              </a:pathLst>
            </a:custGeom>
            <a:solidFill>
              <a:srgbClr val="B9EA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2285281" y="2190217"/>
              <a:ext cx="2087485" cy="2488800"/>
            </a:xfrm>
            <a:custGeom>
              <a:avLst/>
              <a:gdLst>
                <a:gd name="T0" fmla="*/ 245 w 273"/>
                <a:gd name="T1" fmla="*/ 252 h 326"/>
                <a:gd name="T2" fmla="*/ 162 w 273"/>
                <a:gd name="T3" fmla="*/ 284 h 326"/>
                <a:gd name="T4" fmla="*/ 68 w 273"/>
                <a:gd name="T5" fmla="*/ 240 h 326"/>
                <a:gd name="T6" fmla="*/ 41 w 273"/>
                <a:gd name="T7" fmla="*/ 163 h 326"/>
                <a:gd name="T8" fmla="*/ 162 w 273"/>
                <a:gd name="T9" fmla="*/ 41 h 326"/>
                <a:gd name="T10" fmla="*/ 162 w 273"/>
                <a:gd name="T11" fmla="*/ 0 h 326"/>
                <a:gd name="T12" fmla="*/ 0 w 273"/>
                <a:gd name="T13" fmla="*/ 163 h 326"/>
                <a:gd name="T14" fmla="*/ 37 w 273"/>
                <a:gd name="T15" fmla="*/ 266 h 326"/>
                <a:gd name="T16" fmla="*/ 162 w 273"/>
                <a:gd name="T17" fmla="*/ 326 h 326"/>
                <a:gd name="T18" fmla="*/ 273 w 273"/>
                <a:gd name="T19" fmla="*/ 282 h 326"/>
                <a:gd name="T20" fmla="*/ 245 w 273"/>
                <a:gd name="T21" fmla="*/ 25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326">
                  <a:moveTo>
                    <a:pt x="245" y="252"/>
                  </a:moveTo>
                  <a:cubicBezTo>
                    <a:pt x="224" y="272"/>
                    <a:pt x="195" y="284"/>
                    <a:pt x="162" y="284"/>
                  </a:cubicBezTo>
                  <a:cubicBezTo>
                    <a:pt x="125" y="284"/>
                    <a:pt x="91" y="267"/>
                    <a:pt x="68" y="240"/>
                  </a:cubicBezTo>
                  <a:cubicBezTo>
                    <a:pt x="51" y="219"/>
                    <a:pt x="41" y="192"/>
                    <a:pt x="41" y="163"/>
                  </a:cubicBezTo>
                  <a:cubicBezTo>
                    <a:pt x="41" y="96"/>
                    <a:pt x="95" y="41"/>
                    <a:pt x="162" y="41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72" y="0"/>
                    <a:pt x="0" y="73"/>
                    <a:pt x="0" y="163"/>
                  </a:cubicBezTo>
                  <a:cubicBezTo>
                    <a:pt x="0" y="202"/>
                    <a:pt x="14" y="238"/>
                    <a:pt x="37" y="266"/>
                  </a:cubicBezTo>
                  <a:cubicBezTo>
                    <a:pt x="67" y="302"/>
                    <a:pt x="112" y="326"/>
                    <a:pt x="162" y="326"/>
                  </a:cubicBezTo>
                  <a:cubicBezTo>
                    <a:pt x="205" y="326"/>
                    <a:pt x="244" y="309"/>
                    <a:pt x="273" y="282"/>
                  </a:cubicBezTo>
                  <a:lnTo>
                    <a:pt x="245" y="252"/>
                  </a:ln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2010185" y="1921596"/>
              <a:ext cx="3026043" cy="3019572"/>
            </a:xfrm>
            <a:custGeom>
              <a:avLst/>
              <a:gdLst>
                <a:gd name="T0" fmla="*/ 198 w 396"/>
                <a:gd name="T1" fmla="*/ 395 h 395"/>
                <a:gd name="T2" fmla="*/ 0 w 396"/>
                <a:gd name="T3" fmla="*/ 198 h 395"/>
                <a:gd name="T4" fmla="*/ 198 w 396"/>
                <a:gd name="T5" fmla="*/ 0 h 395"/>
                <a:gd name="T6" fmla="*/ 396 w 396"/>
                <a:gd name="T7" fmla="*/ 198 h 395"/>
                <a:gd name="T8" fmla="*/ 198 w 396"/>
                <a:gd name="T9" fmla="*/ 395 h 395"/>
                <a:gd name="T10" fmla="*/ 198 w 396"/>
                <a:gd name="T11" fmla="*/ 1 h 395"/>
                <a:gd name="T12" fmla="*/ 2 w 396"/>
                <a:gd name="T13" fmla="*/ 198 h 395"/>
                <a:gd name="T14" fmla="*/ 198 w 396"/>
                <a:gd name="T15" fmla="*/ 394 h 395"/>
                <a:gd name="T16" fmla="*/ 394 w 396"/>
                <a:gd name="T17" fmla="*/ 198 h 395"/>
                <a:gd name="T18" fmla="*/ 198 w 396"/>
                <a:gd name="T19" fmla="*/ 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395">
                  <a:moveTo>
                    <a:pt x="198" y="395"/>
                  </a:moveTo>
                  <a:cubicBezTo>
                    <a:pt x="89" y="395"/>
                    <a:pt x="0" y="307"/>
                    <a:pt x="0" y="198"/>
                  </a:cubicBezTo>
                  <a:cubicBezTo>
                    <a:pt x="0" y="89"/>
                    <a:pt x="89" y="0"/>
                    <a:pt x="198" y="0"/>
                  </a:cubicBezTo>
                  <a:cubicBezTo>
                    <a:pt x="307" y="0"/>
                    <a:pt x="396" y="89"/>
                    <a:pt x="396" y="198"/>
                  </a:cubicBezTo>
                  <a:cubicBezTo>
                    <a:pt x="396" y="307"/>
                    <a:pt x="307" y="395"/>
                    <a:pt x="198" y="395"/>
                  </a:cubicBezTo>
                  <a:close/>
                  <a:moveTo>
                    <a:pt x="198" y="1"/>
                  </a:moveTo>
                  <a:cubicBezTo>
                    <a:pt x="90" y="1"/>
                    <a:pt x="2" y="89"/>
                    <a:pt x="2" y="198"/>
                  </a:cubicBezTo>
                  <a:cubicBezTo>
                    <a:pt x="2" y="306"/>
                    <a:pt x="90" y="394"/>
                    <a:pt x="198" y="394"/>
                  </a:cubicBezTo>
                  <a:cubicBezTo>
                    <a:pt x="306" y="394"/>
                    <a:pt x="394" y="306"/>
                    <a:pt x="394" y="198"/>
                  </a:cubicBezTo>
                  <a:cubicBezTo>
                    <a:pt x="394" y="89"/>
                    <a:pt x="306" y="1"/>
                    <a:pt x="198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519315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35" name="Freeform 10"/>
          <p:cNvSpPr/>
          <p:nvPr/>
        </p:nvSpPr>
        <p:spPr bwMode="auto">
          <a:xfrm>
            <a:off x="4589266" y="2706785"/>
            <a:ext cx="1320455" cy="472516"/>
          </a:xfrm>
          <a:custGeom>
            <a:avLst/>
            <a:gdLst>
              <a:gd name="T0" fmla="*/ 2 w 408"/>
              <a:gd name="T1" fmla="*/ 146 h 146"/>
              <a:gd name="T2" fmla="*/ 0 w 408"/>
              <a:gd name="T3" fmla="*/ 141 h 146"/>
              <a:gd name="T4" fmla="*/ 309 w 408"/>
              <a:gd name="T5" fmla="*/ 0 h 146"/>
              <a:gd name="T6" fmla="*/ 408 w 408"/>
              <a:gd name="T7" fmla="*/ 0 h 146"/>
              <a:gd name="T8" fmla="*/ 408 w 408"/>
              <a:gd name="T9" fmla="*/ 7 h 146"/>
              <a:gd name="T10" fmla="*/ 309 w 408"/>
              <a:gd name="T11" fmla="*/ 7 h 146"/>
              <a:gd name="T12" fmla="*/ 2 w 408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8" h="146">
                <a:moveTo>
                  <a:pt x="2" y="146"/>
                </a:moveTo>
                <a:lnTo>
                  <a:pt x="0" y="141"/>
                </a:lnTo>
                <a:lnTo>
                  <a:pt x="309" y="0"/>
                </a:lnTo>
                <a:lnTo>
                  <a:pt x="408" y="0"/>
                </a:lnTo>
                <a:lnTo>
                  <a:pt x="408" y="7"/>
                </a:lnTo>
                <a:lnTo>
                  <a:pt x="309" y="7"/>
                </a:lnTo>
                <a:lnTo>
                  <a:pt x="2" y="1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6" name="Freeform 11"/>
          <p:cNvSpPr/>
          <p:nvPr/>
        </p:nvSpPr>
        <p:spPr bwMode="auto">
          <a:xfrm>
            <a:off x="5037602" y="4678142"/>
            <a:ext cx="1042121" cy="547765"/>
          </a:xfrm>
          <a:custGeom>
            <a:avLst/>
            <a:gdLst>
              <a:gd name="T0" fmla="*/ 371 w 371"/>
              <a:gd name="T1" fmla="*/ 189 h 189"/>
              <a:gd name="T2" fmla="*/ 286 w 371"/>
              <a:gd name="T3" fmla="*/ 189 h 189"/>
              <a:gd name="T4" fmla="*/ 286 w 371"/>
              <a:gd name="T5" fmla="*/ 189 h 189"/>
              <a:gd name="T6" fmla="*/ 0 w 371"/>
              <a:gd name="T7" fmla="*/ 5 h 189"/>
              <a:gd name="T8" fmla="*/ 5 w 371"/>
              <a:gd name="T9" fmla="*/ 0 h 189"/>
              <a:gd name="T10" fmla="*/ 288 w 371"/>
              <a:gd name="T11" fmla="*/ 184 h 189"/>
              <a:gd name="T12" fmla="*/ 371 w 371"/>
              <a:gd name="T13" fmla="*/ 184 h 189"/>
              <a:gd name="T14" fmla="*/ 371 w 371"/>
              <a:gd name="T1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1" h="189">
                <a:moveTo>
                  <a:pt x="371" y="189"/>
                </a:moveTo>
                <a:lnTo>
                  <a:pt x="286" y="189"/>
                </a:lnTo>
                <a:lnTo>
                  <a:pt x="286" y="189"/>
                </a:lnTo>
                <a:lnTo>
                  <a:pt x="0" y="5"/>
                </a:lnTo>
                <a:lnTo>
                  <a:pt x="5" y="0"/>
                </a:lnTo>
                <a:lnTo>
                  <a:pt x="288" y="184"/>
                </a:lnTo>
                <a:lnTo>
                  <a:pt x="371" y="184"/>
                </a:lnTo>
                <a:lnTo>
                  <a:pt x="371" y="18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7" name="Freeform 12"/>
          <p:cNvSpPr/>
          <p:nvPr/>
        </p:nvSpPr>
        <p:spPr bwMode="auto">
          <a:xfrm>
            <a:off x="1974245" y="3011009"/>
            <a:ext cx="1152163" cy="611681"/>
          </a:xfrm>
          <a:custGeom>
            <a:avLst/>
            <a:gdLst>
              <a:gd name="T0" fmla="*/ 354 w 356"/>
              <a:gd name="T1" fmla="*/ 189 h 189"/>
              <a:gd name="T2" fmla="*/ 71 w 356"/>
              <a:gd name="T3" fmla="*/ 5 h 189"/>
              <a:gd name="T4" fmla="*/ 0 w 356"/>
              <a:gd name="T5" fmla="*/ 5 h 189"/>
              <a:gd name="T6" fmla="*/ 0 w 356"/>
              <a:gd name="T7" fmla="*/ 0 h 189"/>
              <a:gd name="T8" fmla="*/ 73 w 356"/>
              <a:gd name="T9" fmla="*/ 0 h 189"/>
              <a:gd name="T10" fmla="*/ 73 w 356"/>
              <a:gd name="T11" fmla="*/ 0 h 189"/>
              <a:gd name="T12" fmla="*/ 356 w 356"/>
              <a:gd name="T13" fmla="*/ 184 h 189"/>
              <a:gd name="T14" fmla="*/ 354 w 356"/>
              <a:gd name="T1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6" h="189">
                <a:moveTo>
                  <a:pt x="354" y="189"/>
                </a:moveTo>
                <a:lnTo>
                  <a:pt x="71" y="5"/>
                </a:lnTo>
                <a:lnTo>
                  <a:pt x="0" y="5"/>
                </a:lnTo>
                <a:lnTo>
                  <a:pt x="0" y="0"/>
                </a:lnTo>
                <a:lnTo>
                  <a:pt x="73" y="0"/>
                </a:lnTo>
                <a:lnTo>
                  <a:pt x="73" y="0"/>
                </a:lnTo>
                <a:lnTo>
                  <a:pt x="356" y="184"/>
                </a:lnTo>
                <a:lnTo>
                  <a:pt x="354" y="18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8" name="TextBox 22"/>
          <p:cNvSpPr txBox="1"/>
          <p:nvPr/>
        </p:nvSpPr>
        <p:spPr>
          <a:xfrm>
            <a:off x="3253072" y="3577552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19315"/>
                </a:solidFill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endParaRPr lang="en-US" altLang="zh-CN" sz="2000" dirty="0">
              <a:solidFill>
                <a:srgbClr val="51931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4000" b="1" dirty="0">
                <a:solidFill>
                  <a:srgbClr val="519315"/>
                </a:solidFill>
                <a:latin typeface="微软雅黑" panose="020B0503020204020204" charset="-122"/>
                <a:ea typeface="微软雅黑" panose="020B0503020204020204" charset="-122"/>
              </a:rPr>
              <a:t>关键字</a:t>
            </a:r>
            <a:endParaRPr lang="en-US" altLang="zh-CN" sz="4000" b="1" dirty="0">
              <a:solidFill>
                <a:srgbClr val="5193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5791561" y="2471412"/>
            <a:ext cx="982961" cy="707886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19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%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6084474" y="4952024"/>
            <a:ext cx="982961" cy="707886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24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%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1027246" y="2794724"/>
            <a:ext cx="982961" cy="707886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57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%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2" name="TextBox 29"/>
          <p:cNvSpPr txBox="1"/>
          <p:nvPr/>
        </p:nvSpPr>
        <p:spPr>
          <a:xfrm flipH="1">
            <a:off x="7500664" y="2332272"/>
            <a:ext cx="27869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defTabSz="913765"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点击添加标题</a:t>
            </a:r>
          </a:p>
        </p:txBody>
      </p:sp>
      <p:sp>
        <p:nvSpPr>
          <p:cNvPr id="43" name="TextBox 30"/>
          <p:cNvSpPr txBox="1"/>
          <p:nvPr/>
        </p:nvSpPr>
        <p:spPr>
          <a:xfrm>
            <a:off x="7500663" y="2786781"/>
            <a:ext cx="3528392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 flipV="1">
            <a:off x="7580241" y="5784647"/>
            <a:ext cx="294351" cy="630059"/>
            <a:chOff x="1211900" y="2115662"/>
            <a:chExt cx="220762" cy="472544"/>
          </a:xfrm>
        </p:grpSpPr>
        <p:sp>
          <p:nvSpPr>
            <p:cNvPr id="45" name="矩形 44"/>
            <p:cNvSpPr/>
            <p:nvPr/>
          </p:nvSpPr>
          <p:spPr>
            <a:xfrm>
              <a:off x="1211900" y="2352640"/>
              <a:ext cx="220685" cy="235566"/>
            </a:xfrm>
            <a:prstGeom prst="rect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flipV="1">
              <a:off x="1211977" y="2115662"/>
              <a:ext cx="220685" cy="2355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flipV="1">
            <a:off x="7890009" y="5470553"/>
            <a:ext cx="294351" cy="1258240"/>
            <a:chOff x="1439447" y="1880094"/>
            <a:chExt cx="220763" cy="943680"/>
          </a:xfrm>
        </p:grpSpPr>
        <p:sp>
          <p:nvSpPr>
            <p:cNvPr id="48" name="矩形 47"/>
            <p:cNvSpPr/>
            <p:nvPr/>
          </p:nvSpPr>
          <p:spPr>
            <a:xfrm>
              <a:off x="1439447" y="2352639"/>
              <a:ext cx="220685" cy="4711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V="1">
              <a:off x="1439525" y="1880094"/>
              <a:ext cx="220685" cy="4711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V="1">
            <a:off x="8199778" y="5710576"/>
            <a:ext cx="294351" cy="778197"/>
            <a:chOff x="1670835" y="2060110"/>
            <a:chExt cx="220763" cy="583648"/>
          </a:xfrm>
        </p:grpSpPr>
        <p:sp>
          <p:nvSpPr>
            <p:cNvPr id="51" name="矩形 50"/>
            <p:cNvSpPr/>
            <p:nvPr/>
          </p:nvSpPr>
          <p:spPr>
            <a:xfrm>
              <a:off x="1670835" y="2352640"/>
              <a:ext cx="220685" cy="291118"/>
            </a:xfrm>
            <a:prstGeom prst="rect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flipV="1">
              <a:off x="1670913" y="2060110"/>
              <a:ext cx="220685" cy="2911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flipV="1">
            <a:off x="8509547" y="5326535"/>
            <a:ext cx="294351" cy="1546283"/>
            <a:chOff x="1903043" y="1772078"/>
            <a:chExt cx="220763" cy="1159712"/>
          </a:xfrm>
        </p:grpSpPr>
        <p:sp>
          <p:nvSpPr>
            <p:cNvPr id="54" name="矩形 53"/>
            <p:cNvSpPr/>
            <p:nvPr/>
          </p:nvSpPr>
          <p:spPr>
            <a:xfrm>
              <a:off x="1903043" y="2352640"/>
              <a:ext cx="220685" cy="579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V="1">
              <a:off x="1903121" y="1772078"/>
              <a:ext cx="220685" cy="5791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 flipV="1">
            <a:off x="8819317" y="5518553"/>
            <a:ext cx="294351" cy="1162240"/>
            <a:chOff x="2131820" y="1916094"/>
            <a:chExt cx="220763" cy="871680"/>
          </a:xfrm>
        </p:grpSpPr>
        <p:sp>
          <p:nvSpPr>
            <p:cNvPr id="57" name="矩形 56"/>
            <p:cNvSpPr/>
            <p:nvPr/>
          </p:nvSpPr>
          <p:spPr>
            <a:xfrm>
              <a:off x="2131820" y="2352640"/>
              <a:ext cx="220685" cy="4351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V="1">
              <a:off x="2131898" y="1916094"/>
              <a:ext cx="220685" cy="435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 flipV="1">
            <a:off x="9129085" y="5470553"/>
            <a:ext cx="294351" cy="1258240"/>
            <a:chOff x="2360615" y="1880094"/>
            <a:chExt cx="220763" cy="943680"/>
          </a:xfrm>
        </p:grpSpPr>
        <p:sp>
          <p:nvSpPr>
            <p:cNvPr id="60" name="矩形 59"/>
            <p:cNvSpPr/>
            <p:nvPr/>
          </p:nvSpPr>
          <p:spPr>
            <a:xfrm>
              <a:off x="2360615" y="2352639"/>
              <a:ext cx="220685" cy="471135"/>
            </a:xfrm>
            <a:prstGeom prst="rect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 flipV="1">
              <a:off x="2360693" y="1880094"/>
              <a:ext cx="220685" cy="4711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flipV="1">
            <a:off x="9438854" y="5710576"/>
            <a:ext cx="294351" cy="778197"/>
            <a:chOff x="2590196" y="2060110"/>
            <a:chExt cx="220763" cy="583648"/>
          </a:xfrm>
        </p:grpSpPr>
        <p:sp>
          <p:nvSpPr>
            <p:cNvPr id="63" name="矩形 62"/>
            <p:cNvSpPr/>
            <p:nvPr/>
          </p:nvSpPr>
          <p:spPr>
            <a:xfrm>
              <a:off x="2590196" y="2352639"/>
              <a:ext cx="220685" cy="2911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flipV="1">
              <a:off x="2590274" y="2060110"/>
              <a:ext cx="220685" cy="2911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flipV="1">
            <a:off x="9748626" y="5784645"/>
            <a:ext cx="294351" cy="630056"/>
            <a:chOff x="2818973" y="2115663"/>
            <a:chExt cx="220763" cy="472542"/>
          </a:xfrm>
        </p:grpSpPr>
        <p:sp>
          <p:nvSpPr>
            <p:cNvPr id="66" name="矩形 65"/>
            <p:cNvSpPr/>
            <p:nvPr/>
          </p:nvSpPr>
          <p:spPr>
            <a:xfrm>
              <a:off x="2818973" y="2352639"/>
              <a:ext cx="220685" cy="235566"/>
            </a:xfrm>
            <a:prstGeom prst="rect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 flipV="1">
              <a:off x="2819051" y="2115663"/>
              <a:ext cx="220685" cy="2355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6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64800000">
                                      <p:cBhvr>
                                        <p:cTn id="18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8" dur="300" fill="hold"/>
                                        <p:tgtEl>
                                          <p:spTgt spid="65"/>
                                        </p:tgtEl>
                                      </p:cBhvr>
                                      <p:by x="10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0" dur="250" fill="hold"/>
                                        <p:tgtEl>
                                          <p:spTgt spid="62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72" dur="35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4" dur="250" fill="hold"/>
                                        <p:tgtEl>
                                          <p:spTgt spid="56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indefinite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6" dur="3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0000" y="56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repeatCount="indefinite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8" dur="3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87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repeatCount="indefinite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80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37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2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/>
          <p:cNvSpPr>
            <a:spLocks noChangeAspect="1"/>
          </p:cNvSpPr>
          <p:nvPr/>
        </p:nvSpPr>
        <p:spPr>
          <a:xfrm>
            <a:off x="1509003" y="1846244"/>
            <a:ext cx="4002184" cy="1892385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85" name="矩形 84"/>
          <p:cNvSpPr>
            <a:spLocks noChangeAspect="1"/>
          </p:cNvSpPr>
          <p:nvPr/>
        </p:nvSpPr>
        <p:spPr>
          <a:xfrm>
            <a:off x="6910287" y="1846244"/>
            <a:ext cx="4002184" cy="1892385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90" name="矩形 89"/>
          <p:cNvSpPr>
            <a:spLocks noChangeAspect="1"/>
          </p:cNvSpPr>
          <p:nvPr/>
        </p:nvSpPr>
        <p:spPr>
          <a:xfrm>
            <a:off x="1509003" y="4390432"/>
            <a:ext cx="4002184" cy="1892385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93" name="矩形 92"/>
          <p:cNvSpPr>
            <a:spLocks noChangeAspect="1"/>
          </p:cNvSpPr>
          <p:nvPr/>
        </p:nvSpPr>
        <p:spPr>
          <a:xfrm>
            <a:off x="6910287" y="4390432"/>
            <a:ext cx="4002184" cy="1892385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grpSp>
        <p:nvGrpSpPr>
          <p:cNvPr id="105" name="组合 104"/>
          <p:cNvGrpSpPr/>
          <p:nvPr/>
        </p:nvGrpSpPr>
        <p:grpSpPr>
          <a:xfrm rot="19800000">
            <a:off x="1412353" y="1819720"/>
            <a:ext cx="1051775" cy="633413"/>
            <a:chOff x="700162" y="2038315"/>
            <a:chExt cx="1051774" cy="633413"/>
          </a:xfrm>
          <a:solidFill>
            <a:schemeClr val="bg1"/>
          </a:solidFill>
        </p:grpSpPr>
        <p:sp>
          <p:nvSpPr>
            <p:cNvPr id="94" name="任意多边形 93"/>
            <p:cNvSpPr/>
            <p:nvPr/>
          </p:nvSpPr>
          <p:spPr bwMode="auto">
            <a:xfrm rot="10800000">
              <a:off x="700162" y="2038315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rgbClr val="B9EA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95" name="Freeform 13"/>
            <p:cNvSpPr>
              <a:spLocks noEditPoints="1"/>
            </p:cNvSpPr>
            <p:nvPr/>
          </p:nvSpPr>
          <p:spPr bwMode="auto">
            <a:xfrm rot="2700000">
              <a:off x="1042613" y="2211777"/>
              <a:ext cx="336506" cy="337425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96" name="Freeform 14"/>
            <p:cNvSpPr>
              <a:spLocks noEditPoints="1"/>
            </p:cNvSpPr>
            <p:nvPr/>
          </p:nvSpPr>
          <p:spPr bwMode="auto">
            <a:xfrm rot="2700000">
              <a:off x="835784" y="2173607"/>
              <a:ext cx="218821" cy="215143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 rot="19800000">
            <a:off x="1412353" y="4375692"/>
            <a:ext cx="1051775" cy="633413"/>
            <a:chOff x="637114" y="4919120"/>
            <a:chExt cx="1051774" cy="633413"/>
          </a:xfrm>
          <a:solidFill>
            <a:schemeClr val="bg1"/>
          </a:solidFill>
        </p:grpSpPr>
        <p:sp>
          <p:nvSpPr>
            <p:cNvPr id="97" name="任意多边形 96"/>
            <p:cNvSpPr/>
            <p:nvPr/>
          </p:nvSpPr>
          <p:spPr bwMode="auto">
            <a:xfrm rot="10800000">
              <a:off x="637114" y="4919120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98" name="Freeform 35"/>
            <p:cNvSpPr/>
            <p:nvPr/>
          </p:nvSpPr>
          <p:spPr bwMode="auto">
            <a:xfrm rot="10800000">
              <a:off x="966729" y="5033246"/>
              <a:ext cx="241821" cy="405157"/>
            </a:xfrm>
            <a:custGeom>
              <a:avLst/>
              <a:gdLst>
                <a:gd name="T0" fmla="*/ 41 w 45"/>
                <a:gd name="T1" fmla="*/ 43 h 78"/>
                <a:gd name="T2" fmla="*/ 32 w 45"/>
                <a:gd name="T3" fmla="*/ 43 h 78"/>
                <a:gd name="T4" fmla="*/ 32 w 45"/>
                <a:gd name="T5" fmla="*/ 38 h 78"/>
                <a:gd name="T6" fmla="*/ 32 w 45"/>
                <a:gd name="T7" fmla="*/ 25 h 78"/>
                <a:gd name="T8" fmla="*/ 32 w 45"/>
                <a:gd name="T9" fmla="*/ 4 h 78"/>
                <a:gd name="T10" fmla="*/ 28 w 45"/>
                <a:gd name="T11" fmla="*/ 0 h 78"/>
                <a:gd name="T12" fmla="*/ 17 w 45"/>
                <a:gd name="T13" fmla="*/ 0 h 78"/>
                <a:gd name="T14" fmla="*/ 14 w 45"/>
                <a:gd name="T15" fmla="*/ 4 h 78"/>
                <a:gd name="T16" fmla="*/ 14 w 45"/>
                <a:gd name="T17" fmla="*/ 25 h 78"/>
                <a:gd name="T18" fmla="*/ 14 w 45"/>
                <a:gd name="T19" fmla="*/ 38 h 78"/>
                <a:gd name="T20" fmla="*/ 14 w 45"/>
                <a:gd name="T21" fmla="*/ 43 h 78"/>
                <a:gd name="T22" fmla="*/ 5 w 45"/>
                <a:gd name="T23" fmla="*/ 43 h 78"/>
                <a:gd name="T24" fmla="*/ 1 w 45"/>
                <a:gd name="T25" fmla="*/ 46 h 78"/>
                <a:gd name="T26" fmla="*/ 9 w 45"/>
                <a:gd name="T27" fmla="*/ 57 h 78"/>
                <a:gd name="T28" fmla="*/ 13 w 45"/>
                <a:gd name="T29" fmla="*/ 65 h 78"/>
                <a:gd name="T30" fmla="*/ 20 w 45"/>
                <a:gd name="T31" fmla="*/ 76 h 78"/>
                <a:gd name="T32" fmla="*/ 25 w 45"/>
                <a:gd name="T33" fmla="*/ 76 h 78"/>
                <a:gd name="T34" fmla="*/ 32 w 45"/>
                <a:gd name="T35" fmla="*/ 64 h 78"/>
                <a:gd name="T36" fmla="*/ 37 w 45"/>
                <a:gd name="T37" fmla="*/ 57 h 78"/>
                <a:gd name="T38" fmla="*/ 44 w 45"/>
                <a:gd name="T39" fmla="*/ 46 h 78"/>
                <a:gd name="T40" fmla="*/ 41 w 45"/>
                <a:gd name="T41" fmla="*/ 4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78">
                  <a:moveTo>
                    <a:pt x="41" y="43"/>
                  </a:moveTo>
                  <a:cubicBezTo>
                    <a:pt x="32" y="43"/>
                    <a:pt x="32" y="43"/>
                    <a:pt x="32" y="43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0" y="44"/>
                    <a:pt x="1" y="4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9"/>
                    <a:pt x="12" y="63"/>
                    <a:pt x="13" y="6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2" y="78"/>
                    <a:pt x="24" y="78"/>
                    <a:pt x="25" y="7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3"/>
                    <a:pt x="36" y="59"/>
                    <a:pt x="37" y="5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5" y="44"/>
                    <a:pt x="44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 rot="19800000">
            <a:off x="6786565" y="1837425"/>
            <a:ext cx="1051775" cy="633413"/>
            <a:chOff x="6170024" y="2028728"/>
            <a:chExt cx="1051774" cy="633413"/>
          </a:xfrm>
          <a:solidFill>
            <a:schemeClr val="bg1"/>
          </a:solidFill>
        </p:grpSpPr>
        <p:sp>
          <p:nvSpPr>
            <p:cNvPr id="99" name="任意多边形 98"/>
            <p:cNvSpPr/>
            <p:nvPr/>
          </p:nvSpPr>
          <p:spPr bwMode="auto">
            <a:xfrm rot="10800000">
              <a:off x="6170024" y="2028728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6362733" y="2116751"/>
              <a:ext cx="596901" cy="446088"/>
              <a:chOff x="329808" y="5882811"/>
              <a:chExt cx="596901" cy="446088"/>
            </a:xfrm>
            <a:grpFill/>
          </p:grpSpPr>
          <p:sp>
            <p:nvSpPr>
              <p:cNvPr id="101" name="Freeform 23"/>
              <p:cNvSpPr/>
              <p:nvPr/>
            </p:nvSpPr>
            <p:spPr bwMode="auto">
              <a:xfrm>
                <a:off x="329808" y="5882811"/>
                <a:ext cx="385763" cy="292100"/>
              </a:xfrm>
              <a:custGeom>
                <a:avLst/>
                <a:gdLst>
                  <a:gd name="T0" fmla="*/ 15 w 100"/>
                  <a:gd name="T1" fmla="*/ 75 h 75"/>
                  <a:gd name="T2" fmla="*/ 51 w 100"/>
                  <a:gd name="T3" fmla="*/ 17 h 75"/>
                  <a:gd name="T4" fmla="*/ 51 w 100"/>
                  <a:gd name="T5" fmla="*/ 0 h 75"/>
                  <a:gd name="T6" fmla="*/ 100 w 100"/>
                  <a:gd name="T7" fmla="*/ 28 h 75"/>
                  <a:gd name="T8" fmla="*/ 51 w 100"/>
                  <a:gd name="T9" fmla="*/ 61 h 75"/>
                  <a:gd name="T10" fmla="*/ 51 w 100"/>
                  <a:gd name="T11" fmla="*/ 45 h 75"/>
                  <a:gd name="T12" fmla="*/ 51 w 100"/>
                  <a:gd name="T13" fmla="*/ 40 h 75"/>
                  <a:gd name="T14" fmla="*/ 15 w 100"/>
                  <a:gd name="T1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5">
                    <a:moveTo>
                      <a:pt x="15" y="75"/>
                    </a:moveTo>
                    <a:cubicBezTo>
                      <a:pt x="15" y="75"/>
                      <a:pt x="0" y="31"/>
                      <a:pt x="51" y="1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40"/>
                      <a:pt x="24" y="42"/>
                      <a:pt x="15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102" name="Freeform 27"/>
              <p:cNvSpPr/>
              <p:nvPr/>
            </p:nvSpPr>
            <p:spPr bwMode="auto">
              <a:xfrm>
                <a:off x="540946" y="6035211"/>
                <a:ext cx="385763" cy="293688"/>
              </a:xfrm>
              <a:custGeom>
                <a:avLst/>
                <a:gdLst>
                  <a:gd name="T0" fmla="*/ 84 w 100"/>
                  <a:gd name="T1" fmla="*/ 0 h 75"/>
                  <a:gd name="T2" fmla="*/ 49 w 100"/>
                  <a:gd name="T3" fmla="*/ 59 h 75"/>
                  <a:gd name="T4" fmla="*/ 49 w 100"/>
                  <a:gd name="T5" fmla="*/ 75 h 75"/>
                  <a:gd name="T6" fmla="*/ 0 w 100"/>
                  <a:gd name="T7" fmla="*/ 48 h 75"/>
                  <a:gd name="T8" fmla="*/ 49 w 100"/>
                  <a:gd name="T9" fmla="*/ 14 h 75"/>
                  <a:gd name="T10" fmla="*/ 49 w 100"/>
                  <a:gd name="T11" fmla="*/ 30 h 75"/>
                  <a:gd name="T12" fmla="*/ 49 w 100"/>
                  <a:gd name="T13" fmla="*/ 35 h 75"/>
                  <a:gd name="T14" fmla="*/ 84 w 100"/>
                  <a:gd name="T1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5">
                    <a:moveTo>
                      <a:pt x="84" y="0"/>
                    </a:moveTo>
                    <a:cubicBezTo>
                      <a:pt x="84" y="0"/>
                      <a:pt x="100" y="44"/>
                      <a:pt x="49" y="59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76" y="33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 rot="19800000">
            <a:off x="6793498" y="4375689"/>
            <a:ext cx="1051775" cy="633413"/>
            <a:chOff x="6170024" y="4919119"/>
            <a:chExt cx="1051774" cy="633413"/>
          </a:xfrm>
          <a:solidFill>
            <a:schemeClr val="bg1"/>
          </a:solidFill>
        </p:grpSpPr>
        <p:sp>
          <p:nvSpPr>
            <p:cNvPr id="103" name="任意多边形 102"/>
            <p:cNvSpPr/>
            <p:nvPr/>
          </p:nvSpPr>
          <p:spPr bwMode="auto">
            <a:xfrm rot="10800000">
              <a:off x="6170024" y="4919119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rgbClr val="B9EA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104" name="Freeform 39"/>
            <p:cNvSpPr/>
            <p:nvPr/>
          </p:nvSpPr>
          <p:spPr bwMode="auto">
            <a:xfrm>
              <a:off x="6401849" y="5050088"/>
              <a:ext cx="355600" cy="371475"/>
            </a:xfrm>
            <a:custGeom>
              <a:avLst/>
              <a:gdLst>
                <a:gd name="T0" fmla="*/ 64 w 92"/>
                <a:gd name="T1" fmla="*/ 24 h 96"/>
                <a:gd name="T2" fmla="*/ 66 w 92"/>
                <a:gd name="T3" fmla="*/ 31 h 96"/>
                <a:gd name="T4" fmla="*/ 68 w 92"/>
                <a:gd name="T5" fmla="*/ 31 h 96"/>
                <a:gd name="T6" fmla="*/ 83 w 92"/>
                <a:gd name="T7" fmla="*/ 35 h 96"/>
                <a:gd name="T8" fmla="*/ 85 w 92"/>
                <a:gd name="T9" fmla="*/ 35 h 96"/>
                <a:gd name="T10" fmla="*/ 92 w 92"/>
                <a:gd name="T11" fmla="*/ 29 h 96"/>
                <a:gd name="T12" fmla="*/ 92 w 92"/>
                <a:gd name="T13" fmla="*/ 27 h 96"/>
                <a:gd name="T14" fmla="*/ 91 w 92"/>
                <a:gd name="T15" fmla="*/ 11 h 96"/>
                <a:gd name="T16" fmla="*/ 91 w 92"/>
                <a:gd name="T17" fmla="*/ 10 h 96"/>
                <a:gd name="T18" fmla="*/ 84 w 92"/>
                <a:gd name="T19" fmla="*/ 7 h 96"/>
                <a:gd name="T20" fmla="*/ 80 w 92"/>
                <a:gd name="T21" fmla="*/ 11 h 96"/>
                <a:gd name="T22" fmla="*/ 79 w 92"/>
                <a:gd name="T23" fmla="*/ 11 h 96"/>
                <a:gd name="T24" fmla="*/ 48 w 92"/>
                <a:gd name="T25" fmla="*/ 0 h 96"/>
                <a:gd name="T26" fmla="*/ 0 w 92"/>
                <a:gd name="T27" fmla="*/ 48 h 96"/>
                <a:gd name="T28" fmla="*/ 48 w 92"/>
                <a:gd name="T29" fmla="*/ 96 h 96"/>
                <a:gd name="T30" fmla="*/ 88 w 92"/>
                <a:gd name="T31" fmla="*/ 75 h 96"/>
                <a:gd name="T32" fmla="*/ 87 w 92"/>
                <a:gd name="T33" fmla="*/ 66 h 96"/>
                <a:gd name="T34" fmla="*/ 78 w 92"/>
                <a:gd name="T35" fmla="*/ 68 h 96"/>
                <a:gd name="T36" fmla="*/ 48 w 92"/>
                <a:gd name="T37" fmla="*/ 83 h 96"/>
                <a:gd name="T38" fmla="*/ 13 w 92"/>
                <a:gd name="T39" fmla="*/ 48 h 96"/>
                <a:gd name="T40" fmla="*/ 48 w 92"/>
                <a:gd name="T41" fmla="*/ 13 h 96"/>
                <a:gd name="T42" fmla="*/ 69 w 92"/>
                <a:gd name="T43" fmla="*/ 20 h 96"/>
                <a:gd name="T44" fmla="*/ 68 w 92"/>
                <a:gd name="T45" fmla="*/ 21 h 96"/>
                <a:gd name="T46" fmla="*/ 64 w 92"/>
                <a:gd name="T47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64" y="24"/>
                  </a:moveTo>
                  <a:cubicBezTo>
                    <a:pt x="61" y="27"/>
                    <a:pt x="62" y="30"/>
                    <a:pt x="66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2" y="32"/>
                    <a:pt x="79" y="34"/>
                    <a:pt x="83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9" y="36"/>
                    <a:pt x="92" y="33"/>
                    <a:pt x="92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3"/>
                    <a:pt x="91" y="16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5"/>
                    <a:pt x="87" y="4"/>
                    <a:pt x="84" y="7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1" y="4"/>
                    <a:pt x="60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5" y="96"/>
                    <a:pt x="80" y="88"/>
                    <a:pt x="88" y="75"/>
                  </a:cubicBezTo>
                  <a:cubicBezTo>
                    <a:pt x="90" y="72"/>
                    <a:pt x="89" y="68"/>
                    <a:pt x="87" y="66"/>
                  </a:cubicBezTo>
                  <a:cubicBezTo>
                    <a:pt x="84" y="64"/>
                    <a:pt x="80" y="65"/>
                    <a:pt x="78" y="68"/>
                  </a:cubicBezTo>
                  <a:cubicBezTo>
                    <a:pt x="71" y="77"/>
                    <a:pt x="60" y="83"/>
                    <a:pt x="48" y="83"/>
                  </a:cubicBezTo>
                  <a:cubicBezTo>
                    <a:pt x="29" y="83"/>
                    <a:pt x="13" y="68"/>
                    <a:pt x="13" y="48"/>
                  </a:cubicBezTo>
                  <a:cubicBezTo>
                    <a:pt x="13" y="29"/>
                    <a:pt x="29" y="13"/>
                    <a:pt x="48" y="13"/>
                  </a:cubicBezTo>
                  <a:cubicBezTo>
                    <a:pt x="56" y="13"/>
                    <a:pt x="63" y="16"/>
                    <a:pt x="69" y="20"/>
                  </a:cubicBezTo>
                  <a:cubicBezTo>
                    <a:pt x="68" y="21"/>
                    <a:pt x="68" y="21"/>
                    <a:pt x="68" y="21"/>
                  </a:cubicBezTo>
                  <a:lnTo>
                    <a:pt x="64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534199" y="2049335"/>
            <a:ext cx="2147976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1984248" y="2507275"/>
            <a:ext cx="3274688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2" name="矩形 41"/>
          <p:cNvSpPr/>
          <p:nvPr/>
        </p:nvSpPr>
        <p:spPr>
          <a:xfrm>
            <a:off x="7933169" y="2049335"/>
            <a:ext cx="2147976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7383220" y="2507275"/>
            <a:ext cx="3262032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4" name="矩形 43"/>
          <p:cNvSpPr/>
          <p:nvPr/>
        </p:nvSpPr>
        <p:spPr>
          <a:xfrm>
            <a:off x="2534199" y="4618371"/>
            <a:ext cx="2147976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1984248" y="5076311"/>
            <a:ext cx="3274688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6" name="矩形 45"/>
          <p:cNvSpPr/>
          <p:nvPr/>
        </p:nvSpPr>
        <p:spPr>
          <a:xfrm>
            <a:off x="7933169" y="4618371"/>
            <a:ext cx="2147976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7383220" y="5076311"/>
            <a:ext cx="3262032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90" grpId="0" animBg="1"/>
      <p:bldP spid="93" grpId="0" animBg="1"/>
      <p:bldP spid="36" grpId="0"/>
      <p:bldP spid="37" grpId="0"/>
      <p:bldP spid="42" grpId="0"/>
      <p:bldP spid="43" grpId="0"/>
      <p:bldP spid="44" grpId="0"/>
      <p:bldP spid="45" grpId="0"/>
      <p:bldP spid="46" grpId="0"/>
      <p:bldP spid="47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lock Arc 38"/>
          <p:cNvSpPr/>
          <p:nvPr/>
        </p:nvSpPr>
        <p:spPr>
          <a:xfrm>
            <a:off x="6866793" y="328240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36" name="Block Arc 37"/>
          <p:cNvSpPr/>
          <p:nvPr/>
        </p:nvSpPr>
        <p:spPr>
          <a:xfrm rot="10800000">
            <a:off x="4987261" y="3279519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37" name="Block Arc 36"/>
          <p:cNvSpPr/>
          <p:nvPr/>
        </p:nvSpPr>
        <p:spPr>
          <a:xfrm>
            <a:off x="3109828" y="3299335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41" name="Block Arc 51"/>
          <p:cNvSpPr/>
          <p:nvPr/>
        </p:nvSpPr>
        <p:spPr>
          <a:xfrm>
            <a:off x="1229245" y="328240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42" name="Block Arc 53"/>
          <p:cNvSpPr/>
          <p:nvPr/>
        </p:nvSpPr>
        <p:spPr>
          <a:xfrm>
            <a:off x="4987261" y="328240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43" name="Block Arc 55"/>
          <p:cNvSpPr/>
          <p:nvPr/>
        </p:nvSpPr>
        <p:spPr>
          <a:xfrm>
            <a:off x="8745277" y="328240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44" name="Freeform 62"/>
          <p:cNvSpPr/>
          <p:nvPr/>
        </p:nvSpPr>
        <p:spPr>
          <a:xfrm>
            <a:off x="1703321" y="376924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35" b="1" dirty="0">
                <a:solidFill>
                  <a:srgbClr val="84B537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lang="en-US" sz="2135" b="1" dirty="0">
              <a:solidFill>
                <a:srgbClr val="84B5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Freeform 63"/>
          <p:cNvSpPr/>
          <p:nvPr/>
        </p:nvSpPr>
        <p:spPr>
          <a:xfrm>
            <a:off x="3583341" y="376924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35" b="1" dirty="0">
                <a:solidFill>
                  <a:srgbClr val="519315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lang="en-US" altLang="zh-CN" sz="2135" b="1" dirty="0">
              <a:solidFill>
                <a:srgbClr val="5193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Freeform 64"/>
          <p:cNvSpPr/>
          <p:nvPr/>
        </p:nvSpPr>
        <p:spPr>
          <a:xfrm>
            <a:off x="5463361" y="376924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35" b="1" dirty="0">
                <a:solidFill>
                  <a:srgbClr val="84B537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lang="en-US" altLang="zh-CN" sz="2135" b="1" dirty="0">
              <a:solidFill>
                <a:srgbClr val="84B5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Freeform 65"/>
          <p:cNvSpPr/>
          <p:nvPr/>
        </p:nvSpPr>
        <p:spPr>
          <a:xfrm>
            <a:off x="7343381" y="376924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35" b="1" dirty="0">
                <a:solidFill>
                  <a:srgbClr val="519315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lang="en-US" altLang="zh-CN" sz="2135" b="1" dirty="0">
              <a:solidFill>
                <a:srgbClr val="5193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Freeform 66"/>
          <p:cNvSpPr/>
          <p:nvPr/>
        </p:nvSpPr>
        <p:spPr>
          <a:xfrm>
            <a:off x="9223403" y="376924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35" b="1" dirty="0">
                <a:solidFill>
                  <a:srgbClr val="84B537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lang="en-US" altLang="zh-CN" sz="2135" b="1" dirty="0">
              <a:solidFill>
                <a:srgbClr val="84B5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Block Arc 35"/>
          <p:cNvSpPr/>
          <p:nvPr/>
        </p:nvSpPr>
        <p:spPr>
          <a:xfrm rot="10800000">
            <a:off x="1229244" y="3279517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0" name="Block Arc 52"/>
          <p:cNvSpPr/>
          <p:nvPr/>
        </p:nvSpPr>
        <p:spPr>
          <a:xfrm rot="10800000">
            <a:off x="3109829" y="3279519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1" name="Block Arc 39"/>
          <p:cNvSpPr/>
          <p:nvPr/>
        </p:nvSpPr>
        <p:spPr>
          <a:xfrm rot="10800000">
            <a:off x="8745277" y="3279519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2" name="Block Arc 54"/>
          <p:cNvSpPr/>
          <p:nvPr/>
        </p:nvSpPr>
        <p:spPr>
          <a:xfrm rot="10800000">
            <a:off x="6866793" y="3279519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635258" y="1998067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1175527" y="2440957"/>
            <a:ext cx="2335213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在此录入上述图表的综合描述说明。</a:t>
            </a:r>
          </a:p>
        </p:txBody>
      </p:sp>
      <p:sp>
        <p:nvSpPr>
          <p:cNvPr id="55" name="矩形 54"/>
          <p:cNvSpPr/>
          <p:nvPr/>
        </p:nvSpPr>
        <p:spPr>
          <a:xfrm>
            <a:off x="5388174" y="1998067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4987257" y="2440957"/>
            <a:ext cx="2217584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在此录入上述图表的综合描述说明。</a:t>
            </a:r>
          </a:p>
        </p:txBody>
      </p:sp>
      <p:sp>
        <p:nvSpPr>
          <p:cNvPr id="57" name="矩形 56"/>
          <p:cNvSpPr/>
          <p:nvPr/>
        </p:nvSpPr>
        <p:spPr>
          <a:xfrm>
            <a:off x="9140994" y="1998067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8734881" y="2440957"/>
            <a:ext cx="2227976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在此录入上述图表的综合描述说明。</a:t>
            </a:r>
          </a:p>
        </p:txBody>
      </p:sp>
      <p:sp>
        <p:nvSpPr>
          <p:cNvPr id="59" name="矩形 58"/>
          <p:cNvSpPr/>
          <p:nvPr/>
        </p:nvSpPr>
        <p:spPr>
          <a:xfrm>
            <a:off x="3510742" y="5702721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3109827" y="6145613"/>
            <a:ext cx="2217581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在此录入上述图表的综合描述说明。</a:t>
            </a:r>
          </a:p>
        </p:txBody>
      </p:sp>
      <p:sp>
        <p:nvSpPr>
          <p:cNvPr id="61" name="矩形 60"/>
          <p:cNvSpPr/>
          <p:nvPr/>
        </p:nvSpPr>
        <p:spPr>
          <a:xfrm>
            <a:off x="7263659" y="5702721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6858699" y="6145613"/>
            <a:ext cx="2225675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在此录入上述图表的综合描述说明。</a:t>
            </a: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0"/>
          <p:cNvSpPr>
            <a:spLocks noChangeArrowheads="1"/>
          </p:cNvSpPr>
          <p:nvPr/>
        </p:nvSpPr>
        <p:spPr bwMode="auto">
          <a:xfrm>
            <a:off x="1358588" y="3053236"/>
            <a:ext cx="30099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输入文字</a:t>
            </a:r>
          </a:p>
        </p:txBody>
      </p:sp>
      <p:sp>
        <p:nvSpPr>
          <p:cNvPr id="3" name="矩形 17"/>
          <p:cNvSpPr>
            <a:spLocks noChangeArrowheads="1"/>
          </p:cNvSpPr>
          <p:nvPr/>
        </p:nvSpPr>
        <p:spPr bwMode="auto">
          <a:xfrm>
            <a:off x="1643895" y="4715012"/>
            <a:ext cx="24813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在此录入上述图片的综合分析说明，在此录入上述图片的综合分析说明，在此录入上述图片的综合分析说明。</a:t>
            </a:r>
          </a:p>
        </p:txBody>
      </p:sp>
      <p:sp>
        <p:nvSpPr>
          <p:cNvPr id="4" name="矩形 59"/>
          <p:cNvSpPr>
            <a:spLocks noChangeArrowheads="1"/>
          </p:cNvSpPr>
          <p:nvPr/>
        </p:nvSpPr>
        <p:spPr bwMode="auto">
          <a:xfrm>
            <a:off x="4591052" y="3053236"/>
            <a:ext cx="30099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输入文字</a:t>
            </a:r>
          </a:p>
        </p:txBody>
      </p:sp>
      <p:sp>
        <p:nvSpPr>
          <p:cNvPr id="5" name="矩形 62"/>
          <p:cNvSpPr>
            <a:spLocks noChangeArrowheads="1"/>
          </p:cNvSpPr>
          <p:nvPr/>
        </p:nvSpPr>
        <p:spPr bwMode="auto">
          <a:xfrm>
            <a:off x="7823516" y="3053236"/>
            <a:ext cx="30099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输入文字</a:t>
            </a: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4805128" y="4715012"/>
            <a:ext cx="25815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在此录入上述图片的综合分析说明，在此录入上述图片的综合分析说明，在此录入上述图片的综合分析说明。</a:t>
            </a: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8066631" y="4715013"/>
            <a:ext cx="24847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在此录入上述图片的综合分析说明，在此录入上述图片的综合分析说明，在此录入上述图片的综合分析说明。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47344" y="2105774"/>
            <a:ext cx="2297317" cy="2289309"/>
            <a:chOff x="3131707" y="1925083"/>
            <a:chExt cx="2882188" cy="2872143"/>
          </a:xfrm>
          <a:solidFill>
            <a:srgbClr val="84B537">
              <a:alpha val="40000"/>
            </a:srgbClr>
          </a:solidFill>
          <a:effectLst/>
        </p:grpSpPr>
        <p:sp>
          <p:nvSpPr>
            <p:cNvPr id="9" name="新月形 8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519315">
                    <a:alpha val="0"/>
                  </a:srgbClr>
                </a:gs>
                <a:gs pos="0">
                  <a:srgbClr val="519315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0" name="新月形 9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84B537">
                    <a:alpha val="0"/>
                  </a:srgbClr>
                </a:gs>
                <a:gs pos="0">
                  <a:srgbClr val="84B537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1" name="新月形 10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519315">
                    <a:alpha val="0"/>
                  </a:srgbClr>
                </a:gs>
                <a:gs pos="0">
                  <a:srgbClr val="519315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2" name="新月形 11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84B537">
                    <a:alpha val="0"/>
                  </a:srgbClr>
                </a:gs>
                <a:gs pos="0">
                  <a:srgbClr val="84B537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35896" y="2105774"/>
            <a:ext cx="2297317" cy="2289309"/>
            <a:chOff x="3131707" y="1925083"/>
            <a:chExt cx="2882188" cy="2872143"/>
          </a:xfrm>
          <a:solidFill>
            <a:schemeClr val="bg1">
              <a:lumMod val="95000"/>
              <a:alpha val="40000"/>
            </a:schemeClr>
          </a:solidFill>
          <a:effectLst/>
        </p:grpSpPr>
        <p:sp>
          <p:nvSpPr>
            <p:cNvPr id="14" name="新月形 13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519315">
                    <a:alpha val="0"/>
                  </a:srgbClr>
                </a:gs>
                <a:gs pos="0">
                  <a:srgbClr val="519315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5" name="新月形 14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84B537">
                    <a:alpha val="0"/>
                  </a:srgbClr>
                </a:gs>
                <a:gs pos="0">
                  <a:srgbClr val="84B537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6" name="新月形 15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519315">
                    <a:alpha val="0"/>
                  </a:srgbClr>
                </a:gs>
                <a:gs pos="0">
                  <a:srgbClr val="519315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7" name="新月形 16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84B537">
                    <a:alpha val="0"/>
                  </a:srgbClr>
                </a:gs>
                <a:gs pos="0">
                  <a:srgbClr val="84B537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160364" y="2105774"/>
            <a:ext cx="2297317" cy="2289309"/>
            <a:chOff x="3131707" y="1925083"/>
            <a:chExt cx="2882188" cy="2872143"/>
          </a:xfrm>
          <a:solidFill>
            <a:srgbClr val="84B537">
              <a:alpha val="40000"/>
            </a:srgbClr>
          </a:solidFill>
          <a:effectLst/>
        </p:grpSpPr>
        <p:sp>
          <p:nvSpPr>
            <p:cNvPr id="19" name="新月形 18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519315">
                    <a:alpha val="0"/>
                  </a:srgbClr>
                </a:gs>
                <a:gs pos="0">
                  <a:srgbClr val="519315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20" name="新月形 19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84B537">
                    <a:alpha val="0"/>
                  </a:srgbClr>
                </a:gs>
                <a:gs pos="0">
                  <a:srgbClr val="84B537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21" name="新月形 20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519315">
                    <a:alpha val="0"/>
                  </a:srgbClr>
                </a:gs>
                <a:gs pos="0">
                  <a:srgbClr val="519315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22" name="新月形 21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84B537">
                    <a:alpha val="0"/>
                  </a:srgbClr>
                </a:gs>
                <a:gs pos="0">
                  <a:srgbClr val="84B537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839405" y="4041707"/>
            <a:ext cx="9370739" cy="1152000"/>
            <a:chOff x="1855445" y="3927409"/>
            <a:chExt cx="9370739" cy="1152000"/>
          </a:xfrm>
        </p:grpSpPr>
        <p:sp>
          <p:nvSpPr>
            <p:cNvPr id="32" name="Notched Right Arrow 37"/>
            <p:cNvSpPr/>
            <p:nvPr/>
          </p:nvSpPr>
          <p:spPr>
            <a:xfrm>
              <a:off x="1855445" y="3927409"/>
              <a:ext cx="9370739" cy="1152000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Oval 41"/>
            <p:cNvSpPr>
              <a:spLocks noChangeAspect="1"/>
            </p:cNvSpPr>
            <p:nvPr/>
          </p:nvSpPr>
          <p:spPr>
            <a:xfrm>
              <a:off x="10150853" y="4131409"/>
              <a:ext cx="744004" cy="744000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rgbClr val="51931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34" name="TextBox 59"/>
          <p:cNvSpPr txBox="1">
            <a:spLocks noChangeArrowheads="1"/>
          </p:cNvSpPr>
          <p:nvPr/>
        </p:nvSpPr>
        <p:spPr bwMode="auto">
          <a:xfrm flipH="1">
            <a:off x="2531519" y="4083825"/>
            <a:ext cx="2395325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点击添加关键字</a:t>
            </a:r>
            <a:endParaRPr lang="en-US" altLang="ko-KR" sz="2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2545169" y="4494558"/>
            <a:ext cx="7550767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" y="4041707"/>
            <a:ext cx="2135209" cy="1152000"/>
            <a:chOff x="1" y="3851719"/>
            <a:chExt cx="2135209" cy="1152000"/>
          </a:xfrm>
        </p:grpSpPr>
        <p:sp>
          <p:nvSpPr>
            <p:cNvPr id="39" name="任意多边形 38"/>
            <p:cNvSpPr/>
            <p:nvPr/>
          </p:nvSpPr>
          <p:spPr>
            <a:xfrm rot="16200000">
              <a:off x="491606" y="3360114"/>
              <a:ext cx="1152000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9 h 2135209"/>
                <a:gd name="connsiteX2" fmla="*/ 543501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9"/>
                  </a:lnTo>
                  <a:lnTo>
                    <a:pt x="543501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endParaRPr lang="en-US" sz="4265" dirty="0">
                <a:solidFill>
                  <a:schemeClr val="bg1"/>
                </a:solidFill>
              </a:endParaRPr>
            </a:p>
          </p:txBody>
        </p:sp>
        <p:sp>
          <p:nvSpPr>
            <p:cNvPr id="46" name="Freeform 129"/>
            <p:cNvSpPr>
              <a:spLocks noChangeAspect="1" noEditPoints="1"/>
            </p:cNvSpPr>
            <p:nvPr/>
          </p:nvSpPr>
          <p:spPr bwMode="auto">
            <a:xfrm>
              <a:off x="790061" y="4134547"/>
              <a:ext cx="651342" cy="651342"/>
            </a:xfrm>
            <a:custGeom>
              <a:avLst/>
              <a:gdLst>
                <a:gd name="T0" fmla="*/ 48 w 97"/>
                <a:gd name="T1" fmla="*/ 0 h 97"/>
                <a:gd name="T2" fmla="*/ 50 w 97"/>
                <a:gd name="T3" fmla="*/ 0 h 97"/>
                <a:gd name="T4" fmla="*/ 53 w 97"/>
                <a:gd name="T5" fmla="*/ 27 h 97"/>
                <a:gd name="T6" fmla="*/ 49 w 97"/>
                <a:gd name="T7" fmla="*/ 33 h 97"/>
                <a:gd name="T8" fmla="*/ 49 w 97"/>
                <a:gd name="T9" fmla="*/ 34 h 97"/>
                <a:gd name="T10" fmla="*/ 37 w 97"/>
                <a:gd name="T11" fmla="*/ 40 h 97"/>
                <a:gd name="T12" fmla="*/ 23 w 97"/>
                <a:gd name="T13" fmla="*/ 46 h 97"/>
                <a:gd name="T14" fmla="*/ 18 w 97"/>
                <a:gd name="T15" fmla="*/ 43 h 97"/>
                <a:gd name="T16" fmla="*/ 13 w 97"/>
                <a:gd name="T17" fmla="*/ 45 h 97"/>
                <a:gd name="T18" fmla="*/ 1 w 97"/>
                <a:gd name="T19" fmla="*/ 38 h 97"/>
                <a:gd name="T20" fmla="*/ 48 w 97"/>
                <a:gd name="T21" fmla="*/ 0 h 97"/>
                <a:gd name="T22" fmla="*/ 57 w 97"/>
                <a:gd name="T23" fmla="*/ 1 h 97"/>
                <a:gd name="T24" fmla="*/ 81 w 97"/>
                <a:gd name="T25" fmla="*/ 12 h 97"/>
                <a:gd name="T26" fmla="*/ 61 w 97"/>
                <a:gd name="T27" fmla="*/ 27 h 97"/>
                <a:gd name="T28" fmla="*/ 60 w 97"/>
                <a:gd name="T29" fmla="*/ 26 h 97"/>
                <a:gd name="T30" fmla="*/ 57 w 97"/>
                <a:gd name="T31" fmla="*/ 1 h 97"/>
                <a:gd name="T32" fmla="*/ 86 w 97"/>
                <a:gd name="T33" fmla="*/ 17 h 97"/>
                <a:gd name="T34" fmla="*/ 65 w 97"/>
                <a:gd name="T35" fmla="*/ 33 h 97"/>
                <a:gd name="T36" fmla="*/ 65 w 97"/>
                <a:gd name="T37" fmla="*/ 33 h 97"/>
                <a:gd name="T38" fmla="*/ 59 w 97"/>
                <a:gd name="T39" fmla="*/ 40 h 97"/>
                <a:gd name="T40" fmla="*/ 59 w 97"/>
                <a:gd name="T41" fmla="*/ 45 h 97"/>
                <a:gd name="T42" fmla="*/ 57 w 97"/>
                <a:gd name="T43" fmla="*/ 63 h 97"/>
                <a:gd name="T44" fmla="*/ 60 w 97"/>
                <a:gd name="T45" fmla="*/ 68 h 97"/>
                <a:gd name="T46" fmla="*/ 89 w 97"/>
                <a:gd name="T47" fmla="*/ 75 h 97"/>
                <a:gd name="T48" fmla="*/ 97 w 97"/>
                <a:gd name="T49" fmla="*/ 48 h 97"/>
                <a:gd name="T50" fmla="*/ 86 w 97"/>
                <a:gd name="T51" fmla="*/ 17 h 97"/>
                <a:gd name="T52" fmla="*/ 85 w 97"/>
                <a:gd name="T53" fmla="*/ 81 h 97"/>
                <a:gd name="T54" fmla="*/ 49 w 97"/>
                <a:gd name="T55" fmla="*/ 97 h 97"/>
                <a:gd name="T56" fmla="*/ 54 w 97"/>
                <a:gd name="T57" fmla="*/ 77 h 97"/>
                <a:gd name="T58" fmla="*/ 58 w 97"/>
                <a:gd name="T59" fmla="*/ 74 h 97"/>
                <a:gd name="T60" fmla="*/ 85 w 97"/>
                <a:gd name="T61" fmla="*/ 81 h 97"/>
                <a:gd name="T62" fmla="*/ 42 w 97"/>
                <a:gd name="T63" fmla="*/ 97 h 97"/>
                <a:gd name="T64" fmla="*/ 1 w 97"/>
                <a:gd name="T65" fmla="*/ 60 h 97"/>
                <a:gd name="T66" fmla="*/ 12 w 97"/>
                <a:gd name="T67" fmla="*/ 57 h 97"/>
                <a:gd name="T68" fmla="*/ 18 w 97"/>
                <a:gd name="T69" fmla="*/ 59 h 97"/>
                <a:gd name="T70" fmla="*/ 21 w 97"/>
                <a:gd name="T71" fmla="*/ 58 h 97"/>
                <a:gd name="T72" fmla="*/ 45 w 97"/>
                <a:gd name="T73" fmla="*/ 70 h 97"/>
                <a:gd name="T74" fmla="*/ 48 w 97"/>
                <a:gd name="T75" fmla="*/ 75 h 97"/>
                <a:gd name="T76" fmla="*/ 42 w 97"/>
                <a:gd name="T77" fmla="*/ 97 h 97"/>
                <a:gd name="T78" fmla="*/ 0 w 97"/>
                <a:gd name="T79" fmla="*/ 53 h 97"/>
                <a:gd name="T80" fmla="*/ 8 w 97"/>
                <a:gd name="T81" fmla="*/ 51 h 97"/>
                <a:gd name="T82" fmla="*/ 0 w 97"/>
                <a:gd name="T83" fmla="*/ 45 h 97"/>
                <a:gd name="T84" fmla="*/ 0 w 97"/>
                <a:gd name="T85" fmla="*/ 48 h 97"/>
                <a:gd name="T86" fmla="*/ 0 w 97"/>
                <a:gd name="T87" fmla="*/ 53 h 97"/>
                <a:gd name="T88" fmla="*/ 52 w 97"/>
                <a:gd name="T89" fmla="*/ 40 h 97"/>
                <a:gd name="T90" fmla="*/ 40 w 97"/>
                <a:gd name="T91" fmla="*/ 46 h 97"/>
                <a:gd name="T92" fmla="*/ 25 w 97"/>
                <a:gd name="T93" fmla="*/ 52 h 97"/>
                <a:gd name="T94" fmla="*/ 25 w 97"/>
                <a:gd name="T95" fmla="*/ 52 h 97"/>
                <a:gd name="T96" fmla="*/ 48 w 97"/>
                <a:gd name="T97" fmla="*/ 63 h 97"/>
                <a:gd name="T98" fmla="*/ 50 w 97"/>
                <a:gd name="T99" fmla="*/ 62 h 97"/>
                <a:gd name="T100" fmla="*/ 52 w 97"/>
                <a:gd name="T101" fmla="*/ 44 h 97"/>
                <a:gd name="T102" fmla="*/ 52 w 97"/>
                <a:gd name="T103" fmla="*/ 4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65817" y="2728751"/>
            <a:ext cx="9370739" cy="1152000"/>
            <a:chOff x="949774" y="2597385"/>
            <a:chExt cx="9370739" cy="1152000"/>
          </a:xfrm>
        </p:grpSpPr>
        <p:sp>
          <p:nvSpPr>
            <p:cNvPr id="48" name="Notched Right Arrow 24"/>
            <p:cNvSpPr/>
            <p:nvPr/>
          </p:nvSpPr>
          <p:spPr>
            <a:xfrm rot="10800000">
              <a:off x="949774" y="2597385"/>
              <a:ext cx="9370739" cy="1152000"/>
            </a:xfrm>
            <a:prstGeom prst="notchedRightArrow">
              <a:avLst>
                <a:gd name="adj1" fmla="val 100000"/>
                <a:gd name="adj2" fmla="val 46000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9" name="Oval 31"/>
            <p:cNvSpPr>
              <a:spLocks noChangeAspect="1"/>
            </p:cNvSpPr>
            <p:nvPr/>
          </p:nvSpPr>
          <p:spPr>
            <a:xfrm>
              <a:off x="1337222" y="2801385"/>
              <a:ext cx="744004" cy="744000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rgbClr val="51931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50" name="TextBox 59"/>
          <p:cNvSpPr txBox="1">
            <a:spLocks noChangeArrowheads="1"/>
          </p:cNvSpPr>
          <p:nvPr/>
        </p:nvSpPr>
        <p:spPr bwMode="auto">
          <a:xfrm flipH="1">
            <a:off x="7224216" y="2788186"/>
            <a:ext cx="2395325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点击添加关键字</a:t>
            </a:r>
            <a:endParaRPr lang="en-US" altLang="ko-KR" sz="2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2068777" y="3198918"/>
            <a:ext cx="7550767" cy="37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在此录入上述明，在此录入上述图表的综合描述说明。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52" name="任意多边形 51"/>
          <p:cNvSpPr/>
          <p:nvPr/>
        </p:nvSpPr>
        <p:spPr>
          <a:xfrm rot="5400000">
            <a:off x="11113485" y="3328932"/>
            <a:ext cx="5988" cy="2760"/>
          </a:xfrm>
          <a:custGeom>
            <a:avLst/>
            <a:gdLst>
              <a:gd name="connsiteX0" fmla="*/ 0 w 5988"/>
              <a:gd name="connsiteY0" fmla="*/ 0 h 2760"/>
              <a:gd name="connsiteX1" fmla="*/ 3001 w 5988"/>
              <a:gd name="connsiteY1" fmla="*/ 2375 h 2760"/>
              <a:gd name="connsiteX2" fmla="*/ 5988 w 5988"/>
              <a:gd name="connsiteY2" fmla="*/ 11 h 2760"/>
              <a:gd name="connsiteX3" fmla="*/ 3000 w 5988"/>
              <a:gd name="connsiteY3" fmla="*/ 2760 h 2760"/>
              <a:gd name="connsiteX4" fmla="*/ 0 w 5988"/>
              <a:gd name="connsiteY4" fmla="*/ 0 h 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8" h="2760">
                <a:moveTo>
                  <a:pt x="0" y="0"/>
                </a:moveTo>
                <a:lnTo>
                  <a:pt x="3001" y="2375"/>
                </a:lnTo>
                <a:lnTo>
                  <a:pt x="5988" y="11"/>
                </a:lnTo>
                <a:lnTo>
                  <a:pt x="3000" y="2760"/>
                </a:lnTo>
                <a:lnTo>
                  <a:pt x="0" y="0"/>
                </a:lnTo>
                <a:close/>
              </a:path>
            </a:pathLst>
          </a:custGeom>
          <a:solidFill>
            <a:srgbClr val="B7B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 anchor="ctr">
            <a:noAutofit/>
          </a:bodyPr>
          <a:lstStyle/>
          <a:p>
            <a:pPr algn="ctr"/>
            <a:endParaRPr lang="en-US" sz="4265" dirty="0">
              <a:solidFill>
                <a:schemeClr val="bg1"/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0041148" y="2728751"/>
            <a:ext cx="2150661" cy="1152000"/>
            <a:chOff x="10041147" y="2673081"/>
            <a:chExt cx="2150661" cy="1152000"/>
          </a:xfrm>
        </p:grpSpPr>
        <p:sp>
          <p:nvSpPr>
            <p:cNvPr id="54" name="任意多边形 53"/>
            <p:cNvSpPr/>
            <p:nvPr/>
          </p:nvSpPr>
          <p:spPr>
            <a:xfrm rot="5400000">
              <a:off x="10540478" y="2173750"/>
              <a:ext cx="1152000" cy="2150661"/>
            </a:xfrm>
            <a:custGeom>
              <a:avLst/>
              <a:gdLst>
                <a:gd name="connsiteX0" fmla="*/ 0 w 1087001"/>
                <a:gd name="connsiteY0" fmla="*/ 1651026 h 2150661"/>
                <a:gd name="connsiteX1" fmla="*/ 0 w 1087001"/>
                <a:gd name="connsiteY1" fmla="*/ 0 h 2150661"/>
                <a:gd name="connsiteX2" fmla="*/ 1087001 w 1087001"/>
                <a:gd name="connsiteY2" fmla="*/ 0 h 2150661"/>
                <a:gd name="connsiteX3" fmla="*/ 1087001 w 1087001"/>
                <a:gd name="connsiteY3" fmla="*/ 1720529 h 2150661"/>
                <a:gd name="connsiteX4" fmla="*/ 1087000 w 1087001"/>
                <a:gd name="connsiteY4" fmla="*/ 1720530 h 2150661"/>
                <a:gd name="connsiteX5" fmla="*/ 1087000 w 1087001"/>
                <a:gd name="connsiteY5" fmla="*/ 1651026 h 2150661"/>
                <a:gd name="connsiteX6" fmla="*/ 546488 w 1087001"/>
                <a:gd name="connsiteY6" fmla="*/ 2148297 h 2150661"/>
                <a:gd name="connsiteX7" fmla="*/ 543501 w 1087001"/>
                <a:gd name="connsiteY7" fmla="*/ 2150661 h 2150661"/>
                <a:gd name="connsiteX8" fmla="*/ 540500 w 1087001"/>
                <a:gd name="connsiteY8" fmla="*/ 2148286 h 2150661"/>
                <a:gd name="connsiteX9" fmla="*/ 0 w 1087001"/>
                <a:gd name="connsiteY9" fmla="*/ 1651026 h 215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7001" h="2150661">
                  <a:moveTo>
                    <a:pt x="0" y="1651026"/>
                  </a:moveTo>
                  <a:lnTo>
                    <a:pt x="0" y="0"/>
                  </a:lnTo>
                  <a:lnTo>
                    <a:pt x="1087001" y="0"/>
                  </a:lnTo>
                  <a:lnTo>
                    <a:pt x="1087001" y="1720529"/>
                  </a:lnTo>
                  <a:lnTo>
                    <a:pt x="1087000" y="1720530"/>
                  </a:lnTo>
                  <a:lnTo>
                    <a:pt x="1087000" y="1651026"/>
                  </a:lnTo>
                  <a:lnTo>
                    <a:pt x="546488" y="2148297"/>
                  </a:lnTo>
                  <a:lnTo>
                    <a:pt x="543501" y="2150661"/>
                  </a:lnTo>
                  <a:lnTo>
                    <a:pt x="540500" y="2148286"/>
                  </a:lnTo>
                  <a:lnTo>
                    <a:pt x="0" y="1651026"/>
                  </a:ln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en-US" sz="4265" dirty="0">
                <a:solidFill>
                  <a:schemeClr val="bg1"/>
                </a:solidFill>
              </a:endParaRPr>
            </a:p>
          </p:txBody>
        </p:sp>
        <p:sp>
          <p:nvSpPr>
            <p:cNvPr id="57" name="任意多边形 56"/>
            <p:cNvSpPr/>
            <p:nvPr/>
          </p:nvSpPr>
          <p:spPr bwMode="auto">
            <a:xfrm>
              <a:off x="10719564" y="2955283"/>
              <a:ext cx="697574" cy="522594"/>
            </a:xfrm>
            <a:custGeom>
              <a:avLst/>
              <a:gdLst>
                <a:gd name="connsiteX0" fmla="*/ 152941 w 574972"/>
                <a:gd name="connsiteY0" fmla="*/ 323694 h 399845"/>
                <a:gd name="connsiteX1" fmla="*/ 152941 w 574972"/>
                <a:gd name="connsiteY1" fmla="*/ 399844 h 399845"/>
                <a:gd name="connsiteX2" fmla="*/ 61228 w 574972"/>
                <a:gd name="connsiteY2" fmla="*/ 399844 h 399845"/>
                <a:gd name="connsiteX3" fmla="*/ 61228 w 574972"/>
                <a:gd name="connsiteY3" fmla="*/ 398217 h 399845"/>
                <a:gd name="connsiteX4" fmla="*/ 65606 w 574972"/>
                <a:gd name="connsiteY4" fmla="*/ 394470 h 399845"/>
                <a:gd name="connsiteX5" fmla="*/ 121790 w 574972"/>
                <a:gd name="connsiteY5" fmla="*/ 346388 h 399845"/>
                <a:gd name="connsiteX6" fmla="*/ 145086 w 574972"/>
                <a:gd name="connsiteY6" fmla="*/ 328444 h 399845"/>
                <a:gd name="connsiteX7" fmla="*/ 147415 w 574972"/>
                <a:gd name="connsiteY7" fmla="*/ 328444 h 399845"/>
                <a:gd name="connsiteX8" fmla="*/ 270881 w 574972"/>
                <a:gd name="connsiteY8" fmla="*/ 219691 h 399845"/>
                <a:gd name="connsiteX9" fmla="*/ 270881 w 574972"/>
                <a:gd name="connsiteY9" fmla="*/ 399845 h 399845"/>
                <a:gd name="connsiteX10" fmla="*/ 179168 w 574972"/>
                <a:gd name="connsiteY10" fmla="*/ 399845 h 399845"/>
                <a:gd name="connsiteX11" fmla="*/ 179168 w 574972"/>
                <a:gd name="connsiteY11" fmla="*/ 296830 h 399845"/>
                <a:gd name="connsiteX12" fmla="*/ 185489 w 574972"/>
                <a:gd name="connsiteY12" fmla="*/ 291396 h 399845"/>
                <a:gd name="connsiteX13" fmla="*/ 216939 w 574972"/>
                <a:gd name="connsiteY13" fmla="*/ 264361 h 399845"/>
                <a:gd name="connsiteX14" fmla="*/ 226257 w 574972"/>
                <a:gd name="connsiteY14" fmla="*/ 259235 h 399845"/>
                <a:gd name="connsiteX15" fmla="*/ 240235 w 574972"/>
                <a:gd name="connsiteY15" fmla="*/ 246418 h 399845"/>
                <a:gd name="connsiteX16" fmla="*/ 263531 w 574972"/>
                <a:gd name="connsiteY16" fmla="*/ 225912 h 399845"/>
                <a:gd name="connsiteX17" fmla="*/ 297108 w 574972"/>
                <a:gd name="connsiteY17" fmla="*/ 209429 h 399845"/>
                <a:gd name="connsiteX18" fmla="*/ 300913 w 574972"/>
                <a:gd name="connsiteY18" fmla="*/ 213616 h 399845"/>
                <a:gd name="connsiteX19" fmla="*/ 309758 w 574972"/>
                <a:gd name="connsiteY19" fmla="*/ 223349 h 399845"/>
                <a:gd name="connsiteX20" fmla="*/ 333054 w 574972"/>
                <a:gd name="connsiteY20" fmla="*/ 248982 h 399845"/>
                <a:gd name="connsiteX21" fmla="*/ 342372 w 574972"/>
                <a:gd name="connsiteY21" fmla="*/ 256672 h 399845"/>
                <a:gd name="connsiteX22" fmla="*/ 344702 w 574972"/>
                <a:gd name="connsiteY22" fmla="*/ 261799 h 399845"/>
                <a:gd name="connsiteX23" fmla="*/ 370328 w 574972"/>
                <a:gd name="connsiteY23" fmla="*/ 264362 h 399845"/>
                <a:gd name="connsiteX24" fmla="*/ 379646 w 574972"/>
                <a:gd name="connsiteY24" fmla="*/ 256672 h 399845"/>
                <a:gd name="connsiteX25" fmla="*/ 388821 w 574972"/>
                <a:gd name="connsiteY25" fmla="*/ 248907 h 399845"/>
                <a:gd name="connsiteX26" fmla="*/ 388821 w 574972"/>
                <a:gd name="connsiteY26" fmla="*/ 399844 h 399845"/>
                <a:gd name="connsiteX27" fmla="*/ 297108 w 574972"/>
                <a:gd name="connsiteY27" fmla="*/ 399844 h 399845"/>
                <a:gd name="connsiteX28" fmla="*/ 506761 w 574972"/>
                <a:gd name="connsiteY28" fmla="*/ 139370 h 399845"/>
                <a:gd name="connsiteX29" fmla="*/ 506761 w 574972"/>
                <a:gd name="connsiteY29" fmla="*/ 399844 h 399845"/>
                <a:gd name="connsiteX30" fmla="*/ 415048 w 574972"/>
                <a:gd name="connsiteY30" fmla="*/ 399844 h 399845"/>
                <a:gd name="connsiteX31" fmla="*/ 415048 w 574972"/>
                <a:gd name="connsiteY31" fmla="*/ 222112 h 399845"/>
                <a:gd name="connsiteX32" fmla="*/ 418375 w 574972"/>
                <a:gd name="connsiteY32" fmla="*/ 219183 h 399845"/>
                <a:gd name="connsiteX33" fmla="*/ 428203 w 574972"/>
                <a:gd name="connsiteY33" fmla="*/ 210532 h 399845"/>
                <a:gd name="connsiteX34" fmla="*/ 458488 w 574972"/>
                <a:gd name="connsiteY34" fmla="*/ 184898 h 399845"/>
                <a:gd name="connsiteX35" fmla="*/ 496198 w 574972"/>
                <a:gd name="connsiteY35" fmla="*/ 149332 h 399845"/>
                <a:gd name="connsiteX36" fmla="*/ 463151 w 574972"/>
                <a:gd name="connsiteY36" fmla="*/ 0 h 399845"/>
                <a:gd name="connsiteX37" fmla="*/ 533039 w 574972"/>
                <a:gd name="connsiteY37" fmla="*/ 0 h 399845"/>
                <a:gd name="connsiteX38" fmla="*/ 554006 w 574972"/>
                <a:gd name="connsiteY38" fmla="*/ 0 h 399845"/>
                <a:gd name="connsiteX39" fmla="*/ 567983 w 574972"/>
                <a:gd name="connsiteY39" fmla="*/ 5127 h 399845"/>
                <a:gd name="connsiteX40" fmla="*/ 574972 w 574972"/>
                <a:gd name="connsiteY40" fmla="*/ 20506 h 399845"/>
                <a:gd name="connsiteX41" fmla="*/ 574972 w 574972"/>
                <a:gd name="connsiteY41" fmla="*/ 117913 h 399845"/>
                <a:gd name="connsiteX42" fmla="*/ 554006 w 574972"/>
                <a:gd name="connsiteY42" fmla="*/ 138419 h 399845"/>
                <a:gd name="connsiteX43" fmla="*/ 535369 w 574972"/>
                <a:gd name="connsiteY43" fmla="*/ 117913 h 399845"/>
                <a:gd name="connsiteX44" fmla="*/ 535369 w 574972"/>
                <a:gd name="connsiteY44" fmla="*/ 66646 h 399845"/>
                <a:gd name="connsiteX45" fmla="*/ 533039 w 574972"/>
                <a:gd name="connsiteY45" fmla="*/ 69209 h 399845"/>
                <a:gd name="connsiteX46" fmla="*/ 467811 w 574972"/>
                <a:gd name="connsiteY46" fmla="*/ 130729 h 399845"/>
                <a:gd name="connsiteX47" fmla="*/ 437526 w 574972"/>
                <a:gd name="connsiteY47" fmla="*/ 156362 h 399845"/>
                <a:gd name="connsiteX48" fmla="*/ 414230 w 574972"/>
                <a:gd name="connsiteY48" fmla="*/ 176869 h 399845"/>
                <a:gd name="connsiteX49" fmla="*/ 383945 w 574972"/>
                <a:gd name="connsiteY49" fmla="*/ 202502 h 399845"/>
                <a:gd name="connsiteX50" fmla="*/ 374627 w 574972"/>
                <a:gd name="connsiteY50" fmla="*/ 210192 h 399845"/>
                <a:gd name="connsiteX51" fmla="*/ 349001 w 574972"/>
                <a:gd name="connsiteY51" fmla="*/ 207629 h 399845"/>
                <a:gd name="connsiteX52" fmla="*/ 346671 w 574972"/>
                <a:gd name="connsiteY52" fmla="*/ 202502 h 399845"/>
                <a:gd name="connsiteX53" fmla="*/ 337353 w 574972"/>
                <a:gd name="connsiteY53" fmla="*/ 194812 h 399845"/>
                <a:gd name="connsiteX54" fmla="*/ 314057 w 574972"/>
                <a:gd name="connsiteY54" fmla="*/ 169179 h 399845"/>
                <a:gd name="connsiteX55" fmla="*/ 293091 w 574972"/>
                <a:gd name="connsiteY55" fmla="*/ 146109 h 399845"/>
                <a:gd name="connsiteX56" fmla="*/ 262806 w 574972"/>
                <a:gd name="connsiteY56" fmla="*/ 171742 h 399845"/>
                <a:gd name="connsiteX57" fmla="*/ 239510 w 574972"/>
                <a:gd name="connsiteY57" fmla="*/ 192249 h 399845"/>
                <a:gd name="connsiteX58" fmla="*/ 225532 w 574972"/>
                <a:gd name="connsiteY58" fmla="*/ 205065 h 399845"/>
                <a:gd name="connsiteX59" fmla="*/ 216214 w 574972"/>
                <a:gd name="connsiteY59" fmla="*/ 210192 h 399845"/>
                <a:gd name="connsiteX60" fmla="*/ 141666 w 574972"/>
                <a:gd name="connsiteY60" fmla="*/ 274275 h 399845"/>
                <a:gd name="connsiteX61" fmla="*/ 139337 w 574972"/>
                <a:gd name="connsiteY61" fmla="*/ 274275 h 399845"/>
                <a:gd name="connsiteX62" fmla="*/ 116041 w 574972"/>
                <a:gd name="connsiteY62" fmla="*/ 292218 h 399845"/>
                <a:gd name="connsiteX63" fmla="*/ 32175 w 574972"/>
                <a:gd name="connsiteY63" fmla="*/ 363992 h 399845"/>
                <a:gd name="connsiteX64" fmla="*/ 22856 w 574972"/>
                <a:gd name="connsiteY64" fmla="*/ 366555 h 399845"/>
                <a:gd name="connsiteX65" fmla="*/ 4220 w 574972"/>
                <a:gd name="connsiteY65" fmla="*/ 358865 h 399845"/>
                <a:gd name="connsiteX66" fmla="*/ 6549 w 574972"/>
                <a:gd name="connsiteY66" fmla="*/ 328105 h 399845"/>
                <a:gd name="connsiteX67" fmla="*/ 18197 w 574972"/>
                <a:gd name="connsiteY67" fmla="*/ 317851 h 399845"/>
                <a:gd name="connsiteX68" fmla="*/ 116041 w 574972"/>
                <a:gd name="connsiteY68" fmla="*/ 238389 h 399845"/>
                <a:gd name="connsiteX69" fmla="*/ 139337 w 574972"/>
                <a:gd name="connsiteY69" fmla="*/ 220445 h 399845"/>
                <a:gd name="connsiteX70" fmla="*/ 141666 w 574972"/>
                <a:gd name="connsiteY70" fmla="*/ 217882 h 399845"/>
                <a:gd name="connsiteX71" fmla="*/ 216214 w 574972"/>
                <a:gd name="connsiteY71" fmla="*/ 156362 h 399845"/>
                <a:gd name="connsiteX72" fmla="*/ 223203 w 574972"/>
                <a:gd name="connsiteY72" fmla="*/ 148672 h 399845"/>
                <a:gd name="connsiteX73" fmla="*/ 239510 w 574972"/>
                <a:gd name="connsiteY73" fmla="*/ 138419 h 399845"/>
                <a:gd name="connsiteX74" fmla="*/ 262806 w 574972"/>
                <a:gd name="connsiteY74" fmla="*/ 117913 h 399845"/>
                <a:gd name="connsiteX75" fmla="*/ 283772 w 574972"/>
                <a:gd name="connsiteY75" fmla="*/ 99969 h 399845"/>
                <a:gd name="connsiteX76" fmla="*/ 309398 w 574972"/>
                <a:gd name="connsiteY76" fmla="*/ 102533 h 399845"/>
                <a:gd name="connsiteX77" fmla="*/ 314057 w 574972"/>
                <a:gd name="connsiteY77" fmla="*/ 107659 h 399845"/>
                <a:gd name="connsiteX78" fmla="*/ 337353 w 574972"/>
                <a:gd name="connsiteY78" fmla="*/ 133292 h 399845"/>
                <a:gd name="connsiteX79" fmla="*/ 346671 w 574972"/>
                <a:gd name="connsiteY79" fmla="*/ 140982 h 399845"/>
                <a:gd name="connsiteX80" fmla="*/ 365308 w 574972"/>
                <a:gd name="connsiteY80" fmla="*/ 161489 h 399845"/>
                <a:gd name="connsiteX81" fmla="*/ 383945 w 574972"/>
                <a:gd name="connsiteY81" fmla="*/ 146109 h 399845"/>
                <a:gd name="connsiteX82" fmla="*/ 414230 w 574972"/>
                <a:gd name="connsiteY82" fmla="*/ 120476 h 399845"/>
                <a:gd name="connsiteX83" fmla="*/ 437526 w 574972"/>
                <a:gd name="connsiteY83" fmla="*/ 99969 h 399845"/>
                <a:gd name="connsiteX84" fmla="*/ 477129 w 574972"/>
                <a:gd name="connsiteY84" fmla="*/ 61520 h 399845"/>
                <a:gd name="connsiteX85" fmla="*/ 498095 w 574972"/>
                <a:gd name="connsiteY85" fmla="*/ 43576 h 399845"/>
                <a:gd name="connsiteX86" fmla="*/ 486447 w 574972"/>
                <a:gd name="connsiteY86" fmla="*/ 43576 h 399845"/>
                <a:gd name="connsiteX87" fmla="*/ 463151 w 574972"/>
                <a:gd name="connsiteY87" fmla="*/ 43576 h 399845"/>
                <a:gd name="connsiteX88" fmla="*/ 456163 w 574972"/>
                <a:gd name="connsiteY88" fmla="*/ 41013 h 399845"/>
                <a:gd name="connsiteX89" fmla="*/ 442185 w 574972"/>
                <a:gd name="connsiteY89" fmla="*/ 20506 h 399845"/>
                <a:gd name="connsiteX90" fmla="*/ 453833 w 574972"/>
                <a:gd name="connsiteY90" fmla="*/ 2563 h 399845"/>
                <a:gd name="connsiteX91" fmla="*/ 456163 w 574972"/>
                <a:gd name="connsiteY91" fmla="*/ 2563 h 399845"/>
                <a:gd name="connsiteX92" fmla="*/ 463151 w 574972"/>
                <a:gd name="connsiteY92" fmla="*/ 0 h 39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86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65817" y="5354664"/>
            <a:ext cx="9370739" cy="1152000"/>
            <a:chOff x="949774" y="5127437"/>
            <a:chExt cx="9370739" cy="1152000"/>
          </a:xfrm>
        </p:grpSpPr>
        <p:sp>
          <p:nvSpPr>
            <p:cNvPr id="60" name="Notched Right Arrow 32"/>
            <p:cNvSpPr/>
            <p:nvPr/>
          </p:nvSpPr>
          <p:spPr>
            <a:xfrm rot="10800000">
              <a:off x="949774" y="5127437"/>
              <a:ext cx="9370739" cy="1152000"/>
            </a:xfrm>
            <a:prstGeom prst="notchedRightArrow">
              <a:avLst>
                <a:gd name="adj1" fmla="val 100000"/>
                <a:gd name="adj2" fmla="val 46000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1" name="Oval 36"/>
            <p:cNvSpPr>
              <a:spLocks noChangeAspect="1"/>
            </p:cNvSpPr>
            <p:nvPr/>
          </p:nvSpPr>
          <p:spPr>
            <a:xfrm>
              <a:off x="1337222" y="5331437"/>
              <a:ext cx="744004" cy="744000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rgbClr val="84B5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</p:grpSp>
      <p:sp>
        <p:nvSpPr>
          <p:cNvPr id="62" name="TextBox 59"/>
          <p:cNvSpPr txBox="1">
            <a:spLocks noChangeArrowheads="1"/>
          </p:cNvSpPr>
          <p:nvPr/>
        </p:nvSpPr>
        <p:spPr bwMode="auto">
          <a:xfrm flipH="1">
            <a:off x="7224216" y="5396537"/>
            <a:ext cx="2395325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点击添加关键字</a:t>
            </a:r>
            <a:endParaRPr lang="en-US" altLang="ko-KR" sz="2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2068777" y="5807269"/>
            <a:ext cx="7550767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0041340" y="5354664"/>
            <a:ext cx="2150661" cy="1152000"/>
            <a:chOff x="10041340" y="5162065"/>
            <a:chExt cx="2150661" cy="1152000"/>
          </a:xfrm>
        </p:grpSpPr>
        <p:sp>
          <p:nvSpPr>
            <p:cNvPr id="67" name="任意多边形 66"/>
            <p:cNvSpPr/>
            <p:nvPr/>
          </p:nvSpPr>
          <p:spPr>
            <a:xfrm rot="5400000">
              <a:off x="10540671" y="4662734"/>
              <a:ext cx="1152000" cy="2150661"/>
            </a:xfrm>
            <a:custGeom>
              <a:avLst/>
              <a:gdLst>
                <a:gd name="connsiteX0" fmla="*/ 0 w 1087001"/>
                <a:gd name="connsiteY0" fmla="*/ 1651026 h 2150661"/>
                <a:gd name="connsiteX1" fmla="*/ 0 w 1087001"/>
                <a:gd name="connsiteY1" fmla="*/ 0 h 2150661"/>
                <a:gd name="connsiteX2" fmla="*/ 1087001 w 1087001"/>
                <a:gd name="connsiteY2" fmla="*/ 0 h 2150661"/>
                <a:gd name="connsiteX3" fmla="*/ 1087001 w 1087001"/>
                <a:gd name="connsiteY3" fmla="*/ 1720529 h 2150661"/>
                <a:gd name="connsiteX4" fmla="*/ 1087000 w 1087001"/>
                <a:gd name="connsiteY4" fmla="*/ 1720530 h 2150661"/>
                <a:gd name="connsiteX5" fmla="*/ 1087000 w 1087001"/>
                <a:gd name="connsiteY5" fmla="*/ 1651026 h 2150661"/>
                <a:gd name="connsiteX6" fmla="*/ 546488 w 1087001"/>
                <a:gd name="connsiteY6" fmla="*/ 2148297 h 2150661"/>
                <a:gd name="connsiteX7" fmla="*/ 543501 w 1087001"/>
                <a:gd name="connsiteY7" fmla="*/ 2150661 h 2150661"/>
                <a:gd name="connsiteX8" fmla="*/ 540500 w 1087001"/>
                <a:gd name="connsiteY8" fmla="*/ 2148286 h 2150661"/>
                <a:gd name="connsiteX9" fmla="*/ 0 w 1087001"/>
                <a:gd name="connsiteY9" fmla="*/ 1651026 h 215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7001" h="2150661">
                  <a:moveTo>
                    <a:pt x="0" y="1651026"/>
                  </a:moveTo>
                  <a:lnTo>
                    <a:pt x="0" y="0"/>
                  </a:lnTo>
                  <a:lnTo>
                    <a:pt x="1087001" y="0"/>
                  </a:lnTo>
                  <a:lnTo>
                    <a:pt x="1087001" y="1720529"/>
                  </a:lnTo>
                  <a:lnTo>
                    <a:pt x="1087000" y="1720530"/>
                  </a:lnTo>
                  <a:lnTo>
                    <a:pt x="1087000" y="1651026"/>
                  </a:lnTo>
                  <a:lnTo>
                    <a:pt x="546488" y="2148297"/>
                  </a:lnTo>
                  <a:lnTo>
                    <a:pt x="543501" y="2150661"/>
                  </a:lnTo>
                  <a:lnTo>
                    <a:pt x="540500" y="2148286"/>
                  </a:lnTo>
                  <a:lnTo>
                    <a:pt x="0" y="1651026"/>
                  </a:lnTo>
                  <a:close/>
                </a:path>
              </a:pathLst>
            </a:cu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en-US" sz="4265" dirty="0">
                <a:solidFill>
                  <a:schemeClr val="bg1"/>
                </a:solidFill>
              </a:endParaRPr>
            </a:p>
          </p:txBody>
        </p:sp>
        <p:sp>
          <p:nvSpPr>
            <p:cNvPr id="68" name="Freeform 168"/>
            <p:cNvSpPr>
              <a:spLocks noChangeAspect="1" noEditPoints="1"/>
            </p:cNvSpPr>
            <p:nvPr/>
          </p:nvSpPr>
          <p:spPr bwMode="auto">
            <a:xfrm>
              <a:off x="10755422" y="5420286"/>
              <a:ext cx="626245" cy="570557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839405" y="1415795"/>
            <a:ext cx="9370739" cy="1152000"/>
            <a:chOff x="1855445" y="1397358"/>
            <a:chExt cx="9370739" cy="1152000"/>
          </a:xfrm>
        </p:grpSpPr>
        <p:sp>
          <p:nvSpPr>
            <p:cNvPr id="71" name="Notched Right Arrow 20"/>
            <p:cNvSpPr/>
            <p:nvPr/>
          </p:nvSpPr>
          <p:spPr>
            <a:xfrm>
              <a:off x="1855445" y="1397358"/>
              <a:ext cx="9370739" cy="1152000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2" name="Oval 28"/>
            <p:cNvSpPr>
              <a:spLocks noChangeAspect="1"/>
            </p:cNvSpPr>
            <p:nvPr/>
          </p:nvSpPr>
          <p:spPr>
            <a:xfrm>
              <a:off x="10150853" y="1601358"/>
              <a:ext cx="744004" cy="744000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rgbClr val="84B5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sp>
        <p:nvSpPr>
          <p:cNvPr id="73" name="TextBox 59"/>
          <p:cNvSpPr txBox="1">
            <a:spLocks noChangeArrowheads="1"/>
          </p:cNvSpPr>
          <p:nvPr/>
        </p:nvSpPr>
        <p:spPr bwMode="auto">
          <a:xfrm flipH="1">
            <a:off x="2499435" y="1456153"/>
            <a:ext cx="2395325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点击添加关键字</a:t>
            </a:r>
            <a:endParaRPr lang="en-US" altLang="ko-KR" sz="2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2513085" y="1866885"/>
            <a:ext cx="7550767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" y="1415795"/>
            <a:ext cx="2135209" cy="1152000"/>
            <a:chOff x="1" y="1364445"/>
            <a:chExt cx="2135209" cy="1152000"/>
          </a:xfrm>
        </p:grpSpPr>
        <p:sp>
          <p:nvSpPr>
            <p:cNvPr id="76" name="任意多边形 75"/>
            <p:cNvSpPr/>
            <p:nvPr/>
          </p:nvSpPr>
          <p:spPr>
            <a:xfrm rot="16200000">
              <a:off x="491606" y="872840"/>
              <a:ext cx="1152000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8 h 2135209"/>
                <a:gd name="connsiteX2" fmla="*/ 543500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8"/>
                  </a:lnTo>
                  <a:lnTo>
                    <a:pt x="543500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endParaRPr lang="en-US" sz="5865" dirty="0"/>
            </a:p>
          </p:txBody>
        </p:sp>
        <p:sp>
          <p:nvSpPr>
            <p:cNvPr id="77" name="任意多边形 76"/>
            <p:cNvSpPr/>
            <p:nvPr/>
          </p:nvSpPr>
          <p:spPr bwMode="auto">
            <a:xfrm>
              <a:off x="786724" y="1653765"/>
              <a:ext cx="658017" cy="638359"/>
            </a:xfrm>
            <a:custGeom>
              <a:avLst/>
              <a:gdLst>
                <a:gd name="connsiteX0" fmla="*/ 262805 w 519288"/>
                <a:gd name="connsiteY0" fmla="*/ 111558 h 503774"/>
                <a:gd name="connsiteX1" fmla="*/ 439744 w 519288"/>
                <a:gd name="connsiteY1" fmla="*/ 276036 h 503774"/>
                <a:gd name="connsiteX2" fmla="*/ 439744 w 519288"/>
                <a:gd name="connsiteY2" fmla="*/ 484796 h 503774"/>
                <a:gd name="connsiteX3" fmla="*/ 433425 w 519288"/>
                <a:gd name="connsiteY3" fmla="*/ 503774 h 503774"/>
                <a:gd name="connsiteX4" fmla="*/ 414467 w 519288"/>
                <a:gd name="connsiteY4" fmla="*/ 503774 h 503774"/>
                <a:gd name="connsiteX5" fmla="*/ 319678 w 519288"/>
                <a:gd name="connsiteY5" fmla="*/ 503774 h 503774"/>
                <a:gd name="connsiteX6" fmla="*/ 313359 w 519288"/>
                <a:gd name="connsiteY6" fmla="*/ 503774 h 503774"/>
                <a:gd name="connsiteX7" fmla="*/ 307040 w 519288"/>
                <a:gd name="connsiteY7" fmla="*/ 497448 h 503774"/>
                <a:gd name="connsiteX8" fmla="*/ 307040 w 519288"/>
                <a:gd name="connsiteY8" fmla="*/ 396231 h 503774"/>
                <a:gd name="connsiteX9" fmla="*/ 212251 w 519288"/>
                <a:gd name="connsiteY9" fmla="*/ 396231 h 503774"/>
                <a:gd name="connsiteX10" fmla="*/ 212251 w 519288"/>
                <a:gd name="connsiteY10" fmla="*/ 497448 h 503774"/>
                <a:gd name="connsiteX11" fmla="*/ 212251 w 519288"/>
                <a:gd name="connsiteY11" fmla="*/ 503774 h 503774"/>
                <a:gd name="connsiteX12" fmla="*/ 199612 w 519288"/>
                <a:gd name="connsiteY12" fmla="*/ 503774 h 503774"/>
                <a:gd name="connsiteX13" fmla="*/ 104823 w 519288"/>
                <a:gd name="connsiteY13" fmla="*/ 503774 h 503774"/>
                <a:gd name="connsiteX14" fmla="*/ 92185 w 519288"/>
                <a:gd name="connsiteY14" fmla="*/ 503774 h 503774"/>
                <a:gd name="connsiteX15" fmla="*/ 79546 w 519288"/>
                <a:gd name="connsiteY15" fmla="*/ 484796 h 503774"/>
                <a:gd name="connsiteX16" fmla="*/ 79546 w 519288"/>
                <a:gd name="connsiteY16" fmla="*/ 276036 h 503774"/>
                <a:gd name="connsiteX17" fmla="*/ 259644 w 519288"/>
                <a:gd name="connsiteY17" fmla="*/ 0 h 503774"/>
                <a:gd name="connsiteX18" fmla="*/ 281809 w 519288"/>
                <a:gd name="connsiteY18" fmla="*/ 9516 h 503774"/>
                <a:gd name="connsiteX19" fmla="*/ 370468 w 519288"/>
                <a:gd name="connsiteY19" fmla="*/ 91992 h 503774"/>
                <a:gd name="connsiteX20" fmla="*/ 370468 w 519288"/>
                <a:gd name="connsiteY20" fmla="*/ 22205 h 503774"/>
                <a:gd name="connsiteX21" fmla="*/ 383134 w 519288"/>
                <a:gd name="connsiteY21" fmla="*/ 9516 h 503774"/>
                <a:gd name="connsiteX22" fmla="*/ 414798 w 519288"/>
                <a:gd name="connsiteY22" fmla="*/ 9516 h 503774"/>
                <a:gd name="connsiteX23" fmla="*/ 427463 w 519288"/>
                <a:gd name="connsiteY23" fmla="*/ 22205 h 503774"/>
                <a:gd name="connsiteX24" fmla="*/ 427463 w 519288"/>
                <a:gd name="connsiteY24" fmla="*/ 142746 h 503774"/>
                <a:gd name="connsiteX25" fmla="*/ 509789 w 519288"/>
                <a:gd name="connsiteY25" fmla="*/ 218877 h 503774"/>
                <a:gd name="connsiteX26" fmla="*/ 509789 w 519288"/>
                <a:gd name="connsiteY26" fmla="*/ 269631 h 503774"/>
                <a:gd name="connsiteX27" fmla="*/ 465460 w 519288"/>
                <a:gd name="connsiteY27" fmla="*/ 269631 h 503774"/>
                <a:gd name="connsiteX28" fmla="*/ 262810 w 519288"/>
                <a:gd name="connsiteY28" fmla="*/ 79303 h 503774"/>
                <a:gd name="connsiteX29" fmla="*/ 60161 w 519288"/>
                <a:gd name="connsiteY29" fmla="*/ 269631 h 503774"/>
                <a:gd name="connsiteX30" fmla="*/ 34830 w 519288"/>
                <a:gd name="connsiteY30" fmla="*/ 275975 h 503774"/>
                <a:gd name="connsiteX31" fmla="*/ 9499 w 519288"/>
                <a:gd name="connsiteY31" fmla="*/ 269631 h 503774"/>
                <a:gd name="connsiteX32" fmla="*/ 9499 w 519288"/>
                <a:gd name="connsiteY32" fmla="*/ 218877 h 503774"/>
                <a:gd name="connsiteX33" fmla="*/ 237479 w 519288"/>
                <a:gd name="connsiteY33" fmla="*/ 9516 h 503774"/>
                <a:gd name="connsiteX34" fmla="*/ 259644 w 519288"/>
                <a:gd name="connsiteY34" fmla="*/ 0 h 5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25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7" grpId="0"/>
          <p:bldP spid="50" grpId="0"/>
          <p:bldP spid="51" grpId="0"/>
          <p:bldP spid="62" grpId="0"/>
          <p:bldP spid="64" grpId="0"/>
          <p:bldP spid="73" grpId="0"/>
          <p:bldP spid="74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7" grpId="0"/>
          <p:bldP spid="50" grpId="0"/>
          <p:bldP spid="51" grpId="0"/>
          <p:bldP spid="62" grpId="0"/>
          <p:bldP spid="64" grpId="0"/>
          <p:bldP spid="73" grpId="0"/>
          <p:bldP spid="74" grpId="0"/>
          <p:bldP spid="40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0"/>
          <p:cNvSpPr/>
          <p:nvPr/>
        </p:nvSpPr>
        <p:spPr>
          <a:xfrm>
            <a:off x="8943760" y="3318171"/>
            <a:ext cx="3248240" cy="1095109"/>
          </a:xfrm>
          <a:prstGeom prst="rect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65"/>
          </a:p>
        </p:txBody>
      </p:sp>
      <p:sp>
        <p:nvSpPr>
          <p:cNvPr id="26" name="Rectangle 71"/>
          <p:cNvSpPr/>
          <p:nvPr/>
        </p:nvSpPr>
        <p:spPr>
          <a:xfrm>
            <a:off x="10264468" y="4406575"/>
            <a:ext cx="1927537" cy="1095109"/>
          </a:xfrm>
          <a:prstGeom prst="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65"/>
          </a:p>
        </p:txBody>
      </p:sp>
      <p:sp>
        <p:nvSpPr>
          <p:cNvPr id="27" name="椭圆 26"/>
          <p:cNvSpPr/>
          <p:nvPr/>
        </p:nvSpPr>
        <p:spPr>
          <a:xfrm>
            <a:off x="6821069" y="1116983"/>
            <a:ext cx="2824619" cy="2824619"/>
          </a:xfrm>
          <a:prstGeom prst="ellipse">
            <a:avLst/>
          </a:prstGeom>
          <a:blipFill>
            <a:blip r:embed="rId2" cstate="print"/>
            <a:srcRect/>
            <a:stretch>
              <a:fillRect/>
            </a:stretch>
          </a:blipFill>
          <a:ln w="88900" cmpd="sng">
            <a:solidFill>
              <a:srgbClr val="84B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811440" y="1979326"/>
            <a:ext cx="1650961" cy="1650961"/>
          </a:xfrm>
          <a:prstGeom prst="ellipse">
            <a:avLst/>
          </a:prstGeom>
          <a:blipFill>
            <a:blip r:embed="rId3" cstate="print"/>
            <a:srcRect/>
            <a:stretch>
              <a:fillRect/>
            </a:stretch>
          </a:blipFill>
          <a:ln w="88900" cmpd="sng">
            <a:solidFill>
              <a:srgbClr val="B9E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237545" y="3330816"/>
            <a:ext cx="2824619" cy="2824619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 w="88900" cmpd="sng">
            <a:solidFill>
              <a:srgbClr val="519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462396" y="2896048"/>
            <a:ext cx="1652400" cy="1652400"/>
          </a:xfrm>
          <a:prstGeom prst="ellipse">
            <a:avLst/>
          </a:prstGeom>
          <a:blipFill>
            <a:blip r:embed="rId5" cstate="print"/>
            <a:srcRect/>
            <a:stretch>
              <a:fillRect/>
            </a:stretch>
          </a:blipFill>
          <a:ln w="88900" cmpd="sng">
            <a:solidFill>
              <a:srgbClr val="519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497793" y="3716871"/>
            <a:ext cx="2824619" cy="2824619"/>
          </a:xfrm>
          <a:prstGeom prst="ellipse">
            <a:avLst/>
          </a:prstGeom>
          <a:blipFill>
            <a:blip r:embed="rId6" cstate="print"/>
            <a:srcRect/>
            <a:stretch>
              <a:fillRect/>
            </a:stretch>
          </a:blipFill>
          <a:ln w="88900" cmpd="sng">
            <a:solidFill>
              <a:srgbClr val="B9E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170825" y="4639697"/>
            <a:ext cx="1650961" cy="1650961"/>
          </a:xfrm>
          <a:prstGeom prst="ellipse">
            <a:avLst/>
          </a:prstGeom>
          <a:blipFill>
            <a:blip r:embed="rId7" cstate="print"/>
            <a:srcRect/>
            <a:stretch>
              <a:fillRect/>
            </a:stretch>
          </a:blipFill>
          <a:ln w="88900" cmpd="sng">
            <a:solidFill>
              <a:srgbClr val="84B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979012" y="2404668"/>
            <a:ext cx="1650961" cy="1650961"/>
          </a:xfrm>
          <a:prstGeom prst="ellipse">
            <a:avLst/>
          </a:prstGeom>
          <a:blipFill>
            <a:blip r:embed="rId8" cstate="print"/>
            <a:srcRect/>
            <a:stretch>
              <a:fillRect/>
            </a:stretch>
          </a:blipFill>
          <a:ln w="88900" cmpd="sng">
            <a:solidFill>
              <a:srgbClr val="519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4" name="文本框 11"/>
          <p:cNvSpPr txBox="1"/>
          <p:nvPr/>
        </p:nvSpPr>
        <p:spPr>
          <a:xfrm>
            <a:off x="1912845" y="193636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1912848" y="2375986"/>
            <a:ext cx="329882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在此录入上述图表的分析说明，在此录入上述图表的分析说明，在此录入上述图表的综合分析说明。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6" name="文本框 11"/>
          <p:cNvSpPr txBox="1"/>
          <p:nvPr/>
        </p:nvSpPr>
        <p:spPr>
          <a:xfrm>
            <a:off x="1912845" y="35712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1912848" y="4010914"/>
            <a:ext cx="329882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在此录入上述图表的分析说明，在此录入上述图表的分析说明。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8" name="文本框 11"/>
          <p:cNvSpPr txBox="1"/>
          <p:nvPr/>
        </p:nvSpPr>
        <p:spPr>
          <a:xfrm>
            <a:off x="1912845" y="49302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1912848" y="5369911"/>
            <a:ext cx="329882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在此录入上述图表的分析说明，在此录入上述图表的分析说明，在此录入上述图表的综合分析说明。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082493" y="4966928"/>
            <a:ext cx="708547" cy="708547"/>
            <a:chOff x="641132" y="4608587"/>
            <a:chExt cx="708547" cy="708547"/>
          </a:xfrm>
        </p:grpSpPr>
        <p:sp>
          <p:nvSpPr>
            <p:cNvPr id="41" name="椭圆 40"/>
            <p:cNvSpPr/>
            <p:nvPr/>
          </p:nvSpPr>
          <p:spPr>
            <a:xfrm>
              <a:off x="641132" y="4608587"/>
              <a:ext cx="708547" cy="708547"/>
            </a:xfrm>
            <a:prstGeom prst="ellipse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50136" y="4793025"/>
              <a:ext cx="490538" cy="371475"/>
            </a:xfrm>
            <a:custGeom>
              <a:avLst/>
              <a:gdLst>
                <a:gd name="T0" fmla="*/ 105 w 128"/>
                <a:gd name="T1" fmla="*/ 2 h 96"/>
                <a:gd name="T2" fmla="*/ 28 w 128"/>
                <a:gd name="T3" fmla="*/ 0 h 96"/>
                <a:gd name="T4" fmla="*/ 2 w 128"/>
                <a:gd name="T5" fmla="*/ 23 h 96"/>
                <a:gd name="T6" fmla="*/ 2 w 128"/>
                <a:gd name="T7" fmla="*/ 34 h 96"/>
                <a:gd name="T8" fmla="*/ 64 w 128"/>
                <a:gd name="T9" fmla="*/ 96 h 96"/>
                <a:gd name="T10" fmla="*/ 126 w 128"/>
                <a:gd name="T11" fmla="*/ 34 h 96"/>
                <a:gd name="T12" fmla="*/ 126 w 128"/>
                <a:gd name="T13" fmla="*/ 23 h 96"/>
                <a:gd name="T14" fmla="*/ 55 w 128"/>
                <a:gd name="T15" fmla="*/ 28 h 96"/>
                <a:gd name="T16" fmla="*/ 73 w 128"/>
                <a:gd name="T17" fmla="*/ 28 h 96"/>
                <a:gd name="T18" fmla="*/ 78 w 128"/>
                <a:gd name="T19" fmla="*/ 9 h 96"/>
                <a:gd name="T20" fmla="*/ 76 w 128"/>
                <a:gd name="T21" fmla="*/ 25 h 96"/>
                <a:gd name="T22" fmla="*/ 52 w 128"/>
                <a:gd name="T23" fmla="*/ 25 h 96"/>
                <a:gd name="T24" fmla="*/ 50 w 128"/>
                <a:gd name="T25" fmla="*/ 9 h 96"/>
                <a:gd name="T26" fmla="*/ 52 w 128"/>
                <a:gd name="T27" fmla="*/ 25 h 96"/>
                <a:gd name="T28" fmla="*/ 64 w 128"/>
                <a:gd name="T29" fmla="*/ 82 h 96"/>
                <a:gd name="T30" fmla="*/ 74 w 128"/>
                <a:gd name="T31" fmla="*/ 32 h 96"/>
                <a:gd name="T32" fmla="*/ 98 w 128"/>
                <a:gd name="T33" fmla="*/ 32 h 96"/>
                <a:gd name="T34" fmla="*/ 78 w 128"/>
                <a:gd name="T35" fmla="*/ 32 h 96"/>
                <a:gd name="T36" fmla="*/ 89 w 128"/>
                <a:gd name="T37" fmla="*/ 20 h 96"/>
                <a:gd name="T38" fmla="*/ 79 w 128"/>
                <a:gd name="T39" fmla="*/ 28 h 96"/>
                <a:gd name="T40" fmla="*/ 97 w 128"/>
                <a:gd name="T41" fmla="*/ 8 h 96"/>
                <a:gd name="T42" fmla="*/ 83 w 128"/>
                <a:gd name="T43" fmla="*/ 8 h 96"/>
                <a:gd name="T44" fmla="*/ 55 w 128"/>
                <a:gd name="T45" fmla="*/ 8 h 96"/>
                <a:gd name="T46" fmla="*/ 64 w 128"/>
                <a:gd name="T47" fmla="*/ 15 h 96"/>
                <a:gd name="T48" fmla="*/ 31 w 128"/>
                <a:gd name="T49" fmla="*/ 8 h 96"/>
                <a:gd name="T50" fmla="*/ 39 w 128"/>
                <a:gd name="T51" fmla="*/ 14 h 96"/>
                <a:gd name="T52" fmla="*/ 49 w 128"/>
                <a:gd name="T53" fmla="*/ 28 h 96"/>
                <a:gd name="T54" fmla="*/ 39 w 128"/>
                <a:gd name="T55" fmla="*/ 20 h 96"/>
                <a:gd name="T56" fmla="*/ 60 w 128"/>
                <a:gd name="T57" fmla="*/ 81 h 96"/>
                <a:gd name="T58" fmla="*/ 50 w 128"/>
                <a:gd name="T59" fmla="*/ 32 h 96"/>
                <a:gd name="T60" fmla="*/ 11 w 128"/>
                <a:gd name="T61" fmla="*/ 32 h 96"/>
                <a:gd name="T62" fmla="*/ 51 w 128"/>
                <a:gd name="T63" fmla="*/ 74 h 96"/>
                <a:gd name="T64" fmla="*/ 117 w 128"/>
                <a:gd name="T65" fmla="*/ 32 h 96"/>
                <a:gd name="T66" fmla="*/ 102 w 128"/>
                <a:gd name="T67" fmla="*/ 32 h 96"/>
                <a:gd name="T68" fmla="*/ 92 w 128"/>
                <a:gd name="T69" fmla="*/ 17 h 96"/>
                <a:gd name="T70" fmla="*/ 120 w 128"/>
                <a:gd name="T71" fmla="*/ 28 h 96"/>
                <a:gd name="T72" fmla="*/ 27 w 128"/>
                <a:gd name="T73" fmla="*/ 10 h 96"/>
                <a:gd name="T74" fmla="*/ 25 w 128"/>
                <a:gd name="T75" fmla="*/ 28 h 96"/>
                <a:gd name="T76" fmla="*/ 27 w 128"/>
                <a:gd name="T77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96">
                  <a:moveTo>
                    <a:pt x="126" y="23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2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1"/>
                    <a:pt x="23" y="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2"/>
                    <a:pt x="2" y="3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60" y="95"/>
                    <a:pt x="62" y="96"/>
                    <a:pt x="64" y="96"/>
                  </a:cubicBezTo>
                  <a:cubicBezTo>
                    <a:pt x="66" y="96"/>
                    <a:pt x="68" y="95"/>
                    <a:pt x="70" y="9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7" y="32"/>
                    <a:pt x="128" y="30"/>
                    <a:pt x="128" y="28"/>
                  </a:cubicBezTo>
                  <a:cubicBezTo>
                    <a:pt x="128" y="26"/>
                    <a:pt x="127" y="24"/>
                    <a:pt x="126" y="23"/>
                  </a:cubicBezTo>
                  <a:close/>
                  <a:moveTo>
                    <a:pt x="73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64" y="21"/>
                    <a:pt x="64" y="21"/>
                    <a:pt x="64" y="21"/>
                  </a:cubicBezTo>
                  <a:lnTo>
                    <a:pt x="73" y="28"/>
                  </a:lnTo>
                  <a:close/>
                  <a:moveTo>
                    <a:pt x="67" y="18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67" y="18"/>
                  </a:lnTo>
                  <a:close/>
                  <a:moveTo>
                    <a:pt x="52" y="25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1" y="18"/>
                    <a:pt x="61" y="18"/>
                    <a:pt x="61" y="18"/>
                  </a:cubicBezTo>
                  <a:lnTo>
                    <a:pt x="52" y="25"/>
                  </a:lnTo>
                  <a:close/>
                  <a:moveTo>
                    <a:pt x="74" y="32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54" y="32"/>
                    <a:pt x="54" y="32"/>
                    <a:pt x="54" y="32"/>
                  </a:cubicBezTo>
                  <a:lnTo>
                    <a:pt x="74" y="32"/>
                  </a:lnTo>
                  <a:close/>
                  <a:moveTo>
                    <a:pt x="7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68" y="81"/>
                    <a:pt x="68" y="81"/>
                    <a:pt x="68" y="81"/>
                  </a:cubicBezTo>
                  <a:lnTo>
                    <a:pt x="78" y="32"/>
                  </a:lnTo>
                  <a:close/>
                  <a:moveTo>
                    <a:pt x="79" y="28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97" y="28"/>
                    <a:pt x="97" y="28"/>
                    <a:pt x="97" y="28"/>
                  </a:cubicBezTo>
                  <a:lnTo>
                    <a:pt x="79" y="28"/>
                  </a:lnTo>
                  <a:close/>
                  <a:moveTo>
                    <a:pt x="83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3" y="8"/>
                  </a:lnTo>
                  <a:close/>
                  <a:moveTo>
                    <a:pt x="64" y="15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73" y="8"/>
                    <a:pt x="73" y="8"/>
                    <a:pt x="73" y="8"/>
                  </a:cubicBezTo>
                  <a:lnTo>
                    <a:pt x="64" y="15"/>
                  </a:lnTo>
                  <a:close/>
                  <a:moveTo>
                    <a:pt x="39" y="14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39" y="14"/>
                  </a:lnTo>
                  <a:close/>
                  <a:moveTo>
                    <a:pt x="39" y="20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20"/>
                  </a:lnTo>
                  <a:close/>
                  <a:moveTo>
                    <a:pt x="50" y="32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50" y="32"/>
                  </a:lnTo>
                  <a:close/>
                  <a:moveTo>
                    <a:pt x="51" y="74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51" y="74"/>
                  </a:lnTo>
                  <a:close/>
                  <a:moveTo>
                    <a:pt x="102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77" y="74"/>
                    <a:pt x="77" y="74"/>
                    <a:pt x="77" y="74"/>
                  </a:cubicBezTo>
                  <a:lnTo>
                    <a:pt x="102" y="32"/>
                  </a:lnTo>
                  <a:close/>
                  <a:moveTo>
                    <a:pt x="103" y="28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20" y="28"/>
                    <a:pt x="120" y="28"/>
                    <a:pt x="120" y="28"/>
                  </a:cubicBezTo>
                  <a:lnTo>
                    <a:pt x="103" y="28"/>
                  </a:lnTo>
                  <a:close/>
                  <a:moveTo>
                    <a:pt x="27" y="1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65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82493" y="3610671"/>
            <a:ext cx="708547" cy="708547"/>
            <a:chOff x="641132" y="3404521"/>
            <a:chExt cx="708547" cy="708547"/>
          </a:xfrm>
        </p:grpSpPr>
        <p:sp>
          <p:nvSpPr>
            <p:cNvPr id="44" name="椭圆 43"/>
            <p:cNvSpPr/>
            <p:nvPr/>
          </p:nvSpPr>
          <p:spPr>
            <a:xfrm>
              <a:off x="641132" y="3404521"/>
              <a:ext cx="708547" cy="708547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810080" y="3543012"/>
              <a:ext cx="370650" cy="431565"/>
            </a:xfrm>
            <a:custGeom>
              <a:avLst/>
              <a:gdLst>
                <a:gd name="T0" fmla="*/ 2147483647 w 63"/>
                <a:gd name="T1" fmla="*/ 0 h 73"/>
                <a:gd name="T2" fmla="*/ 1122599098 w 63"/>
                <a:gd name="T3" fmla="*/ 0 h 73"/>
                <a:gd name="T4" fmla="*/ 561299549 w 63"/>
                <a:gd name="T5" fmla="*/ 560595689 h 73"/>
                <a:gd name="T6" fmla="*/ 561299549 w 63"/>
                <a:gd name="T7" fmla="*/ 1009069293 h 73"/>
                <a:gd name="T8" fmla="*/ 785819275 w 63"/>
                <a:gd name="T9" fmla="*/ 953011760 h 73"/>
                <a:gd name="T10" fmla="*/ 1852288207 w 63"/>
                <a:gd name="T11" fmla="*/ 2074203372 h 73"/>
                <a:gd name="T12" fmla="*/ 1627768481 w 63"/>
                <a:gd name="T13" fmla="*/ 2147483647 h 73"/>
                <a:gd name="T14" fmla="*/ 1627768481 w 63"/>
                <a:gd name="T15" fmla="*/ 2147483647 h 73"/>
                <a:gd name="T16" fmla="*/ 2147483647 w 63"/>
                <a:gd name="T17" fmla="*/ 2147483647 h 73"/>
                <a:gd name="T18" fmla="*/ 2147483647 w 63"/>
                <a:gd name="T19" fmla="*/ 2147483647 h 73"/>
                <a:gd name="T20" fmla="*/ 2147483647 w 63"/>
                <a:gd name="T21" fmla="*/ 1121191379 h 73"/>
                <a:gd name="T22" fmla="*/ 2147483647 w 63"/>
                <a:gd name="T23" fmla="*/ 0 h 73"/>
                <a:gd name="T24" fmla="*/ 2147483647 w 63"/>
                <a:gd name="T25" fmla="*/ 1345428064 h 73"/>
                <a:gd name="T26" fmla="*/ 2147483647 w 63"/>
                <a:gd name="T27" fmla="*/ 728775075 h 73"/>
                <a:gd name="T28" fmla="*/ 2147483647 w 63"/>
                <a:gd name="T29" fmla="*/ 56057314 h 73"/>
                <a:gd name="T30" fmla="*/ 2147483647 w 63"/>
                <a:gd name="T31" fmla="*/ 280294101 h 73"/>
                <a:gd name="T32" fmla="*/ 2147483647 w 63"/>
                <a:gd name="T33" fmla="*/ 560595689 h 73"/>
                <a:gd name="T34" fmla="*/ 2147483647 w 63"/>
                <a:gd name="T35" fmla="*/ 1121191379 h 73"/>
                <a:gd name="T36" fmla="*/ 2147483647 w 63"/>
                <a:gd name="T37" fmla="*/ 1121191379 h 73"/>
                <a:gd name="T38" fmla="*/ 2147483647 w 63"/>
                <a:gd name="T39" fmla="*/ 1345428064 h 73"/>
                <a:gd name="T40" fmla="*/ 2147483647 w 63"/>
                <a:gd name="T41" fmla="*/ 1345428064 h 73"/>
                <a:gd name="T42" fmla="*/ 224519784 w 63"/>
                <a:gd name="T43" fmla="*/ 2147483647 h 73"/>
                <a:gd name="T44" fmla="*/ 224519784 w 63"/>
                <a:gd name="T45" fmla="*/ 2147483647 h 73"/>
                <a:gd name="T46" fmla="*/ 785819275 w 63"/>
                <a:gd name="T47" fmla="*/ 2147483647 h 73"/>
                <a:gd name="T48" fmla="*/ 785819275 w 63"/>
                <a:gd name="T49" fmla="*/ 2147483647 h 73"/>
                <a:gd name="T50" fmla="*/ 1347118824 w 63"/>
                <a:gd name="T51" fmla="*/ 2147483647 h 73"/>
                <a:gd name="T52" fmla="*/ 1347118824 w 63"/>
                <a:gd name="T53" fmla="*/ 2147483647 h 73"/>
                <a:gd name="T54" fmla="*/ 785819275 w 63"/>
                <a:gd name="T55" fmla="*/ 2147483647 h 73"/>
                <a:gd name="T56" fmla="*/ 224519784 w 63"/>
                <a:gd name="T57" fmla="*/ 2147483647 h 73"/>
                <a:gd name="T58" fmla="*/ 785819275 w 63"/>
                <a:gd name="T59" fmla="*/ 1289370764 h 73"/>
                <a:gd name="T60" fmla="*/ 0 w 63"/>
                <a:gd name="T61" fmla="*/ 2074203372 h 73"/>
                <a:gd name="T62" fmla="*/ 785819275 w 63"/>
                <a:gd name="T63" fmla="*/ 2147483647 h 73"/>
                <a:gd name="T64" fmla="*/ 1515508618 w 63"/>
                <a:gd name="T65" fmla="*/ 2074203372 h 73"/>
                <a:gd name="T66" fmla="*/ 785819275 w 63"/>
                <a:gd name="T67" fmla="*/ 1289370764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73"/>
                <a:gd name="T104" fmla="*/ 63 w 6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73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sz="1865" kern="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82493" y="1984573"/>
            <a:ext cx="708547" cy="708547"/>
            <a:chOff x="641132" y="1897168"/>
            <a:chExt cx="708547" cy="708547"/>
          </a:xfrm>
        </p:grpSpPr>
        <p:sp>
          <p:nvSpPr>
            <p:cNvPr id="47" name="椭圆 46"/>
            <p:cNvSpPr/>
            <p:nvPr/>
          </p:nvSpPr>
          <p:spPr>
            <a:xfrm>
              <a:off x="641132" y="1897168"/>
              <a:ext cx="708547" cy="708547"/>
            </a:xfrm>
            <a:prstGeom prst="ellipse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8" name="Freeform 102"/>
            <p:cNvSpPr/>
            <p:nvPr/>
          </p:nvSpPr>
          <p:spPr bwMode="auto">
            <a:xfrm>
              <a:off x="776861" y="2048990"/>
              <a:ext cx="437089" cy="383636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65"/>
            </a:p>
          </p:txBody>
        </p:sp>
      </p:grpSp>
      <p:sp>
        <p:nvSpPr>
          <p:cNvPr id="4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  <p:bldP spid="27" grpId="1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25978" y="4478244"/>
            <a:ext cx="2692460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点击添加标题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65184" y="4968938"/>
            <a:ext cx="4521785" cy="156965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在此录入图表的综合描述说明，在此录入图表的综合描述说明，在此录入图表的综合描述说明，在此录入图表的综合描述说明，在此录入图表的综合描述说明。请认准绝对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，因为专注，所以专业。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942432" y="1844736"/>
            <a:ext cx="214453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31457" y="2288483"/>
            <a:ext cx="2934532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25976" y="1783578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en-US" altLang="zh-CN" sz="48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02</a:t>
            </a:r>
            <a:endParaRPr lang="zh-CN" altLang="en-US" sz="4800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8806" y="5263420"/>
            <a:ext cx="2182903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8805" y="5701683"/>
            <a:ext cx="2765967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24447" y="5196781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en-US" altLang="zh-CN" sz="48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03</a:t>
            </a:r>
            <a:endParaRPr lang="zh-CN" altLang="en-US" sz="4800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72768" y="2320832"/>
            <a:ext cx="1829712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8805" y="2759093"/>
            <a:ext cx="3203095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42524" y="2254193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en-US" altLang="zh-CN" sz="48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lang="zh-CN" altLang="en-US" sz="4800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22937" y="2288480"/>
            <a:ext cx="1620000" cy="1620000"/>
            <a:chOff x="4679217" y="1783973"/>
            <a:chExt cx="1620000" cy="1620000"/>
          </a:xfrm>
        </p:grpSpPr>
        <p:sp>
          <p:nvSpPr>
            <p:cNvPr id="37" name="泪滴形 36"/>
            <p:cNvSpPr/>
            <p:nvPr/>
          </p:nvSpPr>
          <p:spPr>
            <a:xfrm rot="5400000">
              <a:off x="4679217" y="1783973"/>
              <a:ext cx="1620000" cy="1620000"/>
            </a:xfrm>
            <a:prstGeom prst="teardrop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>
              <a:off x="5370727" y="2323973"/>
              <a:ext cx="337232" cy="540000"/>
              <a:chOff x="8912226" y="6748292"/>
              <a:chExt cx="250825" cy="401638"/>
            </a:xfrm>
            <a:solidFill>
              <a:srgbClr val="9DA8B1"/>
            </a:solidFill>
          </p:grpSpPr>
          <p:sp>
            <p:nvSpPr>
              <p:cNvPr id="17" name="Freeform 550"/>
              <p:cNvSpPr/>
              <p:nvPr/>
            </p:nvSpPr>
            <p:spPr bwMode="auto">
              <a:xfrm>
                <a:off x="8912226" y="6859417"/>
                <a:ext cx="250825" cy="290513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551"/>
              <p:cNvSpPr/>
              <p:nvPr/>
            </p:nvSpPr>
            <p:spPr bwMode="auto">
              <a:xfrm>
                <a:off x="8977313" y="6748292"/>
                <a:ext cx="120650" cy="263525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861453" y="4073283"/>
            <a:ext cx="2083095" cy="2083092"/>
            <a:chOff x="4217730" y="3568774"/>
            <a:chExt cx="2083094" cy="2083092"/>
          </a:xfrm>
        </p:grpSpPr>
        <p:sp>
          <p:nvSpPr>
            <p:cNvPr id="15" name="泪滴形 14"/>
            <p:cNvSpPr/>
            <p:nvPr/>
          </p:nvSpPr>
          <p:spPr>
            <a:xfrm>
              <a:off x="4217730" y="3568774"/>
              <a:ext cx="2083094" cy="2083092"/>
            </a:xfrm>
            <a:prstGeom prst="teardrop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>
              <a:off x="5035146" y="4244787"/>
              <a:ext cx="525001" cy="540000"/>
              <a:chOff x="7240588" y="6794047"/>
              <a:chExt cx="388938" cy="400050"/>
            </a:xfrm>
            <a:solidFill>
              <a:srgbClr val="9DA8B1"/>
            </a:solidFill>
          </p:grpSpPr>
          <p:sp>
            <p:nvSpPr>
              <p:cNvPr id="22" name="Freeform 405"/>
              <p:cNvSpPr/>
              <p:nvPr/>
            </p:nvSpPr>
            <p:spPr bwMode="auto">
              <a:xfrm>
                <a:off x="7339013" y="6794047"/>
                <a:ext cx="127000" cy="125413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407"/>
              <p:cNvSpPr/>
              <p:nvPr/>
            </p:nvSpPr>
            <p:spPr bwMode="auto">
              <a:xfrm>
                <a:off x="7402513" y="6857547"/>
                <a:ext cx="227013" cy="198438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408"/>
              <p:cNvSpPr/>
              <p:nvPr/>
            </p:nvSpPr>
            <p:spPr bwMode="auto">
              <a:xfrm>
                <a:off x="7240588" y="6963909"/>
                <a:ext cx="315913" cy="2301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103673" y="1825391"/>
            <a:ext cx="2083095" cy="2083092"/>
            <a:chOff x="6443907" y="1320881"/>
            <a:chExt cx="2083094" cy="2083092"/>
          </a:xfrm>
        </p:grpSpPr>
        <p:sp>
          <p:nvSpPr>
            <p:cNvPr id="36" name="泪滴形 35"/>
            <p:cNvSpPr/>
            <p:nvPr/>
          </p:nvSpPr>
          <p:spPr>
            <a:xfrm rot="10800000">
              <a:off x="6443907" y="1320881"/>
              <a:ext cx="2083094" cy="2083092"/>
            </a:xfrm>
            <a:prstGeom prst="teardrop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169"/>
            <p:cNvSpPr>
              <a:spLocks noChangeAspect="1"/>
            </p:cNvSpPr>
            <p:nvPr/>
          </p:nvSpPr>
          <p:spPr bwMode="auto">
            <a:xfrm>
              <a:off x="7251529" y="2036775"/>
              <a:ext cx="394111" cy="591167"/>
            </a:xfrm>
            <a:custGeom>
              <a:avLst/>
              <a:gdLst>
                <a:gd name="T0" fmla="*/ 144 w 192"/>
                <a:gd name="T1" fmla="*/ 192 h 288"/>
                <a:gd name="T2" fmla="*/ 130 w 192"/>
                <a:gd name="T3" fmla="*/ 194 h 288"/>
                <a:gd name="T4" fmla="*/ 120 w 192"/>
                <a:gd name="T5" fmla="*/ 192 h 288"/>
                <a:gd name="T6" fmla="*/ 96 w 192"/>
                <a:gd name="T7" fmla="*/ 167 h 288"/>
                <a:gd name="T8" fmla="*/ 94 w 192"/>
                <a:gd name="T9" fmla="*/ 158 h 288"/>
                <a:gd name="T10" fmla="*/ 96 w 192"/>
                <a:gd name="T11" fmla="*/ 144 h 288"/>
                <a:gd name="T12" fmla="*/ 94 w 192"/>
                <a:gd name="T13" fmla="*/ 131 h 288"/>
                <a:gd name="T14" fmla="*/ 96 w 192"/>
                <a:gd name="T15" fmla="*/ 121 h 288"/>
                <a:gd name="T16" fmla="*/ 121 w 192"/>
                <a:gd name="T17" fmla="*/ 96 h 288"/>
                <a:gd name="T18" fmla="*/ 131 w 192"/>
                <a:gd name="T19" fmla="*/ 94 h 288"/>
                <a:gd name="T20" fmla="*/ 144 w 192"/>
                <a:gd name="T21" fmla="*/ 96 h 288"/>
                <a:gd name="T22" fmla="*/ 192 w 192"/>
                <a:gd name="T23" fmla="*/ 48 h 288"/>
                <a:gd name="T24" fmla="*/ 144 w 192"/>
                <a:gd name="T25" fmla="*/ 0 h 288"/>
                <a:gd name="T26" fmla="*/ 96 w 192"/>
                <a:gd name="T27" fmla="*/ 48 h 288"/>
                <a:gd name="T28" fmla="*/ 98 w 192"/>
                <a:gd name="T29" fmla="*/ 62 h 288"/>
                <a:gd name="T30" fmla="*/ 96 w 192"/>
                <a:gd name="T31" fmla="*/ 71 h 288"/>
                <a:gd name="T32" fmla="*/ 71 w 192"/>
                <a:gd name="T33" fmla="*/ 96 h 288"/>
                <a:gd name="T34" fmla="*/ 62 w 192"/>
                <a:gd name="T35" fmla="*/ 98 h 288"/>
                <a:gd name="T36" fmla="*/ 48 w 192"/>
                <a:gd name="T37" fmla="*/ 96 h 288"/>
                <a:gd name="T38" fmla="*/ 0 w 192"/>
                <a:gd name="T39" fmla="*/ 144 h 288"/>
                <a:gd name="T40" fmla="*/ 48 w 192"/>
                <a:gd name="T41" fmla="*/ 192 h 288"/>
                <a:gd name="T42" fmla="*/ 60 w 192"/>
                <a:gd name="T43" fmla="*/ 190 h 288"/>
                <a:gd name="T44" fmla="*/ 70 w 192"/>
                <a:gd name="T45" fmla="*/ 192 h 288"/>
                <a:gd name="T46" fmla="*/ 95 w 192"/>
                <a:gd name="T47" fmla="*/ 218 h 288"/>
                <a:gd name="T48" fmla="*/ 98 w 192"/>
                <a:gd name="T49" fmla="*/ 227 h 288"/>
                <a:gd name="T50" fmla="*/ 96 w 192"/>
                <a:gd name="T51" fmla="*/ 240 h 288"/>
                <a:gd name="T52" fmla="*/ 144 w 192"/>
                <a:gd name="T53" fmla="*/ 288 h 288"/>
                <a:gd name="T54" fmla="*/ 192 w 192"/>
                <a:gd name="T55" fmla="*/ 240 h 288"/>
                <a:gd name="T56" fmla="*/ 144 w 192"/>
                <a:gd name="T57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23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269206" y="2001127"/>
            <a:ext cx="427561" cy="925149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7200000">
            <a:off x="4635896" y="2636075"/>
            <a:ext cx="427507" cy="925264"/>
          </a:xfrm>
          <a:custGeom>
            <a:avLst/>
            <a:gdLst>
              <a:gd name="T0" fmla="*/ 0 w 791186"/>
              <a:gd name="T1" fmla="*/ 0 h 1712168"/>
              <a:gd name="T2" fmla="*/ 791186 w 791186"/>
              <a:gd name="T3" fmla="*/ 1712168 h 1712168"/>
            </a:gdLst>
            <a:ahLst/>
            <a:cxnLst/>
            <a:rect l="T0" t="T1" r="T2" b="T3"/>
            <a:pathLst>
              <a:path w="791186" h="1712168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solidFill>
            <a:srgbClr val="84B537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 rot="7200000">
            <a:off x="5394027" y="1343512"/>
            <a:ext cx="568428" cy="1210168"/>
          </a:xfrm>
          <a:custGeom>
            <a:avLst/>
            <a:gdLst>
              <a:gd name="T0" fmla="*/ 0 w 568580"/>
              <a:gd name="T1" fmla="*/ 0 h 1210341"/>
              <a:gd name="T2" fmla="*/ 568580 w 568580"/>
              <a:gd name="T3" fmla="*/ 1210341 h 1210341"/>
            </a:gdLst>
            <a:ahLst/>
            <a:cxnLst/>
            <a:rect l="T0" t="T1" r="T2" b="T3"/>
            <a:pathLst>
              <a:path w="568580" h="1210341">
                <a:moveTo>
                  <a:pt x="135370" y="1210341"/>
                </a:moveTo>
                <a:cubicBezTo>
                  <a:pt x="58064" y="1073715"/>
                  <a:pt x="14249" y="915795"/>
                  <a:pt x="14249" y="747643"/>
                </a:cubicBezTo>
                <a:cubicBezTo>
                  <a:pt x="14249" y="580971"/>
                  <a:pt x="57296" y="424352"/>
                  <a:pt x="133560" y="288681"/>
                </a:cubicBezTo>
                <a:lnTo>
                  <a:pt x="0" y="208431"/>
                </a:lnTo>
                <a:lnTo>
                  <a:pt x="540814" y="0"/>
                </a:lnTo>
                <a:lnTo>
                  <a:pt x="568580" y="550068"/>
                </a:lnTo>
                <a:lnTo>
                  <a:pt x="437427" y="471263"/>
                </a:lnTo>
                <a:cubicBezTo>
                  <a:pt x="393156" y="553544"/>
                  <a:pt x="368437" y="647707"/>
                  <a:pt x="368437" y="747643"/>
                </a:cubicBezTo>
                <a:cubicBezTo>
                  <a:pt x="368437" y="851272"/>
                  <a:pt x="395017" y="948694"/>
                  <a:pt x="441871" y="10333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 rot="3600000">
            <a:off x="4635898" y="1366063"/>
            <a:ext cx="427508" cy="925264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任意多边形 28"/>
          <p:cNvSpPr>
            <a:spLocks noChangeArrowheads="1"/>
          </p:cNvSpPr>
          <p:nvPr/>
        </p:nvSpPr>
        <p:spPr bwMode="auto">
          <a:xfrm>
            <a:off x="6117254" y="4748815"/>
            <a:ext cx="2300089" cy="1261915"/>
          </a:xfrm>
          <a:custGeom>
            <a:avLst/>
            <a:gdLst>
              <a:gd name="connsiteX0" fmla="*/ 787027 w 2300089"/>
              <a:gd name="connsiteY0" fmla="*/ 0 h 1261914"/>
              <a:gd name="connsiteX1" fmla="*/ 1274382 w 2300089"/>
              <a:gd name="connsiteY1" fmla="*/ 281340 h 1261914"/>
              <a:gd name="connsiteX2" fmla="*/ 1168981 w 2300089"/>
              <a:gd name="connsiteY2" fmla="*/ 436816 h 1261914"/>
              <a:gd name="connsiteX3" fmla="*/ 1152704 w 2300089"/>
              <a:gd name="connsiteY3" fmla="*/ 455248 h 1261914"/>
              <a:gd name="connsiteX4" fmla="*/ 1667689 w 2300089"/>
              <a:gd name="connsiteY4" fmla="*/ 455248 h 1261914"/>
              <a:gd name="connsiteX5" fmla="*/ 1667689 w 2300089"/>
              <a:gd name="connsiteY5" fmla="*/ 210315 h 1261914"/>
              <a:gd name="connsiteX6" fmla="*/ 2300089 w 2300089"/>
              <a:gd name="connsiteY6" fmla="*/ 736115 h 1261914"/>
              <a:gd name="connsiteX7" fmla="*/ 1667689 w 2300089"/>
              <a:gd name="connsiteY7" fmla="*/ 1261914 h 1261914"/>
              <a:gd name="connsiteX8" fmla="*/ 1667689 w 2300089"/>
              <a:gd name="connsiteY8" fmla="*/ 1016981 h 1261914"/>
              <a:gd name="connsiteX9" fmla="*/ 14415 w 2300089"/>
              <a:gd name="connsiteY9" fmla="*/ 1016981 h 1261914"/>
              <a:gd name="connsiteX10" fmla="*/ 14415 w 2300089"/>
              <a:gd name="connsiteY10" fmla="*/ 1016063 h 1261914"/>
              <a:gd name="connsiteX11" fmla="*/ 0 w 2300089"/>
              <a:gd name="connsiteY11" fmla="*/ 1017105 h 1261914"/>
              <a:gd name="connsiteX12" fmla="*/ 30 w 2300089"/>
              <a:gd name="connsiteY12" fmla="*/ 454373 h 1261914"/>
              <a:gd name="connsiteX13" fmla="*/ 451907 w 2300089"/>
              <a:gd name="connsiteY13" fmla="*/ 328301 h 1261914"/>
              <a:gd name="connsiteX14" fmla="*/ 787027 w 2300089"/>
              <a:gd name="connsiteY14" fmla="*/ 0 h 126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0089" h="1261914">
                <a:moveTo>
                  <a:pt x="787027" y="0"/>
                </a:moveTo>
                <a:lnTo>
                  <a:pt x="1274382" y="281340"/>
                </a:lnTo>
                <a:cubicBezTo>
                  <a:pt x="1242708" y="335110"/>
                  <a:pt x="1207538" y="387055"/>
                  <a:pt x="1168981" y="436816"/>
                </a:cubicBezTo>
                <a:lnTo>
                  <a:pt x="1152704" y="455248"/>
                </a:lnTo>
                <a:lnTo>
                  <a:pt x="1667689" y="455248"/>
                </a:lnTo>
                <a:lnTo>
                  <a:pt x="1667689" y="210315"/>
                </a:lnTo>
                <a:lnTo>
                  <a:pt x="2300089" y="736115"/>
                </a:lnTo>
                <a:lnTo>
                  <a:pt x="1667689" y="1261914"/>
                </a:lnTo>
                <a:lnTo>
                  <a:pt x="1667689" y="1016981"/>
                </a:lnTo>
                <a:lnTo>
                  <a:pt x="14415" y="1016981"/>
                </a:lnTo>
                <a:lnTo>
                  <a:pt x="14415" y="1016063"/>
                </a:lnTo>
                <a:lnTo>
                  <a:pt x="0" y="1017105"/>
                </a:lnTo>
                <a:lnTo>
                  <a:pt x="30" y="454373"/>
                </a:lnTo>
                <a:cubicBezTo>
                  <a:pt x="153907" y="451554"/>
                  <a:pt x="309198" y="410694"/>
                  <a:pt x="451907" y="328301"/>
                </a:cubicBezTo>
                <a:cubicBezTo>
                  <a:pt x="594616" y="245908"/>
                  <a:pt x="707647" y="131852"/>
                  <a:pt x="787027" y="0"/>
                </a:cubicBezTo>
                <a:close/>
              </a:path>
            </a:pathLst>
          </a:custGeom>
          <a:solidFill>
            <a:srgbClr val="B9EA6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6923903" y="3524833"/>
            <a:ext cx="679988" cy="1471345"/>
          </a:xfrm>
          <a:custGeom>
            <a:avLst/>
            <a:gdLst>
              <a:gd name="T0" fmla="*/ 0 w 791186"/>
              <a:gd name="T1" fmla="*/ 0 h 1712168"/>
              <a:gd name="T2" fmla="*/ 791186 w 791186"/>
              <a:gd name="T3" fmla="*/ 1712168 h 1712168"/>
            </a:gdLst>
            <a:ahLst/>
            <a:cxnLst/>
            <a:rect l="T0" t="T1" r="T2" b="T3"/>
            <a:pathLst>
              <a:path w="791186" h="1712168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4591335" y="3524833"/>
            <a:ext cx="679988" cy="1471345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任意多边形 27"/>
          <p:cNvSpPr>
            <a:spLocks noChangeArrowheads="1"/>
          </p:cNvSpPr>
          <p:nvPr/>
        </p:nvSpPr>
        <p:spPr bwMode="auto">
          <a:xfrm rot="7200000">
            <a:off x="4726747" y="4699726"/>
            <a:ext cx="1223995" cy="1565553"/>
          </a:xfrm>
          <a:custGeom>
            <a:avLst/>
            <a:gdLst>
              <a:gd name="connsiteX0" fmla="*/ 0 w 1223994"/>
              <a:gd name="connsiteY0" fmla="*/ 1190137 h 1565553"/>
              <a:gd name="connsiteX1" fmla="*/ 116756 w 1223994"/>
              <a:gd name="connsiteY1" fmla="*/ 735764 h 1565553"/>
              <a:gd name="connsiteX2" fmla="*/ 0 w 1223994"/>
              <a:gd name="connsiteY2" fmla="*/ 281392 h 1565553"/>
              <a:gd name="connsiteX3" fmla="*/ 487324 w 1223994"/>
              <a:gd name="connsiteY3" fmla="*/ 0 h 1565553"/>
              <a:gd name="connsiteX4" fmla="*/ 533788 w 1223994"/>
              <a:gd name="connsiteY4" fmla="*/ 95834 h 1565553"/>
              <a:gd name="connsiteX5" fmla="*/ 1223994 w 1223994"/>
              <a:gd name="connsiteY5" fmla="*/ 1291306 h 1565553"/>
              <a:gd name="connsiteX6" fmla="*/ 748984 w 1223994"/>
              <a:gd name="connsiteY6" fmla="*/ 1565553 h 1565553"/>
              <a:gd name="connsiteX7" fmla="*/ 579507 w 1223994"/>
              <a:gd name="connsiteY7" fmla="*/ 1272010 h 1565553"/>
              <a:gd name="connsiteX8" fmla="*/ 569270 w 1223994"/>
              <a:gd name="connsiteY8" fmla="*/ 1302512 h 1565553"/>
              <a:gd name="connsiteX9" fmla="*/ 487324 w 1223994"/>
              <a:gd name="connsiteY9" fmla="*/ 1471529 h 15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994" h="1565553">
                <a:moveTo>
                  <a:pt x="0" y="1190137"/>
                </a:moveTo>
                <a:cubicBezTo>
                  <a:pt x="74497" y="1055467"/>
                  <a:pt x="116756" y="900551"/>
                  <a:pt x="116756" y="735764"/>
                </a:cubicBezTo>
                <a:cubicBezTo>
                  <a:pt x="116756" y="570978"/>
                  <a:pt x="74497" y="416063"/>
                  <a:pt x="0" y="281392"/>
                </a:cubicBezTo>
                <a:lnTo>
                  <a:pt x="487324" y="0"/>
                </a:lnTo>
                <a:lnTo>
                  <a:pt x="533788" y="95834"/>
                </a:lnTo>
                <a:lnTo>
                  <a:pt x="1223994" y="1291306"/>
                </a:lnTo>
                <a:lnTo>
                  <a:pt x="748984" y="1565553"/>
                </a:lnTo>
                <a:lnTo>
                  <a:pt x="579507" y="1272010"/>
                </a:lnTo>
                <a:lnTo>
                  <a:pt x="569270" y="1302512"/>
                </a:lnTo>
                <a:cubicBezTo>
                  <a:pt x="545454" y="1360783"/>
                  <a:pt x="518053" y="1417214"/>
                  <a:pt x="487324" y="1471529"/>
                </a:cubicBezTo>
                <a:close/>
              </a:path>
            </a:pathLst>
          </a:custGeom>
          <a:solidFill>
            <a:srgbClr val="B9EA6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 rot="7200000">
            <a:off x="6340801" y="2514836"/>
            <a:ext cx="679904" cy="1471529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 rot="3600000">
            <a:off x="5174517" y="2514836"/>
            <a:ext cx="679904" cy="1471529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rgbClr val="519315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extBox 121"/>
          <p:cNvSpPr>
            <a:spLocks noChangeArrowheads="1"/>
          </p:cNvSpPr>
          <p:nvPr/>
        </p:nvSpPr>
        <p:spPr bwMode="auto">
          <a:xfrm>
            <a:off x="5655664" y="3794281"/>
            <a:ext cx="886781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000" b="1" dirty="0">
                <a:solidFill>
                  <a:srgbClr val="519315"/>
                </a:solidFill>
                <a:ea typeface="微软雅黑" panose="020B0503020204020204" charset="-122"/>
                <a:sym typeface="Arial" panose="020B0604020202020204" pitchFamily="34" charset="0"/>
              </a:rPr>
              <a:t>30</a:t>
            </a:r>
            <a:endParaRPr lang="zh-CN" altLang="en-US" sz="4000" b="1" dirty="0">
              <a:solidFill>
                <a:srgbClr val="519315"/>
              </a:solidFill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zh-CN" sz="2400" b="1" dirty="0">
                <a:solidFill>
                  <a:srgbClr val="519315"/>
                </a:solidFill>
                <a:ea typeface="微软雅黑" panose="020B0503020204020204" charset="-122"/>
                <a:sym typeface="Arial" panose="020B0604020202020204" pitchFamily="34" charset="0"/>
              </a:rPr>
              <a:t>days</a:t>
            </a:r>
            <a:endParaRPr lang="en-US" altLang="zh-CN" sz="2000" b="1" dirty="0">
              <a:solidFill>
                <a:srgbClr val="519315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TextBox 122"/>
          <p:cNvSpPr>
            <a:spLocks noChangeArrowheads="1"/>
          </p:cNvSpPr>
          <p:nvPr/>
        </p:nvSpPr>
        <p:spPr bwMode="auto">
          <a:xfrm>
            <a:off x="4756036" y="2136261"/>
            <a:ext cx="89800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 dirty="0">
                <a:solidFill>
                  <a:srgbClr val="519315"/>
                </a:solidFill>
                <a:ea typeface="微软雅黑" panose="020B0503020204020204" charset="-122"/>
                <a:sym typeface="Arial" panose="020B0604020202020204" pitchFamily="34" charset="0"/>
              </a:rPr>
              <a:t>24</a:t>
            </a:r>
            <a:endParaRPr lang="zh-CN" altLang="en-US" sz="2800" b="1" dirty="0">
              <a:solidFill>
                <a:srgbClr val="519315"/>
              </a:solidFill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zh-CN" sz="2000" b="1" dirty="0">
                <a:solidFill>
                  <a:srgbClr val="519315"/>
                </a:solidFill>
                <a:ea typeface="微软雅黑" panose="020B0503020204020204" charset="-122"/>
                <a:sym typeface="Arial" panose="020B0604020202020204" pitchFamily="34" charset="0"/>
              </a:rPr>
              <a:t>hours</a:t>
            </a:r>
            <a:endParaRPr lang="en-US" altLang="zh-CN" sz="1400" b="1" dirty="0">
              <a:solidFill>
                <a:srgbClr val="519315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342928" y="4765924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1657435" y="5181517"/>
            <a:ext cx="2786740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在此录入上述图表的综合描述说明，在此录入上述图表的描述说明。</a:t>
            </a:r>
          </a:p>
        </p:txBody>
      </p:sp>
      <p:sp>
        <p:nvSpPr>
          <p:cNvPr id="35" name="矩形 34"/>
          <p:cNvSpPr/>
          <p:nvPr/>
        </p:nvSpPr>
        <p:spPr>
          <a:xfrm>
            <a:off x="6332179" y="1584724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6332175" y="2000318"/>
            <a:ext cx="3233205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</a:p>
        </p:txBody>
      </p:sp>
      <p:sp>
        <p:nvSpPr>
          <p:cNvPr id="37" name="矩形 36"/>
          <p:cNvSpPr/>
          <p:nvPr/>
        </p:nvSpPr>
        <p:spPr>
          <a:xfrm>
            <a:off x="8969560" y="4765924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8522259" y="5181517"/>
            <a:ext cx="2310359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9" grpId="0" animBg="1"/>
      <p:bldP spid="10" grpId="0" animBg="1"/>
      <p:bldP spid="11" grpId="0" animBg="1"/>
      <p:bldP spid="28" grpId="0" animBg="1"/>
      <p:bldP spid="13" grpId="0" animBg="1"/>
      <p:bldP spid="15" grpId="0" animBg="1"/>
      <p:bldP spid="16" grpId="0"/>
      <p:bldP spid="17" grpId="0"/>
      <p:bldP spid="31" grpId="0"/>
      <p:bldP spid="32" grpId="0"/>
      <p:bldP spid="35" grpId="0"/>
      <p:bldP spid="36" grpId="0"/>
      <p:bldP spid="37" grpId="0"/>
      <p:bldP spid="38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8333" y="1449917"/>
            <a:ext cx="11133668" cy="48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633" y="889000"/>
            <a:ext cx="6301367" cy="485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58566" y="1656405"/>
            <a:ext cx="4347729" cy="2536396"/>
            <a:chOff x="1332621" y="1609202"/>
            <a:chExt cx="3260797" cy="1902297"/>
          </a:xfrm>
        </p:grpSpPr>
        <p:grpSp>
          <p:nvGrpSpPr>
            <p:cNvPr id="5" name="组合 4"/>
            <p:cNvGrpSpPr/>
            <p:nvPr/>
          </p:nvGrpSpPr>
          <p:grpSpPr bwMode="auto">
            <a:xfrm>
              <a:off x="1410822" y="2729995"/>
              <a:ext cx="3097844" cy="781504"/>
              <a:chOff x="1548343" y="856308"/>
              <a:chExt cx="3098146" cy="779262"/>
            </a:xfrm>
          </p:grpSpPr>
          <p:sp>
            <p:nvSpPr>
              <p:cNvPr id="7" name="文本框 66"/>
              <p:cNvSpPr txBox="1">
                <a:spLocks noChangeArrowheads="1"/>
              </p:cNvSpPr>
              <p:nvPr/>
            </p:nvSpPr>
            <p:spPr bwMode="auto">
              <a:xfrm>
                <a:off x="1548343" y="1259722"/>
                <a:ext cx="3098146" cy="375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在此输入你的文本内容；在此输入你的文本内容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endParaRPr lang="zh-CN" altLang="en-US" sz="13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文本框 9"/>
              <p:cNvSpPr txBox="1">
                <a:spLocks noChangeArrowheads="1"/>
              </p:cNvSpPr>
              <p:nvPr/>
            </p:nvSpPr>
            <p:spPr bwMode="auto">
              <a:xfrm>
                <a:off x="1562251" y="856308"/>
                <a:ext cx="1985352" cy="345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在此输入你的标题</a:t>
                </a:r>
                <a:endParaRPr lang="zh-CN" altLang="en-US" sz="26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13"/>
            <p:cNvSpPr txBox="1">
              <a:spLocks noChangeArrowheads="1"/>
            </p:cNvSpPr>
            <p:nvPr/>
          </p:nvSpPr>
          <p:spPr bwMode="auto">
            <a:xfrm>
              <a:off x="1332621" y="1609202"/>
              <a:ext cx="3260797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PART01</a:t>
              </a:r>
              <a:endParaRPr lang="zh-CN" altLang="en-US" sz="9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362247" y="4820245"/>
            <a:ext cx="1001168" cy="995848"/>
            <a:chOff x="1285877" y="626664"/>
            <a:chExt cx="1343022" cy="1335887"/>
          </a:xfrm>
        </p:grpSpPr>
        <p:sp>
          <p:nvSpPr>
            <p:cNvPr id="10" name="Oval 480"/>
            <p:cNvSpPr>
              <a:spLocks noChangeArrowheads="1"/>
            </p:cNvSpPr>
            <p:nvPr/>
          </p:nvSpPr>
          <p:spPr bwMode="auto">
            <a:xfrm>
              <a:off x="1285877" y="626664"/>
              <a:ext cx="1343022" cy="1335887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Freeform 481"/>
            <p:cNvSpPr>
              <a:spLocks noEditPoints="1"/>
            </p:cNvSpPr>
            <p:nvPr/>
          </p:nvSpPr>
          <p:spPr bwMode="auto">
            <a:xfrm>
              <a:off x="1602414" y="1021463"/>
              <a:ext cx="713298" cy="486328"/>
            </a:xfrm>
            <a:custGeom>
              <a:avLst/>
              <a:gdLst>
                <a:gd name="T0" fmla="*/ 160662 w 181"/>
                <a:gd name="T1" fmla="*/ 37383 h 124"/>
                <a:gd name="T2" fmla="*/ 205498 w 181"/>
                <a:gd name="T3" fmla="*/ 59813 h 124"/>
                <a:gd name="T4" fmla="*/ 218575 w 181"/>
                <a:gd name="T5" fmla="*/ 80374 h 124"/>
                <a:gd name="T6" fmla="*/ 242862 w 181"/>
                <a:gd name="T7" fmla="*/ 76635 h 124"/>
                <a:gd name="T8" fmla="*/ 248466 w 181"/>
                <a:gd name="T9" fmla="*/ 76635 h 124"/>
                <a:gd name="T10" fmla="*/ 302643 w 181"/>
                <a:gd name="T11" fmla="*/ 136448 h 124"/>
                <a:gd name="T12" fmla="*/ 233521 w 181"/>
                <a:gd name="T13" fmla="*/ 194392 h 124"/>
                <a:gd name="T14" fmla="*/ 170003 w 181"/>
                <a:gd name="T15" fmla="*/ 194392 h 124"/>
                <a:gd name="T16" fmla="*/ 80331 w 181"/>
                <a:gd name="T17" fmla="*/ 194392 h 124"/>
                <a:gd name="T18" fmla="*/ 33627 w 181"/>
                <a:gd name="T19" fmla="*/ 147663 h 124"/>
                <a:gd name="T20" fmla="*/ 74727 w 181"/>
                <a:gd name="T21" fmla="*/ 102803 h 124"/>
                <a:gd name="T22" fmla="*/ 100881 w 181"/>
                <a:gd name="T23" fmla="*/ 100934 h 124"/>
                <a:gd name="T24" fmla="*/ 108354 w 181"/>
                <a:gd name="T25" fmla="*/ 74766 h 124"/>
                <a:gd name="T26" fmla="*/ 160662 w 181"/>
                <a:gd name="T27" fmla="*/ 37383 h 124"/>
                <a:gd name="T28" fmla="*/ 160662 w 181"/>
                <a:gd name="T29" fmla="*/ 0 h 124"/>
                <a:gd name="T30" fmla="*/ 72858 w 181"/>
                <a:gd name="T31" fmla="*/ 63551 h 124"/>
                <a:gd name="T32" fmla="*/ 0 w 181"/>
                <a:gd name="T33" fmla="*/ 147663 h 124"/>
                <a:gd name="T34" fmla="*/ 82199 w 181"/>
                <a:gd name="T35" fmla="*/ 229906 h 124"/>
                <a:gd name="T36" fmla="*/ 231653 w 181"/>
                <a:gd name="T37" fmla="*/ 231775 h 124"/>
                <a:gd name="T38" fmla="*/ 338138 w 181"/>
                <a:gd name="T39" fmla="*/ 136448 h 124"/>
                <a:gd name="T40" fmla="*/ 244730 w 181"/>
                <a:gd name="T41" fmla="*/ 39252 h 124"/>
                <a:gd name="T42" fmla="*/ 235389 w 181"/>
                <a:gd name="T43" fmla="*/ 39252 h 124"/>
                <a:gd name="T44" fmla="*/ 160662 w 181"/>
                <a:gd name="T45" fmla="*/ 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" h="124">
                  <a:moveTo>
                    <a:pt x="86" y="20"/>
                  </a:moveTo>
                  <a:cubicBezTo>
                    <a:pt x="96" y="20"/>
                    <a:pt x="104" y="25"/>
                    <a:pt x="110" y="3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1" y="41"/>
                    <a:pt x="132" y="41"/>
                    <a:pt x="133" y="41"/>
                  </a:cubicBezTo>
                  <a:cubicBezTo>
                    <a:pt x="150" y="41"/>
                    <a:pt x="162" y="60"/>
                    <a:pt x="162" y="73"/>
                  </a:cubicBezTo>
                  <a:cubicBezTo>
                    <a:pt x="162" y="86"/>
                    <a:pt x="150" y="104"/>
                    <a:pt x="125" y="104"/>
                  </a:cubicBezTo>
                  <a:cubicBezTo>
                    <a:pt x="120" y="104"/>
                    <a:pt x="106" y="104"/>
                    <a:pt x="91" y="104"/>
                  </a:cubicBezTo>
                  <a:cubicBezTo>
                    <a:pt x="73" y="104"/>
                    <a:pt x="53" y="104"/>
                    <a:pt x="43" y="104"/>
                  </a:cubicBezTo>
                  <a:cubicBezTo>
                    <a:pt x="29" y="104"/>
                    <a:pt x="18" y="93"/>
                    <a:pt x="18" y="79"/>
                  </a:cubicBezTo>
                  <a:cubicBezTo>
                    <a:pt x="18" y="67"/>
                    <a:pt x="28" y="56"/>
                    <a:pt x="40" y="5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62" y="28"/>
                    <a:pt x="73" y="20"/>
                    <a:pt x="86" y="20"/>
                  </a:cubicBezTo>
                  <a:close/>
                  <a:moveTo>
                    <a:pt x="86" y="0"/>
                  </a:moveTo>
                  <a:cubicBezTo>
                    <a:pt x="64" y="0"/>
                    <a:pt x="46" y="15"/>
                    <a:pt x="39" y="34"/>
                  </a:cubicBezTo>
                  <a:cubicBezTo>
                    <a:pt x="17" y="37"/>
                    <a:pt x="0" y="56"/>
                    <a:pt x="0" y="79"/>
                  </a:cubicBezTo>
                  <a:cubicBezTo>
                    <a:pt x="0" y="103"/>
                    <a:pt x="20" y="123"/>
                    <a:pt x="44" y="123"/>
                  </a:cubicBezTo>
                  <a:cubicBezTo>
                    <a:pt x="62" y="123"/>
                    <a:pt x="112" y="124"/>
                    <a:pt x="124" y="124"/>
                  </a:cubicBezTo>
                  <a:cubicBezTo>
                    <a:pt x="160" y="124"/>
                    <a:pt x="181" y="98"/>
                    <a:pt x="181" y="73"/>
                  </a:cubicBezTo>
                  <a:cubicBezTo>
                    <a:pt x="181" y="50"/>
                    <a:pt x="162" y="21"/>
                    <a:pt x="131" y="21"/>
                  </a:cubicBezTo>
                  <a:cubicBezTo>
                    <a:pt x="130" y="21"/>
                    <a:pt x="128" y="21"/>
                    <a:pt x="126" y="21"/>
                  </a:cubicBezTo>
                  <a:cubicBezTo>
                    <a:pt x="118" y="9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386589" y="4820245"/>
            <a:ext cx="1001168" cy="995848"/>
            <a:chOff x="3752852" y="626664"/>
            <a:chExt cx="1343022" cy="1335887"/>
          </a:xfrm>
        </p:grpSpPr>
        <p:sp>
          <p:nvSpPr>
            <p:cNvPr id="13" name="Oval 480"/>
            <p:cNvSpPr>
              <a:spLocks noChangeArrowheads="1"/>
            </p:cNvSpPr>
            <p:nvPr/>
          </p:nvSpPr>
          <p:spPr bwMode="auto">
            <a:xfrm>
              <a:off x="3752852" y="626664"/>
              <a:ext cx="1343022" cy="1335887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064753" y="991193"/>
              <a:ext cx="788674" cy="627654"/>
              <a:chOff x="155576" y="754063"/>
              <a:chExt cx="1143000" cy="909638"/>
            </a:xfrm>
            <a:solidFill>
              <a:schemeClr val="bg1"/>
            </a:solidFill>
          </p:grpSpPr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155576" y="855663"/>
                <a:ext cx="985838" cy="808038"/>
              </a:xfrm>
              <a:custGeom>
                <a:avLst/>
                <a:gdLst>
                  <a:gd name="T0" fmla="*/ 98 w 119"/>
                  <a:gd name="T1" fmla="*/ 40 h 95"/>
                  <a:gd name="T2" fmla="*/ 95 w 119"/>
                  <a:gd name="T3" fmla="*/ 36 h 95"/>
                  <a:gd name="T4" fmla="*/ 94 w 119"/>
                  <a:gd name="T5" fmla="*/ 22 h 95"/>
                  <a:gd name="T6" fmla="*/ 69 w 119"/>
                  <a:gd name="T7" fmla="*/ 23 h 95"/>
                  <a:gd name="T8" fmla="*/ 65 w 119"/>
                  <a:gd name="T9" fmla="*/ 16 h 95"/>
                  <a:gd name="T10" fmla="*/ 45 w 119"/>
                  <a:gd name="T11" fmla="*/ 6 h 95"/>
                  <a:gd name="T12" fmla="*/ 11 w 119"/>
                  <a:gd name="T13" fmla="*/ 34 h 95"/>
                  <a:gd name="T14" fmla="*/ 1 w 119"/>
                  <a:gd name="T15" fmla="*/ 60 h 95"/>
                  <a:gd name="T16" fmla="*/ 51 w 119"/>
                  <a:gd name="T17" fmla="*/ 93 h 95"/>
                  <a:gd name="T18" fmla="*/ 110 w 119"/>
                  <a:gd name="T19" fmla="*/ 67 h 95"/>
                  <a:gd name="T20" fmla="*/ 98 w 119"/>
                  <a:gd name="T21" fmla="*/ 40 h 95"/>
                  <a:gd name="T22" fmla="*/ 52 w 119"/>
                  <a:gd name="T23" fmla="*/ 86 h 95"/>
                  <a:gd name="T24" fmla="*/ 14 w 119"/>
                  <a:gd name="T25" fmla="*/ 62 h 95"/>
                  <a:gd name="T26" fmla="*/ 52 w 119"/>
                  <a:gd name="T27" fmla="*/ 35 h 95"/>
                  <a:gd name="T28" fmla="*/ 91 w 119"/>
                  <a:gd name="T29" fmla="*/ 57 h 95"/>
                  <a:gd name="T30" fmla="*/ 52 w 119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95">
                    <a:moveTo>
                      <a:pt x="98" y="40"/>
                    </a:moveTo>
                    <a:cubicBezTo>
                      <a:pt x="93" y="39"/>
                      <a:pt x="95" y="36"/>
                      <a:pt x="95" y="36"/>
                    </a:cubicBezTo>
                    <a:cubicBezTo>
                      <a:pt x="95" y="36"/>
                      <a:pt x="100" y="28"/>
                      <a:pt x="94" y="22"/>
                    </a:cubicBezTo>
                    <a:cubicBezTo>
                      <a:pt x="87" y="14"/>
                      <a:pt x="69" y="23"/>
                      <a:pt x="69" y="23"/>
                    </a:cubicBezTo>
                    <a:cubicBezTo>
                      <a:pt x="62" y="25"/>
                      <a:pt x="64" y="22"/>
                      <a:pt x="65" y="16"/>
                    </a:cubicBezTo>
                    <a:cubicBezTo>
                      <a:pt x="65" y="10"/>
                      <a:pt x="63" y="0"/>
                      <a:pt x="45" y="6"/>
                    </a:cubicBezTo>
                    <a:cubicBezTo>
                      <a:pt x="26" y="12"/>
                      <a:pt x="11" y="34"/>
                      <a:pt x="11" y="34"/>
                    </a:cubicBezTo>
                    <a:cubicBezTo>
                      <a:pt x="0" y="49"/>
                      <a:pt x="1" y="60"/>
                      <a:pt x="1" y="60"/>
                    </a:cubicBezTo>
                    <a:cubicBezTo>
                      <a:pt x="4" y="85"/>
                      <a:pt x="30" y="91"/>
                      <a:pt x="51" y="93"/>
                    </a:cubicBezTo>
                    <a:cubicBezTo>
                      <a:pt x="72" y="95"/>
                      <a:pt x="102" y="86"/>
                      <a:pt x="110" y="67"/>
                    </a:cubicBezTo>
                    <a:cubicBezTo>
                      <a:pt x="119" y="48"/>
                      <a:pt x="103" y="41"/>
                      <a:pt x="98" y="40"/>
                    </a:cubicBezTo>
                    <a:close/>
                    <a:moveTo>
                      <a:pt x="52" y="86"/>
                    </a:moveTo>
                    <a:cubicBezTo>
                      <a:pt x="31" y="87"/>
                      <a:pt x="14" y="76"/>
                      <a:pt x="14" y="62"/>
                    </a:cubicBezTo>
                    <a:cubicBezTo>
                      <a:pt x="14" y="48"/>
                      <a:pt x="31" y="36"/>
                      <a:pt x="52" y="35"/>
                    </a:cubicBezTo>
                    <a:cubicBezTo>
                      <a:pt x="74" y="34"/>
                      <a:pt x="91" y="43"/>
                      <a:pt x="91" y="57"/>
                    </a:cubicBezTo>
                    <a:cubicBezTo>
                      <a:pt x="91" y="72"/>
                      <a:pt x="74" y="85"/>
                      <a:pt x="5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379413" y="1212850"/>
                <a:ext cx="388938" cy="357188"/>
              </a:xfrm>
              <a:custGeom>
                <a:avLst/>
                <a:gdLst>
                  <a:gd name="T0" fmla="*/ 21 w 47"/>
                  <a:gd name="T1" fmla="*/ 3 h 42"/>
                  <a:gd name="T2" fmla="*/ 2 w 47"/>
                  <a:gd name="T3" fmla="*/ 25 h 42"/>
                  <a:gd name="T4" fmla="*/ 8 w 47"/>
                  <a:gd name="T5" fmla="*/ 35 h 42"/>
                  <a:gd name="T6" fmla="*/ 40 w 47"/>
                  <a:gd name="T7" fmla="*/ 29 h 42"/>
                  <a:gd name="T8" fmla="*/ 21 w 47"/>
                  <a:gd name="T9" fmla="*/ 3 h 42"/>
                  <a:gd name="T10" fmla="*/ 16 w 47"/>
                  <a:gd name="T11" fmla="*/ 31 h 42"/>
                  <a:gd name="T12" fmla="*/ 8 w 47"/>
                  <a:gd name="T13" fmla="*/ 26 h 42"/>
                  <a:gd name="T14" fmla="*/ 15 w 47"/>
                  <a:gd name="T15" fmla="*/ 19 h 42"/>
                  <a:gd name="T16" fmla="*/ 23 w 47"/>
                  <a:gd name="T17" fmla="*/ 24 h 42"/>
                  <a:gd name="T18" fmla="*/ 16 w 47"/>
                  <a:gd name="T19" fmla="*/ 31 h 42"/>
                  <a:gd name="T20" fmla="*/ 28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8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1" y="3"/>
                    </a:moveTo>
                    <a:cubicBezTo>
                      <a:pt x="0" y="5"/>
                      <a:pt x="2" y="25"/>
                      <a:pt x="2" y="25"/>
                    </a:cubicBezTo>
                    <a:cubicBezTo>
                      <a:pt x="2" y="25"/>
                      <a:pt x="2" y="32"/>
                      <a:pt x="8" y="35"/>
                    </a:cubicBezTo>
                    <a:cubicBezTo>
                      <a:pt x="21" y="42"/>
                      <a:pt x="33" y="38"/>
                      <a:pt x="40" y="29"/>
                    </a:cubicBezTo>
                    <a:cubicBezTo>
                      <a:pt x="47" y="21"/>
                      <a:pt x="43" y="0"/>
                      <a:pt x="21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8" y="29"/>
                      <a:pt x="8" y="26"/>
                    </a:cubicBezTo>
                    <a:cubicBezTo>
                      <a:pt x="8" y="22"/>
                      <a:pt x="11" y="19"/>
                      <a:pt x="15" y="19"/>
                    </a:cubicBezTo>
                    <a:cubicBezTo>
                      <a:pt x="20" y="18"/>
                      <a:pt x="23" y="21"/>
                      <a:pt x="23" y="24"/>
                    </a:cubicBezTo>
                    <a:cubicBezTo>
                      <a:pt x="23" y="27"/>
                      <a:pt x="20" y="31"/>
                      <a:pt x="16" y="31"/>
                    </a:cubicBezTo>
                    <a:close/>
                    <a:moveTo>
                      <a:pt x="28" y="20"/>
                    </a:moveTo>
                    <a:cubicBezTo>
                      <a:pt x="27" y="21"/>
                      <a:pt x="25" y="21"/>
                      <a:pt x="25" y="20"/>
                    </a:cubicBezTo>
                    <a:cubicBezTo>
                      <a:pt x="24" y="19"/>
                      <a:pt x="24" y="17"/>
                      <a:pt x="26" y="16"/>
                    </a:cubicBezTo>
                    <a:cubicBezTo>
                      <a:pt x="27" y="15"/>
                      <a:pt x="29" y="15"/>
                      <a:pt x="30" y="16"/>
                    </a:cubicBezTo>
                    <a:cubicBezTo>
                      <a:pt x="30" y="17"/>
                      <a:pt x="30" y="19"/>
                      <a:pt x="2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892176" y="890588"/>
                <a:ext cx="215900" cy="228600"/>
              </a:xfrm>
              <a:custGeom>
                <a:avLst/>
                <a:gdLst>
                  <a:gd name="T0" fmla="*/ 20 w 26"/>
                  <a:gd name="T1" fmla="*/ 27 h 27"/>
                  <a:gd name="T2" fmla="*/ 23 w 26"/>
                  <a:gd name="T3" fmla="*/ 24 h 27"/>
                  <a:gd name="T4" fmla="*/ 23 w 26"/>
                  <a:gd name="T5" fmla="*/ 24 h 27"/>
                  <a:gd name="T6" fmla="*/ 4 w 26"/>
                  <a:gd name="T7" fmla="*/ 4 h 27"/>
                  <a:gd name="T8" fmla="*/ 0 w 26"/>
                  <a:gd name="T9" fmla="*/ 8 h 27"/>
                  <a:gd name="T10" fmla="*/ 4 w 26"/>
                  <a:gd name="T11" fmla="*/ 11 h 27"/>
                  <a:gd name="T12" fmla="*/ 16 w 26"/>
                  <a:gd name="T13" fmla="*/ 23 h 27"/>
                  <a:gd name="T14" fmla="*/ 20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20" y="27"/>
                    </a:moveTo>
                    <a:cubicBezTo>
                      <a:pt x="21" y="27"/>
                      <a:pt x="23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6" y="0"/>
                      <a:pt x="4" y="4"/>
                      <a:pt x="4" y="4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10"/>
                      <a:pt x="2" y="11"/>
                      <a:pt x="4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8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850901" y="754063"/>
                <a:ext cx="447675" cy="425450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4 w 54"/>
                  <a:gd name="T5" fmla="*/ 2 h 50"/>
                  <a:gd name="T6" fmla="*/ 4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10 w 54"/>
                  <a:gd name="T13" fmla="*/ 11 h 50"/>
                  <a:gd name="T14" fmla="*/ 35 w 54"/>
                  <a:gd name="T15" fmla="*/ 24 h 50"/>
                  <a:gd name="T16" fmla="*/ 37 w 54"/>
                  <a:gd name="T17" fmla="*/ 41 h 50"/>
                  <a:gd name="T18" fmla="*/ 36 w 54"/>
                  <a:gd name="T19" fmla="*/ 46 h 50"/>
                  <a:gd name="T20" fmla="*/ 41 w 54"/>
                  <a:gd name="T21" fmla="*/ 50 h 50"/>
                  <a:gd name="T22" fmla="*/ 46 w 54"/>
                  <a:gd name="T23" fmla="*/ 46 h 50"/>
                  <a:gd name="T24" fmla="*/ 46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7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8" y="12"/>
                      <a:pt x="10" y="11"/>
                    </a:cubicBezTo>
                    <a:cubicBezTo>
                      <a:pt x="12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7" y="41"/>
                    </a:cubicBezTo>
                    <a:cubicBezTo>
                      <a:pt x="37" y="41"/>
                      <a:pt x="36" y="43"/>
                      <a:pt x="36" y="46"/>
                    </a:cubicBezTo>
                    <a:cubicBezTo>
                      <a:pt x="36" y="49"/>
                      <a:pt x="38" y="50"/>
                      <a:pt x="41" y="50"/>
                    </a:cubicBezTo>
                    <a:cubicBezTo>
                      <a:pt x="43" y="50"/>
                      <a:pt x="45" y="50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18"/>
                      <a:pt x="36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874419" y="4820245"/>
            <a:ext cx="1001168" cy="995848"/>
            <a:chOff x="6219827" y="626664"/>
            <a:chExt cx="1343022" cy="1335887"/>
          </a:xfrm>
        </p:grpSpPr>
        <p:sp>
          <p:nvSpPr>
            <p:cNvPr id="20" name="Oval 480"/>
            <p:cNvSpPr>
              <a:spLocks noChangeArrowheads="1"/>
            </p:cNvSpPr>
            <p:nvPr/>
          </p:nvSpPr>
          <p:spPr bwMode="auto">
            <a:xfrm>
              <a:off x="6219827" y="626664"/>
              <a:ext cx="1343022" cy="13358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28766" y="991168"/>
              <a:ext cx="725144" cy="609032"/>
              <a:chOff x="7321551" y="763588"/>
              <a:chExt cx="1050925" cy="882650"/>
            </a:xfrm>
            <a:solidFill>
              <a:schemeClr val="bg1"/>
            </a:solidFill>
          </p:grpSpPr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7321551" y="763588"/>
                <a:ext cx="744538" cy="704850"/>
              </a:xfrm>
              <a:custGeom>
                <a:avLst/>
                <a:gdLst>
                  <a:gd name="T0" fmla="*/ 86 w 90"/>
                  <a:gd name="T1" fmla="*/ 32 h 83"/>
                  <a:gd name="T2" fmla="*/ 90 w 90"/>
                  <a:gd name="T3" fmla="*/ 32 h 83"/>
                  <a:gd name="T4" fmla="*/ 45 w 90"/>
                  <a:gd name="T5" fmla="*/ 0 h 83"/>
                  <a:gd name="T6" fmla="*/ 0 w 90"/>
                  <a:gd name="T7" fmla="*/ 39 h 83"/>
                  <a:gd name="T8" fmla="*/ 18 w 90"/>
                  <a:gd name="T9" fmla="*/ 69 h 83"/>
                  <a:gd name="T10" fmla="*/ 13 w 90"/>
                  <a:gd name="T11" fmla="*/ 83 h 83"/>
                  <a:gd name="T12" fmla="*/ 29 w 90"/>
                  <a:gd name="T13" fmla="*/ 75 h 83"/>
                  <a:gd name="T14" fmla="*/ 45 w 90"/>
                  <a:gd name="T15" fmla="*/ 77 h 83"/>
                  <a:gd name="T16" fmla="*/ 49 w 90"/>
                  <a:gd name="T17" fmla="*/ 77 h 83"/>
                  <a:gd name="T18" fmla="*/ 48 w 90"/>
                  <a:gd name="T19" fmla="*/ 67 h 83"/>
                  <a:gd name="T20" fmla="*/ 86 w 90"/>
                  <a:gd name="T21" fmla="*/ 32 h 83"/>
                  <a:gd name="T22" fmla="*/ 62 w 90"/>
                  <a:gd name="T23" fmla="*/ 19 h 83"/>
                  <a:gd name="T24" fmla="*/ 67 w 90"/>
                  <a:gd name="T25" fmla="*/ 25 h 83"/>
                  <a:gd name="T26" fmla="*/ 62 w 90"/>
                  <a:gd name="T27" fmla="*/ 31 h 83"/>
                  <a:gd name="T28" fmla="*/ 55 w 90"/>
                  <a:gd name="T29" fmla="*/ 25 h 83"/>
                  <a:gd name="T30" fmla="*/ 62 w 90"/>
                  <a:gd name="T31" fmla="*/ 19 h 83"/>
                  <a:gd name="T32" fmla="*/ 30 w 90"/>
                  <a:gd name="T33" fmla="*/ 31 h 83"/>
                  <a:gd name="T34" fmla="*/ 23 w 90"/>
                  <a:gd name="T35" fmla="*/ 25 h 83"/>
                  <a:gd name="T36" fmla="*/ 30 w 90"/>
                  <a:gd name="T37" fmla="*/ 19 h 83"/>
                  <a:gd name="T38" fmla="*/ 36 w 90"/>
                  <a:gd name="T39" fmla="*/ 25 h 83"/>
                  <a:gd name="T40" fmla="*/ 30 w 90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83">
                    <a:moveTo>
                      <a:pt x="86" y="32"/>
                    </a:moveTo>
                    <a:cubicBezTo>
                      <a:pt x="87" y="32"/>
                      <a:pt x="89" y="32"/>
                      <a:pt x="90" y="32"/>
                    </a:cubicBezTo>
                    <a:cubicBezTo>
                      <a:pt x="86" y="14"/>
                      <a:pt x="67" y="0"/>
                      <a:pt x="45" y="0"/>
                    </a:cubicBezTo>
                    <a:cubicBezTo>
                      <a:pt x="20" y="0"/>
                      <a:pt x="0" y="17"/>
                      <a:pt x="0" y="39"/>
                    </a:cubicBezTo>
                    <a:cubicBezTo>
                      <a:pt x="0" y="51"/>
                      <a:pt x="6" y="61"/>
                      <a:pt x="18" y="69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5" y="76"/>
                      <a:pt x="39" y="77"/>
                      <a:pt x="45" y="77"/>
                    </a:cubicBezTo>
                    <a:cubicBezTo>
                      <a:pt x="46" y="77"/>
                      <a:pt x="48" y="77"/>
                      <a:pt x="49" y="77"/>
                    </a:cubicBezTo>
                    <a:cubicBezTo>
                      <a:pt x="48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6" y="32"/>
                    </a:cubicBezTo>
                    <a:close/>
                    <a:moveTo>
                      <a:pt x="62" y="19"/>
                    </a:moveTo>
                    <a:cubicBezTo>
                      <a:pt x="65" y="19"/>
                      <a:pt x="67" y="22"/>
                      <a:pt x="67" y="25"/>
                    </a:cubicBezTo>
                    <a:cubicBezTo>
                      <a:pt x="67" y="29"/>
                      <a:pt x="65" y="31"/>
                      <a:pt x="62" y="31"/>
                    </a:cubicBezTo>
                    <a:cubicBezTo>
                      <a:pt x="58" y="31"/>
                      <a:pt x="55" y="29"/>
                      <a:pt x="55" y="25"/>
                    </a:cubicBezTo>
                    <a:cubicBezTo>
                      <a:pt x="55" y="22"/>
                      <a:pt x="58" y="19"/>
                      <a:pt x="62" y="19"/>
                    </a:cubicBezTo>
                    <a:close/>
                    <a:moveTo>
                      <a:pt x="30" y="31"/>
                    </a:moveTo>
                    <a:cubicBezTo>
                      <a:pt x="27" y="31"/>
                      <a:pt x="23" y="29"/>
                      <a:pt x="23" y="25"/>
                    </a:cubicBezTo>
                    <a:cubicBezTo>
                      <a:pt x="23" y="22"/>
                      <a:pt x="27" y="19"/>
                      <a:pt x="30" y="19"/>
                    </a:cubicBezTo>
                    <a:cubicBezTo>
                      <a:pt x="33" y="19"/>
                      <a:pt x="36" y="22"/>
                      <a:pt x="36" y="25"/>
                    </a:cubicBezTo>
                    <a:cubicBezTo>
                      <a:pt x="36" y="29"/>
                      <a:pt x="33" y="31"/>
                      <a:pt x="3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7735888" y="1052513"/>
                <a:ext cx="636588" cy="593725"/>
              </a:xfrm>
              <a:custGeom>
                <a:avLst/>
                <a:gdLst>
                  <a:gd name="T0" fmla="*/ 77 w 77"/>
                  <a:gd name="T1" fmla="*/ 33 h 70"/>
                  <a:gd name="T2" fmla="*/ 39 w 77"/>
                  <a:gd name="T3" fmla="*/ 0 h 70"/>
                  <a:gd name="T4" fmla="*/ 0 w 77"/>
                  <a:gd name="T5" fmla="*/ 33 h 70"/>
                  <a:gd name="T6" fmla="*/ 39 w 77"/>
                  <a:gd name="T7" fmla="*/ 66 h 70"/>
                  <a:gd name="T8" fmla="*/ 52 w 77"/>
                  <a:gd name="T9" fmla="*/ 63 h 70"/>
                  <a:gd name="T10" fmla="*/ 65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2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7 w 77"/>
                  <a:gd name="T29" fmla="*/ 23 h 70"/>
                  <a:gd name="T30" fmla="*/ 51 w 77"/>
                  <a:gd name="T31" fmla="*/ 18 h 70"/>
                  <a:gd name="T32" fmla="*/ 57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9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9" y="66"/>
                    </a:cubicBezTo>
                    <a:cubicBezTo>
                      <a:pt x="43" y="66"/>
                      <a:pt x="48" y="65"/>
                      <a:pt x="52" y="63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2" y="25"/>
                      <a:pt x="22" y="23"/>
                    </a:cubicBezTo>
                    <a:cubicBezTo>
                      <a:pt x="22" y="21"/>
                      <a:pt x="24" y="18"/>
                      <a:pt x="26" y="18"/>
                    </a:cubicBezTo>
                    <a:cubicBezTo>
                      <a:pt x="30" y="18"/>
                      <a:pt x="32" y="21"/>
                      <a:pt x="32" y="23"/>
                    </a:cubicBezTo>
                    <a:cubicBezTo>
                      <a:pt x="32" y="25"/>
                      <a:pt x="30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7" y="25"/>
                      <a:pt x="47" y="23"/>
                    </a:cubicBezTo>
                    <a:cubicBezTo>
                      <a:pt x="47" y="21"/>
                      <a:pt x="49" y="18"/>
                      <a:pt x="51" y="18"/>
                    </a:cubicBezTo>
                    <a:cubicBezTo>
                      <a:pt x="55" y="18"/>
                      <a:pt x="57" y="21"/>
                      <a:pt x="57" y="23"/>
                    </a:cubicBezTo>
                    <a:cubicBezTo>
                      <a:pt x="57" y="25"/>
                      <a:pt x="55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51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51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51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01 3"/>
          <p:cNvSpPr txBox="1"/>
          <p:nvPr/>
        </p:nvSpPr>
        <p:spPr>
          <a:xfrm>
            <a:off x="1391941" y="2014695"/>
            <a:ext cx="9408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300" dirty="0">
                <a:solidFill>
                  <a:schemeClr val="accent3"/>
                </a:solidFill>
                <a:latin typeface="+mj-ea"/>
                <a:ea typeface="+mj-ea"/>
              </a:rPr>
              <a:t>感谢您的观看</a:t>
            </a:r>
          </a:p>
        </p:txBody>
      </p:sp>
      <p:sp>
        <p:nvSpPr>
          <p:cNvPr id="8" name="01 12"/>
          <p:cNvSpPr txBox="1"/>
          <p:nvPr/>
        </p:nvSpPr>
        <p:spPr>
          <a:xfrm>
            <a:off x="2533526" y="3302169"/>
            <a:ext cx="712495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老师试讲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学校演讲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教学课件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说课大赛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</a:t>
            </a:r>
            <a:endParaRPr lang="zh-CN" altLang="en-US" sz="2135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9" name="01 13"/>
          <p:cNvSpPr txBox="1"/>
          <p:nvPr/>
        </p:nvSpPr>
        <p:spPr>
          <a:xfrm>
            <a:off x="3618230" y="3892550"/>
            <a:ext cx="495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accent3"/>
                </a:solidFill>
                <a:latin typeface="+mj-ea"/>
                <a:ea typeface="+mj-ea"/>
              </a:rPr>
              <a:t>讲课人</a:t>
            </a:r>
            <a:r>
              <a:rPr lang="en-US" altLang="zh-CN">
                <a:solidFill>
                  <a:schemeClr val="accent3"/>
                </a:solidFill>
                <a:latin typeface="+mj-ea"/>
                <a:ea typeface="+mj-ea"/>
              </a:rPr>
              <a:t>:xiazaii   </a:t>
            </a:r>
            <a:r>
              <a:rPr lang="zh-CN" altLang="en-US">
                <a:solidFill>
                  <a:schemeClr val="accent3"/>
                </a:solidFill>
                <a:latin typeface="+mj-ea"/>
                <a:ea typeface="+mj-ea"/>
              </a:rPr>
              <a:t>时间：</a:t>
            </a:r>
            <a:r>
              <a:rPr lang="en-US" altLang="zh-CN">
                <a:solidFill>
                  <a:schemeClr val="accent3"/>
                </a:solidFill>
                <a:latin typeface="+mj-ea"/>
                <a:ea typeface="+mj-ea"/>
              </a:rPr>
              <a:t>202X</a:t>
            </a:r>
            <a:r>
              <a:rPr lang="zh-CN" altLang="en-US">
                <a:solidFill>
                  <a:schemeClr val="accent3"/>
                </a:solidFill>
                <a:latin typeface="+mj-ea"/>
                <a:ea typeface="+mj-ea"/>
              </a:rPr>
              <a:t>年</a:t>
            </a:r>
            <a:r>
              <a:rPr lang="en-US" altLang="zh-CN">
                <a:solidFill>
                  <a:schemeClr val="accent3"/>
                </a:solidFill>
                <a:latin typeface="+mj-ea"/>
                <a:ea typeface="+mj-ea"/>
              </a:rPr>
              <a:t>10</a:t>
            </a:r>
            <a:r>
              <a:rPr lang="zh-CN" altLang="en-US">
                <a:solidFill>
                  <a:schemeClr val="accent3"/>
                </a:solidFill>
                <a:latin typeface="+mj-ea"/>
                <a:ea typeface="+mj-ea"/>
              </a:rPr>
              <a:t>月</a:t>
            </a:r>
            <a:r>
              <a:rPr lang="en-US" altLang="zh-CN">
                <a:solidFill>
                  <a:schemeClr val="accent3"/>
                </a:solidFill>
                <a:latin typeface="+mj-ea"/>
                <a:ea typeface="+mj-ea"/>
              </a:rPr>
              <a:t>30</a:t>
            </a:r>
            <a:r>
              <a:rPr lang="zh-CN" altLang="en-US">
                <a:solidFill>
                  <a:schemeClr val="accent3"/>
                </a:solidFill>
                <a:latin typeface="+mj-ea"/>
                <a:ea typeface="+mj-ea"/>
              </a:rPr>
              <a:t>日</a:t>
            </a:r>
            <a:endParaRPr lang="zh-CN" altLang="en-US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75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75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六边形 40"/>
          <p:cNvSpPr/>
          <p:nvPr/>
        </p:nvSpPr>
        <p:spPr>
          <a:xfrm>
            <a:off x="4508521" y="1434847"/>
            <a:ext cx="1724083" cy="1486279"/>
          </a:xfrm>
          <a:prstGeom prst="hexagon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</a:p>
        </p:txBody>
      </p:sp>
      <p:sp>
        <p:nvSpPr>
          <p:cNvPr id="42" name="六边形 41"/>
          <p:cNvSpPr/>
          <p:nvPr/>
        </p:nvSpPr>
        <p:spPr>
          <a:xfrm>
            <a:off x="5955028" y="2237733"/>
            <a:ext cx="1724083" cy="1486279"/>
          </a:xfrm>
          <a:prstGeom prst="hexagon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</a:p>
        </p:txBody>
      </p:sp>
      <p:sp>
        <p:nvSpPr>
          <p:cNvPr id="43" name="六边形 42"/>
          <p:cNvSpPr/>
          <p:nvPr/>
        </p:nvSpPr>
        <p:spPr>
          <a:xfrm>
            <a:off x="4508521" y="3019486"/>
            <a:ext cx="1724083" cy="1486279"/>
          </a:xfrm>
          <a:prstGeom prst="hexagon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44" name="六边形 43"/>
          <p:cNvSpPr/>
          <p:nvPr/>
        </p:nvSpPr>
        <p:spPr>
          <a:xfrm>
            <a:off x="7396844" y="3040779"/>
            <a:ext cx="1724083" cy="1486279"/>
          </a:xfrm>
          <a:prstGeom prst="hexagon">
            <a:avLst/>
          </a:prstGeom>
          <a:blipFill>
            <a:blip r:embed="rId3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45" name="六边形 44"/>
          <p:cNvSpPr/>
          <p:nvPr/>
        </p:nvSpPr>
        <p:spPr>
          <a:xfrm>
            <a:off x="5955028" y="3811789"/>
            <a:ext cx="1724083" cy="1486279"/>
          </a:xfrm>
          <a:prstGeom prst="hexagon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</a:p>
        </p:txBody>
      </p:sp>
      <p:sp>
        <p:nvSpPr>
          <p:cNvPr id="46" name="六边形 45"/>
          <p:cNvSpPr/>
          <p:nvPr/>
        </p:nvSpPr>
        <p:spPr>
          <a:xfrm>
            <a:off x="8841005" y="2241309"/>
            <a:ext cx="1724083" cy="1486279"/>
          </a:xfrm>
          <a:prstGeom prst="hexagon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</a:p>
        </p:txBody>
      </p:sp>
      <p:sp>
        <p:nvSpPr>
          <p:cNvPr id="47" name="六边形 46"/>
          <p:cNvSpPr/>
          <p:nvPr/>
        </p:nvSpPr>
        <p:spPr>
          <a:xfrm>
            <a:off x="3064357" y="2241309"/>
            <a:ext cx="1724083" cy="1486279"/>
          </a:xfrm>
          <a:prstGeom prst="hexagon">
            <a:avLst/>
          </a:prstGeom>
          <a:blipFill>
            <a:blip r:embed="rId4" cstate="print"/>
            <a:srcRect/>
            <a:stretch>
              <a:fillRect t="1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48" name="六边形 47"/>
          <p:cNvSpPr/>
          <p:nvPr/>
        </p:nvSpPr>
        <p:spPr>
          <a:xfrm>
            <a:off x="7396844" y="4604125"/>
            <a:ext cx="1724083" cy="1486279"/>
          </a:xfrm>
          <a:prstGeom prst="hexagon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</a:p>
        </p:txBody>
      </p:sp>
      <p:sp>
        <p:nvSpPr>
          <p:cNvPr id="49" name="六边形 48"/>
          <p:cNvSpPr/>
          <p:nvPr/>
        </p:nvSpPr>
        <p:spPr>
          <a:xfrm>
            <a:off x="8841005" y="3799361"/>
            <a:ext cx="1724083" cy="1486279"/>
          </a:xfrm>
          <a:prstGeom prst="hexagon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</a:p>
        </p:txBody>
      </p:sp>
      <p:sp>
        <p:nvSpPr>
          <p:cNvPr id="50" name="六边形 49"/>
          <p:cNvSpPr/>
          <p:nvPr/>
        </p:nvSpPr>
        <p:spPr>
          <a:xfrm>
            <a:off x="3064357" y="3799361"/>
            <a:ext cx="1724083" cy="1486279"/>
          </a:xfrm>
          <a:prstGeom prst="hexagon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</a:p>
        </p:txBody>
      </p:sp>
      <p:sp>
        <p:nvSpPr>
          <p:cNvPr id="51" name="六边形 50"/>
          <p:cNvSpPr/>
          <p:nvPr/>
        </p:nvSpPr>
        <p:spPr>
          <a:xfrm>
            <a:off x="1620193" y="3040779"/>
            <a:ext cx="1724083" cy="1486279"/>
          </a:xfrm>
          <a:prstGeom prst="hexagon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</a:p>
        </p:txBody>
      </p:sp>
      <p:sp>
        <p:nvSpPr>
          <p:cNvPr id="54" name="六边形 53"/>
          <p:cNvSpPr/>
          <p:nvPr/>
        </p:nvSpPr>
        <p:spPr>
          <a:xfrm>
            <a:off x="4508521" y="4604125"/>
            <a:ext cx="1724083" cy="1486279"/>
          </a:xfrm>
          <a:prstGeom prst="hexagon">
            <a:avLst/>
          </a:prstGeom>
          <a:blipFill>
            <a:blip r:embed="rId5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4567389" y="304187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3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1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3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1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3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3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1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4" grpId="0" animBg="1"/>
      <p:bldP spid="54" grpId="1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911772" y="1527905"/>
            <a:ext cx="6253537" cy="1071045"/>
            <a:chOff x="4911768" y="1576758"/>
            <a:chExt cx="6253537" cy="1071042"/>
          </a:xfrm>
        </p:grpSpPr>
        <p:sp>
          <p:nvSpPr>
            <p:cNvPr id="50" name="矩形 49"/>
            <p:cNvSpPr/>
            <p:nvPr/>
          </p:nvSpPr>
          <p:spPr>
            <a:xfrm>
              <a:off x="4911769" y="1576758"/>
              <a:ext cx="2408441" cy="461656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矩形 47"/>
            <p:cNvSpPr>
              <a:spLocks noChangeArrowheads="1"/>
            </p:cNvSpPr>
            <p:nvPr/>
          </p:nvSpPr>
          <p:spPr bwMode="auto">
            <a:xfrm>
              <a:off x="4911768" y="2013790"/>
              <a:ext cx="6253537" cy="634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微软雅黑" panose="020B050302020402020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11772" y="2840788"/>
            <a:ext cx="6253537" cy="1071045"/>
            <a:chOff x="4911768" y="2853252"/>
            <a:chExt cx="6253537" cy="1071044"/>
          </a:xfrm>
        </p:grpSpPr>
        <p:sp>
          <p:nvSpPr>
            <p:cNvPr id="52" name="矩形 51"/>
            <p:cNvSpPr/>
            <p:nvPr/>
          </p:nvSpPr>
          <p:spPr>
            <a:xfrm>
              <a:off x="4911769" y="2853252"/>
              <a:ext cx="2408441" cy="461656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矩形 47"/>
            <p:cNvSpPr>
              <a:spLocks noChangeArrowheads="1"/>
            </p:cNvSpPr>
            <p:nvPr/>
          </p:nvSpPr>
          <p:spPr bwMode="auto">
            <a:xfrm>
              <a:off x="4911768" y="3290285"/>
              <a:ext cx="6253537" cy="634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微软雅黑" panose="020B050302020402020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911772" y="4153686"/>
            <a:ext cx="6253537" cy="1071045"/>
            <a:chOff x="4911768" y="4129746"/>
            <a:chExt cx="6253537" cy="1071042"/>
          </a:xfrm>
        </p:grpSpPr>
        <p:sp>
          <p:nvSpPr>
            <p:cNvPr id="54" name="矩形 53"/>
            <p:cNvSpPr/>
            <p:nvPr/>
          </p:nvSpPr>
          <p:spPr>
            <a:xfrm>
              <a:off x="4911769" y="4129746"/>
              <a:ext cx="2408441" cy="461656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矩形 47"/>
            <p:cNvSpPr>
              <a:spLocks noChangeArrowheads="1"/>
            </p:cNvSpPr>
            <p:nvPr/>
          </p:nvSpPr>
          <p:spPr bwMode="auto">
            <a:xfrm>
              <a:off x="4911768" y="4566778"/>
              <a:ext cx="6253537" cy="634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微软雅黑" panose="020B050302020402020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911772" y="5466568"/>
            <a:ext cx="6253537" cy="1071045"/>
            <a:chOff x="4911768" y="5406241"/>
            <a:chExt cx="6253537" cy="1071044"/>
          </a:xfrm>
        </p:grpSpPr>
        <p:sp>
          <p:nvSpPr>
            <p:cNvPr id="56" name="矩形 55"/>
            <p:cNvSpPr/>
            <p:nvPr/>
          </p:nvSpPr>
          <p:spPr>
            <a:xfrm>
              <a:off x="4911769" y="5406241"/>
              <a:ext cx="2408441" cy="461656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矩形 47"/>
            <p:cNvSpPr>
              <a:spLocks noChangeArrowheads="1"/>
            </p:cNvSpPr>
            <p:nvPr/>
          </p:nvSpPr>
          <p:spPr bwMode="auto">
            <a:xfrm>
              <a:off x="4911768" y="5843274"/>
              <a:ext cx="6253537" cy="634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微软雅黑" panose="020B0503020204020204" charset="-122"/>
                </a:rPr>
                <a:t>在此录入上述图表的综合描述说明，在此录入上述图表的综合描述说明，在此录入上述图表的综合描述说明。</a:t>
              </a:r>
            </a:p>
          </p:txBody>
        </p:sp>
      </p:grpSp>
      <p:sp>
        <p:nvSpPr>
          <p:cNvPr id="9" name="Oval 25"/>
          <p:cNvSpPr/>
          <p:nvPr/>
        </p:nvSpPr>
        <p:spPr>
          <a:xfrm>
            <a:off x="4427725" y="1849224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84B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sp>
        <p:nvSpPr>
          <p:cNvPr id="17" name="Oval 35"/>
          <p:cNvSpPr/>
          <p:nvPr/>
        </p:nvSpPr>
        <p:spPr>
          <a:xfrm>
            <a:off x="4427725" y="3165775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519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sp>
        <p:nvSpPr>
          <p:cNvPr id="22" name="Oval 51"/>
          <p:cNvSpPr/>
          <p:nvPr/>
        </p:nvSpPr>
        <p:spPr>
          <a:xfrm>
            <a:off x="4427725" y="4482326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84B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sp>
        <p:nvSpPr>
          <p:cNvPr id="27" name="Oval 64"/>
          <p:cNvSpPr/>
          <p:nvPr/>
        </p:nvSpPr>
        <p:spPr>
          <a:xfrm>
            <a:off x="4427725" y="5798876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519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grpSp>
        <p:nvGrpSpPr>
          <p:cNvPr id="2" name="组合 1"/>
          <p:cNvGrpSpPr/>
          <p:nvPr/>
        </p:nvGrpSpPr>
        <p:grpSpPr>
          <a:xfrm>
            <a:off x="1329316" y="1459908"/>
            <a:ext cx="3098411" cy="971355"/>
            <a:chOff x="1361399" y="1508768"/>
            <a:chExt cx="3098410" cy="971355"/>
          </a:xfrm>
        </p:grpSpPr>
        <p:grpSp>
          <p:nvGrpSpPr>
            <p:cNvPr id="5" name="Group 30"/>
            <p:cNvGrpSpPr/>
            <p:nvPr/>
          </p:nvGrpSpPr>
          <p:grpSpPr>
            <a:xfrm>
              <a:off x="1361399" y="1508768"/>
              <a:ext cx="3098410" cy="971355"/>
              <a:chOff x="1231550" y="1255634"/>
              <a:chExt cx="2430618" cy="762001"/>
            </a:xfrm>
          </p:grpSpPr>
          <p:sp>
            <p:nvSpPr>
              <p:cNvPr id="6" name="Flowchart: Off-page Connector 22"/>
              <p:cNvSpPr/>
              <p:nvPr/>
            </p:nvSpPr>
            <p:spPr>
              <a:xfrm rot="16200000">
                <a:off x="1829116" y="830137"/>
                <a:ext cx="762000" cy="1612995"/>
              </a:xfrm>
              <a:prstGeom prst="flowChartOffpageConnector">
                <a:avLst/>
              </a:prstGeom>
              <a:solidFill>
                <a:srgbClr val="84B5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5865" dirty="0"/>
              </a:p>
            </p:txBody>
          </p:sp>
          <p:sp>
            <p:nvSpPr>
              <p:cNvPr id="7" name="Round Same Side Corner Rectangle 23"/>
              <p:cNvSpPr/>
              <p:nvPr/>
            </p:nvSpPr>
            <p:spPr>
              <a:xfrm rot="16200000">
                <a:off x="1080978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cxnSp>
            <p:nvCxnSpPr>
              <p:cNvPr id="8" name="Straight Connector 24"/>
              <p:cNvCxnSpPr/>
              <p:nvPr/>
            </p:nvCxnSpPr>
            <p:spPr>
              <a:xfrm flipV="1">
                <a:off x="2991445" y="1635330"/>
                <a:ext cx="670723" cy="2"/>
              </a:xfrm>
              <a:prstGeom prst="line">
                <a:avLst/>
              </a:prstGeom>
              <a:ln w="19050">
                <a:solidFill>
                  <a:srgbClr val="84B537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Freeform 35"/>
            <p:cNvSpPr>
              <a:spLocks noChangeAspect="1" noEditPoints="1"/>
            </p:cNvSpPr>
            <p:nvPr/>
          </p:nvSpPr>
          <p:spPr bwMode="auto">
            <a:xfrm>
              <a:off x="2269724" y="1753520"/>
              <a:ext cx="783774" cy="457201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26761" y="4093009"/>
            <a:ext cx="3100964" cy="971356"/>
            <a:chOff x="1358843" y="4069078"/>
            <a:chExt cx="3100964" cy="971356"/>
          </a:xfrm>
        </p:grpSpPr>
        <p:grpSp>
          <p:nvGrpSpPr>
            <p:cNvPr id="18" name="Group 40"/>
            <p:cNvGrpSpPr/>
            <p:nvPr/>
          </p:nvGrpSpPr>
          <p:grpSpPr>
            <a:xfrm>
              <a:off x="1358843" y="4069078"/>
              <a:ext cx="3100964" cy="971356"/>
              <a:chOff x="1229546" y="1255634"/>
              <a:chExt cx="2432622" cy="762002"/>
            </a:xfrm>
          </p:grpSpPr>
          <p:sp>
            <p:nvSpPr>
              <p:cNvPr id="19" name="Flowchart: Off-page Connector 47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84B5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0" name="Round Same Side Corner Rectangle 49"/>
              <p:cNvSpPr/>
              <p:nvPr/>
            </p:nvSpPr>
            <p:spPr>
              <a:xfrm rot="16200000">
                <a:off x="1078974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  <p:cxnSp>
            <p:nvCxnSpPr>
              <p:cNvPr id="21" name="Straight Connector 50"/>
              <p:cNvCxnSpPr/>
              <p:nvPr/>
            </p:nvCxnSpPr>
            <p:spPr>
              <a:xfrm>
                <a:off x="2991444" y="1635265"/>
                <a:ext cx="670724" cy="1"/>
              </a:xfrm>
              <a:prstGeom prst="line">
                <a:avLst/>
              </a:prstGeom>
              <a:ln w="19050">
                <a:solidFill>
                  <a:srgbClr val="84B537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Freeform 61"/>
            <p:cNvSpPr/>
            <p:nvPr/>
          </p:nvSpPr>
          <p:spPr bwMode="auto">
            <a:xfrm>
              <a:off x="2382417" y="4264823"/>
              <a:ext cx="558388" cy="579867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4 h 142"/>
                <a:gd name="T16" fmla="*/ 62 w 137"/>
                <a:gd name="T17" fmla="*/ 5 h 142"/>
                <a:gd name="T18" fmla="*/ 43 w 137"/>
                <a:gd name="T19" fmla="*/ 57 h 142"/>
                <a:gd name="T20" fmla="*/ 64 w 137"/>
                <a:gd name="T21" fmla="*/ 57 h 142"/>
                <a:gd name="T22" fmla="*/ 64 w 137"/>
                <a:gd name="T23" fmla="*/ 122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7 w 137"/>
                <a:gd name="T31" fmla="*/ 130 h 142"/>
                <a:gd name="T32" fmla="*/ 87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29 h 142"/>
                <a:gd name="T40" fmla="*/ 76 w 137"/>
                <a:gd name="T41" fmla="*/ 133 h 142"/>
                <a:gd name="T42" fmla="*/ 72 w 137"/>
                <a:gd name="T43" fmla="*/ 129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1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5 h 142"/>
                <a:gd name="T56" fmla="*/ 76 w 137"/>
                <a:gd name="T57" fmla="*/ 4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29315" y="2776458"/>
            <a:ext cx="3098408" cy="971356"/>
            <a:chOff x="1361399" y="2788923"/>
            <a:chExt cx="3098408" cy="971356"/>
          </a:xfrm>
        </p:grpSpPr>
        <p:grpSp>
          <p:nvGrpSpPr>
            <p:cNvPr id="13" name="Group 31"/>
            <p:cNvGrpSpPr/>
            <p:nvPr/>
          </p:nvGrpSpPr>
          <p:grpSpPr>
            <a:xfrm>
              <a:off x="1361399" y="2788923"/>
              <a:ext cx="3098408" cy="971356"/>
              <a:chOff x="1231549" y="1255634"/>
              <a:chExt cx="2430616" cy="762002"/>
            </a:xfrm>
          </p:grpSpPr>
          <p:sp>
            <p:nvSpPr>
              <p:cNvPr id="14" name="Flowchart: Off-page Connector 32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51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5" name="Round Same Side Corner Rectangle 33"/>
              <p:cNvSpPr/>
              <p:nvPr/>
            </p:nvSpPr>
            <p:spPr>
              <a:xfrm rot="16200000">
                <a:off x="1080977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  <p:cxnSp>
            <p:nvCxnSpPr>
              <p:cNvPr id="16" name="Straight Connector 34"/>
              <p:cNvCxnSpPr/>
              <p:nvPr/>
            </p:nvCxnSpPr>
            <p:spPr>
              <a:xfrm>
                <a:off x="2991446" y="1631929"/>
                <a:ext cx="670719" cy="1"/>
              </a:xfrm>
              <a:prstGeom prst="line">
                <a:avLst/>
              </a:prstGeom>
              <a:ln w="19050">
                <a:solidFill>
                  <a:srgbClr val="51931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2351352" y="3055525"/>
              <a:ext cx="620518" cy="438152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>
                <a:latin typeface="Impact" panose="020B080603090205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326761" y="5409560"/>
            <a:ext cx="3100963" cy="971356"/>
            <a:chOff x="1358844" y="5349234"/>
            <a:chExt cx="3100963" cy="971356"/>
          </a:xfrm>
        </p:grpSpPr>
        <p:grpSp>
          <p:nvGrpSpPr>
            <p:cNvPr id="23" name="Group 56"/>
            <p:cNvGrpSpPr/>
            <p:nvPr/>
          </p:nvGrpSpPr>
          <p:grpSpPr>
            <a:xfrm>
              <a:off x="1358844" y="5349234"/>
              <a:ext cx="3100963" cy="971356"/>
              <a:chOff x="1229545" y="1255634"/>
              <a:chExt cx="2432620" cy="762002"/>
            </a:xfrm>
          </p:grpSpPr>
          <p:sp>
            <p:nvSpPr>
              <p:cNvPr id="24" name="Flowchart: Off-page Connector 59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51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5" name="Round Same Side Corner Rectangle 61"/>
              <p:cNvSpPr/>
              <p:nvPr/>
            </p:nvSpPr>
            <p:spPr>
              <a:xfrm rot="16200000">
                <a:off x="1078973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cxnSp>
            <p:nvCxnSpPr>
              <p:cNvPr id="26" name="Straight Connector 63"/>
              <p:cNvCxnSpPr/>
              <p:nvPr/>
            </p:nvCxnSpPr>
            <p:spPr>
              <a:xfrm>
                <a:off x="2991446" y="1635265"/>
                <a:ext cx="670719" cy="1"/>
              </a:xfrm>
              <a:prstGeom prst="line">
                <a:avLst/>
              </a:prstGeom>
              <a:ln w="19050">
                <a:solidFill>
                  <a:srgbClr val="51931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50"/>
            <p:cNvGrpSpPr/>
            <p:nvPr/>
          </p:nvGrpSpPr>
          <p:grpSpPr>
            <a:xfrm>
              <a:off x="2365810" y="5540420"/>
              <a:ext cx="591603" cy="588985"/>
              <a:chOff x="6350" y="-3175"/>
              <a:chExt cx="717550" cy="714376"/>
            </a:xfrm>
            <a:solidFill>
              <a:schemeClr val="bg1"/>
            </a:solidFill>
          </p:grpSpPr>
          <p:sp>
            <p:nvSpPr>
              <p:cNvPr id="47" name="Freeform 18"/>
              <p:cNvSpPr/>
              <p:nvPr/>
            </p:nvSpPr>
            <p:spPr bwMode="auto">
              <a:xfrm>
                <a:off x="438150" y="430213"/>
                <a:ext cx="285750" cy="280988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>
                  <a:latin typeface="Impact" panose="020B0806030902050204" pitchFamily="34" charset="0"/>
                </a:endParaRPr>
              </a:p>
            </p:txBody>
          </p:sp>
          <p:sp>
            <p:nvSpPr>
              <p:cNvPr id="48" name="Freeform 19"/>
              <p:cNvSpPr>
                <a:spLocks noEditPoints="1"/>
              </p:cNvSpPr>
              <p:nvPr/>
            </p:nvSpPr>
            <p:spPr bwMode="auto">
              <a:xfrm>
                <a:off x="6350" y="-3175"/>
                <a:ext cx="530225" cy="531813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>
                  <a:latin typeface="Impact" panose="020B0806030902050204" pitchFamily="34" charset="0"/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117475" y="106363"/>
                <a:ext cx="157163" cy="15557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60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1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12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4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6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7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4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9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41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42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9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54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56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57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5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64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7" grpId="0" animBg="1"/>
          <p:bldP spid="22" grpId="0" animBg="1"/>
          <p:bldP spid="27" grpId="0" animBg="1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4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4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9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9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54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5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64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7" grpId="0" animBg="1"/>
          <p:bldP spid="22" grpId="0" animBg="1"/>
          <p:bldP spid="27" grpId="0" animBg="1"/>
          <p:bldP spid="6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30620" y="1329385"/>
            <a:ext cx="1930765" cy="5225099"/>
            <a:chOff x="5341575" y="1164321"/>
            <a:chExt cx="1930765" cy="5160464"/>
          </a:xfrm>
          <a:gradFill>
            <a:gsLst>
              <a:gs pos="0">
                <a:schemeClr val="tx1">
                  <a:lumMod val="75000"/>
                  <a:lumOff val="25000"/>
                  <a:alpha val="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</a:gradFill>
        </p:grpSpPr>
        <p:sp>
          <p:nvSpPr>
            <p:cNvPr id="2" name="矩形 1"/>
            <p:cNvSpPr/>
            <p:nvPr/>
          </p:nvSpPr>
          <p:spPr>
            <a:xfrm>
              <a:off x="7243540" y="1189262"/>
              <a:ext cx="28800" cy="5135523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schemeClr val="tx1">
                  <a:lumMod val="95000"/>
                  <a:lumOff val="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341575" y="1164321"/>
              <a:ext cx="28800" cy="5135523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schemeClr val="tx1">
                  <a:lumMod val="95000"/>
                  <a:lumOff val="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3" name="空心弧 2"/>
          <p:cNvSpPr/>
          <p:nvPr/>
        </p:nvSpPr>
        <p:spPr>
          <a:xfrm rot="5400000">
            <a:off x="4268895" y="2124652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4" name="空心弧 23"/>
          <p:cNvSpPr/>
          <p:nvPr/>
        </p:nvSpPr>
        <p:spPr>
          <a:xfrm rot="5400000">
            <a:off x="4268895" y="3937549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5" name="空心弧 24"/>
          <p:cNvSpPr/>
          <p:nvPr/>
        </p:nvSpPr>
        <p:spPr>
          <a:xfrm rot="16200000" flipH="1">
            <a:off x="6142061" y="2124652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6" name="空心弧 25"/>
          <p:cNvSpPr/>
          <p:nvPr/>
        </p:nvSpPr>
        <p:spPr>
          <a:xfrm rot="16200000" flipH="1">
            <a:off x="6142061" y="3937549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45788" y="2148650"/>
            <a:ext cx="3326845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点击添加标题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445789" y="2600377"/>
            <a:ext cx="3704435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在此录入图表的综合描述说明，在此录入图表的综合描述说明，在此录入图表的综合描述说明。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445788" y="4214011"/>
            <a:ext cx="3326845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点击添加标题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45789" y="4665740"/>
            <a:ext cx="3704435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在此录入图表的综合描述说明，在此录入图表的综合描述说明，在此录入图表的综合描述说明。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437564" y="2148650"/>
            <a:ext cx="3229032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点击添加标题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62161" y="2600377"/>
            <a:ext cx="3704435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在此录入图表的综合描述说明，在此录入图表的综合描述说明，在此录入图表的综合描述说明。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437564" y="4214011"/>
            <a:ext cx="3229032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点击添加标题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2161" y="4665740"/>
            <a:ext cx="3704435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在此录入图表的综合描述说明，在此录入图表的综合描述说明，在此录入图表的综合描述说明。</a:t>
            </a: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29837" y="1789673"/>
            <a:ext cx="2636702" cy="456578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47"/>
          <p:cNvSpPr>
            <a:spLocks noChangeArrowheads="1"/>
          </p:cNvSpPr>
          <p:nvPr/>
        </p:nvSpPr>
        <p:spPr bwMode="auto">
          <a:xfrm>
            <a:off x="5079278" y="2306938"/>
            <a:ext cx="5493188" cy="133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/>
          <a:p>
            <a:pPr marL="360045" indent="-360045">
              <a:lnSpc>
                <a:spcPct val="12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在此录入上述图表的综合描述说明，在此录入上述图表的详细描述说明，在此录入上述图表的详细描述说明。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360045" indent="-360045">
              <a:lnSpc>
                <a:spcPct val="12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在此录入上述图表的详细描述说明，在此录入图表的描述说明。</a:t>
            </a:r>
          </a:p>
        </p:txBody>
      </p:sp>
      <p:sp>
        <p:nvSpPr>
          <p:cNvPr id="4" name="矩形 3"/>
          <p:cNvSpPr/>
          <p:nvPr/>
        </p:nvSpPr>
        <p:spPr>
          <a:xfrm>
            <a:off x="5429837" y="4320690"/>
            <a:ext cx="2636702" cy="456578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7"/>
          <p:cNvSpPr>
            <a:spLocks noChangeArrowheads="1"/>
          </p:cNvSpPr>
          <p:nvPr/>
        </p:nvSpPr>
        <p:spPr bwMode="auto">
          <a:xfrm>
            <a:off x="5079278" y="4867040"/>
            <a:ext cx="5493188" cy="133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360045" indent="-360045">
              <a:lnSpc>
                <a:spcPct val="12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在此录入上述图表的综合描述说明，在此录入上述图表的详细描述说明，在此录入上述图表的详细描述说明。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  <a:p>
            <a:pPr marL="360045" indent="-360045">
              <a:lnSpc>
                <a:spcPct val="12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在此录入上述图表的详细描述说明，在此录入图表的综合描述说明，在此录入上述图表的详细描述说明。</a:t>
            </a: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856096" y="4306889"/>
            <a:ext cx="2581821" cy="1897655"/>
          </a:xfrm>
          <a:custGeom>
            <a:avLst/>
            <a:gdLst>
              <a:gd name="connsiteX0" fmla="*/ 2572754 w 2572754"/>
              <a:gd name="connsiteY0" fmla="*/ 0 h 1866150"/>
              <a:gd name="connsiteX1" fmla="*/ 2572753 w 2572754"/>
              <a:gd name="connsiteY1" fmla="*/ 1866150 h 1866150"/>
              <a:gd name="connsiteX2" fmla="*/ 0 w 2572754"/>
              <a:gd name="connsiteY2" fmla="*/ 1866150 h 1866150"/>
              <a:gd name="connsiteX3" fmla="*/ 0 w 2572754"/>
              <a:gd name="connsiteY3" fmla="*/ 749362 h 1866150"/>
              <a:gd name="connsiteX4" fmla="*/ 639210 w 2572754"/>
              <a:gd name="connsiteY4" fmla="*/ 1302456 h 1866150"/>
              <a:gd name="connsiteX5" fmla="*/ 639210 w 2572754"/>
              <a:gd name="connsiteY5" fmla="*/ 1302455 h 1866150"/>
              <a:gd name="connsiteX6" fmla="*/ 640655 w 2572754"/>
              <a:gd name="connsiteY6" fmla="*/ 1303705 h 1866150"/>
              <a:gd name="connsiteX7" fmla="*/ 1185891 w 2572754"/>
              <a:gd name="connsiteY7" fmla="*/ 673578 h 1866150"/>
              <a:gd name="connsiteX8" fmla="*/ 1971194 w 2572754"/>
              <a:gd name="connsiteY8" fmla="*/ 1353086 h 1866150"/>
              <a:gd name="connsiteX9" fmla="*/ 1896757 w 2572754"/>
              <a:gd name="connsiteY9" fmla="*/ 1439111 h 1866150"/>
              <a:gd name="connsiteX10" fmla="*/ 2227134 w 2572754"/>
              <a:gd name="connsiteY10" fmla="*/ 1473735 h 1866150"/>
              <a:gd name="connsiteX11" fmla="*/ 2145394 w 2572754"/>
              <a:gd name="connsiteY11" fmla="*/ 1151763 h 1866150"/>
              <a:gd name="connsiteX12" fmla="*/ 2070957 w 2572754"/>
              <a:gd name="connsiteY12" fmla="*/ 1237790 h 1866150"/>
              <a:gd name="connsiteX13" fmla="*/ 1170357 w 2572754"/>
              <a:gd name="connsiteY13" fmla="*/ 458518 h 1866150"/>
              <a:gd name="connsiteX14" fmla="*/ 629457 w 2572754"/>
              <a:gd name="connsiteY14" fmla="*/ 1083633 h 1866150"/>
              <a:gd name="connsiteX15" fmla="*/ 0 w 2572754"/>
              <a:gd name="connsiteY15" fmla="*/ 538976 h 1866150"/>
              <a:gd name="connsiteX16" fmla="*/ 0 w 2572754"/>
              <a:gd name="connsiteY16" fmla="*/ 1 h 1866150"/>
              <a:gd name="connsiteX17" fmla="*/ 2572754 w 2572754"/>
              <a:gd name="connsiteY17" fmla="*/ 0 h 186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72754" h="1866150">
                <a:moveTo>
                  <a:pt x="2572754" y="0"/>
                </a:moveTo>
                <a:lnTo>
                  <a:pt x="2572753" y="1866150"/>
                </a:lnTo>
                <a:lnTo>
                  <a:pt x="0" y="1866150"/>
                </a:lnTo>
                <a:lnTo>
                  <a:pt x="0" y="749362"/>
                </a:lnTo>
                <a:lnTo>
                  <a:pt x="639210" y="1302456"/>
                </a:lnTo>
                <a:lnTo>
                  <a:pt x="639210" y="1302455"/>
                </a:lnTo>
                <a:lnTo>
                  <a:pt x="640655" y="1303705"/>
                </a:lnTo>
                <a:lnTo>
                  <a:pt x="1185891" y="673578"/>
                </a:lnTo>
                <a:lnTo>
                  <a:pt x="1971194" y="1353086"/>
                </a:lnTo>
                <a:lnTo>
                  <a:pt x="1896757" y="1439111"/>
                </a:lnTo>
                <a:lnTo>
                  <a:pt x="2227134" y="1473735"/>
                </a:lnTo>
                <a:lnTo>
                  <a:pt x="2145394" y="1151763"/>
                </a:lnTo>
                <a:lnTo>
                  <a:pt x="2070957" y="1237790"/>
                </a:lnTo>
                <a:lnTo>
                  <a:pt x="1170357" y="458518"/>
                </a:lnTo>
                <a:lnTo>
                  <a:pt x="629457" y="1083633"/>
                </a:lnTo>
                <a:lnTo>
                  <a:pt x="0" y="538976"/>
                </a:lnTo>
                <a:lnTo>
                  <a:pt x="0" y="1"/>
                </a:lnTo>
                <a:lnTo>
                  <a:pt x="2572754" y="0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ea typeface="微软雅黑" panose="020B050302020402020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856096" y="1714199"/>
            <a:ext cx="2581821" cy="1897653"/>
          </a:xfrm>
          <a:custGeom>
            <a:avLst/>
            <a:gdLst>
              <a:gd name="connsiteX0" fmla="*/ 1 w 2572754"/>
              <a:gd name="connsiteY0" fmla="*/ 0 h 1866149"/>
              <a:gd name="connsiteX1" fmla="*/ 2572754 w 2572754"/>
              <a:gd name="connsiteY1" fmla="*/ 0 h 1866149"/>
              <a:gd name="connsiteX2" fmla="*/ 2572754 w 2572754"/>
              <a:gd name="connsiteY2" fmla="*/ 1866148 h 1866149"/>
              <a:gd name="connsiteX3" fmla="*/ 1 w 2572754"/>
              <a:gd name="connsiteY3" fmla="*/ 1866149 h 1866149"/>
              <a:gd name="connsiteX4" fmla="*/ 0 w 2572754"/>
              <a:gd name="connsiteY4" fmla="*/ 1345973 h 1866149"/>
              <a:gd name="connsiteX5" fmla="*/ 8467 w 2572754"/>
              <a:gd name="connsiteY5" fmla="*/ 1355758 h 1866149"/>
              <a:gd name="connsiteX6" fmla="*/ 734017 w 2572754"/>
              <a:gd name="connsiteY6" fmla="*/ 727953 h 1866149"/>
              <a:gd name="connsiteX7" fmla="*/ 1274918 w 2572754"/>
              <a:gd name="connsiteY7" fmla="*/ 1353069 h 1866149"/>
              <a:gd name="connsiteX8" fmla="*/ 2175518 w 2572754"/>
              <a:gd name="connsiteY8" fmla="*/ 573796 h 1866149"/>
              <a:gd name="connsiteX9" fmla="*/ 2249956 w 2572754"/>
              <a:gd name="connsiteY9" fmla="*/ 659823 h 1866149"/>
              <a:gd name="connsiteX10" fmla="*/ 2331696 w 2572754"/>
              <a:gd name="connsiteY10" fmla="*/ 337849 h 1866149"/>
              <a:gd name="connsiteX11" fmla="*/ 2001317 w 2572754"/>
              <a:gd name="connsiteY11" fmla="*/ 372474 h 1866149"/>
              <a:gd name="connsiteX12" fmla="*/ 2075754 w 2572754"/>
              <a:gd name="connsiteY12" fmla="*/ 458500 h 1866149"/>
              <a:gd name="connsiteX13" fmla="*/ 1290452 w 2572754"/>
              <a:gd name="connsiteY13" fmla="*/ 1138007 h 1866149"/>
              <a:gd name="connsiteX14" fmla="*/ 745215 w 2572754"/>
              <a:gd name="connsiteY14" fmla="*/ 507881 h 1866149"/>
              <a:gd name="connsiteX15" fmla="*/ 743772 w 2572754"/>
              <a:gd name="connsiteY15" fmla="*/ 509130 h 1866149"/>
              <a:gd name="connsiteX16" fmla="*/ 743770 w 2572754"/>
              <a:gd name="connsiteY16" fmla="*/ 509128 h 1866149"/>
              <a:gd name="connsiteX17" fmla="*/ 0 w 2572754"/>
              <a:gd name="connsiteY17" fmla="*/ 1152698 h 1866149"/>
              <a:gd name="connsiteX18" fmla="*/ 1 w 2572754"/>
              <a:gd name="connsiteY18" fmla="*/ 0 h 186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72754" h="1866149">
                <a:moveTo>
                  <a:pt x="1" y="0"/>
                </a:moveTo>
                <a:lnTo>
                  <a:pt x="2572754" y="0"/>
                </a:lnTo>
                <a:lnTo>
                  <a:pt x="2572754" y="1866148"/>
                </a:lnTo>
                <a:lnTo>
                  <a:pt x="1" y="1866149"/>
                </a:lnTo>
                <a:lnTo>
                  <a:pt x="0" y="1345973"/>
                </a:lnTo>
                <a:lnTo>
                  <a:pt x="8467" y="1355758"/>
                </a:lnTo>
                <a:lnTo>
                  <a:pt x="734017" y="727953"/>
                </a:lnTo>
                <a:lnTo>
                  <a:pt x="1274918" y="1353069"/>
                </a:lnTo>
                <a:lnTo>
                  <a:pt x="2175518" y="573796"/>
                </a:lnTo>
                <a:lnTo>
                  <a:pt x="2249956" y="659823"/>
                </a:lnTo>
                <a:lnTo>
                  <a:pt x="2331696" y="337849"/>
                </a:lnTo>
                <a:lnTo>
                  <a:pt x="2001317" y="372474"/>
                </a:lnTo>
                <a:lnTo>
                  <a:pt x="2075754" y="458500"/>
                </a:lnTo>
                <a:lnTo>
                  <a:pt x="1290452" y="1138007"/>
                </a:lnTo>
                <a:lnTo>
                  <a:pt x="745215" y="507881"/>
                </a:lnTo>
                <a:lnTo>
                  <a:pt x="743772" y="509130"/>
                </a:lnTo>
                <a:lnTo>
                  <a:pt x="743770" y="509128"/>
                </a:lnTo>
                <a:lnTo>
                  <a:pt x="0" y="1152698"/>
                </a:lnTo>
                <a:lnTo>
                  <a:pt x="1" y="0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3"/>
          <p:cNvSpPr/>
          <p:nvPr/>
        </p:nvSpPr>
        <p:spPr bwMode="auto">
          <a:xfrm rot="20192702" flipH="1">
            <a:off x="7577239" y="1122528"/>
            <a:ext cx="915453" cy="759925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3" name="Freeform 36"/>
          <p:cNvSpPr/>
          <p:nvPr/>
        </p:nvSpPr>
        <p:spPr bwMode="auto">
          <a:xfrm rot="1695130">
            <a:off x="9152597" y="1963599"/>
            <a:ext cx="432992" cy="55571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4" name="Freeform 30"/>
          <p:cNvSpPr/>
          <p:nvPr/>
        </p:nvSpPr>
        <p:spPr bwMode="auto">
          <a:xfrm rot="19798984">
            <a:off x="7653028" y="1320703"/>
            <a:ext cx="1582507" cy="1189591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5" name="Freeform 36"/>
          <p:cNvSpPr/>
          <p:nvPr/>
        </p:nvSpPr>
        <p:spPr bwMode="auto">
          <a:xfrm rot="20742510">
            <a:off x="7300709" y="1960344"/>
            <a:ext cx="432992" cy="55571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6" name="Freeform 30"/>
          <p:cNvSpPr/>
          <p:nvPr/>
        </p:nvSpPr>
        <p:spPr bwMode="auto">
          <a:xfrm rot="1801016" flipH="1">
            <a:off x="6925895" y="3691364"/>
            <a:ext cx="1029348" cy="773775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7" name="Freeform 29"/>
          <p:cNvSpPr/>
          <p:nvPr/>
        </p:nvSpPr>
        <p:spPr bwMode="auto">
          <a:xfrm>
            <a:off x="7819256" y="2895485"/>
            <a:ext cx="1622968" cy="1105195"/>
          </a:xfrm>
          <a:custGeom>
            <a:avLst/>
            <a:gdLst>
              <a:gd name="T0" fmla="*/ 129 w 226"/>
              <a:gd name="T1" fmla="*/ 12 h 154"/>
              <a:gd name="T2" fmla="*/ 7 w 226"/>
              <a:gd name="T3" fmla="*/ 154 h 154"/>
              <a:gd name="T4" fmla="*/ 0 w 226"/>
              <a:gd name="T5" fmla="*/ 142 h 154"/>
              <a:gd name="T6" fmla="*/ 120 w 226"/>
              <a:gd name="T7" fmla="*/ 8 h 154"/>
              <a:gd name="T8" fmla="*/ 226 w 226"/>
              <a:gd name="T9" fmla="*/ 19 h 154"/>
              <a:gd name="T10" fmla="*/ 129 w 226"/>
              <a:gd name="T11" fmla="*/ 1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154">
                <a:moveTo>
                  <a:pt x="129" y="12"/>
                </a:moveTo>
                <a:cubicBezTo>
                  <a:pt x="55" y="28"/>
                  <a:pt x="4" y="90"/>
                  <a:pt x="7" y="154"/>
                </a:cubicBezTo>
                <a:cubicBezTo>
                  <a:pt x="4" y="151"/>
                  <a:pt x="3" y="145"/>
                  <a:pt x="0" y="142"/>
                </a:cubicBezTo>
                <a:cubicBezTo>
                  <a:pt x="0" y="80"/>
                  <a:pt x="48" y="24"/>
                  <a:pt x="120" y="8"/>
                </a:cubicBezTo>
                <a:cubicBezTo>
                  <a:pt x="157" y="0"/>
                  <a:pt x="195" y="5"/>
                  <a:pt x="226" y="19"/>
                </a:cubicBezTo>
                <a:cubicBezTo>
                  <a:pt x="197" y="8"/>
                  <a:pt x="163" y="5"/>
                  <a:pt x="129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8" name="Freeform 31"/>
          <p:cNvSpPr/>
          <p:nvPr/>
        </p:nvSpPr>
        <p:spPr bwMode="auto">
          <a:xfrm>
            <a:off x="6983551" y="1853877"/>
            <a:ext cx="151396" cy="581363"/>
          </a:xfrm>
          <a:custGeom>
            <a:avLst/>
            <a:gdLst>
              <a:gd name="T0" fmla="*/ 12 w 21"/>
              <a:gd name="T1" fmla="*/ 80 h 81"/>
              <a:gd name="T2" fmla="*/ 3 w 21"/>
              <a:gd name="T3" fmla="*/ 81 h 81"/>
              <a:gd name="T4" fmla="*/ 3 w 21"/>
              <a:gd name="T5" fmla="*/ 32 h 81"/>
              <a:gd name="T6" fmla="*/ 5 w 21"/>
              <a:gd name="T7" fmla="*/ 0 h 81"/>
              <a:gd name="T8" fmla="*/ 14 w 21"/>
              <a:gd name="T9" fmla="*/ 28 h 81"/>
              <a:gd name="T10" fmla="*/ 12 w 21"/>
              <a:gd name="T11" fmla="*/ 8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81">
                <a:moveTo>
                  <a:pt x="12" y="80"/>
                </a:moveTo>
                <a:cubicBezTo>
                  <a:pt x="9" y="81"/>
                  <a:pt x="6" y="81"/>
                  <a:pt x="3" y="81"/>
                </a:cubicBezTo>
                <a:cubicBezTo>
                  <a:pt x="3" y="55"/>
                  <a:pt x="3" y="36"/>
                  <a:pt x="3" y="32"/>
                </a:cubicBezTo>
                <a:cubicBezTo>
                  <a:pt x="0" y="8"/>
                  <a:pt x="1" y="0"/>
                  <a:pt x="5" y="0"/>
                </a:cubicBezTo>
                <a:cubicBezTo>
                  <a:pt x="9" y="0"/>
                  <a:pt x="21" y="3"/>
                  <a:pt x="14" y="28"/>
                </a:cubicBezTo>
                <a:cubicBezTo>
                  <a:pt x="13" y="33"/>
                  <a:pt x="12" y="52"/>
                  <a:pt x="12" y="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9" name="Freeform 24"/>
          <p:cNvSpPr/>
          <p:nvPr/>
        </p:nvSpPr>
        <p:spPr bwMode="auto">
          <a:xfrm>
            <a:off x="6523307" y="3706969"/>
            <a:ext cx="214983" cy="2131659"/>
          </a:xfrm>
          <a:custGeom>
            <a:avLst/>
            <a:gdLst>
              <a:gd name="T0" fmla="*/ 21 w 30"/>
              <a:gd name="T1" fmla="*/ 297 h 297"/>
              <a:gd name="T2" fmla="*/ 29 w 30"/>
              <a:gd name="T3" fmla="*/ 290 h 297"/>
              <a:gd name="T4" fmla="*/ 29 w 30"/>
              <a:gd name="T5" fmla="*/ 13 h 297"/>
              <a:gd name="T6" fmla="*/ 21 w 30"/>
              <a:gd name="T7" fmla="*/ 2 h 297"/>
              <a:gd name="T8" fmla="*/ 22 w 30"/>
              <a:gd name="T9" fmla="*/ 7 h 297"/>
              <a:gd name="T10" fmla="*/ 14 w 30"/>
              <a:gd name="T11" fmla="*/ 290 h 297"/>
              <a:gd name="T12" fmla="*/ 21 w 30"/>
              <a:gd name="T13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97">
                <a:moveTo>
                  <a:pt x="21" y="297"/>
                </a:moveTo>
                <a:cubicBezTo>
                  <a:pt x="25" y="297"/>
                  <a:pt x="29" y="294"/>
                  <a:pt x="29" y="290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9"/>
                  <a:pt x="25" y="2"/>
                  <a:pt x="21" y="2"/>
                </a:cubicBezTo>
                <a:cubicBezTo>
                  <a:pt x="17" y="2"/>
                  <a:pt x="0" y="0"/>
                  <a:pt x="22" y="7"/>
                </a:cubicBezTo>
                <a:cubicBezTo>
                  <a:pt x="30" y="9"/>
                  <a:pt x="14" y="290"/>
                  <a:pt x="14" y="290"/>
                </a:cubicBezTo>
                <a:cubicBezTo>
                  <a:pt x="14" y="294"/>
                  <a:pt x="17" y="297"/>
                  <a:pt x="21" y="2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0" name="Freeform 25"/>
          <p:cNvSpPr/>
          <p:nvPr/>
        </p:nvSpPr>
        <p:spPr bwMode="auto">
          <a:xfrm>
            <a:off x="8128107" y="4115737"/>
            <a:ext cx="184703" cy="1722891"/>
          </a:xfrm>
          <a:custGeom>
            <a:avLst/>
            <a:gdLst>
              <a:gd name="T0" fmla="*/ 8 w 26"/>
              <a:gd name="T1" fmla="*/ 240 h 240"/>
              <a:gd name="T2" fmla="*/ 16 w 26"/>
              <a:gd name="T3" fmla="*/ 233 h 240"/>
              <a:gd name="T4" fmla="*/ 17 w 26"/>
              <a:gd name="T5" fmla="*/ 34 h 240"/>
              <a:gd name="T6" fmla="*/ 12 w 26"/>
              <a:gd name="T7" fmla="*/ 33 h 240"/>
              <a:gd name="T8" fmla="*/ 1 w 26"/>
              <a:gd name="T9" fmla="*/ 233 h 240"/>
              <a:gd name="T10" fmla="*/ 8 w 26"/>
              <a:gd name="T1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40">
                <a:moveTo>
                  <a:pt x="8" y="240"/>
                </a:moveTo>
                <a:cubicBezTo>
                  <a:pt x="12" y="240"/>
                  <a:pt x="16" y="237"/>
                  <a:pt x="16" y="233"/>
                </a:cubicBezTo>
                <a:cubicBezTo>
                  <a:pt x="16" y="233"/>
                  <a:pt x="8" y="68"/>
                  <a:pt x="17" y="34"/>
                </a:cubicBezTo>
                <a:cubicBezTo>
                  <a:pt x="26" y="0"/>
                  <a:pt x="15" y="30"/>
                  <a:pt x="12" y="33"/>
                </a:cubicBezTo>
                <a:cubicBezTo>
                  <a:pt x="0" y="53"/>
                  <a:pt x="1" y="233"/>
                  <a:pt x="1" y="233"/>
                </a:cubicBezTo>
                <a:cubicBezTo>
                  <a:pt x="1" y="237"/>
                  <a:pt x="4" y="240"/>
                  <a:pt x="8" y="2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1" name="Freeform 26"/>
          <p:cNvSpPr/>
          <p:nvPr/>
        </p:nvSpPr>
        <p:spPr bwMode="auto">
          <a:xfrm>
            <a:off x="7773839" y="3634300"/>
            <a:ext cx="145340" cy="1886399"/>
          </a:xfrm>
          <a:custGeom>
            <a:avLst/>
            <a:gdLst>
              <a:gd name="T0" fmla="*/ 9 w 20"/>
              <a:gd name="T1" fmla="*/ 263 h 263"/>
              <a:gd name="T2" fmla="*/ 17 w 20"/>
              <a:gd name="T3" fmla="*/ 256 h 263"/>
              <a:gd name="T4" fmla="*/ 17 w 20"/>
              <a:gd name="T5" fmla="*/ 19 h 263"/>
              <a:gd name="T6" fmla="*/ 9 w 20"/>
              <a:gd name="T7" fmla="*/ 12 h 263"/>
              <a:gd name="T8" fmla="*/ 2 w 20"/>
              <a:gd name="T9" fmla="*/ 256 h 263"/>
              <a:gd name="T10" fmla="*/ 9 w 20"/>
              <a:gd name="T11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63">
                <a:moveTo>
                  <a:pt x="9" y="263"/>
                </a:moveTo>
                <a:cubicBezTo>
                  <a:pt x="13" y="263"/>
                  <a:pt x="17" y="260"/>
                  <a:pt x="17" y="256"/>
                </a:cubicBezTo>
                <a:cubicBezTo>
                  <a:pt x="17" y="256"/>
                  <a:pt x="8" y="67"/>
                  <a:pt x="17" y="19"/>
                </a:cubicBezTo>
                <a:cubicBezTo>
                  <a:pt x="20" y="0"/>
                  <a:pt x="12" y="9"/>
                  <a:pt x="9" y="12"/>
                </a:cubicBezTo>
                <a:cubicBezTo>
                  <a:pt x="0" y="22"/>
                  <a:pt x="2" y="256"/>
                  <a:pt x="2" y="256"/>
                </a:cubicBezTo>
                <a:cubicBezTo>
                  <a:pt x="2" y="260"/>
                  <a:pt x="5" y="263"/>
                  <a:pt x="9" y="2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2" name="Freeform 27"/>
          <p:cNvSpPr>
            <a:spLocks noEditPoints="1"/>
          </p:cNvSpPr>
          <p:nvPr/>
        </p:nvSpPr>
        <p:spPr bwMode="auto">
          <a:xfrm>
            <a:off x="6617171" y="5369460"/>
            <a:ext cx="1625995" cy="1398901"/>
          </a:xfrm>
          <a:custGeom>
            <a:avLst/>
            <a:gdLst>
              <a:gd name="T0" fmla="*/ 2 w 226"/>
              <a:gd name="T1" fmla="*/ 61 h 195"/>
              <a:gd name="T2" fmla="*/ 56 w 226"/>
              <a:gd name="T3" fmla="*/ 128 h 195"/>
              <a:gd name="T4" fmla="*/ 56 w 226"/>
              <a:gd name="T5" fmla="*/ 128 h 195"/>
              <a:gd name="T6" fmla="*/ 108 w 226"/>
              <a:gd name="T7" fmla="*/ 192 h 195"/>
              <a:gd name="T8" fmla="*/ 113 w 226"/>
              <a:gd name="T9" fmla="*/ 195 h 195"/>
              <a:gd name="T10" fmla="*/ 119 w 226"/>
              <a:gd name="T11" fmla="*/ 192 h 195"/>
              <a:gd name="T12" fmla="*/ 171 w 226"/>
              <a:gd name="T13" fmla="*/ 128 h 195"/>
              <a:gd name="T14" fmla="*/ 171 w 226"/>
              <a:gd name="T15" fmla="*/ 128 h 195"/>
              <a:gd name="T16" fmla="*/ 224 w 226"/>
              <a:gd name="T17" fmla="*/ 61 h 195"/>
              <a:gd name="T18" fmla="*/ 225 w 226"/>
              <a:gd name="T19" fmla="*/ 54 h 195"/>
              <a:gd name="T20" fmla="*/ 219 w 226"/>
              <a:gd name="T21" fmla="*/ 49 h 195"/>
              <a:gd name="T22" fmla="*/ 178 w 226"/>
              <a:gd name="T23" fmla="*/ 7 h 195"/>
              <a:gd name="T24" fmla="*/ 177 w 226"/>
              <a:gd name="T25" fmla="*/ 5 h 195"/>
              <a:gd name="T26" fmla="*/ 169 w 226"/>
              <a:gd name="T27" fmla="*/ 1 h 195"/>
              <a:gd name="T28" fmla="*/ 166 w 226"/>
              <a:gd name="T29" fmla="*/ 2 h 195"/>
              <a:gd name="T30" fmla="*/ 163 w 226"/>
              <a:gd name="T31" fmla="*/ 7 h 195"/>
              <a:gd name="T32" fmla="*/ 113 w 226"/>
              <a:gd name="T33" fmla="*/ 50 h 195"/>
              <a:gd name="T34" fmla="*/ 64 w 226"/>
              <a:gd name="T35" fmla="*/ 7 h 195"/>
              <a:gd name="T36" fmla="*/ 56 w 226"/>
              <a:gd name="T37" fmla="*/ 1 h 195"/>
              <a:gd name="T38" fmla="*/ 56 w 226"/>
              <a:gd name="T39" fmla="*/ 1 h 195"/>
              <a:gd name="T40" fmla="*/ 53 w 226"/>
              <a:gd name="T41" fmla="*/ 2 h 195"/>
              <a:gd name="T42" fmla="*/ 50 w 226"/>
              <a:gd name="T43" fmla="*/ 5 h 195"/>
              <a:gd name="T44" fmla="*/ 49 w 226"/>
              <a:gd name="T45" fmla="*/ 7 h 195"/>
              <a:gd name="T46" fmla="*/ 7 w 226"/>
              <a:gd name="T47" fmla="*/ 49 h 195"/>
              <a:gd name="T48" fmla="*/ 1 w 226"/>
              <a:gd name="T49" fmla="*/ 54 h 195"/>
              <a:gd name="T50" fmla="*/ 2 w 226"/>
              <a:gd name="T51" fmla="*/ 61 h 195"/>
              <a:gd name="T52" fmla="*/ 75 w 226"/>
              <a:gd name="T53" fmla="*/ 128 h 195"/>
              <a:gd name="T54" fmla="*/ 152 w 226"/>
              <a:gd name="T55" fmla="*/ 128 h 195"/>
              <a:gd name="T56" fmla="*/ 113 w 226"/>
              <a:gd name="T57" fmla="*/ 175 h 195"/>
              <a:gd name="T58" fmla="*/ 75 w 226"/>
              <a:gd name="T59" fmla="*/ 12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6" h="195">
                <a:moveTo>
                  <a:pt x="2" y="61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109" y="194"/>
                  <a:pt x="111" y="195"/>
                  <a:pt x="113" y="195"/>
                </a:cubicBezTo>
                <a:cubicBezTo>
                  <a:pt x="116" y="195"/>
                  <a:pt x="118" y="194"/>
                  <a:pt x="119" y="192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224" y="61"/>
                  <a:pt x="224" y="61"/>
                  <a:pt x="224" y="61"/>
                </a:cubicBezTo>
                <a:cubicBezTo>
                  <a:pt x="226" y="59"/>
                  <a:pt x="226" y="56"/>
                  <a:pt x="225" y="54"/>
                </a:cubicBezTo>
                <a:cubicBezTo>
                  <a:pt x="224" y="51"/>
                  <a:pt x="222" y="50"/>
                  <a:pt x="219" y="49"/>
                </a:cubicBezTo>
                <a:cubicBezTo>
                  <a:pt x="198" y="46"/>
                  <a:pt x="180" y="29"/>
                  <a:pt x="178" y="7"/>
                </a:cubicBezTo>
                <a:cubicBezTo>
                  <a:pt x="178" y="6"/>
                  <a:pt x="177" y="5"/>
                  <a:pt x="177" y="5"/>
                </a:cubicBezTo>
                <a:cubicBezTo>
                  <a:pt x="175" y="2"/>
                  <a:pt x="172" y="0"/>
                  <a:pt x="169" y="1"/>
                </a:cubicBezTo>
                <a:cubicBezTo>
                  <a:pt x="168" y="1"/>
                  <a:pt x="167" y="1"/>
                  <a:pt x="166" y="2"/>
                </a:cubicBezTo>
                <a:cubicBezTo>
                  <a:pt x="164" y="3"/>
                  <a:pt x="163" y="5"/>
                  <a:pt x="163" y="7"/>
                </a:cubicBezTo>
                <a:cubicBezTo>
                  <a:pt x="160" y="31"/>
                  <a:pt x="138" y="50"/>
                  <a:pt x="113" y="50"/>
                </a:cubicBezTo>
                <a:cubicBezTo>
                  <a:pt x="88" y="50"/>
                  <a:pt x="67" y="31"/>
                  <a:pt x="64" y="7"/>
                </a:cubicBezTo>
                <a:cubicBezTo>
                  <a:pt x="63" y="3"/>
                  <a:pt x="60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1"/>
                  <a:pt x="53" y="2"/>
                </a:cubicBezTo>
                <a:cubicBezTo>
                  <a:pt x="51" y="2"/>
                  <a:pt x="50" y="3"/>
                  <a:pt x="50" y="5"/>
                </a:cubicBezTo>
                <a:cubicBezTo>
                  <a:pt x="49" y="5"/>
                  <a:pt x="49" y="6"/>
                  <a:pt x="49" y="7"/>
                </a:cubicBezTo>
                <a:cubicBezTo>
                  <a:pt x="46" y="29"/>
                  <a:pt x="29" y="46"/>
                  <a:pt x="7" y="49"/>
                </a:cubicBezTo>
                <a:cubicBezTo>
                  <a:pt x="4" y="50"/>
                  <a:pt x="2" y="51"/>
                  <a:pt x="1" y="54"/>
                </a:cubicBezTo>
                <a:cubicBezTo>
                  <a:pt x="0" y="56"/>
                  <a:pt x="1" y="59"/>
                  <a:pt x="2" y="61"/>
                </a:cubicBezTo>
                <a:close/>
                <a:moveTo>
                  <a:pt x="75" y="128"/>
                </a:moveTo>
                <a:cubicBezTo>
                  <a:pt x="101" y="123"/>
                  <a:pt x="126" y="123"/>
                  <a:pt x="152" y="128"/>
                </a:cubicBezTo>
                <a:cubicBezTo>
                  <a:pt x="113" y="175"/>
                  <a:pt x="113" y="175"/>
                  <a:pt x="113" y="175"/>
                </a:cubicBezTo>
                <a:lnTo>
                  <a:pt x="75" y="1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3" name="Freeform 28"/>
          <p:cNvSpPr/>
          <p:nvPr/>
        </p:nvSpPr>
        <p:spPr bwMode="auto">
          <a:xfrm>
            <a:off x="5021552" y="2240497"/>
            <a:ext cx="1810603" cy="1666315"/>
          </a:xfrm>
          <a:custGeom>
            <a:avLst/>
            <a:gdLst>
              <a:gd name="T0" fmla="*/ 105 w 164"/>
              <a:gd name="T1" fmla="*/ 85 h 151"/>
              <a:gd name="T2" fmla="*/ 149 w 164"/>
              <a:gd name="T3" fmla="*/ 140 h 151"/>
              <a:gd name="T4" fmla="*/ 60 w 164"/>
              <a:gd name="T5" fmla="*/ 126 h 151"/>
              <a:gd name="T6" fmla="*/ 33 w 164"/>
              <a:gd name="T7" fmla="*/ 0 h 151"/>
              <a:gd name="T8" fmla="*/ 126 w 164"/>
              <a:gd name="T9" fmla="*/ 54 h 151"/>
              <a:gd name="T10" fmla="*/ 164 w 164"/>
              <a:gd name="T11" fmla="*/ 127 h 151"/>
              <a:gd name="T12" fmla="*/ 105 w 164"/>
              <a:gd name="T13" fmla="*/ 8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151">
                <a:moveTo>
                  <a:pt x="105" y="85"/>
                </a:moveTo>
                <a:cubicBezTo>
                  <a:pt x="105" y="85"/>
                  <a:pt x="156" y="110"/>
                  <a:pt x="149" y="140"/>
                </a:cubicBezTo>
                <a:cubicBezTo>
                  <a:pt x="134" y="131"/>
                  <a:pt x="88" y="151"/>
                  <a:pt x="60" y="126"/>
                </a:cubicBezTo>
                <a:cubicBezTo>
                  <a:pt x="0" y="69"/>
                  <a:pt x="33" y="0"/>
                  <a:pt x="33" y="0"/>
                </a:cubicBezTo>
                <a:cubicBezTo>
                  <a:pt x="39" y="49"/>
                  <a:pt x="90" y="22"/>
                  <a:pt x="126" y="54"/>
                </a:cubicBezTo>
                <a:cubicBezTo>
                  <a:pt x="159" y="83"/>
                  <a:pt x="162" y="111"/>
                  <a:pt x="164" y="127"/>
                </a:cubicBezTo>
                <a:cubicBezTo>
                  <a:pt x="162" y="121"/>
                  <a:pt x="142" y="91"/>
                  <a:pt x="105" y="85"/>
                </a:cubicBezTo>
                <a:close/>
              </a:path>
            </a:pathLst>
          </a:custGeom>
          <a:solidFill>
            <a:srgbClr val="B9EA6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4" name="Freeform 30"/>
          <p:cNvSpPr/>
          <p:nvPr/>
        </p:nvSpPr>
        <p:spPr bwMode="auto">
          <a:xfrm>
            <a:off x="8040295" y="2283844"/>
            <a:ext cx="1768308" cy="1329260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rgbClr val="B9EA6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5" name="Freeform 32"/>
          <p:cNvSpPr/>
          <p:nvPr/>
        </p:nvSpPr>
        <p:spPr bwMode="auto">
          <a:xfrm>
            <a:off x="6968410" y="3367839"/>
            <a:ext cx="109005" cy="2152856"/>
          </a:xfrm>
          <a:custGeom>
            <a:avLst/>
            <a:gdLst>
              <a:gd name="T0" fmla="*/ 13 w 15"/>
              <a:gd name="T1" fmla="*/ 4 h 300"/>
              <a:gd name="T2" fmla="*/ 15 w 15"/>
              <a:gd name="T3" fmla="*/ 293 h 300"/>
              <a:gd name="T4" fmla="*/ 7 w 15"/>
              <a:gd name="T5" fmla="*/ 300 h 300"/>
              <a:gd name="T6" fmla="*/ 0 w 15"/>
              <a:gd name="T7" fmla="*/ 293 h 300"/>
              <a:gd name="T8" fmla="*/ 4 w 15"/>
              <a:gd name="T9" fmla="*/ 0 h 300"/>
              <a:gd name="T10" fmla="*/ 13 w 15"/>
              <a:gd name="T11" fmla="*/ 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300">
                <a:moveTo>
                  <a:pt x="13" y="4"/>
                </a:moveTo>
                <a:cubicBezTo>
                  <a:pt x="13" y="137"/>
                  <a:pt x="15" y="293"/>
                  <a:pt x="15" y="293"/>
                </a:cubicBezTo>
                <a:cubicBezTo>
                  <a:pt x="15" y="297"/>
                  <a:pt x="11" y="300"/>
                  <a:pt x="7" y="300"/>
                </a:cubicBezTo>
                <a:cubicBezTo>
                  <a:pt x="3" y="300"/>
                  <a:pt x="0" y="297"/>
                  <a:pt x="0" y="293"/>
                </a:cubicBezTo>
                <a:cubicBezTo>
                  <a:pt x="0" y="293"/>
                  <a:pt x="3" y="134"/>
                  <a:pt x="4" y="0"/>
                </a:cubicBezTo>
                <a:cubicBezTo>
                  <a:pt x="7" y="2"/>
                  <a:pt x="10" y="3"/>
                  <a:pt x="13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6" name="Freeform 33"/>
          <p:cNvSpPr/>
          <p:nvPr/>
        </p:nvSpPr>
        <p:spPr bwMode="auto">
          <a:xfrm>
            <a:off x="6931546" y="2737569"/>
            <a:ext cx="1087553" cy="902787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7" name="Freeform 34"/>
          <p:cNvSpPr/>
          <p:nvPr/>
        </p:nvSpPr>
        <p:spPr bwMode="auto">
          <a:xfrm>
            <a:off x="6128519" y="1942281"/>
            <a:ext cx="560165" cy="747899"/>
          </a:xfrm>
          <a:custGeom>
            <a:avLst/>
            <a:gdLst>
              <a:gd name="T0" fmla="*/ 23 w 78"/>
              <a:gd name="T1" fmla="*/ 85 h 104"/>
              <a:gd name="T2" fmla="*/ 18 w 78"/>
              <a:gd name="T3" fmla="*/ 31 h 104"/>
              <a:gd name="T4" fmla="*/ 45 w 78"/>
              <a:gd name="T5" fmla="*/ 0 h 104"/>
              <a:gd name="T6" fmla="*/ 57 w 78"/>
              <a:gd name="T7" fmla="*/ 17 h 104"/>
              <a:gd name="T8" fmla="*/ 75 w 78"/>
              <a:gd name="T9" fmla="*/ 57 h 104"/>
              <a:gd name="T10" fmla="*/ 70 w 78"/>
              <a:gd name="T11" fmla="*/ 79 h 104"/>
              <a:gd name="T12" fmla="*/ 76 w 78"/>
              <a:gd name="T13" fmla="*/ 72 h 104"/>
              <a:gd name="T14" fmla="*/ 73 w 78"/>
              <a:gd name="T15" fmla="*/ 104 h 104"/>
              <a:gd name="T16" fmla="*/ 62 w 78"/>
              <a:gd name="T17" fmla="*/ 95 h 104"/>
              <a:gd name="T18" fmla="*/ 33 w 78"/>
              <a:gd name="T19" fmla="*/ 30 h 104"/>
              <a:gd name="T20" fmla="*/ 57 w 78"/>
              <a:gd name="T21" fmla="*/ 104 h 104"/>
              <a:gd name="T22" fmla="*/ 19 w 78"/>
              <a:gd name="T23" fmla="*/ 85 h 104"/>
              <a:gd name="T24" fmla="*/ 23 w 78"/>
              <a:gd name="T25" fmla="*/ 8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104">
                <a:moveTo>
                  <a:pt x="23" y="85"/>
                </a:moveTo>
                <a:cubicBezTo>
                  <a:pt x="23" y="85"/>
                  <a:pt x="0" y="66"/>
                  <a:pt x="18" y="31"/>
                </a:cubicBezTo>
                <a:cubicBezTo>
                  <a:pt x="31" y="5"/>
                  <a:pt x="45" y="0"/>
                  <a:pt x="45" y="0"/>
                </a:cubicBezTo>
                <a:cubicBezTo>
                  <a:pt x="45" y="0"/>
                  <a:pt x="40" y="8"/>
                  <a:pt x="57" y="17"/>
                </a:cubicBezTo>
                <a:cubicBezTo>
                  <a:pt x="67" y="22"/>
                  <a:pt x="78" y="40"/>
                  <a:pt x="75" y="57"/>
                </a:cubicBezTo>
                <a:cubicBezTo>
                  <a:pt x="71" y="75"/>
                  <a:pt x="70" y="79"/>
                  <a:pt x="70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66" y="96"/>
                  <a:pt x="73" y="104"/>
                </a:cubicBezTo>
                <a:cubicBezTo>
                  <a:pt x="69" y="101"/>
                  <a:pt x="66" y="98"/>
                  <a:pt x="62" y="95"/>
                </a:cubicBezTo>
                <a:cubicBezTo>
                  <a:pt x="41" y="76"/>
                  <a:pt x="31" y="51"/>
                  <a:pt x="33" y="30"/>
                </a:cubicBezTo>
                <a:cubicBezTo>
                  <a:pt x="27" y="50"/>
                  <a:pt x="29" y="77"/>
                  <a:pt x="57" y="104"/>
                </a:cubicBezTo>
                <a:cubicBezTo>
                  <a:pt x="48" y="104"/>
                  <a:pt x="31" y="101"/>
                  <a:pt x="19" y="85"/>
                </a:cubicBezTo>
                <a:lnTo>
                  <a:pt x="23" y="85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8" name="Freeform 35"/>
          <p:cNvSpPr/>
          <p:nvPr/>
        </p:nvSpPr>
        <p:spPr bwMode="auto">
          <a:xfrm>
            <a:off x="8149300" y="3885616"/>
            <a:ext cx="669171" cy="638893"/>
          </a:xfrm>
          <a:custGeom>
            <a:avLst/>
            <a:gdLst>
              <a:gd name="T0" fmla="*/ 9 w 93"/>
              <a:gd name="T1" fmla="*/ 37 h 89"/>
              <a:gd name="T2" fmla="*/ 52 w 93"/>
              <a:gd name="T3" fmla="*/ 3 h 89"/>
              <a:gd name="T4" fmla="*/ 93 w 93"/>
              <a:gd name="T5" fmla="*/ 9 h 89"/>
              <a:gd name="T6" fmla="*/ 85 w 93"/>
              <a:gd name="T7" fmla="*/ 28 h 89"/>
              <a:gd name="T8" fmla="*/ 60 w 93"/>
              <a:gd name="T9" fmla="*/ 65 h 89"/>
              <a:gd name="T10" fmla="*/ 40 w 93"/>
              <a:gd name="T11" fmla="*/ 73 h 89"/>
              <a:gd name="T12" fmla="*/ 49 w 93"/>
              <a:gd name="T13" fmla="*/ 74 h 89"/>
              <a:gd name="T14" fmla="*/ 21 w 93"/>
              <a:gd name="T15" fmla="*/ 89 h 89"/>
              <a:gd name="T16" fmla="*/ 22 w 93"/>
              <a:gd name="T17" fmla="*/ 74 h 89"/>
              <a:gd name="T18" fmla="*/ 60 w 93"/>
              <a:gd name="T19" fmla="*/ 15 h 89"/>
              <a:gd name="T20" fmla="*/ 12 w 93"/>
              <a:gd name="T21" fmla="*/ 76 h 89"/>
              <a:gd name="T22" fmla="*/ 7 w 93"/>
              <a:gd name="T23" fmla="*/ 33 h 89"/>
              <a:gd name="T24" fmla="*/ 9 w 93"/>
              <a:gd name="T25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89">
                <a:moveTo>
                  <a:pt x="9" y="37"/>
                </a:moveTo>
                <a:cubicBezTo>
                  <a:pt x="9" y="37"/>
                  <a:pt x="13" y="7"/>
                  <a:pt x="52" y="3"/>
                </a:cubicBezTo>
                <a:cubicBezTo>
                  <a:pt x="80" y="0"/>
                  <a:pt x="93" y="9"/>
                  <a:pt x="93" y="9"/>
                </a:cubicBezTo>
                <a:cubicBezTo>
                  <a:pt x="93" y="9"/>
                  <a:pt x="83" y="9"/>
                  <a:pt x="85" y="28"/>
                </a:cubicBezTo>
                <a:cubicBezTo>
                  <a:pt x="86" y="39"/>
                  <a:pt x="77" y="58"/>
                  <a:pt x="60" y="65"/>
                </a:cubicBezTo>
                <a:cubicBezTo>
                  <a:pt x="44" y="71"/>
                  <a:pt x="40" y="73"/>
                  <a:pt x="40" y="73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23" y="78"/>
                  <a:pt x="21" y="89"/>
                </a:cubicBezTo>
                <a:cubicBezTo>
                  <a:pt x="21" y="84"/>
                  <a:pt x="21" y="79"/>
                  <a:pt x="22" y="74"/>
                </a:cubicBezTo>
                <a:cubicBezTo>
                  <a:pt x="27" y="47"/>
                  <a:pt x="42" y="25"/>
                  <a:pt x="60" y="15"/>
                </a:cubicBezTo>
                <a:cubicBezTo>
                  <a:pt x="41" y="21"/>
                  <a:pt x="19" y="37"/>
                  <a:pt x="12" y="76"/>
                </a:cubicBezTo>
                <a:cubicBezTo>
                  <a:pt x="7" y="68"/>
                  <a:pt x="0" y="52"/>
                  <a:pt x="7" y="33"/>
                </a:cubicBezTo>
                <a:lnTo>
                  <a:pt x="9" y="37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9" name="Freeform 36"/>
          <p:cNvSpPr/>
          <p:nvPr/>
        </p:nvSpPr>
        <p:spPr bwMode="auto">
          <a:xfrm>
            <a:off x="6703802" y="2216003"/>
            <a:ext cx="566221" cy="72670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20" name="Freeform 37"/>
          <p:cNvSpPr/>
          <p:nvPr/>
        </p:nvSpPr>
        <p:spPr bwMode="auto">
          <a:xfrm>
            <a:off x="6632314" y="1199848"/>
            <a:ext cx="796343" cy="1041607"/>
          </a:xfrm>
          <a:custGeom>
            <a:avLst/>
            <a:gdLst>
              <a:gd name="T0" fmla="*/ 15 w 111"/>
              <a:gd name="T1" fmla="*/ 90 h 145"/>
              <a:gd name="T2" fmla="*/ 45 w 111"/>
              <a:gd name="T3" fmla="*/ 21 h 145"/>
              <a:gd name="T4" fmla="*/ 98 w 111"/>
              <a:gd name="T5" fmla="*/ 2 h 145"/>
              <a:gd name="T6" fmla="*/ 101 w 111"/>
              <a:gd name="T7" fmla="*/ 31 h 145"/>
              <a:gd name="T8" fmla="*/ 94 w 111"/>
              <a:gd name="T9" fmla="*/ 91 h 145"/>
              <a:gd name="T10" fmla="*/ 74 w 111"/>
              <a:gd name="T11" fmla="*/ 114 h 145"/>
              <a:gd name="T12" fmla="*/ 86 w 111"/>
              <a:gd name="T13" fmla="*/ 110 h 145"/>
              <a:gd name="T14" fmla="*/ 61 w 111"/>
              <a:gd name="T15" fmla="*/ 145 h 145"/>
              <a:gd name="T16" fmla="*/ 54 w 111"/>
              <a:gd name="T17" fmla="*/ 126 h 145"/>
              <a:gd name="T18" fmla="*/ 63 w 111"/>
              <a:gd name="T19" fmla="*/ 30 h 145"/>
              <a:gd name="T20" fmla="*/ 42 w 111"/>
              <a:gd name="T21" fmla="*/ 134 h 145"/>
              <a:gd name="T22" fmla="*/ 9 w 111"/>
              <a:gd name="T23" fmla="*/ 86 h 145"/>
              <a:gd name="T24" fmla="*/ 15 w 111"/>
              <a:gd name="T25" fmla="*/ 9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145">
                <a:moveTo>
                  <a:pt x="15" y="90"/>
                </a:moveTo>
                <a:cubicBezTo>
                  <a:pt x="15" y="90"/>
                  <a:pt x="0" y="50"/>
                  <a:pt x="45" y="21"/>
                </a:cubicBezTo>
                <a:cubicBezTo>
                  <a:pt x="78" y="0"/>
                  <a:pt x="98" y="2"/>
                  <a:pt x="98" y="2"/>
                </a:cubicBezTo>
                <a:cubicBezTo>
                  <a:pt x="98" y="2"/>
                  <a:pt x="86" y="9"/>
                  <a:pt x="101" y="31"/>
                </a:cubicBezTo>
                <a:cubicBezTo>
                  <a:pt x="109" y="43"/>
                  <a:pt x="111" y="72"/>
                  <a:pt x="94" y="91"/>
                </a:cubicBezTo>
                <a:cubicBezTo>
                  <a:pt x="78" y="109"/>
                  <a:pt x="74" y="114"/>
                  <a:pt x="74" y="114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0"/>
                  <a:pt x="58" y="131"/>
                  <a:pt x="61" y="145"/>
                </a:cubicBezTo>
                <a:cubicBezTo>
                  <a:pt x="59" y="139"/>
                  <a:pt x="56" y="133"/>
                  <a:pt x="54" y="126"/>
                </a:cubicBezTo>
                <a:cubicBezTo>
                  <a:pt x="42" y="90"/>
                  <a:pt x="47" y="53"/>
                  <a:pt x="63" y="30"/>
                </a:cubicBezTo>
                <a:cubicBezTo>
                  <a:pt x="43" y="50"/>
                  <a:pt x="27" y="84"/>
                  <a:pt x="42" y="134"/>
                </a:cubicBezTo>
                <a:cubicBezTo>
                  <a:pt x="32" y="128"/>
                  <a:pt x="14" y="113"/>
                  <a:pt x="9" y="86"/>
                </a:cubicBezTo>
                <a:lnTo>
                  <a:pt x="15" y="90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21" name="Freeform 33"/>
          <p:cNvSpPr/>
          <p:nvPr/>
        </p:nvSpPr>
        <p:spPr bwMode="auto">
          <a:xfrm>
            <a:off x="5280212" y="1793686"/>
            <a:ext cx="801592" cy="665408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cxnSp>
        <p:nvCxnSpPr>
          <p:cNvPr id="27" name="Straight Connector 66"/>
          <p:cNvCxnSpPr/>
          <p:nvPr/>
        </p:nvCxnSpPr>
        <p:spPr>
          <a:xfrm>
            <a:off x="7919180" y="6229654"/>
            <a:ext cx="208280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67"/>
          <p:cNvCxnSpPr/>
          <p:nvPr/>
        </p:nvCxnSpPr>
        <p:spPr>
          <a:xfrm flipH="1">
            <a:off x="4358549" y="5317821"/>
            <a:ext cx="183401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70"/>
          <p:cNvCxnSpPr/>
          <p:nvPr/>
        </p:nvCxnSpPr>
        <p:spPr>
          <a:xfrm flipV="1">
            <a:off x="6192564" y="3781757"/>
            <a:ext cx="0" cy="153606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3"/>
          <p:cNvCxnSpPr/>
          <p:nvPr/>
        </p:nvCxnSpPr>
        <p:spPr>
          <a:xfrm>
            <a:off x="9245787" y="3552477"/>
            <a:ext cx="205560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892286" y="3209545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892288" y="3671202"/>
            <a:ext cx="2933769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在此录入上述图表的综合描述说明，在此录入上述图表的综合描述说明，在此录入上述图表的综合描述说明。在此录入上述图表的综合描述说明。</a:t>
            </a:r>
          </a:p>
        </p:txBody>
      </p:sp>
      <p:sp>
        <p:nvSpPr>
          <p:cNvPr id="39" name="矩形 46"/>
          <p:cNvSpPr>
            <a:spLocks noChangeArrowheads="1"/>
          </p:cNvSpPr>
          <p:nvPr/>
        </p:nvSpPr>
        <p:spPr bwMode="auto">
          <a:xfrm>
            <a:off x="4067773" y="3623352"/>
            <a:ext cx="1875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添加主题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4128430" y="4079254"/>
            <a:ext cx="1912741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在此录入上述图片的描述说明，在此录入上述图片的描述说明。</a:t>
            </a:r>
          </a:p>
        </p:txBody>
      </p:sp>
      <p:sp>
        <p:nvSpPr>
          <p:cNvPr id="41" name="矩形 46"/>
          <p:cNvSpPr>
            <a:spLocks noChangeArrowheads="1"/>
          </p:cNvSpPr>
          <p:nvPr/>
        </p:nvSpPr>
        <p:spPr bwMode="auto">
          <a:xfrm>
            <a:off x="8432320" y="4551878"/>
            <a:ext cx="2538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添加主题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8432323" y="4931961"/>
            <a:ext cx="1707191" cy="117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在此录入上述图片的描述说明，在此录入上述图片的描述说明。</a:t>
            </a:r>
          </a:p>
        </p:txBody>
      </p:sp>
      <p:sp>
        <p:nvSpPr>
          <p:cNvPr id="43" name="矩形 46"/>
          <p:cNvSpPr>
            <a:spLocks noChangeArrowheads="1"/>
          </p:cNvSpPr>
          <p:nvPr/>
        </p:nvSpPr>
        <p:spPr bwMode="auto">
          <a:xfrm>
            <a:off x="9857381" y="1938256"/>
            <a:ext cx="1707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添加主题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9857381" y="2318339"/>
            <a:ext cx="1707191" cy="117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在此录入上述图片的描述说明，在此录入上述图片的描述说明。</a:t>
            </a: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2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7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4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4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247.课堂说课绿色教师说课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3167</Words>
  <Application>Microsoft Office PowerPoint</Application>
  <PresentationFormat>宽屏</PresentationFormat>
  <Paragraphs>383</Paragraphs>
  <Slides>40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9" baseType="lpstr">
      <vt:lpstr>微软雅黑</vt:lpstr>
      <vt:lpstr>Calibri</vt:lpstr>
      <vt:lpstr>Impact</vt:lpstr>
      <vt:lpstr>Arial Rounded MT Bold</vt:lpstr>
      <vt:lpstr>Wingdings</vt:lpstr>
      <vt:lpstr>Franklin Gothic Book</vt:lpstr>
      <vt:lpstr>Arial Black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1247.课堂说课绿色教师说课PPT模板</dc:title>
  <dc:creator/>
  <cp:lastModifiedBy>天 下</cp:lastModifiedBy>
  <cp:revision>21</cp:revision>
  <dcterms:created xsi:type="dcterms:W3CDTF">2015-05-05T08:02:00Z</dcterms:created>
  <dcterms:modified xsi:type="dcterms:W3CDTF">2021-01-05T11:47:00Z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