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2.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7" r:id="rId2"/>
    <p:sldId id="258" r:id="rId3"/>
    <p:sldId id="259" r:id="rId4"/>
    <p:sldId id="281" r:id="rId5"/>
    <p:sldId id="286" r:id="rId6"/>
    <p:sldId id="284" r:id="rId7"/>
    <p:sldId id="264" r:id="rId8"/>
    <p:sldId id="285" r:id="rId9"/>
    <p:sldId id="265" r:id="rId10"/>
    <p:sldId id="288" r:id="rId11"/>
    <p:sldId id="289" r:id="rId12"/>
    <p:sldId id="278" r:id="rId13"/>
    <p:sldId id="287" r:id="rId14"/>
    <p:sldId id="291" r:id="rId15"/>
    <p:sldId id="261" r:id="rId16"/>
    <p:sldId id="270" r:id="rId17"/>
    <p:sldId id="260" r:id="rId18"/>
    <p:sldId id="283" r:id="rId19"/>
    <p:sldId id="272" r:id="rId20"/>
    <p:sldId id="295" r:id="rId21"/>
    <p:sldId id="277" r:id="rId22"/>
    <p:sldId id="273" r:id="rId23"/>
    <p:sldId id="274" r:id="rId24"/>
    <p:sldId id="293" r:id="rId25"/>
    <p:sldId id="263" r:id="rId26"/>
    <p:sldId id="292" r:id="rId27"/>
    <p:sldId id="294" r:id="rId28"/>
    <p:sldId id="290" r:id="rId29"/>
    <p:sldId id="296" r:id="rId30"/>
    <p:sldId id="280" r:id="rId31"/>
  </p:sldIdLst>
  <p:sldSz cx="12192000" cy="6858000"/>
  <p:notesSz cx="6858000" cy="9144000"/>
  <p:custDataLst>
    <p:tags r:id="rId33"/>
  </p:custDataLst>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FFF"/>
    <a:srgbClr val="F03703"/>
    <a:srgbClr val="262626"/>
    <a:srgbClr val="404040"/>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1778" autoAdjust="0"/>
  </p:normalViewPr>
  <p:slideViewPr>
    <p:cSldViewPr snapToGrid="0">
      <p:cViewPr varScale="1">
        <p:scale>
          <a:sx n="114" d="100"/>
          <a:sy n="114" d="100"/>
        </p:scale>
        <p:origin x="47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78253" y="5110831"/>
            <a:ext cx="5549195" cy="798734"/>
          </a:xfrm>
          <a:noFill/>
        </p:spPr>
        <p:txBody>
          <a:bodyPr>
            <a:normAutofit/>
          </a:bodyPr>
          <a:lstStyle>
            <a:lvl1pPr marL="0" indent="0" algn="ctr">
              <a:lnSpc>
                <a:spcPct val="150000"/>
              </a:lnSpc>
              <a:buNone/>
              <a:defRPr sz="2000">
                <a:solidFill>
                  <a:srgbClr val="FE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p:ph type="ctrTitle"/>
          </p:nvPr>
        </p:nvSpPr>
        <p:spPr>
          <a:xfrm>
            <a:off x="66900" y="2022764"/>
            <a:ext cx="5571900" cy="2951541"/>
          </a:xfrm>
          <a:noFill/>
        </p:spPr>
        <p:txBody>
          <a:bodyPr anchor="ctr">
            <a:normAutofit/>
          </a:bodyPr>
          <a:lstStyle>
            <a:lvl1pPr algn="ctr">
              <a:lnSpc>
                <a:spcPct val="150000"/>
              </a:lnSpc>
              <a:defRPr sz="4400" b="1" i="0">
                <a:ln>
                  <a:noFill/>
                </a:ln>
                <a:solidFill>
                  <a:srgbClr val="FEFFFF"/>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p:ph type="title"/>
          </p:nvPr>
        </p:nvSpPr>
        <p:spPr>
          <a:xfrm>
            <a:off x="97185" y="2005258"/>
            <a:ext cx="5569324" cy="2882900"/>
          </a:xfrm>
        </p:spPr>
        <p:txBody>
          <a:bodyPr anchor="ctr"/>
          <a:lstStyle>
            <a:lvl1pPr algn="ctr">
              <a:lnSpc>
                <a:spcPct val="150000"/>
              </a:lnSpc>
              <a:defRPr sz="4400" b="0">
                <a:ln>
                  <a:noFill/>
                </a:ln>
                <a:solidFill>
                  <a:schemeClr val="tx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99603" y="5001490"/>
            <a:ext cx="5567334" cy="760114"/>
          </a:xfrm>
        </p:spPr>
        <p:txBody>
          <a:bodyPr anchor="ct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dpi="0" rotWithShape="1">
            <a:blip r:embed="rId1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815353"/>
            <a:ext cx="10680700" cy="454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1096169" y="368300"/>
            <a:ext cx="9999662"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8.xml"/><Relationship Id="rId1" Type="http://schemas.openxmlformats.org/officeDocument/2006/relationships/tags" Target="../tags/tag4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slide" Target="slide3.xml"/><Relationship Id="rId3" Type="http://schemas.openxmlformats.org/officeDocument/2006/relationships/tags" Target="../tags/tag4.xml"/><Relationship Id="rId21" Type="http://schemas.openxmlformats.org/officeDocument/2006/relationships/tags" Target="../tags/tag22.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slideLayout" Target="../slideLayouts/slideLayout7.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slideLayout" Target="../slideLayouts/slideLayout6.xml"/><Relationship Id="rId4" Type="http://schemas.openxmlformats.org/officeDocument/2006/relationships/tags" Target="../tags/tag52.xml"/></Relationships>
</file>

<file path=ppt/slides/_rels/slide22.xml.rels><?xml version="1.0" encoding="UTF-8" standalone="yes"?>
<Relationships xmlns="http://schemas.openxmlformats.org/package/2006/relationships"><Relationship Id="rId8" Type="http://schemas.openxmlformats.org/officeDocument/2006/relationships/tags" Target="../tags/tag60.xml"/><Relationship Id="rId3" Type="http://schemas.openxmlformats.org/officeDocument/2006/relationships/tags" Target="../tags/tag55.xml"/><Relationship Id="rId7" Type="http://schemas.openxmlformats.org/officeDocument/2006/relationships/tags" Target="../tags/tag59.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tags" Target="../tags/tag58.xml"/><Relationship Id="rId5" Type="http://schemas.openxmlformats.org/officeDocument/2006/relationships/tags" Target="../tags/tag57.xml"/><Relationship Id="rId10" Type="http://schemas.openxmlformats.org/officeDocument/2006/relationships/slideLayout" Target="../slideLayouts/slideLayout6.xml"/><Relationship Id="rId4" Type="http://schemas.openxmlformats.org/officeDocument/2006/relationships/tags" Target="../tags/tag56.xml"/><Relationship Id="rId9" Type="http://schemas.openxmlformats.org/officeDocument/2006/relationships/tags" Target="../tags/tag6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tags" Target="../tags/tag64.xml"/><Relationship Id="rId7" Type="http://schemas.openxmlformats.org/officeDocument/2006/relationships/slideLayout" Target="../slideLayouts/slideLayout6.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9.xml"/><Relationship Id="rId1" Type="http://schemas.openxmlformats.org/officeDocument/2006/relationships/tags" Target="../tags/tag6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tags" Target="../tags/tag33.xml"/><Relationship Id="rId13" Type="http://schemas.openxmlformats.org/officeDocument/2006/relationships/tags" Target="../tags/tag38.xml"/><Relationship Id="rId3" Type="http://schemas.openxmlformats.org/officeDocument/2006/relationships/tags" Target="../tags/tag28.xml"/><Relationship Id="rId7" Type="http://schemas.openxmlformats.org/officeDocument/2006/relationships/tags" Target="../tags/tag32.xml"/><Relationship Id="rId12" Type="http://schemas.openxmlformats.org/officeDocument/2006/relationships/tags" Target="../tags/tag37.xml"/><Relationship Id="rId17" Type="http://schemas.openxmlformats.org/officeDocument/2006/relationships/slideLayout" Target="../slideLayouts/slideLayout6.xml"/><Relationship Id="rId2" Type="http://schemas.openxmlformats.org/officeDocument/2006/relationships/tags" Target="../tags/tag27.xml"/><Relationship Id="rId16" Type="http://schemas.openxmlformats.org/officeDocument/2006/relationships/tags" Target="../tags/tag41.xml"/><Relationship Id="rId1" Type="http://schemas.openxmlformats.org/officeDocument/2006/relationships/tags" Target="../tags/tag26.xml"/><Relationship Id="rId6" Type="http://schemas.openxmlformats.org/officeDocument/2006/relationships/tags" Target="../tags/tag31.xml"/><Relationship Id="rId11" Type="http://schemas.openxmlformats.org/officeDocument/2006/relationships/tags" Target="../tags/tag36.xml"/><Relationship Id="rId5" Type="http://schemas.openxmlformats.org/officeDocument/2006/relationships/tags" Target="../tags/tag30.xml"/><Relationship Id="rId15" Type="http://schemas.openxmlformats.org/officeDocument/2006/relationships/tags" Target="../tags/tag40.xml"/><Relationship Id="rId10" Type="http://schemas.openxmlformats.org/officeDocument/2006/relationships/tags" Target="../tags/tag35.xml"/><Relationship Id="rId4" Type="http://schemas.openxmlformats.org/officeDocument/2006/relationships/tags" Target="../tags/tag29.xml"/><Relationship Id="rId9" Type="http://schemas.openxmlformats.org/officeDocument/2006/relationships/tags" Target="../tags/tag34.xml"/><Relationship Id="rId14" Type="http://schemas.openxmlformats.org/officeDocument/2006/relationships/tags" Target="../tags/tag3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slideLayout" Target="../slideLayouts/slideLayout6.xml"/><Relationship Id="rId5" Type="http://schemas.openxmlformats.org/officeDocument/2006/relationships/tags" Target="../tags/tag46.xml"/><Relationship Id="rId4" Type="http://schemas.openxmlformats.org/officeDocument/2006/relationships/tags" Target="../tags/tag4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a:t>讲课人：</a:t>
            </a:r>
            <a:r>
              <a:rPr lang="en-US" altLang="zh-CN"/>
              <a:t>xiazaii</a:t>
            </a:r>
            <a:endParaRPr lang="zh-CN" altLang="en-US" dirty="0"/>
          </a:p>
        </p:txBody>
      </p:sp>
      <p:sp>
        <p:nvSpPr>
          <p:cNvPr id="6146" name="标题 5"/>
          <p:cNvSpPr>
            <a:spLocks noGrp="1"/>
          </p:cNvSpPr>
          <p:nvPr>
            <p:ph type="ctrTitle"/>
          </p:nvPr>
        </p:nvSpPr>
        <p:spPr/>
        <p:txBody>
          <a:bodyPr>
            <a:normAutofit/>
          </a:bodyPr>
          <a:lstStyle/>
          <a:p>
            <a:r>
              <a:rPr lang="zh-CN" altLang="en-US" dirty="0"/>
              <a:t>学校开学</a:t>
            </a:r>
            <a:br>
              <a:rPr lang="en-US" altLang="zh-CN" dirty="0"/>
            </a:br>
            <a:r>
              <a:rPr lang="zh-CN" altLang="en-US" dirty="0"/>
              <a:t>可爱卡通教育模板</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9" name="任意多边形 68"/>
          <p:cNvSpPr/>
          <p:nvPr>
            <p:custDataLst>
              <p:tags r:id="rId1"/>
            </p:custDataLst>
          </p:nvPr>
        </p:nvSpPr>
        <p:spPr>
          <a:xfrm>
            <a:off x="4108316" y="2032131"/>
            <a:ext cx="1917276" cy="4098133"/>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70" name="椭圆 69"/>
          <p:cNvSpPr/>
          <p:nvPr/>
        </p:nvSpPr>
        <p:spPr>
          <a:xfrm>
            <a:off x="4249132" y="2170754"/>
            <a:ext cx="1635642" cy="16356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71" name="椭圆 70"/>
          <p:cNvSpPr/>
          <p:nvPr/>
        </p:nvSpPr>
        <p:spPr>
          <a:xfrm>
            <a:off x="4249132" y="4369664"/>
            <a:ext cx="1635642" cy="16356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12" name="任意多边形 68"/>
          <p:cNvSpPr/>
          <p:nvPr>
            <p:custDataLst>
              <p:tags r:id="rId2"/>
            </p:custDataLst>
          </p:nvPr>
        </p:nvSpPr>
        <p:spPr>
          <a:xfrm>
            <a:off x="6166408" y="2032131"/>
            <a:ext cx="1917276" cy="4098133"/>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13" name="椭圆 12"/>
          <p:cNvSpPr/>
          <p:nvPr/>
        </p:nvSpPr>
        <p:spPr>
          <a:xfrm>
            <a:off x="6307224" y="2170754"/>
            <a:ext cx="1635642" cy="16356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14" name="椭圆 13"/>
          <p:cNvSpPr/>
          <p:nvPr/>
        </p:nvSpPr>
        <p:spPr>
          <a:xfrm>
            <a:off x="6307224" y="4369664"/>
            <a:ext cx="1635642" cy="16356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16" name="矩形 15"/>
          <p:cNvSpPr/>
          <p:nvPr/>
        </p:nvSpPr>
        <p:spPr>
          <a:xfrm>
            <a:off x="812572" y="2103272"/>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8704548" y="2103272"/>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矩形 10"/>
          <p:cNvSpPr/>
          <p:nvPr/>
        </p:nvSpPr>
        <p:spPr>
          <a:xfrm>
            <a:off x="1524000" y="4020694"/>
            <a:ext cx="9144000" cy="36000"/>
          </a:xfrm>
          <a:prstGeom prst="rect">
            <a:avLst/>
          </a:prstGeom>
          <a:solidFill>
            <a:schemeClr val="tx1">
              <a:alpha val="7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p:cNvSpPr/>
          <p:nvPr/>
        </p:nvSpPr>
        <p:spPr>
          <a:xfrm>
            <a:off x="1993230" y="372285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809711" y="428241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5" name="矩形 14"/>
          <p:cNvSpPr/>
          <p:nvPr/>
        </p:nvSpPr>
        <p:spPr>
          <a:xfrm>
            <a:off x="7626192" y="372285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809711" y="4020694"/>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4809711" y="6094978"/>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479550" y="2102723"/>
            <a:ext cx="9232900" cy="1692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r>
              <a:rPr lang="zh-CN" altLang="en-US" sz="1800" dirty="0">
                <a:solidFill>
                  <a:schemeClr val="tx1"/>
                </a:solidFill>
                <a:latin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ndParaRPr>
          </a:p>
          <a:p>
            <a:pPr algn="ctr">
              <a:lnSpc>
                <a:spcPct val="150000"/>
              </a:lnSpc>
            </a:pPr>
            <a:endParaRPr lang="zh-CN" altLang="zh-CN" sz="1800" dirty="0">
              <a:solidFill>
                <a:schemeClr val="tx1"/>
              </a:solidFill>
              <a:latin typeface="+mj-ea"/>
              <a:ea typeface="+mj-ea"/>
            </a:endParaRPr>
          </a:p>
        </p:txBody>
      </p:sp>
      <p:sp>
        <p:nvSpPr>
          <p:cNvPr id="20" name="KSO_Shape"/>
          <p:cNvSpPr/>
          <p:nvPr/>
        </p:nvSpPr>
        <p:spPr bwMode="auto">
          <a:xfrm>
            <a:off x="2576129" y="4008663"/>
            <a:ext cx="1406781" cy="1015227"/>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5" name="KSO_Shape"/>
          <p:cNvSpPr/>
          <p:nvPr/>
        </p:nvSpPr>
        <p:spPr bwMode="auto">
          <a:xfrm>
            <a:off x="8469164" y="4008663"/>
            <a:ext cx="886632" cy="1015227"/>
          </a:xfrm>
          <a:custGeom>
            <a:avLst/>
            <a:gdLst>
              <a:gd name="T0" fmla="*/ 999865 w 1909763"/>
              <a:gd name="T1" fmla="*/ 1903618 h 2187575"/>
              <a:gd name="T2" fmla="*/ 897202 w 1909763"/>
              <a:gd name="T3" fmla="*/ 1854541 h 2187575"/>
              <a:gd name="T4" fmla="*/ 716440 w 1909763"/>
              <a:gd name="T5" fmla="*/ 1869057 h 2187575"/>
              <a:gd name="T6" fmla="*/ 589485 w 1909763"/>
              <a:gd name="T7" fmla="*/ 1888411 h 2187575"/>
              <a:gd name="T8" fmla="*/ 1505697 w 1909763"/>
              <a:gd name="T9" fmla="*/ 1655471 h 2187575"/>
              <a:gd name="T10" fmla="*/ 1402952 w 1909763"/>
              <a:gd name="T11" fmla="*/ 1639573 h 2187575"/>
              <a:gd name="T12" fmla="*/ 1242644 w 1909763"/>
              <a:gd name="T13" fmla="*/ 1639918 h 2187575"/>
              <a:gd name="T14" fmla="*/ 1139210 w 1909763"/>
              <a:gd name="T15" fmla="*/ 1657199 h 2187575"/>
              <a:gd name="T16" fmla="*/ 515499 w 1909763"/>
              <a:gd name="T17" fmla="*/ 1651324 h 2187575"/>
              <a:gd name="T18" fmla="*/ 413726 w 1909763"/>
              <a:gd name="T19" fmla="*/ 1637845 h 2187575"/>
              <a:gd name="T20" fmla="*/ 266853 w 1909763"/>
              <a:gd name="T21" fmla="*/ 1638881 h 2187575"/>
              <a:gd name="T22" fmla="*/ 152508 w 1909763"/>
              <a:gd name="T23" fmla="*/ 1660655 h 2187575"/>
              <a:gd name="T24" fmla="*/ 1601723 w 1909763"/>
              <a:gd name="T25" fmla="*/ 1180293 h 2187575"/>
              <a:gd name="T26" fmla="*/ 1561097 w 1909763"/>
              <a:gd name="T27" fmla="*/ 1156565 h 2187575"/>
              <a:gd name="T28" fmla="*/ 1556930 w 1909763"/>
              <a:gd name="T29" fmla="*/ 1130430 h 2187575"/>
              <a:gd name="T30" fmla="*/ 100471 w 1909763"/>
              <a:gd name="T31" fmla="*/ 1163993 h 2187575"/>
              <a:gd name="T32" fmla="*/ 65322 w 1909763"/>
              <a:gd name="T33" fmla="*/ 1187495 h 2187575"/>
              <a:gd name="T34" fmla="*/ 828565 w 1909763"/>
              <a:gd name="T35" fmla="*/ 832666 h 2187575"/>
              <a:gd name="T36" fmla="*/ 1118067 w 1909763"/>
              <a:gd name="T37" fmla="*/ 718585 h 2187575"/>
              <a:gd name="T38" fmla="*/ 353456 w 1909763"/>
              <a:gd name="T39" fmla="*/ 650399 h 2187575"/>
              <a:gd name="T40" fmla="*/ 486477 w 1909763"/>
              <a:gd name="T41" fmla="*/ 1070518 h 2187575"/>
              <a:gd name="T42" fmla="*/ 276062 w 1909763"/>
              <a:gd name="T43" fmla="*/ 1558701 h 2187575"/>
              <a:gd name="T44" fmla="*/ 98470 w 1909763"/>
              <a:gd name="T45" fmla="*/ 718807 h 2187575"/>
              <a:gd name="T46" fmla="*/ 2764 w 1909763"/>
              <a:gd name="T47" fmla="*/ 772703 h 2187575"/>
              <a:gd name="T48" fmla="*/ 132330 w 1909763"/>
              <a:gd name="T49" fmla="*/ 556079 h 2187575"/>
              <a:gd name="T50" fmla="*/ 1655748 w 1909763"/>
              <a:gd name="T51" fmla="*/ 621781 h 2187575"/>
              <a:gd name="T52" fmla="*/ 1559979 w 1909763"/>
              <a:gd name="T53" fmla="*/ 858258 h 2187575"/>
              <a:gd name="T54" fmla="*/ 1490485 w 1909763"/>
              <a:gd name="T55" fmla="*/ 1169066 h 2187575"/>
              <a:gd name="T56" fmla="*/ 1148548 w 1909763"/>
              <a:gd name="T57" fmla="*/ 1134839 h 2187575"/>
              <a:gd name="T58" fmla="*/ 1191420 w 1909763"/>
              <a:gd name="T59" fmla="*/ 1036999 h 2187575"/>
              <a:gd name="T60" fmla="*/ 1418917 w 1909763"/>
              <a:gd name="T61" fmla="*/ 554711 h 2187575"/>
              <a:gd name="T62" fmla="*/ 1218026 w 1909763"/>
              <a:gd name="T63" fmla="*/ 566823 h 2187575"/>
              <a:gd name="T64" fmla="*/ 1169257 w 1909763"/>
              <a:gd name="T65" fmla="*/ 950549 h 2187575"/>
              <a:gd name="T66" fmla="*/ 597517 w 1909763"/>
              <a:gd name="T67" fmla="*/ 1259949 h 2187575"/>
              <a:gd name="T68" fmla="*/ 420081 w 1909763"/>
              <a:gd name="T69" fmla="*/ 800862 h 2187575"/>
              <a:gd name="T70" fmla="*/ 491332 w 1909763"/>
              <a:gd name="T71" fmla="*/ 531563 h 2187575"/>
              <a:gd name="T72" fmla="*/ 961037 w 1909763"/>
              <a:gd name="T73" fmla="*/ 481436 h 2187575"/>
              <a:gd name="T74" fmla="*/ 1469371 w 1909763"/>
              <a:gd name="T75" fmla="*/ 222977 h 2187575"/>
              <a:gd name="T76" fmla="*/ 1423281 w 1909763"/>
              <a:gd name="T77" fmla="*/ 272444 h 2187575"/>
              <a:gd name="T78" fmla="*/ 1479766 w 1909763"/>
              <a:gd name="T79" fmla="*/ 356849 h 2187575"/>
              <a:gd name="T80" fmla="*/ 1434717 w 1909763"/>
              <a:gd name="T81" fmla="*/ 465469 h 2187575"/>
              <a:gd name="T82" fmla="*/ 1309964 w 1909763"/>
              <a:gd name="T83" fmla="*/ 535000 h 2187575"/>
              <a:gd name="T84" fmla="*/ 1191103 w 1909763"/>
              <a:gd name="T85" fmla="*/ 407700 h 2187575"/>
              <a:gd name="T86" fmla="*/ 1193529 w 1909763"/>
              <a:gd name="T87" fmla="*/ 286973 h 2187575"/>
              <a:gd name="T88" fmla="*/ 1244470 w 1909763"/>
              <a:gd name="T89" fmla="*/ 179737 h 2187575"/>
              <a:gd name="T90" fmla="*/ 482666 w 1909763"/>
              <a:gd name="T91" fmla="*/ 214675 h 2187575"/>
              <a:gd name="T92" fmla="*/ 418161 w 1909763"/>
              <a:gd name="T93" fmla="*/ 267255 h 2187575"/>
              <a:gd name="T94" fmla="*/ 487495 w 1909763"/>
              <a:gd name="T95" fmla="*/ 337824 h 2187575"/>
              <a:gd name="T96" fmla="*/ 450241 w 1909763"/>
              <a:gd name="T97" fmla="*/ 452324 h 2187575"/>
              <a:gd name="T98" fmla="*/ 327785 w 1909763"/>
              <a:gd name="T99" fmla="*/ 537767 h 2187575"/>
              <a:gd name="T100" fmla="*/ 203260 w 1909763"/>
              <a:gd name="T101" fmla="*/ 405970 h 2187575"/>
              <a:gd name="T102" fmla="*/ 202570 w 1909763"/>
              <a:gd name="T103" fmla="*/ 292162 h 2187575"/>
              <a:gd name="T104" fmla="*/ 240514 w 1909763"/>
              <a:gd name="T105" fmla="*/ 186656 h 2187575"/>
              <a:gd name="T106" fmla="*/ 1009915 w 1909763"/>
              <a:gd name="T107" fmla="*/ 63292 h 2187575"/>
              <a:gd name="T108" fmla="*/ 870018 w 1909763"/>
              <a:gd name="T109" fmla="*/ 109983 h 2187575"/>
              <a:gd name="T110" fmla="*/ 1004044 w 1909763"/>
              <a:gd name="T111" fmla="*/ 190567 h 2187575"/>
              <a:gd name="T112" fmla="*/ 999207 w 1909763"/>
              <a:gd name="T113" fmla="*/ 308159 h 2187575"/>
              <a:gd name="T114" fmla="*/ 882453 w 1909763"/>
              <a:gd name="T115" fmla="*/ 468983 h 2187575"/>
              <a:gd name="T116" fmla="*/ 722521 w 1909763"/>
              <a:gd name="T117" fmla="*/ 411225 h 2187575"/>
              <a:gd name="T118" fmla="*/ 644800 w 1909763"/>
              <a:gd name="T119" fmla="*/ 298129 h 2187575"/>
              <a:gd name="T120" fmla="*/ 661381 w 1909763"/>
              <a:gd name="T121" fmla="*/ 118629 h 2187575"/>
              <a:gd name="T122" fmla="*/ 758100 w 1909763"/>
              <a:gd name="T123" fmla="*/ 14526 h 21875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09763" h="2187575">
                <a:moveTo>
                  <a:pt x="1028700" y="2105025"/>
                </a:moveTo>
                <a:lnTo>
                  <a:pt x="1141354" y="2105025"/>
                </a:lnTo>
                <a:lnTo>
                  <a:pt x="1146547" y="2108200"/>
                </a:lnTo>
                <a:lnTo>
                  <a:pt x="1159730" y="2117328"/>
                </a:lnTo>
                <a:lnTo>
                  <a:pt x="1167720" y="2122488"/>
                </a:lnTo>
                <a:lnTo>
                  <a:pt x="1176508" y="2129235"/>
                </a:lnTo>
                <a:lnTo>
                  <a:pt x="1185297" y="2136378"/>
                </a:lnTo>
                <a:lnTo>
                  <a:pt x="1193287" y="2143522"/>
                </a:lnTo>
                <a:lnTo>
                  <a:pt x="1200477" y="2151063"/>
                </a:lnTo>
                <a:lnTo>
                  <a:pt x="1203673" y="2154635"/>
                </a:lnTo>
                <a:lnTo>
                  <a:pt x="1206070" y="2158603"/>
                </a:lnTo>
                <a:lnTo>
                  <a:pt x="1208067" y="2161778"/>
                </a:lnTo>
                <a:lnTo>
                  <a:pt x="1209665" y="2165350"/>
                </a:lnTo>
                <a:lnTo>
                  <a:pt x="1210864" y="2168525"/>
                </a:lnTo>
                <a:lnTo>
                  <a:pt x="1211263" y="2171700"/>
                </a:lnTo>
                <a:lnTo>
                  <a:pt x="1210864" y="2174478"/>
                </a:lnTo>
                <a:lnTo>
                  <a:pt x="1209266" y="2176860"/>
                </a:lnTo>
                <a:lnTo>
                  <a:pt x="1207268" y="2179638"/>
                </a:lnTo>
                <a:lnTo>
                  <a:pt x="1204472" y="2181622"/>
                </a:lnTo>
                <a:lnTo>
                  <a:pt x="1200078" y="2183210"/>
                </a:lnTo>
                <a:lnTo>
                  <a:pt x="1195284" y="2185194"/>
                </a:lnTo>
                <a:lnTo>
                  <a:pt x="1188892" y="2186385"/>
                </a:lnTo>
                <a:lnTo>
                  <a:pt x="1181702" y="2187178"/>
                </a:lnTo>
                <a:lnTo>
                  <a:pt x="1172913" y="2187575"/>
                </a:lnTo>
                <a:lnTo>
                  <a:pt x="1164124" y="2187575"/>
                </a:lnTo>
                <a:lnTo>
                  <a:pt x="1156135" y="2186781"/>
                </a:lnTo>
                <a:lnTo>
                  <a:pt x="1147746" y="2185988"/>
                </a:lnTo>
                <a:lnTo>
                  <a:pt x="1140555" y="2184797"/>
                </a:lnTo>
                <a:lnTo>
                  <a:pt x="1133364" y="2182813"/>
                </a:lnTo>
                <a:lnTo>
                  <a:pt x="1126174" y="2180828"/>
                </a:lnTo>
                <a:lnTo>
                  <a:pt x="1119782" y="2178447"/>
                </a:lnTo>
                <a:lnTo>
                  <a:pt x="1113390" y="2175272"/>
                </a:lnTo>
                <a:lnTo>
                  <a:pt x="1106999" y="2172494"/>
                </a:lnTo>
                <a:lnTo>
                  <a:pt x="1101006" y="2169319"/>
                </a:lnTo>
                <a:lnTo>
                  <a:pt x="1095414" y="2166144"/>
                </a:lnTo>
                <a:lnTo>
                  <a:pt x="1084228" y="2159000"/>
                </a:lnTo>
                <a:lnTo>
                  <a:pt x="1073043" y="2151063"/>
                </a:lnTo>
                <a:lnTo>
                  <a:pt x="1068648" y="2147888"/>
                </a:lnTo>
                <a:lnTo>
                  <a:pt x="1065053" y="2146697"/>
                </a:lnTo>
                <a:lnTo>
                  <a:pt x="1064254" y="2146300"/>
                </a:lnTo>
                <a:lnTo>
                  <a:pt x="1063056" y="2146300"/>
                </a:lnTo>
                <a:lnTo>
                  <a:pt x="1062656" y="2146697"/>
                </a:lnTo>
                <a:lnTo>
                  <a:pt x="1061857" y="2147491"/>
                </a:lnTo>
                <a:lnTo>
                  <a:pt x="1061458" y="2148681"/>
                </a:lnTo>
                <a:lnTo>
                  <a:pt x="1060659" y="2149872"/>
                </a:lnTo>
                <a:lnTo>
                  <a:pt x="1059460" y="2151460"/>
                </a:lnTo>
                <a:lnTo>
                  <a:pt x="1059061" y="2151856"/>
                </a:lnTo>
                <a:lnTo>
                  <a:pt x="1058262" y="2151856"/>
                </a:lnTo>
                <a:lnTo>
                  <a:pt x="1045079" y="2151460"/>
                </a:lnTo>
                <a:lnTo>
                  <a:pt x="1038288" y="2150269"/>
                </a:lnTo>
                <a:lnTo>
                  <a:pt x="1035491" y="2149872"/>
                </a:lnTo>
                <a:lnTo>
                  <a:pt x="1033894" y="2149078"/>
                </a:lnTo>
                <a:lnTo>
                  <a:pt x="1031097" y="2138760"/>
                </a:lnTo>
                <a:lnTo>
                  <a:pt x="1029899" y="2129631"/>
                </a:lnTo>
                <a:lnTo>
                  <a:pt x="1029100" y="2122488"/>
                </a:lnTo>
                <a:lnTo>
                  <a:pt x="1029100" y="2117328"/>
                </a:lnTo>
                <a:lnTo>
                  <a:pt x="1029499" y="2112963"/>
                </a:lnTo>
                <a:lnTo>
                  <a:pt x="1029499" y="2110581"/>
                </a:lnTo>
                <a:lnTo>
                  <a:pt x="1030298" y="2108200"/>
                </a:lnTo>
                <a:lnTo>
                  <a:pt x="1028700" y="2105025"/>
                </a:lnTo>
                <a:close/>
                <a:moveTo>
                  <a:pt x="744784" y="2105025"/>
                </a:moveTo>
                <a:lnTo>
                  <a:pt x="857250" y="2105025"/>
                </a:lnTo>
                <a:lnTo>
                  <a:pt x="855270" y="2108200"/>
                </a:lnTo>
                <a:lnTo>
                  <a:pt x="855666" y="2110581"/>
                </a:lnTo>
                <a:lnTo>
                  <a:pt x="856062" y="2112963"/>
                </a:lnTo>
                <a:lnTo>
                  <a:pt x="856062" y="2117328"/>
                </a:lnTo>
                <a:lnTo>
                  <a:pt x="856062" y="2122488"/>
                </a:lnTo>
                <a:lnTo>
                  <a:pt x="855270" y="2129631"/>
                </a:lnTo>
                <a:lnTo>
                  <a:pt x="854082" y="2138760"/>
                </a:lnTo>
                <a:lnTo>
                  <a:pt x="852102" y="2149078"/>
                </a:lnTo>
                <a:lnTo>
                  <a:pt x="849726" y="2149872"/>
                </a:lnTo>
                <a:lnTo>
                  <a:pt x="847350" y="2150269"/>
                </a:lnTo>
                <a:lnTo>
                  <a:pt x="840222" y="2151460"/>
                </a:lnTo>
                <a:lnTo>
                  <a:pt x="827550" y="2151856"/>
                </a:lnTo>
                <a:lnTo>
                  <a:pt x="826758" y="2151856"/>
                </a:lnTo>
                <a:lnTo>
                  <a:pt x="826362" y="2151460"/>
                </a:lnTo>
                <a:lnTo>
                  <a:pt x="825174" y="2149872"/>
                </a:lnTo>
                <a:lnTo>
                  <a:pt x="824778" y="2148681"/>
                </a:lnTo>
                <a:lnTo>
                  <a:pt x="823986" y="2147491"/>
                </a:lnTo>
                <a:lnTo>
                  <a:pt x="823590" y="2146697"/>
                </a:lnTo>
                <a:lnTo>
                  <a:pt x="822402" y="2146300"/>
                </a:lnTo>
                <a:lnTo>
                  <a:pt x="821610" y="2146300"/>
                </a:lnTo>
                <a:lnTo>
                  <a:pt x="820422" y="2146697"/>
                </a:lnTo>
                <a:lnTo>
                  <a:pt x="817254" y="2147888"/>
                </a:lnTo>
                <a:lnTo>
                  <a:pt x="812502" y="2151063"/>
                </a:lnTo>
                <a:lnTo>
                  <a:pt x="801809" y="2159000"/>
                </a:lnTo>
                <a:lnTo>
                  <a:pt x="790721" y="2166144"/>
                </a:lnTo>
                <a:lnTo>
                  <a:pt x="784781" y="2169319"/>
                </a:lnTo>
                <a:lnTo>
                  <a:pt x="778841" y="2172494"/>
                </a:lnTo>
                <a:lnTo>
                  <a:pt x="772901" y="2175272"/>
                </a:lnTo>
                <a:lnTo>
                  <a:pt x="766565" y="2178447"/>
                </a:lnTo>
                <a:lnTo>
                  <a:pt x="759833" y="2180828"/>
                </a:lnTo>
                <a:lnTo>
                  <a:pt x="753100" y="2182813"/>
                </a:lnTo>
                <a:lnTo>
                  <a:pt x="745972" y="2184797"/>
                </a:lnTo>
                <a:lnTo>
                  <a:pt x="738448" y="2185988"/>
                </a:lnTo>
                <a:lnTo>
                  <a:pt x="730924" y="2186781"/>
                </a:lnTo>
                <a:lnTo>
                  <a:pt x="722608" y="2187575"/>
                </a:lnTo>
                <a:lnTo>
                  <a:pt x="713896" y="2187575"/>
                </a:lnTo>
                <a:lnTo>
                  <a:pt x="704788" y="2187178"/>
                </a:lnTo>
                <a:lnTo>
                  <a:pt x="697659" y="2186385"/>
                </a:lnTo>
                <a:lnTo>
                  <a:pt x="691719" y="2185194"/>
                </a:lnTo>
                <a:lnTo>
                  <a:pt x="686571" y="2183210"/>
                </a:lnTo>
                <a:lnTo>
                  <a:pt x="683007" y="2181622"/>
                </a:lnTo>
                <a:lnTo>
                  <a:pt x="679839" y="2179638"/>
                </a:lnTo>
                <a:lnTo>
                  <a:pt x="677859" y="2176860"/>
                </a:lnTo>
                <a:lnTo>
                  <a:pt x="676671" y="2174478"/>
                </a:lnTo>
                <a:lnTo>
                  <a:pt x="676275" y="2171700"/>
                </a:lnTo>
                <a:lnTo>
                  <a:pt x="676671" y="2168525"/>
                </a:lnTo>
                <a:lnTo>
                  <a:pt x="677463" y="2165350"/>
                </a:lnTo>
                <a:lnTo>
                  <a:pt x="679047" y="2161778"/>
                </a:lnTo>
                <a:lnTo>
                  <a:pt x="681423" y="2158603"/>
                </a:lnTo>
                <a:lnTo>
                  <a:pt x="683799" y="2154635"/>
                </a:lnTo>
                <a:lnTo>
                  <a:pt x="686571" y="2151063"/>
                </a:lnTo>
                <a:lnTo>
                  <a:pt x="693699" y="2143522"/>
                </a:lnTo>
                <a:lnTo>
                  <a:pt x="702016" y="2136378"/>
                </a:lnTo>
                <a:lnTo>
                  <a:pt x="710332" y="2129235"/>
                </a:lnTo>
                <a:lnTo>
                  <a:pt x="718648" y="2122488"/>
                </a:lnTo>
                <a:lnTo>
                  <a:pt x="726964" y="2117328"/>
                </a:lnTo>
                <a:lnTo>
                  <a:pt x="739636" y="2108200"/>
                </a:lnTo>
                <a:lnTo>
                  <a:pt x="744784" y="2105025"/>
                </a:lnTo>
                <a:close/>
                <a:moveTo>
                  <a:pt x="1585912" y="1846263"/>
                </a:moveTo>
                <a:lnTo>
                  <a:pt x="1674566" y="1846263"/>
                </a:lnTo>
                <a:lnTo>
                  <a:pt x="1678524" y="1848644"/>
                </a:lnTo>
                <a:lnTo>
                  <a:pt x="1688418" y="1855391"/>
                </a:lnTo>
                <a:lnTo>
                  <a:pt x="1695146" y="1860154"/>
                </a:lnTo>
                <a:lnTo>
                  <a:pt x="1701875" y="1864916"/>
                </a:lnTo>
                <a:lnTo>
                  <a:pt x="1708603" y="1870870"/>
                </a:lnTo>
                <a:lnTo>
                  <a:pt x="1714935" y="1876426"/>
                </a:lnTo>
                <a:lnTo>
                  <a:pt x="1720476" y="1882379"/>
                </a:lnTo>
                <a:lnTo>
                  <a:pt x="1725225" y="1888332"/>
                </a:lnTo>
                <a:lnTo>
                  <a:pt x="1726808" y="1890713"/>
                </a:lnTo>
                <a:lnTo>
                  <a:pt x="1727996" y="1893888"/>
                </a:lnTo>
                <a:lnTo>
                  <a:pt x="1728391" y="1896270"/>
                </a:lnTo>
                <a:lnTo>
                  <a:pt x="1728787" y="1898651"/>
                </a:lnTo>
                <a:lnTo>
                  <a:pt x="1728391" y="1901032"/>
                </a:lnTo>
                <a:lnTo>
                  <a:pt x="1727600" y="1903017"/>
                </a:lnTo>
                <a:lnTo>
                  <a:pt x="1726017" y="1905001"/>
                </a:lnTo>
                <a:lnTo>
                  <a:pt x="1723246" y="1906985"/>
                </a:lnTo>
                <a:lnTo>
                  <a:pt x="1720476" y="1908176"/>
                </a:lnTo>
                <a:lnTo>
                  <a:pt x="1716518" y="1909367"/>
                </a:lnTo>
                <a:lnTo>
                  <a:pt x="1711769" y="1910160"/>
                </a:lnTo>
                <a:lnTo>
                  <a:pt x="1706228" y="1910954"/>
                </a:lnTo>
                <a:lnTo>
                  <a:pt x="1699104" y="1911351"/>
                </a:lnTo>
                <a:lnTo>
                  <a:pt x="1692376" y="1910954"/>
                </a:lnTo>
                <a:lnTo>
                  <a:pt x="1685648" y="1910557"/>
                </a:lnTo>
                <a:lnTo>
                  <a:pt x="1679711" y="1910160"/>
                </a:lnTo>
                <a:lnTo>
                  <a:pt x="1673774" y="1908970"/>
                </a:lnTo>
                <a:lnTo>
                  <a:pt x="1667838" y="1907779"/>
                </a:lnTo>
                <a:lnTo>
                  <a:pt x="1662297" y="1905795"/>
                </a:lnTo>
                <a:lnTo>
                  <a:pt x="1657548" y="1903810"/>
                </a:lnTo>
                <a:lnTo>
                  <a:pt x="1652403" y="1901826"/>
                </a:lnTo>
                <a:lnTo>
                  <a:pt x="1647653" y="1899445"/>
                </a:lnTo>
                <a:lnTo>
                  <a:pt x="1638550" y="1894285"/>
                </a:lnTo>
                <a:lnTo>
                  <a:pt x="1629448" y="1888729"/>
                </a:lnTo>
                <a:lnTo>
                  <a:pt x="1620741" y="1882379"/>
                </a:lnTo>
                <a:lnTo>
                  <a:pt x="1617179" y="1879998"/>
                </a:lnTo>
                <a:lnTo>
                  <a:pt x="1614408" y="1878807"/>
                </a:lnTo>
                <a:lnTo>
                  <a:pt x="1612825" y="1878807"/>
                </a:lnTo>
                <a:lnTo>
                  <a:pt x="1612033" y="1879204"/>
                </a:lnTo>
                <a:lnTo>
                  <a:pt x="1611638" y="1880792"/>
                </a:lnTo>
                <a:lnTo>
                  <a:pt x="1610846" y="1881982"/>
                </a:lnTo>
                <a:lnTo>
                  <a:pt x="1610450" y="1882776"/>
                </a:lnTo>
                <a:lnTo>
                  <a:pt x="1608867" y="1883173"/>
                </a:lnTo>
                <a:lnTo>
                  <a:pt x="1598973" y="1882776"/>
                </a:lnTo>
                <a:lnTo>
                  <a:pt x="1593432" y="1881982"/>
                </a:lnTo>
                <a:lnTo>
                  <a:pt x="1591453" y="1881585"/>
                </a:lnTo>
                <a:lnTo>
                  <a:pt x="1589870" y="1881188"/>
                </a:lnTo>
                <a:lnTo>
                  <a:pt x="1587891" y="1872457"/>
                </a:lnTo>
                <a:lnTo>
                  <a:pt x="1587100" y="1865313"/>
                </a:lnTo>
                <a:lnTo>
                  <a:pt x="1586308" y="1860154"/>
                </a:lnTo>
                <a:lnTo>
                  <a:pt x="1586308" y="1855391"/>
                </a:lnTo>
                <a:lnTo>
                  <a:pt x="1586308" y="1852216"/>
                </a:lnTo>
                <a:lnTo>
                  <a:pt x="1586704" y="1850232"/>
                </a:lnTo>
                <a:lnTo>
                  <a:pt x="1587100" y="1848644"/>
                </a:lnTo>
                <a:lnTo>
                  <a:pt x="1585912" y="1846263"/>
                </a:lnTo>
                <a:close/>
                <a:moveTo>
                  <a:pt x="1360734" y="1846263"/>
                </a:moveTo>
                <a:lnTo>
                  <a:pt x="1449387" y="1846263"/>
                </a:lnTo>
                <a:lnTo>
                  <a:pt x="1448200" y="1848644"/>
                </a:lnTo>
                <a:lnTo>
                  <a:pt x="1448596" y="1850232"/>
                </a:lnTo>
                <a:lnTo>
                  <a:pt x="1448991" y="1852216"/>
                </a:lnTo>
                <a:lnTo>
                  <a:pt x="1448991" y="1855391"/>
                </a:lnTo>
                <a:lnTo>
                  <a:pt x="1448991" y="1860154"/>
                </a:lnTo>
                <a:lnTo>
                  <a:pt x="1448200" y="1865313"/>
                </a:lnTo>
                <a:lnTo>
                  <a:pt x="1447408" y="1872457"/>
                </a:lnTo>
                <a:lnTo>
                  <a:pt x="1445034" y="1881188"/>
                </a:lnTo>
                <a:lnTo>
                  <a:pt x="1443846" y="1881585"/>
                </a:lnTo>
                <a:lnTo>
                  <a:pt x="1441868" y="1881982"/>
                </a:lnTo>
                <a:lnTo>
                  <a:pt x="1436327" y="1882776"/>
                </a:lnTo>
                <a:lnTo>
                  <a:pt x="1426432" y="1883173"/>
                </a:lnTo>
                <a:lnTo>
                  <a:pt x="1424849" y="1882776"/>
                </a:lnTo>
                <a:lnTo>
                  <a:pt x="1424058" y="1881982"/>
                </a:lnTo>
                <a:lnTo>
                  <a:pt x="1423662" y="1880792"/>
                </a:lnTo>
                <a:lnTo>
                  <a:pt x="1423266" y="1879204"/>
                </a:lnTo>
                <a:lnTo>
                  <a:pt x="1422079" y="1878807"/>
                </a:lnTo>
                <a:lnTo>
                  <a:pt x="1420891" y="1878807"/>
                </a:lnTo>
                <a:lnTo>
                  <a:pt x="1417725" y="1879998"/>
                </a:lnTo>
                <a:lnTo>
                  <a:pt x="1414163" y="1882379"/>
                </a:lnTo>
                <a:lnTo>
                  <a:pt x="1405852" y="1888729"/>
                </a:lnTo>
                <a:lnTo>
                  <a:pt x="1396749" y="1894285"/>
                </a:lnTo>
                <a:lnTo>
                  <a:pt x="1387646" y="1899445"/>
                </a:lnTo>
                <a:lnTo>
                  <a:pt x="1382897" y="1901826"/>
                </a:lnTo>
                <a:lnTo>
                  <a:pt x="1377752" y="1903810"/>
                </a:lnTo>
                <a:lnTo>
                  <a:pt x="1373003" y="1905795"/>
                </a:lnTo>
                <a:lnTo>
                  <a:pt x="1367462" y="1907779"/>
                </a:lnTo>
                <a:lnTo>
                  <a:pt x="1361525" y="1908970"/>
                </a:lnTo>
                <a:lnTo>
                  <a:pt x="1355588" y="1910160"/>
                </a:lnTo>
                <a:lnTo>
                  <a:pt x="1349652" y="1910557"/>
                </a:lnTo>
                <a:lnTo>
                  <a:pt x="1342924" y="1910954"/>
                </a:lnTo>
                <a:lnTo>
                  <a:pt x="1336195" y="1911351"/>
                </a:lnTo>
                <a:lnTo>
                  <a:pt x="1329071" y="1910954"/>
                </a:lnTo>
                <a:lnTo>
                  <a:pt x="1323531" y="1910160"/>
                </a:lnTo>
                <a:lnTo>
                  <a:pt x="1318781" y="1909367"/>
                </a:lnTo>
                <a:lnTo>
                  <a:pt x="1314824" y="1908176"/>
                </a:lnTo>
                <a:lnTo>
                  <a:pt x="1312053" y="1906985"/>
                </a:lnTo>
                <a:lnTo>
                  <a:pt x="1309283" y="1905001"/>
                </a:lnTo>
                <a:lnTo>
                  <a:pt x="1307700" y="1903017"/>
                </a:lnTo>
                <a:lnTo>
                  <a:pt x="1306908" y="1901032"/>
                </a:lnTo>
                <a:lnTo>
                  <a:pt x="1306512" y="1898651"/>
                </a:lnTo>
                <a:lnTo>
                  <a:pt x="1306512" y="1896270"/>
                </a:lnTo>
                <a:lnTo>
                  <a:pt x="1307304" y="1893888"/>
                </a:lnTo>
                <a:lnTo>
                  <a:pt x="1308491" y="1890713"/>
                </a:lnTo>
                <a:lnTo>
                  <a:pt x="1310074" y="1888332"/>
                </a:lnTo>
                <a:lnTo>
                  <a:pt x="1314824" y="1882379"/>
                </a:lnTo>
                <a:lnTo>
                  <a:pt x="1320364" y="1876426"/>
                </a:lnTo>
                <a:lnTo>
                  <a:pt x="1326697" y="1870870"/>
                </a:lnTo>
                <a:lnTo>
                  <a:pt x="1333425" y="1864916"/>
                </a:lnTo>
                <a:lnTo>
                  <a:pt x="1340153" y="1860154"/>
                </a:lnTo>
                <a:lnTo>
                  <a:pt x="1346881" y="1855391"/>
                </a:lnTo>
                <a:lnTo>
                  <a:pt x="1356776" y="1848644"/>
                </a:lnTo>
                <a:lnTo>
                  <a:pt x="1360734" y="1846263"/>
                </a:lnTo>
                <a:close/>
                <a:moveTo>
                  <a:pt x="449262" y="1846263"/>
                </a:moveTo>
                <a:lnTo>
                  <a:pt x="537671" y="1846263"/>
                </a:lnTo>
                <a:lnTo>
                  <a:pt x="542012" y="1848644"/>
                </a:lnTo>
                <a:lnTo>
                  <a:pt x="551880" y="1855391"/>
                </a:lnTo>
                <a:lnTo>
                  <a:pt x="558194" y="1860154"/>
                </a:lnTo>
                <a:lnTo>
                  <a:pt x="564904" y="1864916"/>
                </a:lnTo>
                <a:lnTo>
                  <a:pt x="571614" y="1870870"/>
                </a:lnTo>
                <a:lnTo>
                  <a:pt x="577929" y="1876426"/>
                </a:lnTo>
                <a:lnTo>
                  <a:pt x="583849" y="1882379"/>
                </a:lnTo>
                <a:lnTo>
                  <a:pt x="588190" y="1888332"/>
                </a:lnTo>
                <a:lnTo>
                  <a:pt x="589769" y="1890713"/>
                </a:lnTo>
                <a:lnTo>
                  <a:pt x="590953" y="1893888"/>
                </a:lnTo>
                <a:lnTo>
                  <a:pt x="591742" y="1896270"/>
                </a:lnTo>
                <a:lnTo>
                  <a:pt x="592137" y="1898651"/>
                </a:lnTo>
                <a:lnTo>
                  <a:pt x="591742" y="1901032"/>
                </a:lnTo>
                <a:lnTo>
                  <a:pt x="590558" y="1903017"/>
                </a:lnTo>
                <a:lnTo>
                  <a:pt x="589374" y="1905001"/>
                </a:lnTo>
                <a:lnTo>
                  <a:pt x="587006" y="1906985"/>
                </a:lnTo>
                <a:lnTo>
                  <a:pt x="583849" y="1908176"/>
                </a:lnTo>
                <a:lnTo>
                  <a:pt x="579902" y="1909367"/>
                </a:lnTo>
                <a:lnTo>
                  <a:pt x="575166" y="1910160"/>
                </a:lnTo>
                <a:lnTo>
                  <a:pt x="569246" y="1910954"/>
                </a:lnTo>
                <a:lnTo>
                  <a:pt x="562141" y="1911351"/>
                </a:lnTo>
                <a:lnTo>
                  <a:pt x="555432" y="1910954"/>
                </a:lnTo>
                <a:lnTo>
                  <a:pt x="549117" y="1910557"/>
                </a:lnTo>
                <a:lnTo>
                  <a:pt x="542802" y="1910160"/>
                </a:lnTo>
                <a:lnTo>
                  <a:pt x="536882" y="1908970"/>
                </a:lnTo>
                <a:lnTo>
                  <a:pt x="531356" y="1907779"/>
                </a:lnTo>
                <a:lnTo>
                  <a:pt x="526225" y="1905795"/>
                </a:lnTo>
                <a:lnTo>
                  <a:pt x="521094" y="1903810"/>
                </a:lnTo>
                <a:lnTo>
                  <a:pt x="515963" y="1901826"/>
                </a:lnTo>
                <a:lnTo>
                  <a:pt x="510833" y="1899445"/>
                </a:lnTo>
                <a:lnTo>
                  <a:pt x="501755" y="1894285"/>
                </a:lnTo>
                <a:lnTo>
                  <a:pt x="493072" y="1888729"/>
                </a:lnTo>
                <a:lnTo>
                  <a:pt x="484389" y="1882379"/>
                </a:lnTo>
                <a:lnTo>
                  <a:pt x="480837" y="1879998"/>
                </a:lnTo>
                <a:lnTo>
                  <a:pt x="478074" y="1878807"/>
                </a:lnTo>
                <a:lnTo>
                  <a:pt x="476495" y="1878807"/>
                </a:lnTo>
                <a:lnTo>
                  <a:pt x="475706" y="1879204"/>
                </a:lnTo>
                <a:lnTo>
                  <a:pt x="474916" y="1880792"/>
                </a:lnTo>
                <a:lnTo>
                  <a:pt x="474522" y="1881982"/>
                </a:lnTo>
                <a:lnTo>
                  <a:pt x="473732" y="1882776"/>
                </a:lnTo>
                <a:lnTo>
                  <a:pt x="472943" y="1883173"/>
                </a:lnTo>
                <a:lnTo>
                  <a:pt x="462681" y="1882776"/>
                </a:lnTo>
                <a:lnTo>
                  <a:pt x="457156" y="1881982"/>
                </a:lnTo>
                <a:lnTo>
                  <a:pt x="455182" y="1881585"/>
                </a:lnTo>
                <a:lnTo>
                  <a:pt x="453603" y="1881188"/>
                </a:lnTo>
                <a:lnTo>
                  <a:pt x="452025" y="1872457"/>
                </a:lnTo>
                <a:lnTo>
                  <a:pt x="450446" y="1865313"/>
                </a:lnTo>
                <a:lnTo>
                  <a:pt x="450051" y="1860154"/>
                </a:lnTo>
                <a:lnTo>
                  <a:pt x="450051" y="1855391"/>
                </a:lnTo>
                <a:lnTo>
                  <a:pt x="450051" y="1852216"/>
                </a:lnTo>
                <a:lnTo>
                  <a:pt x="450446" y="1850232"/>
                </a:lnTo>
                <a:lnTo>
                  <a:pt x="450841" y="1848644"/>
                </a:lnTo>
                <a:lnTo>
                  <a:pt x="449262" y="1846263"/>
                </a:lnTo>
                <a:close/>
                <a:moveTo>
                  <a:pt x="224686" y="1846263"/>
                </a:moveTo>
                <a:lnTo>
                  <a:pt x="314325" y="1846263"/>
                </a:lnTo>
                <a:lnTo>
                  <a:pt x="313124" y="1848644"/>
                </a:lnTo>
                <a:lnTo>
                  <a:pt x="313124" y="1850232"/>
                </a:lnTo>
                <a:lnTo>
                  <a:pt x="313525" y="1852216"/>
                </a:lnTo>
                <a:lnTo>
                  <a:pt x="313925" y="1855391"/>
                </a:lnTo>
                <a:lnTo>
                  <a:pt x="313525" y="1860154"/>
                </a:lnTo>
                <a:lnTo>
                  <a:pt x="313124" y="1865313"/>
                </a:lnTo>
                <a:lnTo>
                  <a:pt x="311924" y="1872457"/>
                </a:lnTo>
                <a:lnTo>
                  <a:pt x="310323" y="1881188"/>
                </a:lnTo>
                <a:lnTo>
                  <a:pt x="308722" y="1881585"/>
                </a:lnTo>
                <a:lnTo>
                  <a:pt x="306321" y="1881982"/>
                </a:lnTo>
                <a:lnTo>
                  <a:pt x="300719" y="1882776"/>
                </a:lnTo>
                <a:lnTo>
                  <a:pt x="290715" y="1883173"/>
                </a:lnTo>
                <a:lnTo>
                  <a:pt x="289914" y="1882776"/>
                </a:lnTo>
                <a:lnTo>
                  <a:pt x="288714" y="1881982"/>
                </a:lnTo>
                <a:lnTo>
                  <a:pt x="288314" y="1880792"/>
                </a:lnTo>
                <a:lnTo>
                  <a:pt x="287513" y="1879204"/>
                </a:lnTo>
                <a:lnTo>
                  <a:pt x="286713" y="1878807"/>
                </a:lnTo>
                <a:lnTo>
                  <a:pt x="285112" y="1878807"/>
                </a:lnTo>
                <a:lnTo>
                  <a:pt x="282311" y="1879998"/>
                </a:lnTo>
                <a:lnTo>
                  <a:pt x="278709" y="1882379"/>
                </a:lnTo>
                <a:lnTo>
                  <a:pt x="270306" y="1888729"/>
                </a:lnTo>
                <a:lnTo>
                  <a:pt x="261102" y="1894285"/>
                </a:lnTo>
                <a:lnTo>
                  <a:pt x="251898" y="1899445"/>
                </a:lnTo>
                <a:lnTo>
                  <a:pt x="246695" y="1901826"/>
                </a:lnTo>
                <a:lnTo>
                  <a:pt x="242293" y="1903810"/>
                </a:lnTo>
                <a:lnTo>
                  <a:pt x="236691" y="1905795"/>
                </a:lnTo>
                <a:lnTo>
                  <a:pt x="231089" y="1907779"/>
                </a:lnTo>
                <a:lnTo>
                  <a:pt x="225486" y="1908970"/>
                </a:lnTo>
                <a:lnTo>
                  <a:pt x="219484" y="1910160"/>
                </a:lnTo>
                <a:lnTo>
                  <a:pt x="213081" y="1910557"/>
                </a:lnTo>
                <a:lnTo>
                  <a:pt x="206678" y="1910954"/>
                </a:lnTo>
                <a:lnTo>
                  <a:pt x="199875" y="1911351"/>
                </a:lnTo>
                <a:lnTo>
                  <a:pt x="192672" y="1910954"/>
                </a:lnTo>
                <a:lnTo>
                  <a:pt x="186669" y="1910160"/>
                </a:lnTo>
                <a:lnTo>
                  <a:pt x="182267" y="1909367"/>
                </a:lnTo>
                <a:lnTo>
                  <a:pt x="178266" y="1908176"/>
                </a:lnTo>
                <a:lnTo>
                  <a:pt x="175064" y="1906985"/>
                </a:lnTo>
                <a:lnTo>
                  <a:pt x="172663" y="1905001"/>
                </a:lnTo>
                <a:lnTo>
                  <a:pt x="171062" y="1903017"/>
                </a:lnTo>
                <a:lnTo>
                  <a:pt x="169862" y="1901032"/>
                </a:lnTo>
                <a:lnTo>
                  <a:pt x="169862" y="1898651"/>
                </a:lnTo>
                <a:lnTo>
                  <a:pt x="169862" y="1896270"/>
                </a:lnTo>
                <a:lnTo>
                  <a:pt x="170662" y="1893888"/>
                </a:lnTo>
                <a:lnTo>
                  <a:pt x="171863" y="1890713"/>
                </a:lnTo>
                <a:lnTo>
                  <a:pt x="173864" y="1888332"/>
                </a:lnTo>
                <a:lnTo>
                  <a:pt x="177865" y="1882379"/>
                </a:lnTo>
                <a:lnTo>
                  <a:pt x="183868" y="1876426"/>
                </a:lnTo>
                <a:lnTo>
                  <a:pt x="190271" y="1870870"/>
                </a:lnTo>
                <a:lnTo>
                  <a:pt x="197074" y="1864916"/>
                </a:lnTo>
                <a:lnTo>
                  <a:pt x="203877" y="1860154"/>
                </a:lnTo>
                <a:lnTo>
                  <a:pt x="210279" y="1855391"/>
                </a:lnTo>
                <a:lnTo>
                  <a:pt x="220284" y="1848644"/>
                </a:lnTo>
                <a:lnTo>
                  <a:pt x="224686" y="1846263"/>
                </a:lnTo>
                <a:close/>
                <a:moveTo>
                  <a:pt x="1862137" y="1284288"/>
                </a:moveTo>
                <a:lnTo>
                  <a:pt x="1861739" y="1287447"/>
                </a:lnTo>
                <a:lnTo>
                  <a:pt x="1860144" y="1296135"/>
                </a:lnTo>
                <a:lnTo>
                  <a:pt x="1858151" y="1308772"/>
                </a:lnTo>
                <a:lnTo>
                  <a:pt x="1856557" y="1315880"/>
                </a:lnTo>
                <a:lnTo>
                  <a:pt x="1854564" y="1322988"/>
                </a:lnTo>
                <a:lnTo>
                  <a:pt x="1852172" y="1330097"/>
                </a:lnTo>
                <a:lnTo>
                  <a:pt x="1849781" y="1337205"/>
                </a:lnTo>
                <a:lnTo>
                  <a:pt x="1846194" y="1343918"/>
                </a:lnTo>
                <a:lnTo>
                  <a:pt x="1843005" y="1350237"/>
                </a:lnTo>
                <a:lnTo>
                  <a:pt x="1838620" y="1355370"/>
                </a:lnTo>
                <a:lnTo>
                  <a:pt x="1836627" y="1357345"/>
                </a:lnTo>
                <a:lnTo>
                  <a:pt x="1834634" y="1359714"/>
                </a:lnTo>
                <a:lnTo>
                  <a:pt x="1831844" y="1361294"/>
                </a:lnTo>
                <a:lnTo>
                  <a:pt x="1829453" y="1362478"/>
                </a:lnTo>
                <a:lnTo>
                  <a:pt x="1826264" y="1363268"/>
                </a:lnTo>
                <a:lnTo>
                  <a:pt x="1823474" y="1363663"/>
                </a:lnTo>
                <a:lnTo>
                  <a:pt x="1820285" y="1363663"/>
                </a:lnTo>
                <a:lnTo>
                  <a:pt x="1816698" y="1363663"/>
                </a:lnTo>
                <a:lnTo>
                  <a:pt x="1814306" y="1363268"/>
                </a:lnTo>
                <a:lnTo>
                  <a:pt x="1811117" y="1362873"/>
                </a:lnTo>
                <a:lnTo>
                  <a:pt x="1809124" y="1362084"/>
                </a:lnTo>
                <a:lnTo>
                  <a:pt x="1807131" y="1361294"/>
                </a:lnTo>
                <a:lnTo>
                  <a:pt x="1805138" y="1360109"/>
                </a:lnTo>
                <a:lnTo>
                  <a:pt x="1803544" y="1358135"/>
                </a:lnTo>
                <a:lnTo>
                  <a:pt x="1802348" y="1356555"/>
                </a:lnTo>
                <a:lnTo>
                  <a:pt x="1801153" y="1354975"/>
                </a:lnTo>
                <a:lnTo>
                  <a:pt x="1800355" y="1353001"/>
                </a:lnTo>
                <a:lnTo>
                  <a:pt x="1799558" y="1350237"/>
                </a:lnTo>
                <a:lnTo>
                  <a:pt x="1798362" y="1345498"/>
                </a:lnTo>
                <a:lnTo>
                  <a:pt x="1797964" y="1339969"/>
                </a:lnTo>
                <a:lnTo>
                  <a:pt x="1797565" y="1334835"/>
                </a:lnTo>
                <a:lnTo>
                  <a:pt x="1796369" y="1330886"/>
                </a:lnTo>
                <a:lnTo>
                  <a:pt x="1795971" y="1329702"/>
                </a:lnTo>
                <a:lnTo>
                  <a:pt x="1795174" y="1328912"/>
                </a:lnTo>
                <a:lnTo>
                  <a:pt x="1794376" y="1328122"/>
                </a:lnTo>
                <a:lnTo>
                  <a:pt x="1793579" y="1328122"/>
                </a:lnTo>
                <a:lnTo>
                  <a:pt x="1791985" y="1328122"/>
                </a:lnTo>
                <a:lnTo>
                  <a:pt x="1791188" y="1328517"/>
                </a:lnTo>
                <a:lnTo>
                  <a:pt x="1790390" y="1328912"/>
                </a:lnTo>
                <a:lnTo>
                  <a:pt x="1789992" y="1329702"/>
                </a:lnTo>
                <a:lnTo>
                  <a:pt x="1788796" y="1332071"/>
                </a:lnTo>
                <a:lnTo>
                  <a:pt x="1788398" y="1336020"/>
                </a:lnTo>
                <a:lnTo>
                  <a:pt x="1787999" y="1337995"/>
                </a:lnTo>
                <a:lnTo>
                  <a:pt x="1787600" y="1340759"/>
                </a:lnTo>
                <a:lnTo>
                  <a:pt x="1785209" y="1346288"/>
                </a:lnTo>
                <a:lnTo>
                  <a:pt x="1782020" y="1351816"/>
                </a:lnTo>
                <a:lnTo>
                  <a:pt x="1778034" y="1356950"/>
                </a:lnTo>
                <a:lnTo>
                  <a:pt x="1776440" y="1358529"/>
                </a:lnTo>
                <a:lnTo>
                  <a:pt x="1774845" y="1360504"/>
                </a:lnTo>
                <a:lnTo>
                  <a:pt x="1773251" y="1361294"/>
                </a:lnTo>
                <a:lnTo>
                  <a:pt x="1771657" y="1361294"/>
                </a:lnTo>
                <a:lnTo>
                  <a:pt x="1770859" y="1360899"/>
                </a:lnTo>
                <a:lnTo>
                  <a:pt x="1770062" y="1358924"/>
                </a:lnTo>
                <a:lnTo>
                  <a:pt x="1770062" y="1356555"/>
                </a:lnTo>
                <a:lnTo>
                  <a:pt x="1770062" y="1353396"/>
                </a:lnTo>
                <a:lnTo>
                  <a:pt x="1772454" y="1335230"/>
                </a:lnTo>
                <a:lnTo>
                  <a:pt x="1774048" y="1326148"/>
                </a:lnTo>
                <a:lnTo>
                  <a:pt x="1775643" y="1317460"/>
                </a:lnTo>
                <a:lnTo>
                  <a:pt x="1778034" y="1309957"/>
                </a:lnTo>
                <a:lnTo>
                  <a:pt x="1779628" y="1306797"/>
                </a:lnTo>
                <a:lnTo>
                  <a:pt x="1781223" y="1303638"/>
                </a:lnTo>
                <a:lnTo>
                  <a:pt x="1782817" y="1301269"/>
                </a:lnTo>
                <a:lnTo>
                  <a:pt x="1784810" y="1299689"/>
                </a:lnTo>
                <a:lnTo>
                  <a:pt x="1787202" y="1298110"/>
                </a:lnTo>
                <a:lnTo>
                  <a:pt x="1789593" y="1297715"/>
                </a:lnTo>
                <a:lnTo>
                  <a:pt x="1862137" y="1284288"/>
                </a:lnTo>
                <a:close/>
                <a:moveTo>
                  <a:pt x="42862" y="1284288"/>
                </a:moveTo>
                <a:lnTo>
                  <a:pt x="114155" y="1297983"/>
                </a:lnTo>
                <a:lnTo>
                  <a:pt x="116114" y="1298386"/>
                </a:lnTo>
                <a:lnTo>
                  <a:pt x="118073" y="1299595"/>
                </a:lnTo>
                <a:lnTo>
                  <a:pt x="120423" y="1301609"/>
                </a:lnTo>
                <a:lnTo>
                  <a:pt x="121990" y="1303623"/>
                </a:lnTo>
                <a:lnTo>
                  <a:pt x="123557" y="1306845"/>
                </a:lnTo>
                <a:lnTo>
                  <a:pt x="125124" y="1310067"/>
                </a:lnTo>
                <a:lnTo>
                  <a:pt x="127474" y="1318123"/>
                </a:lnTo>
                <a:lnTo>
                  <a:pt x="129433" y="1326985"/>
                </a:lnTo>
                <a:lnTo>
                  <a:pt x="130608" y="1335847"/>
                </a:lnTo>
                <a:lnTo>
                  <a:pt x="133350" y="1354376"/>
                </a:lnTo>
                <a:lnTo>
                  <a:pt x="133350" y="1358001"/>
                </a:lnTo>
                <a:lnTo>
                  <a:pt x="132958" y="1360820"/>
                </a:lnTo>
                <a:lnTo>
                  <a:pt x="132566" y="1362029"/>
                </a:lnTo>
                <a:lnTo>
                  <a:pt x="131000" y="1362834"/>
                </a:lnTo>
                <a:lnTo>
                  <a:pt x="129824" y="1362432"/>
                </a:lnTo>
                <a:lnTo>
                  <a:pt x="128257" y="1361626"/>
                </a:lnTo>
                <a:lnTo>
                  <a:pt x="126691" y="1360418"/>
                </a:lnTo>
                <a:lnTo>
                  <a:pt x="124732" y="1358001"/>
                </a:lnTo>
                <a:lnTo>
                  <a:pt x="121598" y="1353167"/>
                </a:lnTo>
                <a:lnTo>
                  <a:pt x="118073" y="1347528"/>
                </a:lnTo>
                <a:lnTo>
                  <a:pt x="116114" y="1341486"/>
                </a:lnTo>
                <a:lnTo>
                  <a:pt x="115331" y="1339069"/>
                </a:lnTo>
                <a:lnTo>
                  <a:pt x="115331" y="1336652"/>
                </a:lnTo>
                <a:lnTo>
                  <a:pt x="114939" y="1333430"/>
                </a:lnTo>
                <a:lnTo>
                  <a:pt x="113764" y="1330610"/>
                </a:lnTo>
                <a:lnTo>
                  <a:pt x="112980" y="1329805"/>
                </a:lnTo>
                <a:lnTo>
                  <a:pt x="111805" y="1328999"/>
                </a:lnTo>
                <a:lnTo>
                  <a:pt x="111022" y="1328596"/>
                </a:lnTo>
                <a:lnTo>
                  <a:pt x="110238" y="1328596"/>
                </a:lnTo>
                <a:lnTo>
                  <a:pt x="109455" y="1328999"/>
                </a:lnTo>
                <a:lnTo>
                  <a:pt x="108671" y="1329402"/>
                </a:lnTo>
                <a:lnTo>
                  <a:pt x="107888" y="1330610"/>
                </a:lnTo>
                <a:lnTo>
                  <a:pt x="107104" y="1332221"/>
                </a:lnTo>
                <a:lnTo>
                  <a:pt x="106321" y="1335444"/>
                </a:lnTo>
                <a:lnTo>
                  <a:pt x="105929" y="1341083"/>
                </a:lnTo>
                <a:lnTo>
                  <a:pt x="105146" y="1346722"/>
                </a:lnTo>
                <a:lnTo>
                  <a:pt x="104362" y="1351556"/>
                </a:lnTo>
                <a:lnTo>
                  <a:pt x="103579" y="1353973"/>
                </a:lnTo>
                <a:lnTo>
                  <a:pt x="102795" y="1355987"/>
                </a:lnTo>
                <a:lnTo>
                  <a:pt x="101620" y="1358001"/>
                </a:lnTo>
                <a:lnTo>
                  <a:pt x="100445" y="1360015"/>
                </a:lnTo>
                <a:lnTo>
                  <a:pt x="98487" y="1361223"/>
                </a:lnTo>
                <a:lnTo>
                  <a:pt x="96920" y="1362432"/>
                </a:lnTo>
                <a:lnTo>
                  <a:pt x="94961" y="1363237"/>
                </a:lnTo>
                <a:lnTo>
                  <a:pt x="92611" y="1364043"/>
                </a:lnTo>
                <a:lnTo>
                  <a:pt x="89869" y="1364848"/>
                </a:lnTo>
                <a:lnTo>
                  <a:pt x="87127" y="1365251"/>
                </a:lnTo>
                <a:lnTo>
                  <a:pt x="80467" y="1364848"/>
                </a:lnTo>
                <a:lnTo>
                  <a:pt x="77725" y="1364446"/>
                </a:lnTo>
                <a:lnTo>
                  <a:pt x="74983" y="1363640"/>
                </a:lnTo>
                <a:lnTo>
                  <a:pt x="72633" y="1362432"/>
                </a:lnTo>
                <a:lnTo>
                  <a:pt x="69891" y="1360820"/>
                </a:lnTo>
                <a:lnTo>
                  <a:pt x="67932" y="1358806"/>
                </a:lnTo>
                <a:lnTo>
                  <a:pt x="65190" y="1356792"/>
                </a:lnTo>
                <a:lnTo>
                  <a:pt x="61665" y="1351153"/>
                </a:lnTo>
                <a:lnTo>
                  <a:pt x="57747" y="1345111"/>
                </a:lnTo>
                <a:lnTo>
                  <a:pt x="55005" y="1338263"/>
                </a:lnTo>
                <a:lnTo>
                  <a:pt x="52655" y="1331013"/>
                </a:lnTo>
                <a:lnTo>
                  <a:pt x="49913" y="1323360"/>
                </a:lnTo>
                <a:lnTo>
                  <a:pt x="48346" y="1316109"/>
                </a:lnTo>
                <a:lnTo>
                  <a:pt x="46779" y="1308859"/>
                </a:lnTo>
                <a:lnTo>
                  <a:pt x="44037" y="1296372"/>
                </a:lnTo>
                <a:lnTo>
                  <a:pt x="43254" y="1287511"/>
                </a:lnTo>
                <a:lnTo>
                  <a:pt x="42862" y="1284288"/>
                </a:lnTo>
                <a:close/>
                <a:moveTo>
                  <a:pt x="1298517" y="998258"/>
                </a:moveTo>
                <a:lnTo>
                  <a:pt x="1247697" y="1005006"/>
                </a:lnTo>
                <a:lnTo>
                  <a:pt x="970168" y="1039940"/>
                </a:lnTo>
                <a:lnTo>
                  <a:pt x="956272" y="1045895"/>
                </a:lnTo>
                <a:lnTo>
                  <a:pt x="928877" y="1057010"/>
                </a:lnTo>
                <a:lnTo>
                  <a:pt x="879644" y="1076859"/>
                </a:lnTo>
                <a:lnTo>
                  <a:pt x="925700" y="1070905"/>
                </a:lnTo>
                <a:lnTo>
                  <a:pt x="946743" y="1068523"/>
                </a:lnTo>
                <a:lnTo>
                  <a:pt x="1317972" y="1020885"/>
                </a:lnTo>
                <a:lnTo>
                  <a:pt x="1314399" y="1016122"/>
                </a:lnTo>
                <a:lnTo>
                  <a:pt x="1298517" y="998258"/>
                </a:lnTo>
                <a:close/>
                <a:moveTo>
                  <a:pt x="1085309" y="949429"/>
                </a:moveTo>
                <a:lnTo>
                  <a:pt x="951111" y="956178"/>
                </a:lnTo>
                <a:lnTo>
                  <a:pt x="912995" y="958163"/>
                </a:lnTo>
                <a:lnTo>
                  <a:pt x="891952" y="958957"/>
                </a:lnTo>
                <a:lnTo>
                  <a:pt x="653731" y="981585"/>
                </a:lnTo>
                <a:lnTo>
                  <a:pt x="641819" y="988730"/>
                </a:lnTo>
                <a:lnTo>
                  <a:pt x="569956" y="1031207"/>
                </a:lnTo>
                <a:lnTo>
                  <a:pt x="947934" y="971263"/>
                </a:lnTo>
                <a:lnTo>
                  <a:pt x="990814" y="964515"/>
                </a:lnTo>
                <a:lnTo>
                  <a:pt x="999549" y="962927"/>
                </a:lnTo>
                <a:lnTo>
                  <a:pt x="1085309" y="949429"/>
                </a:lnTo>
                <a:close/>
                <a:moveTo>
                  <a:pt x="606483" y="818030"/>
                </a:moveTo>
                <a:lnTo>
                  <a:pt x="609660" y="823191"/>
                </a:lnTo>
                <a:lnTo>
                  <a:pt x="612836" y="831527"/>
                </a:lnTo>
                <a:lnTo>
                  <a:pt x="621174" y="852964"/>
                </a:lnTo>
                <a:lnTo>
                  <a:pt x="619188" y="828351"/>
                </a:lnTo>
                <a:lnTo>
                  <a:pt x="606483" y="818030"/>
                </a:lnTo>
                <a:close/>
                <a:moveTo>
                  <a:pt x="1283033" y="812472"/>
                </a:moveTo>
                <a:lnTo>
                  <a:pt x="1282239" y="812869"/>
                </a:lnTo>
                <a:lnTo>
                  <a:pt x="1281445" y="814060"/>
                </a:lnTo>
                <a:lnTo>
                  <a:pt x="1273504" y="824381"/>
                </a:lnTo>
                <a:lnTo>
                  <a:pt x="1265960" y="835100"/>
                </a:lnTo>
                <a:lnTo>
                  <a:pt x="1263578" y="838276"/>
                </a:lnTo>
                <a:lnTo>
                  <a:pt x="1256034" y="951811"/>
                </a:lnTo>
                <a:lnTo>
                  <a:pt x="1261990" y="924023"/>
                </a:lnTo>
                <a:lnTo>
                  <a:pt x="1268342" y="897425"/>
                </a:lnTo>
                <a:lnTo>
                  <a:pt x="1279062" y="850185"/>
                </a:lnTo>
                <a:lnTo>
                  <a:pt x="1282239" y="832321"/>
                </a:lnTo>
                <a:lnTo>
                  <a:pt x="1283430" y="825175"/>
                </a:lnTo>
                <a:lnTo>
                  <a:pt x="1284621" y="819618"/>
                </a:lnTo>
                <a:lnTo>
                  <a:pt x="1284621" y="815251"/>
                </a:lnTo>
                <a:lnTo>
                  <a:pt x="1283827" y="812869"/>
                </a:lnTo>
                <a:lnTo>
                  <a:pt x="1283430" y="812472"/>
                </a:lnTo>
                <a:lnTo>
                  <a:pt x="1283033" y="812472"/>
                </a:lnTo>
                <a:close/>
                <a:moveTo>
                  <a:pt x="266522" y="615950"/>
                </a:moveTo>
                <a:lnTo>
                  <a:pt x="270489" y="616347"/>
                </a:lnTo>
                <a:lnTo>
                  <a:pt x="273661" y="619521"/>
                </a:lnTo>
                <a:lnTo>
                  <a:pt x="344258" y="879386"/>
                </a:lnTo>
                <a:lnTo>
                  <a:pt x="345448" y="868674"/>
                </a:lnTo>
                <a:lnTo>
                  <a:pt x="370434" y="687760"/>
                </a:lnTo>
                <a:lnTo>
                  <a:pt x="364485" y="673081"/>
                </a:lnTo>
                <a:lnTo>
                  <a:pt x="370831" y="674271"/>
                </a:lnTo>
                <a:lnTo>
                  <a:pt x="377573" y="675858"/>
                </a:lnTo>
                <a:lnTo>
                  <a:pt x="383919" y="676255"/>
                </a:lnTo>
                <a:lnTo>
                  <a:pt x="390265" y="676652"/>
                </a:lnTo>
                <a:lnTo>
                  <a:pt x="396214" y="676255"/>
                </a:lnTo>
                <a:lnTo>
                  <a:pt x="402957" y="675858"/>
                </a:lnTo>
                <a:lnTo>
                  <a:pt x="409699" y="674668"/>
                </a:lnTo>
                <a:lnTo>
                  <a:pt x="416045" y="673478"/>
                </a:lnTo>
                <a:lnTo>
                  <a:pt x="412872" y="683793"/>
                </a:lnTo>
                <a:lnTo>
                  <a:pt x="409699" y="694108"/>
                </a:lnTo>
                <a:lnTo>
                  <a:pt x="407716" y="704820"/>
                </a:lnTo>
                <a:lnTo>
                  <a:pt x="406526" y="716326"/>
                </a:lnTo>
                <a:lnTo>
                  <a:pt x="406129" y="724657"/>
                </a:lnTo>
                <a:lnTo>
                  <a:pt x="405733" y="734973"/>
                </a:lnTo>
                <a:lnTo>
                  <a:pt x="405733" y="746875"/>
                </a:lnTo>
                <a:lnTo>
                  <a:pt x="406526" y="759967"/>
                </a:lnTo>
                <a:lnTo>
                  <a:pt x="407319" y="774250"/>
                </a:lnTo>
                <a:lnTo>
                  <a:pt x="408509" y="789326"/>
                </a:lnTo>
                <a:lnTo>
                  <a:pt x="412079" y="823049"/>
                </a:lnTo>
                <a:lnTo>
                  <a:pt x="416045" y="859549"/>
                </a:lnTo>
                <a:lnTo>
                  <a:pt x="421597" y="897636"/>
                </a:lnTo>
                <a:lnTo>
                  <a:pt x="427546" y="936914"/>
                </a:lnTo>
                <a:lnTo>
                  <a:pt x="433496" y="976191"/>
                </a:lnTo>
                <a:lnTo>
                  <a:pt x="445791" y="1051175"/>
                </a:lnTo>
                <a:lnTo>
                  <a:pt x="456896" y="1114257"/>
                </a:lnTo>
                <a:lnTo>
                  <a:pt x="468398" y="1176546"/>
                </a:lnTo>
                <a:lnTo>
                  <a:pt x="469587" y="1181703"/>
                </a:lnTo>
                <a:lnTo>
                  <a:pt x="471967" y="1187258"/>
                </a:lnTo>
                <a:lnTo>
                  <a:pt x="474347" y="1192415"/>
                </a:lnTo>
                <a:lnTo>
                  <a:pt x="477123" y="1197573"/>
                </a:lnTo>
                <a:lnTo>
                  <a:pt x="481089" y="1201937"/>
                </a:lnTo>
                <a:lnTo>
                  <a:pt x="485055" y="1206301"/>
                </a:lnTo>
                <a:lnTo>
                  <a:pt x="489418" y="1210269"/>
                </a:lnTo>
                <a:lnTo>
                  <a:pt x="494177" y="1213046"/>
                </a:lnTo>
                <a:lnTo>
                  <a:pt x="500920" y="1217410"/>
                </a:lnTo>
                <a:lnTo>
                  <a:pt x="508059" y="1220187"/>
                </a:lnTo>
                <a:lnTo>
                  <a:pt x="515594" y="1222964"/>
                </a:lnTo>
                <a:lnTo>
                  <a:pt x="523527" y="1225345"/>
                </a:lnTo>
                <a:lnTo>
                  <a:pt x="531459" y="1227329"/>
                </a:lnTo>
                <a:lnTo>
                  <a:pt x="540581" y="1228519"/>
                </a:lnTo>
                <a:lnTo>
                  <a:pt x="549306" y="1228915"/>
                </a:lnTo>
                <a:lnTo>
                  <a:pt x="558428" y="1229312"/>
                </a:lnTo>
                <a:lnTo>
                  <a:pt x="566757" y="1229312"/>
                </a:lnTo>
                <a:lnTo>
                  <a:pt x="574689" y="1228519"/>
                </a:lnTo>
                <a:lnTo>
                  <a:pt x="583018" y="1228122"/>
                </a:lnTo>
                <a:lnTo>
                  <a:pt x="590950" y="1226932"/>
                </a:lnTo>
                <a:lnTo>
                  <a:pt x="595313" y="1274937"/>
                </a:lnTo>
                <a:lnTo>
                  <a:pt x="591347" y="1282476"/>
                </a:lnTo>
                <a:lnTo>
                  <a:pt x="588174" y="1290410"/>
                </a:lnTo>
                <a:lnTo>
                  <a:pt x="585398" y="1298742"/>
                </a:lnTo>
                <a:lnTo>
                  <a:pt x="583018" y="1306677"/>
                </a:lnTo>
                <a:lnTo>
                  <a:pt x="581432" y="1314612"/>
                </a:lnTo>
                <a:lnTo>
                  <a:pt x="579845" y="1322150"/>
                </a:lnTo>
                <a:lnTo>
                  <a:pt x="577466" y="1336829"/>
                </a:lnTo>
                <a:lnTo>
                  <a:pt x="573896" y="1342780"/>
                </a:lnTo>
                <a:lnTo>
                  <a:pt x="540581" y="1790304"/>
                </a:lnTo>
                <a:lnTo>
                  <a:pt x="537011" y="1789908"/>
                </a:lnTo>
                <a:lnTo>
                  <a:pt x="448170" y="1789908"/>
                </a:lnTo>
                <a:lnTo>
                  <a:pt x="444997" y="1789908"/>
                </a:lnTo>
                <a:lnTo>
                  <a:pt x="441428" y="1790304"/>
                </a:lnTo>
                <a:lnTo>
                  <a:pt x="434685" y="1792288"/>
                </a:lnTo>
                <a:lnTo>
                  <a:pt x="390265" y="1442759"/>
                </a:lnTo>
                <a:lnTo>
                  <a:pt x="383919" y="1443156"/>
                </a:lnTo>
                <a:lnTo>
                  <a:pt x="377970" y="1443553"/>
                </a:lnTo>
                <a:lnTo>
                  <a:pt x="373607" y="1443156"/>
                </a:lnTo>
                <a:lnTo>
                  <a:pt x="369641" y="1442759"/>
                </a:lnTo>
                <a:lnTo>
                  <a:pt x="327600" y="1792288"/>
                </a:lnTo>
                <a:lnTo>
                  <a:pt x="320461" y="1790304"/>
                </a:lnTo>
                <a:lnTo>
                  <a:pt x="316892" y="1789908"/>
                </a:lnTo>
                <a:lnTo>
                  <a:pt x="312926" y="1789908"/>
                </a:lnTo>
                <a:lnTo>
                  <a:pt x="224085" y="1789908"/>
                </a:lnTo>
                <a:lnTo>
                  <a:pt x="221309" y="1790304"/>
                </a:lnTo>
                <a:lnTo>
                  <a:pt x="218532" y="1790701"/>
                </a:lnTo>
                <a:lnTo>
                  <a:pt x="187597" y="1376503"/>
                </a:lnTo>
                <a:lnTo>
                  <a:pt x="188787" y="1369759"/>
                </a:lnTo>
                <a:lnTo>
                  <a:pt x="189580" y="1363014"/>
                </a:lnTo>
                <a:lnTo>
                  <a:pt x="189977" y="1355873"/>
                </a:lnTo>
                <a:lnTo>
                  <a:pt x="189580" y="1348335"/>
                </a:lnTo>
                <a:lnTo>
                  <a:pt x="188390" y="1338416"/>
                </a:lnTo>
                <a:lnTo>
                  <a:pt x="187200" y="1327704"/>
                </a:lnTo>
                <a:lnTo>
                  <a:pt x="184821" y="1315802"/>
                </a:lnTo>
                <a:lnTo>
                  <a:pt x="182044" y="1303503"/>
                </a:lnTo>
                <a:lnTo>
                  <a:pt x="179665" y="1297552"/>
                </a:lnTo>
                <a:lnTo>
                  <a:pt x="177682" y="1291601"/>
                </a:lnTo>
                <a:lnTo>
                  <a:pt x="175302" y="1285649"/>
                </a:lnTo>
                <a:lnTo>
                  <a:pt x="172526" y="1279698"/>
                </a:lnTo>
                <a:lnTo>
                  <a:pt x="169353" y="1274144"/>
                </a:lnTo>
                <a:lnTo>
                  <a:pt x="165783" y="1268590"/>
                </a:lnTo>
                <a:lnTo>
                  <a:pt x="161817" y="1263829"/>
                </a:lnTo>
                <a:lnTo>
                  <a:pt x="157058" y="1259465"/>
                </a:lnTo>
                <a:lnTo>
                  <a:pt x="149919" y="1178133"/>
                </a:lnTo>
                <a:lnTo>
                  <a:pt x="144763" y="1121795"/>
                </a:lnTo>
                <a:lnTo>
                  <a:pt x="140004" y="1058317"/>
                </a:lnTo>
                <a:lnTo>
                  <a:pt x="124536" y="836538"/>
                </a:lnTo>
                <a:lnTo>
                  <a:pt x="118587" y="831381"/>
                </a:lnTo>
                <a:lnTo>
                  <a:pt x="113034" y="825430"/>
                </a:lnTo>
                <a:lnTo>
                  <a:pt x="112637" y="825033"/>
                </a:lnTo>
                <a:lnTo>
                  <a:pt x="111844" y="825430"/>
                </a:lnTo>
                <a:lnTo>
                  <a:pt x="111051" y="827413"/>
                </a:lnTo>
                <a:lnTo>
                  <a:pt x="110654" y="831381"/>
                </a:lnTo>
                <a:lnTo>
                  <a:pt x="110258" y="836142"/>
                </a:lnTo>
                <a:lnTo>
                  <a:pt x="110258" y="851614"/>
                </a:lnTo>
                <a:lnTo>
                  <a:pt x="110258" y="871452"/>
                </a:lnTo>
                <a:lnTo>
                  <a:pt x="111051" y="925012"/>
                </a:lnTo>
                <a:lnTo>
                  <a:pt x="113827" y="990474"/>
                </a:lnTo>
                <a:lnTo>
                  <a:pt x="116603" y="1061491"/>
                </a:lnTo>
                <a:lnTo>
                  <a:pt x="119776" y="1131317"/>
                </a:lnTo>
                <a:lnTo>
                  <a:pt x="122949" y="1194002"/>
                </a:lnTo>
                <a:lnTo>
                  <a:pt x="126519" y="1243595"/>
                </a:lnTo>
                <a:lnTo>
                  <a:pt x="124536" y="1243198"/>
                </a:lnTo>
                <a:lnTo>
                  <a:pt x="122553" y="1242801"/>
                </a:lnTo>
                <a:lnTo>
                  <a:pt x="52353" y="1229312"/>
                </a:lnTo>
                <a:lnTo>
                  <a:pt x="47197" y="1228915"/>
                </a:lnTo>
                <a:lnTo>
                  <a:pt x="42041" y="1228519"/>
                </a:lnTo>
                <a:lnTo>
                  <a:pt x="36091" y="1228915"/>
                </a:lnTo>
                <a:lnTo>
                  <a:pt x="30539" y="1229709"/>
                </a:lnTo>
                <a:lnTo>
                  <a:pt x="27763" y="1205508"/>
                </a:lnTo>
                <a:lnTo>
                  <a:pt x="24590" y="1176942"/>
                </a:lnTo>
                <a:lnTo>
                  <a:pt x="21417" y="1145203"/>
                </a:lnTo>
                <a:lnTo>
                  <a:pt x="18244" y="1110290"/>
                </a:lnTo>
                <a:lnTo>
                  <a:pt x="12295" y="1036099"/>
                </a:lnTo>
                <a:lnTo>
                  <a:pt x="7139" y="959925"/>
                </a:lnTo>
                <a:lnTo>
                  <a:pt x="3173" y="887321"/>
                </a:lnTo>
                <a:lnTo>
                  <a:pt x="1586" y="853995"/>
                </a:lnTo>
                <a:lnTo>
                  <a:pt x="793" y="824636"/>
                </a:lnTo>
                <a:lnTo>
                  <a:pt x="0" y="798848"/>
                </a:lnTo>
                <a:lnTo>
                  <a:pt x="0" y="777424"/>
                </a:lnTo>
                <a:lnTo>
                  <a:pt x="396" y="761554"/>
                </a:lnTo>
                <a:lnTo>
                  <a:pt x="793" y="755603"/>
                </a:lnTo>
                <a:lnTo>
                  <a:pt x="1190" y="752032"/>
                </a:lnTo>
                <a:lnTo>
                  <a:pt x="1983" y="744494"/>
                </a:lnTo>
                <a:lnTo>
                  <a:pt x="3569" y="737353"/>
                </a:lnTo>
                <a:lnTo>
                  <a:pt x="5949" y="730608"/>
                </a:lnTo>
                <a:lnTo>
                  <a:pt x="8725" y="723864"/>
                </a:lnTo>
                <a:lnTo>
                  <a:pt x="12691" y="717516"/>
                </a:lnTo>
                <a:lnTo>
                  <a:pt x="16658" y="711168"/>
                </a:lnTo>
                <a:lnTo>
                  <a:pt x="21813" y="705217"/>
                </a:lnTo>
                <a:lnTo>
                  <a:pt x="27763" y="699266"/>
                </a:lnTo>
                <a:lnTo>
                  <a:pt x="33712" y="693711"/>
                </a:lnTo>
                <a:lnTo>
                  <a:pt x="40454" y="688157"/>
                </a:lnTo>
                <a:lnTo>
                  <a:pt x="47593" y="683396"/>
                </a:lnTo>
                <a:lnTo>
                  <a:pt x="55525" y="678239"/>
                </a:lnTo>
                <a:lnTo>
                  <a:pt x="63458" y="673478"/>
                </a:lnTo>
                <a:lnTo>
                  <a:pt x="72183" y="669113"/>
                </a:lnTo>
                <a:lnTo>
                  <a:pt x="81305" y="664353"/>
                </a:lnTo>
                <a:lnTo>
                  <a:pt x="90427" y="659988"/>
                </a:lnTo>
                <a:lnTo>
                  <a:pt x="99946" y="656418"/>
                </a:lnTo>
                <a:lnTo>
                  <a:pt x="109861" y="652450"/>
                </a:lnTo>
                <a:lnTo>
                  <a:pt x="130485" y="645309"/>
                </a:lnTo>
                <a:lnTo>
                  <a:pt x="151902" y="638564"/>
                </a:lnTo>
                <a:lnTo>
                  <a:pt x="174112" y="633010"/>
                </a:lnTo>
                <a:lnTo>
                  <a:pt x="196322" y="627456"/>
                </a:lnTo>
                <a:lnTo>
                  <a:pt x="218532" y="623488"/>
                </a:lnTo>
                <a:lnTo>
                  <a:pt x="241139" y="619521"/>
                </a:lnTo>
                <a:lnTo>
                  <a:pt x="262953" y="616347"/>
                </a:lnTo>
                <a:lnTo>
                  <a:pt x="266522" y="615950"/>
                </a:lnTo>
                <a:close/>
                <a:moveTo>
                  <a:pt x="1664891" y="614363"/>
                </a:moveTo>
                <a:lnTo>
                  <a:pt x="1675210" y="614363"/>
                </a:lnTo>
                <a:lnTo>
                  <a:pt x="1686322" y="614760"/>
                </a:lnTo>
                <a:lnTo>
                  <a:pt x="1697038" y="615554"/>
                </a:lnTo>
                <a:lnTo>
                  <a:pt x="1707754" y="617142"/>
                </a:lnTo>
                <a:lnTo>
                  <a:pt x="1718866" y="619127"/>
                </a:lnTo>
                <a:lnTo>
                  <a:pt x="1729582" y="621906"/>
                </a:lnTo>
                <a:lnTo>
                  <a:pt x="1740297" y="624288"/>
                </a:lnTo>
                <a:lnTo>
                  <a:pt x="1750616" y="627861"/>
                </a:lnTo>
                <a:lnTo>
                  <a:pt x="1761729" y="631435"/>
                </a:lnTo>
                <a:lnTo>
                  <a:pt x="1772047" y="635405"/>
                </a:lnTo>
                <a:lnTo>
                  <a:pt x="1782366" y="638978"/>
                </a:lnTo>
                <a:lnTo>
                  <a:pt x="1792288" y="643742"/>
                </a:lnTo>
                <a:lnTo>
                  <a:pt x="1802210" y="648506"/>
                </a:lnTo>
                <a:lnTo>
                  <a:pt x="1821260" y="657637"/>
                </a:lnTo>
                <a:lnTo>
                  <a:pt x="1838326" y="667562"/>
                </a:lnTo>
                <a:lnTo>
                  <a:pt x="1854994" y="677885"/>
                </a:lnTo>
                <a:lnTo>
                  <a:pt x="1869282" y="687810"/>
                </a:lnTo>
                <a:lnTo>
                  <a:pt x="1881982" y="697338"/>
                </a:lnTo>
                <a:lnTo>
                  <a:pt x="1892301" y="706072"/>
                </a:lnTo>
                <a:lnTo>
                  <a:pt x="1900635" y="714012"/>
                </a:lnTo>
                <a:lnTo>
                  <a:pt x="1903810" y="717585"/>
                </a:lnTo>
                <a:lnTo>
                  <a:pt x="1905794" y="720761"/>
                </a:lnTo>
                <a:lnTo>
                  <a:pt x="1907779" y="723541"/>
                </a:lnTo>
                <a:lnTo>
                  <a:pt x="1908969" y="725923"/>
                </a:lnTo>
                <a:lnTo>
                  <a:pt x="1909366" y="730290"/>
                </a:lnTo>
                <a:lnTo>
                  <a:pt x="1909763" y="735848"/>
                </a:lnTo>
                <a:lnTo>
                  <a:pt x="1909763" y="752125"/>
                </a:lnTo>
                <a:lnTo>
                  <a:pt x="1908969" y="773961"/>
                </a:lnTo>
                <a:lnTo>
                  <a:pt x="1907779" y="800957"/>
                </a:lnTo>
                <a:lnTo>
                  <a:pt x="1905794" y="832321"/>
                </a:lnTo>
                <a:lnTo>
                  <a:pt x="1903413" y="866861"/>
                </a:lnTo>
                <a:lnTo>
                  <a:pt x="1897460" y="942689"/>
                </a:lnTo>
                <a:lnTo>
                  <a:pt x="1890316" y="1022885"/>
                </a:lnTo>
                <a:lnTo>
                  <a:pt x="1882379" y="1101096"/>
                </a:lnTo>
                <a:lnTo>
                  <a:pt x="1878410" y="1137621"/>
                </a:lnTo>
                <a:lnTo>
                  <a:pt x="1874838" y="1171366"/>
                </a:lnTo>
                <a:lnTo>
                  <a:pt x="1870869" y="1201539"/>
                </a:lnTo>
                <a:lnTo>
                  <a:pt x="1867298" y="1227345"/>
                </a:lnTo>
                <a:lnTo>
                  <a:pt x="1863726" y="1226948"/>
                </a:lnTo>
                <a:lnTo>
                  <a:pt x="1860948" y="1226948"/>
                </a:lnTo>
                <a:lnTo>
                  <a:pt x="1855391" y="1226948"/>
                </a:lnTo>
                <a:lnTo>
                  <a:pt x="1850232" y="1227742"/>
                </a:lnTo>
                <a:lnTo>
                  <a:pt x="1784351" y="1240049"/>
                </a:lnTo>
                <a:lnTo>
                  <a:pt x="1786732" y="1190026"/>
                </a:lnTo>
                <a:lnTo>
                  <a:pt x="1788716" y="1126504"/>
                </a:lnTo>
                <a:lnTo>
                  <a:pt x="1789907" y="1056631"/>
                </a:lnTo>
                <a:lnTo>
                  <a:pt x="1790701" y="985566"/>
                </a:lnTo>
                <a:lnTo>
                  <a:pt x="1790701" y="920854"/>
                </a:lnTo>
                <a:lnTo>
                  <a:pt x="1790304" y="892666"/>
                </a:lnTo>
                <a:lnTo>
                  <a:pt x="1789907" y="868052"/>
                </a:lnTo>
                <a:lnTo>
                  <a:pt x="1789113" y="848201"/>
                </a:lnTo>
                <a:lnTo>
                  <a:pt x="1787923" y="833909"/>
                </a:lnTo>
                <a:lnTo>
                  <a:pt x="1787129" y="828748"/>
                </a:lnTo>
                <a:lnTo>
                  <a:pt x="1786335" y="825969"/>
                </a:lnTo>
                <a:lnTo>
                  <a:pt x="1785541" y="824381"/>
                </a:lnTo>
                <a:lnTo>
                  <a:pt x="1785144" y="824381"/>
                </a:lnTo>
                <a:lnTo>
                  <a:pt x="1784351" y="824778"/>
                </a:lnTo>
                <a:lnTo>
                  <a:pt x="1778398" y="832718"/>
                </a:lnTo>
                <a:lnTo>
                  <a:pt x="1772444" y="841452"/>
                </a:lnTo>
                <a:lnTo>
                  <a:pt x="1770460" y="843437"/>
                </a:lnTo>
                <a:lnTo>
                  <a:pt x="1750616" y="1136033"/>
                </a:lnTo>
                <a:lnTo>
                  <a:pt x="1743869" y="1212258"/>
                </a:lnTo>
                <a:lnTo>
                  <a:pt x="1739107" y="1264664"/>
                </a:lnTo>
                <a:lnTo>
                  <a:pt x="1735932" y="1268634"/>
                </a:lnTo>
                <a:lnTo>
                  <a:pt x="1733551" y="1272604"/>
                </a:lnTo>
                <a:lnTo>
                  <a:pt x="1731169" y="1276971"/>
                </a:lnTo>
                <a:lnTo>
                  <a:pt x="1728391" y="1281338"/>
                </a:lnTo>
                <a:lnTo>
                  <a:pt x="1724819" y="1290469"/>
                </a:lnTo>
                <a:lnTo>
                  <a:pt x="1721644" y="1300394"/>
                </a:lnTo>
                <a:lnTo>
                  <a:pt x="1718866" y="1309526"/>
                </a:lnTo>
                <a:lnTo>
                  <a:pt x="1717279" y="1319054"/>
                </a:lnTo>
                <a:lnTo>
                  <a:pt x="1715294" y="1328185"/>
                </a:lnTo>
                <a:lnTo>
                  <a:pt x="1714501" y="1336522"/>
                </a:lnTo>
                <a:lnTo>
                  <a:pt x="1710929" y="1342477"/>
                </a:lnTo>
                <a:lnTo>
                  <a:pt x="1677194" y="1790303"/>
                </a:lnTo>
                <a:lnTo>
                  <a:pt x="1674019" y="1789906"/>
                </a:lnTo>
                <a:lnTo>
                  <a:pt x="1585119" y="1789906"/>
                </a:lnTo>
                <a:lnTo>
                  <a:pt x="1581150" y="1789906"/>
                </a:lnTo>
                <a:lnTo>
                  <a:pt x="1577975" y="1790303"/>
                </a:lnTo>
                <a:lnTo>
                  <a:pt x="1571229" y="1792288"/>
                </a:lnTo>
                <a:lnTo>
                  <a:pt x="1526382" y="1442523"/>
                </a:lnTo>
                <a:lnTo>
                  <a:pt x="1520429" y="1442920"/>
                </a:lnTo>
                <a:lnTo>
                  <a:pt x="1514475" y="1443317"/>
                </a:lnTo>
                <a:lnTo>
                  <a:pt x="1510110" y="1442920"/>
                </a:lnTo>
                <a:lnTo>
                  <a:pt x="1505744" y="1442523"/>
                </a:lnTo>
                <a:lnTo>
                  <a:pt x="1464072" y="1792288"/>
                </a:lnTo>
                <a:lnTo>
                  <a:pt x="1456929" y="1790303"/>
                </a:lnTo>
                <a:lnTo>
                  <a:pt x="1453357" y="1789906"/>
                </a:lnTo>
                <a:lnTo>
                  <a:pt x="1449388" y="1789906"/>
                </a:lnTo>
                <a:lnTo>
                  <a:pt x="1360488" y="1789906"/>
                </a:lnTo>
                <a:lnTo>
                  <a:pt x="1357710" y="1790303"/>
                </a:lnTo>
                <a:lnTo>
                  <a:pt x="1354932" y="1790700"/>
                </a:lnTo>
                <a:lnTo>
                  <a:pt x="1323578" y="1376223"/>
                </a:lnTo>
                <a:lnTo>
                  <a:pt x="1325563" y="1369871"/>
                </a:lnTo>
                <a:lnTo>
                  <a:pt x="1326357" y="1362725"/>
                </a:lnTo>
                <a:lnTo>
                  <a:pt x="1326357" y="1355579"/>
                </a:lnTo>
                <a:lnTo>
                  <a:pt x="1325960" y="1348035"/>
                </a:lnTo>
                <a:lnTo>
                  <a:pt x="1324769" y="1338110"/>
                </a:lnTo>
                <a:lnTo>
                  <a:pt x="1323182" y="1327391"/>
                </a:lnTo>
                <a:lnTo>
                  <a:pt x="1321197" y="1315481"/>
                </a:lnTo>
                <a:lnTo>
                  <a:pt x="1318419" y="1303173"/>
                </a:lnTo>
                <a:lnTo>
                  <a:pt x="1316435" y="1297218"/>
                </a:lnTo>
                <a:lnTo>
                  <a:pt x="1314053" y="1291263"/>
                </a:lnTo>
                <a:lnTo>
                  <a:pt x="1312069" y="1285308"/>
                </a:lnTo>
                <a:lnTo>
                  <a:pt x="1308894" y="1279353"/>
                </a:lnTo>
                <a:lnTo>
                  <a:pt x="1305719" y="1273795"/>
                </a:lnTo>
                <a:lnTo>
                  <a:pt x="1302147" y="1268237"/>
                </a:lnTo>
                <a:lnTo>
                  <a:pt x="1298178" y="1263472"/>
                </a:lnTo>
                <a:lnTo>
                  <a:pt x="1293813" y="1259105"/>
                </a:lnTo>
                <a:lnTo>
                  <a:pt x="1292225" y="1240049"/>
                </a:lnTo>
                <a:lnTo>
                  <a:pt x="1293813" y="1217419"/>
                </a:lnTo>
                <a:lnTo>
                  <a:pt x="1305322" y="1219802"/>
                </a:lnTo>
                <a:lnTo>
                  <a:pt x="1311672" y="1220993"/>
                </a:lnTo>
                <a:lnTo>
                  <a:pt x="1317228" y="1220993"/>
                </a:lnTo>
                <a:lnTo>
                  <a:pt x="1321991" y="1220993"/>
                </a:lnTo>
                <a:lnTo>
                  <a:pt x="1326357" y="1220596"/>
                </a:lnTo>
                <a:lnTo>
                  <a:pt x="1330325" y="1219802"/>
                </a:lnTo>
                <a:lnTo>
                  <a:pt x="1334691" y="1218610"/>
                </a:lnTo>
                <a:lnTo>
                  <a:pt x="1339057" y="1217022"/>
                </a:lnTo>
                <a:lnTo>
                  <a:pt x="1342628" y="1215037"/>
                </a:lnTo>
                <a:lnTo>
                  <a:pt x="1346597" y="1213052"/>
                </a:lnTo>
                <a:lnTo>
                  <a:pt x="1350169" y="1210670"/>
                </a:lnTo>
                <a:lnTo>
                  <a:pt x="1353741" y="1207891"/>
                </a:lnTo>
                <a:lnTo>
                  <a:pt x="1356916" y="1205112"/>
                </a:lnTo>
                <a:lnTo>
                  <a:pt x="1360091" y="1201539"/>
                </a:lnTo>
                <a:lnTo>
                  <a:pt x="1362869" y="1198363"/>
                </a:lnTo>
                <a:lnTo>
                  <a:pt x="1365647" y="1194393"/>
                </a:lnTo>
                <a:lnTo>
                  <a:pt x="1367632" y="1190820"/>
                </a:lnTo>
                <a:lnTo>
                  <a:pt x="1369219" y="1186453"/>
                </a:lnTo>
                <a:lnTo>
                  <a:pt x="1370807" y="1182086"/>
                </a:lnTo>
                <a:lnTo>
                  <a:pt x="1394619" y="1110624"/>
                </a:lnTo>
                <a:lnTo>
                  <a:pt x="1417638" y="1047897"/>
                </a:lnTo>
                <a:lnTo>
                  <a:pt x="1429544" y="1016533"/>
                </a:lnTo>
                <a:lnTo>
                  <a:pt x="1440657" y="985169"/>
                </a:lnTo>
                <a:lnTo>
                  <a:pt x="1450578" y="954997"/>
                </a:lnTo>
                <a:lnTo>
                  <a:pt x="1460500" y="924427"/>
                </a:lnTo>
                <a:lnTo>
                  <a:pt x="1469629" y="895048"/>
                </a:lnTo>
                <a:lnTo>
                  <a:pt x="1477169" y="866067"/>
                </a:lnTo>
                <a:lnTo>
                  <a:pt x="1480741" y="878771"/>
                </a:lnTo>
                <a:lnTo>
                  <a:pt x="1482329" y="868052"/>
                </a:lnTo>
                <a:lnTo>
                  <a:pt x="1491854" y="796193"/>
                </a:lnTo>
                <a:lnTo>
                  <a:pt x="1493838" y="783886"/>
                </a:lnTo>
                <a:lnTo>
                  <a:pt x="1506538" y="687016"/>
                </a:lnTo>
                <a:lnTo>
                  <a:pt x="1500982" y="672326"/>
                </a:lnTo>
                <a:lnTo>
                  <a:pt x="1507729" y="673517"/>
                </a:lnTo>
                <a:lnTo>
                  <a:pt x="1514079" y="675105"/>
                </a:lnTo>
                <a:lnTo>
                  <a:pt x="1520032" y="675502"/>
                </a:lnTo>
                <a:lnTo>
                  <a:pt x="1526382" y="675899"/>
                </a:lnTo>
                <a:lnTo>
                  <a:pt x="1533922" y="675502"/>
                </a:lnTo>
                <a:lnTo>
                  <a:pt x="1541860" y="674311"/>
                </a:lnTo>
                <a:lnTo>
                  <a:pt x="1549400" y="673517"/>
                </a:lnTo>
                <a:lnTo>
                  <a:pt x="1556941" y="671929"/>
                </a:lnTo>
                <a:lnTo>
                  <a:pt x="1551385" y="690589"/>
                </a:lnTo>
                <a:lnTo>
                  <a:pt x="1573213" y="881153"/>
                </a:lnTo>
                <a:lnTo>
                  <a:pt x="1628776" y="636993"/>
                </a:lnTo>
                <a:lnTo>
                  <a:pt x="1635126" y="631832"/>
                </a:lnTo>
                <a:lnTo>
                  <a:pt x="1641476" y="626273"/>
                </a:lnTo>
                <a:lnTo>
                  <a:pt x="1647826" y="621112"/>
                </a:lnTo>
                <a:lnTo>
                  <a:pt x="1654176" y="615157"/>
                </a:lnTo>
                <a:lnTo>
                  <a:pt x="1664891" y="614363"/>
                </a:lnTo>
                <a:close/>
                <a:moveTo>
                  <a:pt x="1134938" y="547688"/>
                </a:moveTo>
                <a:lnTo>
                  <a:pt x="1149232" y="547688"/>
                </a:lnTo>
                <a:lnTo>
                  <a:pt x="1163128" y="548482"/>
                </a:lnTo>
                <a:lnTo>
                  <a:pt x="1177421" y="550070"/>
                </a:lnTo>
                <a:lnTo>
                  <a:pt x="1191317" y="552055"/>
                </a:lnTo>
                <a:lnTo>
                  <a:pt x="1205611" y="554834"/>
                </a:lnTo>
                <a:lnTo>
                  <a:pt x="1219507" y="558010"/>
                </a:lnTo>
                <a:lnTo>
                  <a:pt x="1233403" y="561979"/>
                </a:lnTo>
                <a:lnTo>
                  <a:pt x="1247300" y="566346"/>
                </a:lnTo>
                <a:lnTo>
                  <a:pt x="1261196" y="571110"/>
                </a:lnTo>
                <a:lnTo>
                  <a:pt x="1274695" y="576667"/>
                </a:lnTo>
                <a:lnTo>
                  <a:pt x="1288194" y="582225"/>
                </a:lnTo>
                <a:lnTo>
                  <a:pt x="1300899" y="588180"/>
                </a:lnTo>
                <a:lnTo>
                  <a:pt x="1313605" y="594531"/>
                </a:lnTo>
                <a:lnTo>
                  <a:pt x="1325913" y="600883"/>
                </a:lnTo>
                <a:lnTo>
                  <a:pt x="1337824" y="607632"/>
                </a:lnTo>
                <a:lnTo>
                  <a:pt x="1349338" y="614777"/>
                </a:lnTo>
                <a:lnTo>
                  <a:pt x="1360455" y="621923"/>
                </a:lnTo>
                <a:lnTo>
                  <a:pt x="1370381" y="629069"/>
                </a:lnTo>
                <a:lnTo>
                  <a:pt x="1380704" y="636214"/>
                </a:lnTo>
                <a:lnTo>
                  <a:pt x="1389836" y="643757"/>
                </a:lnTo>
                <a:lnTo>
                  <a:pt x="1398173" y="650902"/>
                </a:lnTo>
                <a:lnTo>
                  <a:pt x="1405717" y="658048"/>
                </a:lnTo>
                <a:lnTo>
                  <a:pt x="1412864" y="665590"/>
                </a:lnTo>
                <a:lnTo>
                  <a:pt x="1419216" y="672339"/>
                </a:lnTo>
                <a:lnTo>
                  <a:pt x="1425172" y="679485"/>
                </a:lnTo>
                <a:lnTo>
                  <a:pt x="1429936" y="686233"/>
                </a:lnTo>
                <a:lnTo>
                  <a:pt x="1433907" y="692982"/>
                </a:lnTo>
                <a:lnTo>
                  <a:pt x="1436289" y="699334"/>
                </a:lnTo>
                <a:lnTo>
                  <a:pt x="1438274" y="705288"/>
                </a:lnTo>
                <a:lnTo>
                  <a:pt x="1439068" y="711243"/>
                </a:lnTo>
                <a:lnTo>
                  <a:pt x="1439862" y="719182"/>
                </a:lnTo>
                <a:lnTo>
                  <a:pt x="1441053" y="727916"/>
                </a:lnTo>
                <a:lnTo>
                  <a:pt x="1441450" y="737443"/>
                </a:lnTo>
                <a:lnTo>
                  <a:pt x="1441053" y="746971"/>
                </a:lnTo>
                <a:lnTo>
                  <a:pt x="1440656" y="756895"/>
                </a:lnTo>
                <a:lnTo>
                  <a:pt x="1439465" y="766820"/>
                </a:lnTo>
                <a:lnTo>
                  <a:pt x="1438671" y="777538"/>
                </a:lnTo>
                <a:lnTo>
                  <a:pt x="1437083" y="787860"/>
                </a:lnTo>
                <a:lnTo>
                  <a:pt x="1433112" y="810090"/>
                </a:lnTo>
                <a:lnTo>
                  <a:pt x="1428348" y="833512"/>
                </a:lnTo>
                <a:lnTo>
                  <a:pt x="1422392" y="857331"/>
                </a:lnTo>
                <a:lnTo>
                  <a:pt x="1415643" y="882340"/>
                </a:lnTo>
                <a:lnTo>
                  <a:pt x="1407702" y="908144"/>
                </a:lnTo>
                <a:lnTo>
                  <a:pt x="1399761" y="933947"/>
                </a:lnTo>
                <a:lnTo>
                  <a:pt x="1390630" y="960148"/>
                </a:lnTo>
                <a:lnTo>
                  <a:pt x="1381101" y="986348"/>
                </a:lnTo>
                <a:lnTo>
                  <a:pt x="1361646" y="1039146"/>
                </a:lnTo>
                <a:lnTo>
                  <a:pt x="1342191" y="1091547"/>
                </a:lnTo>
                <a:lnTo>
                  <a:pt x="1317972" y="1165385"/>
                </a:lnTo>
                <a:lnTo>
                  <a:pt x="1242535" y="1148315"/>
                </a:lnTo>
                <a:lnTo>
                  <a:pt x="1238962" y="1207465"/>
                </a:lnTo>
                <a:lnTo>
                  <a:pt x="1232212" y="1284875"/>
                </a:lnTo>
                <a:lnTo>
                  <a:pt x="1226654" y="1344422"/>
                </a:lnTo>
                <a:lnTo>
                  <a:pt x="1221095" y="1398411"/>
                </a:lnTo>
                <a:lnTo>
                  <a:pt x="1220698" y="1403572"/>
                </a:lnTo>
                <a:lnTo>
                  <a:pt x="1218316" y="1411908"/>
                </a:lnTo>
                <a:lnTo>
                  <a:pt x="1214743" y="1420245"/>
                </a:lnTo>
                <a:lnTo>
                  <a:pt x="1211169" y="1428581"/>
                </a:lnTo>
                <a:lnTo>
                  <a:pt x="1207199" y="1436918"/>
                </a:lnTo>
                <a:lnTo>
                  <a:pt x="1203229" y="1444857"/>
                </a:lnTo>
                <a:lnTo>
                  <a:pt x="1198464" y="1452797"/>
                </a:lnTo>
                <a:lnTo>
                  <a:pt x="1193303" y="1461133"/>
                </a:lnTo>
                <a:lnTo>
                  <a:pt x="1187744" y="1469073"/>
                </a:lnTo>
                <a:lnTo>
                  <a:pt x="1141688" y="2084388"/>
                </a:lnTo>
                <a:lnTo>
                  <a:pt x="1017416" y="2084388"/>
                </a:lnTo>
                <a:lnTo>
                  <a:pt x="955478" y="1594915"/>
                </a:lnTo>
                <a:lnTo>
                  <a:pt x="947537" y="1595709"/>
                </a:lnTo>
                <a:lnTo>
                  <a:pt x="943567" y="1596503"/>
                </a:lnTo>
                <a:lnTo>
                  <a:pt x="939597" y="1596503"/>
                </a:lnTo>
                <a:lnTo>
                  <a:pt x="934435" y="1595709"/>
                </a:lnTo>
                <a:lnTo>
                  <a:pt x="928877" y="1595312"/>
                </a:lnTo>
                <a:lnTo>
                  <a:pt x="871306" y="2082006"/>
                </a:lnTo>
                <a:lnTo>
                  <a:pt x="741476" y="2084388"/>
                </a:lnTo>
                <a:lnTo>
                  <a:pt x="694625" y="1461133"/>
                </a:lnTo>
                <a:lnTo>
                  <a:pt x="685890" y="1446842"/>
                </a:lnTo>
                <a:lnTo>
                  <a:pt x="681920" y="1439697"/>
                </a:lnTo>
                <a:lnTo>
                  <a:pt x="677553" y="1432948"/>
                </a:lnTo>
                <a:lnTo>
                  <a:pt x="673582" y="1425802"/>
                </a:lnTo>
                <a:lnTo>
                  <a:pt x="670406" y="1418657"/>
                </a:lnTo>
                <a:lnTo>
                  <a:pt x="667230" y="1411511"/>
                </a:lnTo>
                <a:lnTo>
                  <a:pt x="664848" y="1403969"/>
                </a:lnTo>
                <a:lnTo>
                  <a:pt x="664053" y="1398411"/>
                </a:lnTo>
                <a:lnTo>
                  <a:pt x="657701" y="1329337"/>
                </a:lnTo>
                <a:lnTo>
                  <a:pt x="650554" y="1253514"/>
                </a:lnTo>
                <a:lnTo>
                  <a:pt x="642217" y="1157446"/>
                </a:lnTo>
                <a:lnTo>
                  <a:pt x="626335" y="1161415"/>
                </a:lnTo>
                <a:lnTo>
                  <a:pt x="610057" y="1165782"/>
                </a:lnTo>
                <a:lnTo>
                  <a:pt x="594175" y="1168958"/>
                </a:lnTo>
                <a:lnTo>
                  <a:pt x="585440" y="1170943"/>
                </a:lnTo>
                <a:lnTo>
                  <a:pt x="577500" y="1171737"/>
                </a:lnTo>
                <a:lnTo>
                  <a:pt x="569956" y="1172531"/>
                </a:lnTo>
                <a:lnTo>
                  <a:pt x="562412" y="1172928"/>
                </a:lnTo>
                <a:lnTo>
                  <a:pt x="554869" y="1172928"/>
                </a:lnTo>
                <a:lnTo>
                  <a:pt x="548119" y="1172531"/>
                </a:lnTo>
                <a:lnTo>
                  <a:pt x="541369" y="1171737"/>
                </a:lnTo>
                <a:lnTo>
                  <a:pt x="535017" y="1170149"/>
                </a:lnTo>
                <a:lnTo>
                  <a:pt x="529458" y="1167767"/>
                </a:lnTo>
                <a:lnTo>
                  <a:pt x="523900" y="1165385"/>
                </a:lnTo>
                <a:lnTo>
                  <a:pt x="514768" y="1116557"/>
                </a:lnTo>
                <a:lnTo>
                  <a:pt x="504048" y="1055819"/>
                </a:lnTo>
                <a:lnTo>
                  <a:pt x="492931" y="988730"/>
                </a:lnTo>
                <a:lnTo>
                  <a:pt x="482211" y="919656"/>
                </a:lnTo>
                <a:lnTo>
                  <a:pt x="477049" y="885913"/>
                </a:lnTo>
                <a:lnTo>
                  <a:pt x="472682" y="853361"/>
                </a:lnTo>
                <a:lnTo>
                  <a:pt x="468712" y="822397"/>
                </a:lnTo>
                <a:lnTo>
                  <a:pt x="465932" y="794608"/>
                </a:lnTo>
                <a:lnTo>
                  <a:pt x="463550" y="770393"/>
                </a:lnTo>
                <a:lnTo>
                  <a:pt x="462359" y="748956"/>
                </a:lnTo>
                <a:lnTo>
                  <a:pt x="461962" y="740222"/>
                </a:lnTo>
                <a:lnTo>
                  <a:pt x="461962" y="732680"/>
                </a:lnTo>
                <a:lnTo>
                  <a:pt x="462359" y="726328"/>
                </a:lnTo>
                <a:lnTo>
                  <a:pt x="463153" y="720770"/>
                </a:lnTo>
                <a:lnTo>
                  <a:pt x="463550" y="716404"/>
                </a:lnTo>
                <a:lnTo>
                  <a:pt x="463947" y="711640"/>
                </a:lnTo>
                <a:lnTo>
                  <a:pt x="465138" y="707273"/>
                </a:lnTo>
                <a:lnTo>
                  <a:pt x="466330" y="702906"/>
                </a:lnTo>
                <a:lnTo>
                  <a:pt x="469109" y="694173"/>
                </a:lnTo>
                <a:lnTo>
                  <a:pt x="473079" y="685836"/>
                </a:lnTo>
                <a:lnTo>
                  <a:pt x="477447" y="677500"/>
                </a:lnTo>
                <a:lnTo>
                  <a:pt x="483005" y="669957"/>
                </a:lnTo>
                <a:lnTo>
                  <a:pt x="489358" y="662415"/>
                </a:lnTo>
                <a:lnTo>
                  <a:pt x="496504" y="654475"/>
                </a:lnTo>
                <a:lnTo>
                  <a:pt x="504048" y="647329"/>
                </a:lnTo>
                <a:lnTo>
                  <a:pt x="512783" y="640581"/>
                </a:lnTo>
                <a:lnTo>
                  <a:pt x="521915" y="634229"/>
                </a:lnTo>
                <a:lnTo>
                  <a:pt x="531443" y="628275"/>
                </a:lnTo>
                <a:lnTo>
                  <a:pt x="542163" y="621923"/>
                </a:lnTo>
                <a:lnTo>
                  <a:pt x="552883" y="616365"/>
                </a:lnTo>
                <a:lnTo>
                  <a:pt x="564000" y="610411"/>
                </a:lnTo>
                <a:lnTo>
                  <a:pt x="575911" y="605250"/>
                </a:lnTo>
                <a:lnTo>
                  <a:pt x="588220" y="600089"/>
                </a:lnTo>
                <a:lnTo>
                  <a:pt x="600925" y="595325"/>
                </a:lnTo>
                <a:lnTo>
                  <a:pt x="613233" y="590562"/>
                </a:lnTo>
                <a:lnTo>
                  <a:pt x="626732" y="586195"/>
                </a:lnTo>
                <a:lnTo>
                  <a:pt x="640231" y="582225"/>
                </a:lnTo>
                <a:lnTo>
                  <a:pt x="653731" y="577858"/>
                </a:lnTo>
                <a:lnTo>
                  <a:pt x="681920" y="570713"/>
                </a:lnTo>
                <a:lnTo>
                  <a:pt x="710110" y="564361"/>
                </a:lnTo>
                <a:lnTo>
                  <a:pt x="738299" y="558407"/>
                </a:lnTo>
                <a:lnTo>
                  <a:pt x="766489" y="554040"/>
                </a:lnTo>
                <a:lnTo>
                  <a:pt x="793884" y="549673"/>
                </a:lnTo>
                <a:lnTo>
                  <a:pt x="797458" y="549276"/>
                </a:lnTo>
                <a:lnTo>
                  <a:pt x="800634" y="549276"/>
                </a:lnTo>
                <a:lnTo>
                  <a:pt x="806987" y="549276"/>
                </a:lnTo>
                <a:lnTo>
                  <a:pt x="897114" y="881943"/>
                </a:lnTo>
                <a:lnTo>
                  <a:pt x="899099" y="868843"/>
                </a:lnTo>
                <a:lnTo>
                  <a:pt x="930068" y="640581"/>
                </a:lnTo>
                <a:lnTo>
                  <a:pt x="921333" y="617953"/>
                </a:lnTo>
                <a:lnTo>
                  <a:pt x="938406" y="588577"/>
                </a:lnTo>
                <a:lnTo>
                  <a:pt x="977712" y="588180"/>
                </a:lnTo>
                <a:lnTo>
                  <a:pt x="994388" y="617953"/>
                </a:lnTo>
                <a:lnTo>
                  <a:pt x="986844" y="644551"/>
                </a:lnTo>
                <a:lnTo>
                  <a:pt x="1014636" y="885913"/>
                </a:lnTo>
                <a:lnTo>
                  <a:pt x="1088485" y="559597"/>
                </a:lnTo>
                <a:lnTo>
                  <a:pt x="1096823" y="556025"/>
                </a:lnTo>
                <a:lnTo>
                  <a:pt x="1103175" y="552849"/>
                </a:lnTo>
                <a:lnTo>
                  <a:pt x="1106749" y="550467"/>
                </a:lnTo>
                <a:lnTo>
                  <a:pt x="1107543" y="550070"/>
                </a:lnTo>
                <a:lnTo>
                  <a:pt x="1107543" y="549673"/>
                </a:lnTo>
                <a:lnTo>
                  <a:pt x="1121042" y="548085"/>
                </a:lnTo>
                <a:lnTo>
                  <a:pt x="1134938" y="547688"/>
                </a:lnTo>
                <a:close/>
                <a:moveTo>
                  <a:pt x="1529566" y="180975"/>
                </a:moveTo>
                <a:lnTo>
                  <a:pt x="1542295" y="180975"/>
                </a:lnTo>
                <a:lnTo>
                  <a:pt x="1554228" y="181372"/>
                </a:lnTo>
                <a:lnTo>
                  <a:pt x="1566162" y="182564"/>
                </a:lnTo>
                <a:lnTo>
                  <a:pt x="1577698" y="184153"/>
                </a:lnTo>
                <a:lnTo>
                  <a:pt x="1588040" y="186139"/>
                </a:lnTo>
                <a:lnTo>
                  <a:pt x="1598781" y="188920"/>
                </a:lnTo>
                <a:lnTo>
                  <a:pt x="1608328" y="191700"/>
                </a:lnTo>
                <a:lnTo>
                  <a:pt x="1617874" y="195275"/>
                </a:lnTo>
                <a:lnTo>
                  <a:pt x="1626626" y="198453"/>
                </a:lnTo>
                <a:lnTo>
                  <a:pt x="1634979" y="202426"/>
                </a:lnTo>
                <a:lnTo>
                  <a:pt x="1642935" y="206398"/>
                </a:lnTo>
                <a:lnTo>
                  <a:pt x="1650095" y="210370"/>
                </a:lnTo>
                <a:lnTo>
                  <a:pt x="1656858" y="214740"/>
                </a:lnTo>
                <a:lnTo>
                  <a:pt x="1663222" y="218315"/>
                </a:lnTo>
                <a:lnTo>
                  <a:pt x="1673962" y="225862"/>
                </a:lnTo>
                <a:lnTo>
                  <a:pt x="1682316" y="232615"/>
                </a:lnTo>
                <a:lnTo>
                  <a:pt x="1688681" y="238177"/>
                </a:lnTo>
                <a:lnTo>
                  <a:pt x="1693454" y="243341"/>
                </a:lnTo>
                <a:lnTo>
                  <a:pt x="1691863" y="246519"/>
                </a:lnTo>
                <a:lnTo>
                  <a:pt x="1689476" y="250888"/>
                </a:lnTo>
                <a:lnTo>
                  <a:pt x="1686692" y="256052"/>
                </a:lnTo>
                <a:lnTo>
                  <a:pt x="1682714" y="262011"/>
                </a:lnTo>
                <a:lnTo>
                  <a:pt x="1677940" y="268367"/>
                </a:lnTo>
                <a:lnTo>
                  <a:pt x="1671973" y="275120"/>
                </a:lnTo>
                <a:lnTo>
                  <a:pt x="1665211" y="281078"/>
                </a:lnTo>
                <a:lnTo>
                  <a:pt x="1661233" y="284256"/>
                </a:lnTo>
                <a:lnTo>
                  <a:pt x="1656858" y="286639"/>
                </a:lnTo>
                <a:lnTo>
                  <a:pt x="1652880" y="289420"/>
                </a:lnTo>
                <a:lnTo>
                  <a:pt x="1648106" y="291803"/>
                </a:lnTo>
                <a:lnTo>
                  <a:pt x="1643333" y="293790"/>
                </a:lnTo>
                <a:lnTo>
                  <a:pt x="1638162" y="295776"/>
                </a:lnTo>
                <a:lnTo>
                  <a:pt x="1632593" y="296967"/>
                </a:lnTo>
                <a:lnTo>
                  <a:pt x="1627024" y="297762"/>
                </a:lnTo>
                <a:lnTo>
                  <a:pt x="1621057" y="298159"/>
                </a:lnTo>
                <a:lnTo>
                  <a:pt x="1614692" y="298159"/>
                </a:lnTo>
                <a:lnTo>
                  <a:pt x="1607930" y="297762"/>
                </a:lnTo>
                <a:lnTo>
                  <a:pt x="1601167" y="296570"/>
                </a:lnTo>
                <a:lnTo>
                  <a:pt x="1594007" y="294584"/>
                </a:lnTo>
                <a:lnTo>
                  <a:pt x="1586449" y="292201"/>
                </a:lnTo>
                <a:lnTo>
                  <a:pt x="1578891" y="289420"/>
                </a:lnTo>
                <a:lnTo>
                  <a:pt x="1570936" y="285448"/>
                </a:lnTo>
                <a:lnTo>
                  <a:pt x="1561389" y="280681"/>
                </a:lnTo>
                <a:lnTo>
                  <a:pt x="1551842" y="276708"/>
                </a:lnTo>
                <a:lnTo>
                  <a:pt x="1590825" y="295776"/>
                </a:lnTo>
                <a:lnTo>
                  <a:pt x="1608328" y="303720"/>
                </a:lnTo>
                <a:lnTo>
                  <a:pt x="1617477" y="306898"/>
                </a:lnTo>
                <a:lnTo>
                  <a:pt x="1625830" y="310473"/>
                </a:lnTo>
                <a:lnTo>
                  <a:pt x="1633786" y="312857"/>
                </a:lnTo>
                <a:lnTo>
                  <a:pt x="1641344" y="314446"/>
                </a:lnTo>
                <a:lnTo>
                  <a:pt x="1648902" y="316035"/>
                </a:lnTo>
                <a:lnTo>
                  <a:pt x="1655664" y="316432"/>
                </a:lnTo>
                <a:lnTo>
                  <a:pt x="1662427" y="316035"/>
                </a:lnTo>
                <a:lnTo>
                  <a:pt x="1665609" y="315240"/>
                </a:lnTo>
                <a:lnTo>
                  <a:pt x="1668393" y="314446"/>
                </a:lnTo>
                <a:lnTo>
                  <a:pt x="1671576" y="313651"/>
                </a:lnTo>
                <a:lnTo>
                  <a:pt x="1674360" y="312460"/>
                </a:lnTo>
                <a:lnTo>
                  <a:pt x="1676747" y="310871"/>
                </a:lnTo>
                <a:lnTo>
                  <a:pt x="1679531" y="309282"/>
                </a:lnTo>
                <a:lnTo>
                  <a:pt x="1680725" y="321993"/>
                </a:lnTo>
                <a:lnTo>
                  <a:pt x="1681123" y="333910"/>
                </a:lnTo>
                <a:lnTo>
                  <a:pt x="1681123" y="345430"/>
                </a:lnTo>
                <a:lnTo>
                  <a:pt x="1680327" y="356950"/>
                </a:lnTo>
                <a:lnTo>
                  <a:pt x="1682316" y="354566"/>
                </a:lnTo>
                <a:lnTo>
                  <a:pt x="1683509" y="353772"/>
                </a:lnTo>
                <a:lnTo>
                  <a:pt x="1684703" y="353772"/>
                </a:lnTo>
                <a:lnTo>
                  <a:pt x="1685896" y="354169"/>
                </a:lnTo>
                <a:lnTo>
                  <a:pt x="1687487" y="354964"/>
                </a:lnTo>
                <a:lnTo>
                  <a:pt x="1688681" y="356553"/>
                </a:lnTo>
                <a:lnTo>
                  <a:pt x="1689874" y="358142"/>
                </a:lnTo>
                <a:lnTo>
                  <a:pt x="1692261" y="363703"/>
                </a:lnTo>
                <a:lnTo>
                  <a:pt x="1694250" y="370456"/>
                </a:lnTo>
                <a:lnTo>
                  <a:pt x="1695841" y="378401"/>
                </a:lnTo>
                <a:lnTo>
                  <a:pt x="1697034" y="387934"/>
                </a:lnTo>
                <a:lnTo>
                  <a:pt x="1698227" y="398660"/>
                </a:lnTo>
                <a:lnTo>
                  <a:pt x="1698625" y="409782"/>
                </a:lnTo>
                <a:lnTo>
                  <a:pt x="1698227" y="420905"/>
                </a:lnTo>
                <a:lnTo>
                  <a:pt x="1697034" y="431630"/>
                </a:lnTo>
                <a:lnTo>
                  <a:pt x="1695841" y="441164"/>
                </a:lnTo>
                <a:lnTo>
                  <a:pt x="1694250" y="449108"/>
                </a:lnTo>
                <a:lnTo>
                  <a:pt x="1692261" y="456259"/>
                </a:lnTo>
                <a:lnTo>
                  <a:pt x="1689874" y="461423"/>
                </a:lnTo>
                <a:lnTo>
                  <a:pt x="1688681" y="463012"/>
                </a:lnTo>
                <a:lnTo>
                  <a:pt x="1687487" y="464998"/>
                </a:lnTo>
                <a:lnTo>
                  <a:pt x="1685896" y="465792"/>
                </a:lnTo>
                <a:lnTo>
                  <a:pt x="1684703" y="465792"/>
                </a:lnTo>
                <a:lnTo>
                  <a:pt x="1683112" y="465792"/>
                </a:lnTo>
                <a:lnTo>
                  <a:pt x="1681520" y="464203"/>
                </a:lnTo>
                <a:lnTo>
                  <a:pt x="1680327" y="463012"/>
                </a:lnTo>
                <a:lnTo>
                  <a:pt x="1679134" y="461025"/>
                </a:lnTo>
                <a:lnTo>
                  <a:pt x="1677940" y="458642"/>
                </a:lnTo>
                <a:lnTo>
                  <a:pt x="1676349" y="455464"/>
                </a:lnTo>
                <a:lnTo>
                  <a:pt x="1674758" y="447917"/>
                </a:lnTo>
                <a:lnTo>
                  <a:pt x="1673565" y="457450"/>
                </a:lnTo>
                <a:lnTo>
                  <a:pt x="1671973" y="467381"/>
                </a:lnTo>
                <a:lnTo>
                  <a:pt x="1669587" y="476518"/>
                </a:lnTo>
                <a:lnTo>
                  <a:pt x="1667200" y="485654"/>
                </a:lnTo>
                <a:lnTo>
                  <a:pt x="1664813" y="494393"/>
                </a:lnTo>
                <a:lnTo>
                  <a:pt x="1661631" y="502735"/>
                </a:lnTo>
                <a:lnTo>
                  <a:pt x="1658449" y="511077"/>
                </a:lnTo>
                <a:lnTo>
                  <a:pt x="1654869" y="519419"/>
                </a:lnTo>
                <a:lnTo>
                  <a:pt x="1651289" y="526966"/>
                </a:lnTo>
                <a:lnTo>
                  <a:pt x="1646913" y="534514"/>
                </a:lnTo>
                <a:lnTo>
                  <a:pt x="1642537" y="541664"/>
                </a:lnTo>
                <a:lnTo>
                  <a:pt x="1638162" y="548417"/>
                </a:lnTo>
                <a:lnTo>
                  <a:pt x="1633388" y="555170"/>
                </a:lnTo>
                <a:lnTo>
                  <a:pt x="1628217" y="561526"/>
                </a:lnTo>
                <a:lnTo>
                  <a:pt x="1623046" y="567485"/>
                </a:lnTo>
                <a:lnTo>
                  <a:pt x="1618272" y="573443"/>
                </a:lnTo>
                <a:lnTo>
                  <a:pt x="1612703" y="578607"/>
                </a:lnTo>
                <a:lnTo>
                  <a:pt x="1607134" y="583771"/>
                </a:lnTo>
                <a:lnTo>
                  <a:pt x="1601565" y="588538"/>
                </a:lnTo>
                <a:lnTo>
                  <a:pt x="1596394" y="592510"/>
                </a:lnTo>
                <a:lnTo>
                  <a:pt x="1590427" y="596880"/>
                </a:lnTo>
                <a:lnTo>
                  <a:pt x="1584460" y="600852"/>
                </a:lnTo>
                <a:lnTo>
                  <a:pt x="1578891" y="604030"/>
                </a:lnTo>
                <a:lnTo>
                  <a:pt x="1572924" y="607605"/>
                </a:lnTo>
                <a:lnTo>
                  <a:pt x="1566958" y="609989"/>
                </a:lnTo>
                <a:lnTo>
                  <a:pt x="1560991" y="612372"/>
                </a:lnTo>
                <a:lnTo>
                  <a:pt x="1555024" y="614756"/>
                </a:lnTo>
                <a:lnTo>
                  <a:pt x="1549853" y="616344"/>
                </a:lnTo>
                <a:lnTo>
                  <a:pt x="1543886" y="617536"/>
                </a:lnTo>
                <a:lnTo>
                  <a:pt x="1538317" y="618331"/>
                </a:lnTo>
                <a:lnTo>
                  <a:pt x="1532748" y="618728"/>
                </a:lnTo>
                <a:lnTo>
                  <a:pt x="1527179" y="619125"/>
                </a:lnTo>
                <a:lnTo>
                  <a:pt x="1523201" y="618728"/>
                </a:lnTo>
                <a:lnTo>
                  <a:pt x="1518428" y="618331"/>
                </a:lnTo>
                <a:lnTo>
                  <a:pt x="1513654" y="617536"/>
                </a:lnTo>
                <a:lnTo>
                  <a:pt x="1508881" y="615947"/>
                </a:lnTo>
                <a:lnTo>
                  <a:pt x="1503709" y="614358"/>
                </a:lnTo>
                <a:lnTo>
                  <a:pt x="1498538" y="611975"/>
                </a:lnTo>
                <a:lnTo>
                  <a:pt x="1492969" y="609592"/>
                </a:lnTo>
                <a:lnTo>
                  <a:pt x="1487798" y="606414"/>
                </a:lnTo>
                <a:lnTo>
                  <a:pt x="1482229" y="603633"/>
                </a:lnTo>
                <a:lnTo>
                  <a:pt x="1476660" y="599661"/>
                </a:lnTo>
                <a:lnTo>
                  <a:pt x="1465522" y="591716"/>
                </a:lnTo>
                <a:lnTo>
                  <a:pt x="1454384" y="582580"/>
                </a:lnTo>
                <a:lnTo>
                  <a:pt x="1443246" y="572251"/>
                </a:lnTo>
                <a:lnTo>
                  <a:pt x="1432108" y="560732"/>
                </a:lnTo>
                <a:lnTo>
                  <a:pt x="1421765" y="548020"/>
                </a:lnTo>
                <a:lnTo>
                  <a:pt x="1416992" y="541664"/>
                </a:lnTo>
                <a:lnTo>
                  <a:pt x="1411821" y="534514"/>
                </a:lnTo>
                <a:lnTo>
                  <a:pt x="1407445" y="527364"/>
                </a:lnTo>
                <a:lnTo>
                  <a:pt x="1402671" y="520213"/>
                </a:lnTo>
                <a:lnTo>
                  <a:pt x="1398296" y="512666"/>
                </a:lnTo>
                <a:lnTo>
                  <a:pt x="1394318" y="504721"/>
                </a:lnTo>
                <a:lnTo>
                  <a:pt x="1390340" y="496777"/>
                </a:lnTo>
                <a:lnTo>
                  <a:pt x="1386760" y="488435"/>
                </a:lnTo>
                <a:lnTo>
                  <a:pt x="1383180" y="480490"/>
                </a:lnTo>
                <a:lnTo>
                  <a:pt x="1380395" y="472148"/>
                </a:lnTo>
                <a:lnTo>
                  <a:pt x="1377213" y="463012"/>
                </a:lnTo>
                <a:lnTo>
                  <a:pt x="1374826" y="454272"/>
                </a:lnTo>
                <a:lnTo>
                  <a:pt x="1373235" y="460231"/>
                </a:lnTo>
                <a:lnTo>
                  <a:pt x="1370848" y="464998"/>
                </a:lnTo>
                <a:lnTo>
                  <a:pt x="1369655" y="466189"/>
                </a:lnTo>
                <a:lnTo>
                  <a:pt x="1368462" y="467381"/>
                </a:lnTo>
                <a:lnTo>
                  <a:pt x="1367268" y="468176"/>
                </a:lnTo>
                <a:lnTo>
                  <a:pt x="1366075" y="468573"/>
                </a:lnTo>
                <a:lnTo>
                  <a:pt x="1364484" y="468176"/>
                </a:lnTo>
                <a:lnTo>
                  <a:pt x="1363291" y="467381"/>
                </a:lnTo>
                <a:lnTo>
                  <a:pt x="1361699" y="466189"/>
                </a:lnTo>
                <a:lnTo>
                  <a:pt x="1360506" y="463806"/>
                </a:lnTo>
                <a:lnTo>
                  <a:pt x="1358119" y="459039"/>
                </a:lnTo>
                <a:lnTo>
                  <a:pt x="1356130" y="452286"/>
                </a:lnTo>
                <a:lnTo>
                  <a:pt x="1354539" y="443547"/>
                </a:lnTo>
                <a:lnTo>
                  <a:pt x="1353346" y="434411"/>
                </a:lnTo>
                <a:lnTo>
                  <a:pt x="1352550" y="423685"/>
                </a:lnTo>
                <a:lnTo>
                  <a:pt x="1352550" y="412563"/>
                </a:lnTo>
                <a:lnTo>
                  <a:pt x="1352550" y="401043"/>
                </a:lnTo>
                <a:lnTo>
                  <a:pt x="1353346" y="390715"/>
                </a:lnTo>
                <a:lnTo>
                  <a:pt x="1354539" y="381181"/>
                </a:lnTo>
                <a:lnTo>
                  <a:pt x="1356130" y="372839"/>
                </a:lnTo>
                <a:lnTo>
                  <a:pt x="1358119" y="366086"/>
                </a:lnTo>
                <a:lnTo>
                  <a:pt x="1360506" y="360922"/>
                </a:lnTo>
                <a:lnTo>
                  <a:pt x="1361699" y="358936"/>
                </a:lnTo>
                <a:lnTo>
                  <a:pt x="1363291" y="357744"/>
                </a:lnTo>
                <a:lnTo>
                  <a:pt x="1364484" y="356950"/>
                </a:lnTo>
                <a:lnTo>
                  <a:pt x="1366075" y="356553"/>
                </a:lnTo>
                <a:lnTo>
                  <a:pt x="1366871" y="356950"/>
                </a:lnTo>
                <a:lnTo>
                  <a:pt x="1367666" y="357347"/>
                </a:lnTo>
                <a:lnTo>
                  <a:pt x="1368064" y="349800"/>
                </a:lnTo>
                <a:lnTo>
                  <a:pt x="1368462" y="342252"/>
                </a:lnTo>
                <a:lnTo>
                  <a:pt x="1369257" y="335499"/>
                </a:lnTo>
                <a:lnTo>
                  <a:pt x="1370053" y="329541"/>
                </a:lnTo>
                <a:lnTo>
                  <a:pt x="1369655" y="321596"/>
                </a:lnTo>
                <a:lnTo>
                  <a:pt x="1369257" y="314049"/>
                </a:lnTo>
                <a:lnTo>
                  <a:pt x="1369257" y="307296"/>
                </a:lnTo>
                <a:lnTo>
                  <a:pt x="1369655" y="300543"/>
                </a:lnTo>
                <a:lnTo>
                  <a:pt x="1370053" y="294584"/>
                </a:lnTo>
                <a:lnTo>
                  <a:pt x="1370848" y="289023"/>
                </a:lnTo>
                <a:lnTo>
                  <a:pt x="1372440" y="283461"/>
                </a:lnTo>
                <a:lnTo>
                  <a:pt x="1374031" y="278297"/>
                </a:lnTo>
                <a:lnTo>
                  <a:pt x="1375622" y="273531"/>
                </a:lnTo>
                <a:lnTo>
                  <a:pt x="1377213" y="269558"/>
                </a:lnTo>
                <a:lnTo>
                  <a:pt x="1379998" y="265189"/>
                </a:lnTo>
                <a:lnTo>
                  <a:pt x="1382384" y="262011"/>
                </a:lnTo>
                <a:lnTo>
                  <a:pt x="1384771" y="258436"/>
                </a:lnTo>
                <a:lnTo>
                  <a:pt x="1387953" y="255655"/>
                </a:lnTo>
                <a:lnTo>
                  <a:pt x="1391136" y="252477"/>
                </a:lnTo>
                <a:lnTo>
                  <a:pt x="1394716" y="250491"/>
                </a:lnTo>
                <a:lnTo>
                  <a:pt x="1379600" y="250491"/>
                </a:lnTo>
                <a:lnTo>
                  <a:pt x="1367666" y="250888"/>
                </a:lnTo>
                <a:lnTo>
                  <a:pt x="1357324" y="251683"/>
                </a:lnTo>
                <a:lnTo>
                  <a:pt x="1364484" y="248108"/>
                </a:lnTo>
                <a:lnTo>
                  <a:pt x="1371644" y="243341"/>
                </a:lnTo>
                <a:lnTo>
                  <a:pt x="1379202" y="238177"/>
                </a:lnTo>
                <a:lnTo>
                  <a:pt x="1386362" y="232615"/>
                </a:lnTo>
                <a:lnTo>
                  <a:pt x="1400285" y="222287"/>
                </a:lnTo>
                <a:lnTo>
                  <a:pt x="1406649" y="217520"/>
                </a:lnTo>
                <a:lnTo>
                  <a:pt x="1412218" y="214343"/>
                </a:lnTo>
                <a:lnTo>
                  <a:pt x="1428528" y="206398"/>
                </a:lnTo>
                <a:lnTo>
                  <a:pt x="1444041" y="199645"/>
                </a:lnTo>
                <a:lnTo>
                  <a:pt x="1459157" y="194481"/>
                </a:lnTo>
                <a:lnTo>
                  <a:pt x="1474273" y="189714"/>
                </a:lnTo>
                <a:lnTo>
                  <a:pt x="1488594" y="186139"/>
                </a:lnTo>
                <a:lnTo>
                  <a:pt x="1502914" y="183756"/>
                </a:lnTo>
                <a:lnTo>
                  <a:pt x="1516439" y="182167"/>
                </a:lnTo>
                <a:lnTo>
                  <a:pt x="1529566" y="180975"/>
                </a:lnTo>
                <a:close/>
                <a:moveTo>
                  <a:pt x="392103" y="180975"/>
                </a:moveTo>
                <a:lnTo>
                  <a:pt x="405170" y="180975"/>
                </a:lnTo>
                <a:lnTo>
                  <a:pt x="417445" y="181372"/>
                </a:lnTo>
                <a:lnTo>
                  <a:pt x="428532" y="182564"/>
                </a:lnTo>
                <a:lnTo>
                  <a:pt x="440015" y="184153"/>
                </a:lnTo>
                <a:lnTo>
                  <a:pt x="451102" y="186139"/>
                </a:lnTo>
                <a:lnTo>
                  <a:pt x="461001" y="188920"/>
                </a:lnTo>
                <a:lnTo>
                  <a:pt x="471296" y="191700"/>
                </a:lnTo>
                <a:lnTo>
                  <a:pt x="480404" y="195275"/>
                </a:lnTo>
                <a:lnTo>
                  <a:pt x="489115" y="198453"/>
                </a:lnTo>
                <a:lnTo>
                  <a:pt x="497430" y="202426"/>
                </a:lnTo>
                <a:lnTo>
                  <a:pt x="505349" y="206398"/>
                </a:lnTo>
                <a:lnTo>
                  <a:pt x="512873" y="210370"/>
                </a:lnTo>
                <a:lnTo>
                  <a:pt x="519604" y="214740"/>
                </a:lnTo>
                <a:lnTo>
                  <a:pt x="525543" y="218315"/>
                </a:lnTo>
                <a:lnTo>
                  <a:pt x="536234" y="225862"/>
                </a:lnTo>
                <a:lnTo>
                  <a:pt x="544550" y="232615"/>
                </a:lnTo>
                <a:lnTo>
                  <a:pt x="550489" y="238177"/>
                </a:lnTo>
                <a:lnTo>
                  <a:pt x="555637" y="243341"/>
                </a:lnTo>
                <a:lnTo>
                  <a:pt x="554053" y="246519"/>
                </a:lnTo>
                <a:lnTo>
                  <a:pt x="551677" y="250888"/>
                </a:lnTo>
                <a:lnTo>
                  <a:pt x="548905" y="256052"/>
                </a:lnTo>
                <a:lnTo>
                  <a:pt x="544946" y="262011"/>
                </a:lnTo>
                <a:lnTo>
                  <a:pt x="540194" y="268367"/>
                </a:lnTo>
                <a:lnTo>
                  <a:pt x="534255" y="275120"/>
                </a:lnTo>
                <a:lnTo>
                  <a:pt x="527523" y="281078"/>
                </a:lnTo>
                <a:lnTo>
                  <a:pt x="523564" y="284256"/>
                </a:lnTo>
                <a:lnTo>
                  <a:pt x="519604" y="286639"/>
                </a:lnTo>
                <a:lnTo>
                  <a:pt x="515248" y="289420"/>
                </a:lnTo>
                <a:lnTo>
                  <a:pt x="510497" y="291803"/>
                </a:lnTo>
                <a:lnTo>
                  <a:pt x="505745" y="293790"/>
                </a:lnTo>
                <a:lnTo>
                  <a:pt x="500598" y="295776"/>
                </a:lnTo>
                <a:lnTo>
                  <a:pt x="495054" y="296967"/>
                </a:lnTo>
                <a:lnTo>
                  <a:pt x="489511" y="297762"/>
                </a:lnTo>
                <a:lnTo>
                  <a:pt x="483175" y="298159"/>
                </a:lnTo>
                <a:lnTo>
                  <a:pt x="477236" y="298159"/>
                </a:lnTo>
                <a:lnTo>
                  <a:pt x="470504" y="297762"/>
                </a:lnTo>
                <a:lnTo>
                  <a:pt x="463773" y="296570"/>
                </a:lnTo>
                <a:lnTo>
                  <a:pt x="456646" y="294584"/>
                </a:lnTo>
                <a:lnTo>
                  <a:pt x="449122" y="292201"/>
                </a:lnTo>
                <a:lnTo>
                  <a:pt x="441599" y="289420"/>
                </a:lnTo>
                <a:lnTo>
                  <a:pt x="433680" y="285448"/>
                </a:lnTo>
                <a:lnTo>
                  <a:pt x="424572" y="280681"/>
                </a:lnTo>
                <a:lnTo>
                  <a:pt x="414673" y="276708"/>
                </a:lnTo>
                <a:lnTo>
                  <a:pt x="453082" y="295776"/>
                </a:lnTo>
                <a:lnTo>
                  <a:pt x="471296" y="303720"/>
                </a:lnTo>
                <a:lnTo>
                  <a:pt x="480008" y="306898"/>
                </a:lnTo>
                <a:lnTo>
                  <a:pt x="488323" y="310473"/>
                </a:lnTo>
                <a:lnTo>
                  <a:pt x="496242" y="312857"/>
                </a:lnTo>
                <a:lnTo>
                  <a:pt x="503765" y="314446"/>
                </a:lnTo>
                <a:lnTo>
                  <a:pt x="511289" y="316035"/>
                </a:lnTo>
                <a:lnTo>
                  <a:pt x="518020" y="316432"/>
                </a:lnTo>
                <a:lnTo>
                  <a:pt x="524751" y="316035"/>
                </a:lnTo>
                <a:lnTo>
                  <a:pt x="527919" y="315240"/>
                </a:lnTo>
                <a:lnTo>
                  <a:pt x="530691" y="314446"/>
                </a:lnTo>
                <a:lnTo>
                  <a:pt x="533859" y="313651"/>
                </a:lnTo>
                <a:lnTo>
                  <a:pt x="536234" y="312460"/>
                </a:lnTo>
                <a:lnTo>
                  <a:pt x="539402" y="310871"/>
                </a:lnTo>
                <a:lnTo>
                  <a:pt x="541382" y="309282"/>
                </a:lnTo>
                <a:lnTo>
                  <a:pt x="542966" y="321993"/>
                </a:lnTo>
                <a:lnTo>
                  <a:pt x="543362" y="333910"/>
                </a:lnTo>
                <a:lnTo>
                  <a:pt x="542966" y="345430"/>
                </a:lnTo>
                <a:lnTo>
                  <a:pt x="542570" y="356950"/>
                </a:lnTo>
                <a:lnTo>
                  <a:pt x="544550" y="354566"/>
                </a:lnTo>
                <a:lnTo>
                  <a:pt x="545738" y="353772"/>
                </a:lnTo>
                <a:lnTo>
                  <a:pt x="546925" y="353772"/>
                </a:lnTo>
                <a:lnTo>
                  <a:pt x="548113" y="354169"/>
                </a:lnTo>
                <a:lnTo>
                  <a:pt x="549301" y="354964"/>
                </a:lnTo>
                <a:lnTo>
                  <a:pt x="550489" y="356553"/>
                </a:lnTo>
                <a:lnTo>
                  <a:pt x="551677" y="358142"/>
                </a:lnTo>
                <a:lnTo>
                  <a:pt x="554449" y="363703"/>
                </a:lnTo>
                <a:lnTo>
                  <a:pt x="556429" y="370456"/>
                </a:lnTo>
                <a:lnTo>
                  <a:pt x="558012" y="378401"/>
                </a:lnTo>
                <a:lnTo>
                  <a:pt x="559596" y="387934"/>
                </a:lnTo>
                <a:lnTo>
                  <a:pt x="560388" y="398660"/>
                </a:lnTo>
                <a:lnTo>
                  <a:pt x="560388" y="409782"/>
                </a:lnTo>
                <a:lnTo>
                  <a:pt x="560388" y="420905"/>
                </a:lnTo>
                <a:lnTo>
                  <a:pt x="559596" y="431630"/>
                </a:lnTo>
                <a:lnTo>
                  <a:pt x="558012" y="441164"/>
                </a:lnTo>
                <a:lnTo>
                  <a:pt x="556429" y="449108"/>
                </a:lnTo>
                <a:lnTo>
                  <a:pt x="554449" y="456259"/>
                </a:lnTo>
                <a:lnTo>
                  <a:pt x="551677" y="461423"/>
                </a:lnTo>
                <a:lnTo>
                  <a:pt x="550489" y="463012"/>
                </a:lnTo>
                <a:lnTo>
                  <a:pt x="549301" y="464998"/>
                </a:lnTo>
                <a:lnTo>
                  <a:pt x="548113" y="465792"/>
                </a:lnTo>
                <a:lnTo>
                  <a:pt x="546925" y="465792"/>
                </a:lnTo>
                <a:lnTo>
                  <a:pt x="544946" y="465792"/>
                </a:lnTo>
                <a:lnTo>
                  <a:pt x="543758" y="464203"/>
                </a:lnTo>
                <a:lnTo>
                  <a:pt x="542570" y="463012"/>
                </a:lnTo>
                <a:lnTo>
                  <a:pt x="541382" y="461025"/>
                </a:lnTo>
                <a:lnTo>
                  <a:pt x="540194" y="458642"/>
                </a:lnTo>
                <a:lnTo>
                  <a:pt x="539006" y="455464"/>
                </a:lnTo>
                <a:lnTo>
                  <a:pt x="536630" y="447917"/>
                </a:lnTo>
                <a:lnTo>
                  <a:pt x="535442" y="457450"/>
                </a:lnTo>
                <a:lnTo>
                  <a:pt x="533859" y="467381"/>
                </a:lnTo>
                <a:lnTo>
                  <a:pt x="531483" y="476518"/>
                </a:lnTo>
                <a:lnTo>
                  <a:pt x="529503" y="485654"/>
                </a:lnTo>
                <a:lnTo>
                  <a:pt x="527127" y="494393"/>
                </a:lnTo>
                <a:lnTo>
                  <a:pt x="523564" y="502735"/>
                </a:lnTo>
                <a:lnTo>
                  <a:pt x="520792" y="511077"/>
                </a:lnTo>
                <a:lnTo>
                  <a:pt x="516832" y="519419"/>
                </a:lnTo>
                <a:lnTo>
                  <a:pt x="513269" y="526966"/>
                </a:lnTo>
                <a:lnTo>
                  <a:pt x="508913" y="534514"/>
                </a:lnTo>
                <a:lnTo>
                  <a:pt x="504557" y="541664"/>
                </a:lnTo>
                <a:lnTo>
                  <a:pt x="500598" y="548417"/>
                </a:lnTo>
                <a:lnTo>
                  <a:pt x="495450" y="555170"/>
                </a:lnTo>
                <a:lnTo>
                  <a:pt x="490699" y="561526"/>
                </a:lnTo>
                <a:lnTo>
                  <a:pt x="485947" y="567485"/>
                </a:lnTo>
                <a:lnTo>
                  <a:pt x="480404" y="573443"/>
                </a:lnTo>
                <a:lnTo>
                  <a:pt x="475256" y="578607"/>
                </a:lnTo>
                <a:lnTo>
                  <a:pt x="469713" y="583771"/>
                </a:lnTo>
                <a:lnTo>
                  <a:pt x="464565" y="588538"/>
                </a:lnTo>
                <a:lnTo>
                  <a:pt x="458625" y="592510"/>
                </a:lnTo>
                <a:lnTo>
                  <a:pt x="453082" y="596880"/>
                </a:lnTo>
                <a:lnTo>
                  <a:pt x="447142" y="600852"/>
                </a:lnTo>
                <a:lnTo>
                  <a:pt x="441203" y="604030"/>
                </a:lnTo>
                <a:lnTo>
                  <a:pt x="435263" y="607605"/>
                </a:lnTo>
                <a:lnTo>
                  <a:pt x="429720" y="609989"/>
                </a:lnTo>
                <a:lnTo>
                  <a:pt x="424177" y="612372"/>
                </a:lnTo>
                <a:lnTo>
                  <a:pt x="418237" y="614756"/>
                </a:lnTo>
                <a:lnTo>
                  <a:pt x="412298" y="616344"/>
                </a:lnTo>
                <a:lnTo>
                  <a:pt x="406754" y="617536"/>
                </a:lnTo>
                <a:lnTo>
                  <a:pt x="401211" y="618331"/>
                </a:lnTo>
                <a:lnTo>
                  <a:pt x="395667" y="618728"/>
                </a:lnTo>
                <a:lnTo>
                  <a:pt x="390520" y="619125"/>
                </a:lnTo>
                <a:lnTo>
                  <a:pt x="385768" y="618728"/>
                </a:lnTo>
                <a:lnTo>
                  <a:pt x="381017" y="618331"/>
                </a:lnTo>
                <a:lnTo>
                  <a:pt x="376265" y="617536"/>
                </a:lnTo>
                <a:lnTo>
                  <a:pt x="371909" y="615947"/>
                </a:lnTo>
                <a:lnTo>
                  <a:pt x="366762" y="614358"/>
                </a:lnTo>
                <a:lnTo>
                  <a:pt x="361218" y="611975"/>
                </a:lnTo>
                <a:lnTo>
                  <a:pt x="356467" y="609592"/>
                </a:lnTo>
                <a:lnTo>
                  <a:pt x="350923" y="606414"/>
                </a:lnTo>
                <a:lnTo>
                  <a:pt x="345380" y="603633"/>
                </a:lnTo>
                <a:lnTo>
                  <a:pt x="339836" y="599661"/>
                </a:lnTo>
                <a:lnTo>
                  <a:pt x="328353" y="591716"/>
                </a:lnTo>
                <a:lnTo>
                  <a:pt x="317662" y="582580"/>
                </a:lnTo>
                <a:lnTo>
                  <a:pt x="306575" y="572251"/>
                </a:lnTo>
                <a:lnTo>
                  <a:pt x="295884" y="560732"/>
                </a:lnTo>
                <a:lnTo>
                  <a:pt x="285193" y="548020"/>
                </a:lnTo>
                <a:lnTo>
                  <a:pt x="280046" y="541664"/>
                </a:lnTo>
                <a:lnTo>
                  <a:pt x="275690" y="534514"/>
                </a:lnTo>
                <a:lnTo>
                  <a:pt x="270543" y="527364"/>
                </a:lnTo>
                <a:lnTo>
                  <a:pt x="266187" y="520213"/>
                </a:lnTo>
                <a:lnTo>
                  <a:pt x="261832" y="512666"/>
                </a:lnTo>
                <a:lnTo>
                  <a:pt x="257872" y="504721"/>
                </a:lnTo>
                <a:lnTo>
                  <a:pt x="253516" y="496777"/>
                </a:lnTo>
                <a:lnTo>
                  <a:pt x="250349" y="488435"/>
                </a:lnTo>
                <a:lnTo>
                  <a:pt x="246785" y="480490"/>
                </a:lnTo>
                <a:lnTo>
                  <a:pt x="244013" y="472148"/>
                </a:lnTo>
                <a:lnTo>
                  <a:pt x="240846" y="463012"/>
                </a:lnTo>
                <a:lnTo>
                  <a:pt x="238470" y="454272"/>
                </a:lnTo>
                <a:lnTo>
                  <a:pt x="236490" y="460231"/>
                </a:lnTo>
                <a:lnTo>
                  <a:pt x="234114" y="464998"/>
                </a:lnTo>
                <a:lnTo>
                  <a:pt x="233322" y="466189"/>
                </a:lnTo>
                <a:lnTo>
                  <a:pt x="232134" y="467381"/>
                </a:lnTo>
                <a:lnTo>
                  <a:pt x="230946" y="468176"/>
                </a:lnTo>
                <a:lnTo>
                  <a:pt x="229759" y="468573"/>
                </a:lnTo>
                <a:lnTo>
                  <a:pt x="228175" y="468176"/>
                </a:lnTo>
                <a:lnTo>
                  <a:pt x="226591" y="467381"/>
                </a:lnTo>
                <a:lnTo>
                  <a:pt x="225403" y="466189"/>
                </a:lnTo>
                <a:lnTo>
                  <a:pt x="224215" y="463806"/>
                </a:lnTo>
                <a:lnTo>
                  <a:pt x="222235" y="459039"/>
                </a:lnTo>
                <a:lnTo>
                  <a:pt x="219860" y="452286"/>
                </a:lnTo>
                <a:lnTo>
                  <a:pt x="218276" y="443547"/>
                </a:lnTo>
                <a:lnTo>
                  <a:pt x="217088" y="434411"/>
                </a:lnTo>
                <a:lnTo>
                  <a:pt x="216296" y="423685"/>
                </a:lnTo>
                <a:lnTo>
                  <a:pt x="215900" y="412563"/>
                </a:lnTo>
                <a:lnTo>
                  <a:pt x="216296" y="401043"/>
                </a:lnTo>
                <a:lnTo>
                  <a:pt x="217088" y="390715"/>
                </a:lnTo>
                <a:lnTo>
                  <a:pt x="218276" y="381181"/>
                </a:lnTo>
                <a:lnTo>
                  <a:pt x="219860" y="372839"/>
                </a:lnTo>
                <a:lnTo>
                  <a:pt x="222235" y="366086"/>
                </a:lnTo>
                <a:lnTo>
                  <a:pt x="224215" y="360922"/>
                </a:lnTo>
                <a:lnTo>
                  <a:pt x="225403" y="358936"/>
                </a:lnTo>
                <a:lnTo>
                  <a:pt x="226591" y="357744"/>
                </a:lnTo>
                <a:lnTo>
                  <a:pt x="228175" y="356950"/>
                </a:lnTo>
                <a:lnTo>
                  <a:pt x="229759" y="356553"/>
                </a:lnTo>
                <a:lnTo>
                  <a:pt x="230551" y="356950"/>
                </a:lnTo>
                <a:lnTo>
                  <a:pt x="231342" y="357347"/>
                </a:lnTo>
                <a:lnTo>
                  <a:pt x="232134" y="342252"/>
                </a:lnTo>
                <a:lnTo>
                  <a:pt x="232530" y="335499"/>
                </a:lnTo>
                <a:lnTo>
                  <a:pt x="233718" y="329541"/>
                </a:lnTo>
                <a:lnTo>
                  <a:pt x="232926" y="321596"/>
                </a:lnTo>
                <a:lnTo>
                  <a:pt x="232926" y="314049"/>
                </a:lnTo>
                <a:lnTo>
                  <a:pt x="232926" y="307296"/>
                </a:lnTo>
                <a:lnTo>
                  <a:pt x="232926" y="300543"/>
                </a:lnTo>
                <a:lnTo>
                  <a:pt x="233718" y="294584"/>
                </a:lnTo>
                <a:lnTo>
                  <a:pt x="234906" y="289023"/>
                </a:lnTo>
                <a:lnTo>
                  <a:pt x="236094" y="283461"/>
                </a:lnTo>
                <a:lnTo>
                  <a:pt x="237282" y="278297"/>
                </a:lnTo>
                <a:lnTo>
                  <a:pt x="238866" y="273531"/>
                </a:lnTo>
                <a:lnTo>
                  <a:pt x="240846" y="269558"/>
                </a:lnTo>
                <a:lnTo>
                  <a:pt x="243617" y="265189"/>
                </a:lnTo>
                <a:lnTo>
                  <a:pt x="245597" y="262011"/>
                </a:lnTo>
                <a:lnTo>
                  <a:pt x="248765" y="258436"/>
                </a:lnTo>
                <a:lnTo>
                  <a:pt x="251537" y="255655"/>
                </a:lnTo>
                <a:lnTo>
                  <a:pt x="255100" y="252477"/>
                </a:lnTo>
                <a:lnTo>
                  <a:pt x="258268" y="250491"/>
                </a:lnTo>
                <a:lnTo>
                  <a:pt x="243221" y="250491"/>
                </a:lnTo>
                <a:lnTo>
                  <a:pt x="231342" y="250888"/>
                </a:lnTo>
                <a:lnTo>
                  <a:pt x="221443" y="251683"/>
                </a:lnTo>
                <a:lnTo>
                  <a:pt x="228175" y="248108"/>
                </a:lnTo>
                <a:lnTo>
                  <a:pt x="235302" y="243341"/>
                </a:lnTo>
                <a:lnTo>
                  <a:pt x="242825" y="238177"/>
                </a:lnTo>
                <a:lnTo>
                  <a:pt x="249953" y="232615"/>
                </a:lnTo>
                <a:lnTo>
                  <a:pt x="263811" y="222287"/>
                </a:lnTo>
                <a:lnTo>
                  <a:pt x="270147" y="217520"/>
                </a:lnTo>
                <a:lnTo>
                  <a:pt x="276086" y="214343"/>
                </a:lnTo>
                <a:lnTo>
                  <a:pt x="291925" y="206398"/>
                </a:lnTo>
                <a:lnTo>
                  <a:pt x="307367" y="199645"/>
                </a:lnTo>
                <a:lnTo>
                  <a:pt x="322810" y="194481"/>
                </a:lnTo>
                <a:lnTo>
                  <a:pt x="337461" y="189714"/>
                </a:lnTo>
                <a:lnTo>
                  <a:pt x="351715" y="186139"/>
                </a:lnTo>
                <a:lnTo>
                  <a:pt x="365574" y="183756"/>
                </a:lnTo>
                <a:lnTo>
                  <a:pt x="379037" y="182167"/>
                </a:lnTo>
                <a:lnTo>
                  <a:pt x="392103" y="180975"/>
                </a:lnTo>
                <a:close/>
                <a:moveTo>
                  <a:pt x="958250" y="0"/>
                </a:moveTo>
                <a:lnTo>
                  <a:pt x="974507" y="0"/>
                </a:lnTo>
                <a:lnTo>
                  <a:pt x="989971" y="397"/>
                </a:lnTo>
                <a:lnTo>
                  <a:pt x="1004642" y="1986"/>
                </a:lnTo>
                <a:lnTo>
                  <a:pt x="1018917" y="4369"/>
                </a:lnTo>
                <a:lnTo>
                  <a:pt x="1032795" y="6752"/>
                </a:lnTo>
                <a:lnTo>
                  <a:pt x="1045880" y="9929"/>
                </a:lnTo>
                <a:lnTo>
                  <a:pt x="1058172" y="13900"/>
                </a:lnTo>
                <a:lnTo>
                  <a:pt x="1070067" y="18269"/>
                </a:lnTo>
                <a:lnTo>
                  <a:pt x="1081170" y="22241"/>
                </a:lnTo>
                <a:lnTo>
                  <a:pt x="1091876" y="27404"/>
                </a:lnTo>
                <a:lnTo>
                  <a:pt x="1101392" y="32170"/>
                </a:lnTo>
                <a:lnTo>
                  <a:pt x="1110908" y="36936"/>
                </a:lnTo>
                <a:lnTo>
                  <a:pt x="1119235" y="42099"/>
                </a:lnTo>
                <a:lnTo>
                  <a:pt x="1127166" y="47262"/>
                </a:lnTo>
                <a:lnTo>
                  <a:pt x="1134303" y="52425"/>
                </a:lnTo>
                <a:lnTo>
                  <a:pt x="1140647" y="56794"/>
                </a:lnTo>
                <a:lnTo>
                  <a:pt x="1151353" y="65531"/>
                </a:lnTo>
                <a:lnTo>
                  <a:pt x="1159283" y="72680"/>
                </a:lnTo>
                <a:lnTo>
                  <a:pt x="1165628" y="78240"/>
                </a:lnTo>
                <a:lnTo>
                  <a:pt x="1163645" y="83006"/>
                </a:lnTo>
                <a:lnTo>
                  <a:pt x="1160473" y="88567"/>
                </a:lnTo>
                <a:lnTo>
                  <a:pt x="1156904" y="94921"/>
                </a:lnTo>
                <a:lnTo>
                  <a:pt x="1151749" y="102467"/>
                </a:lnTo>
                <a:lnTo>
                  <a:pt x="1145802" y="110410"/>
                </a:lnTo>
                <a:lnTo>
                  <a:pt x="1141837" y="114779"/>
                </a:lnTo>
                <a:lnTo>
                  <a:pt x="1138268" y="118354"/>
                </a:lnTo>
                <a:lnTo>
                  <a:pt x="1133906" y="122722"/>
                </a:lnTo>
                <a:lnTo>
                  <a:pt x="1129545" y="126694"/>
                </a:lnTo>
                <a:lnTo>
                  <a:pt x="1124786" y="130268"/>
                </a:lnTo>
                <a:lnTo>
                  <a:pt x="1119632" y="134240"/>
                </a:lnTo>
                <a:lnTo>
                  <a:pt x="1114081" y="137020"/>
                </a:lnTo>
                <a:lnTo>
                  <a:pt x="1108133" y="140197"/>
                </a:lnTo>
                <a:lnTo>
                  <a:pt x="1101789" y="142580"/>
                </a:lnTo>
                <a:lnTo>
                  <a:pt x="1095841" y="144566"/>
                </a:lnTo>
                <a:lnTo>
                  <a:pt x="1089100" y="146552"/>
                </a:lnTo>
                <a:lnTo>
                  <a:pt x="1081170" y="147743"/>
                </a:lnTo>
                <a:lnTo>
                  <a:pt x="1073636" y="148140"/>
                </a:lnTo>
                <a:lnTo>
                  <a:pt x="1066102" y="148140"/>
                </a:lnTo>
                <a:lnTo>
                  <a:pt x="1057775" y="147743"/>
                </a:lnTo>
                <a:lnTo>
                  <a:pt x="1049052" y="145758"/>
                </a:lnTo>
                <a:lnTo>
                  <a:pt x="1039932" y="143772"/>
                </a:lnTo>
                <a:lnTo>
                  <a:pt x="1030812" y="140992"/>
                </a:lnTo>
                <a:lnTo>
                  <a:pt x="1021296" y="136623"/>
                </a:lnTo>
                <a:lnTo>
                  <a:pt x="1010590" y="131857"/>
                </a:lnTo>
                <a:lnTo>
                  <a:pt x="998695" y="126297"/>
                </a:lnTo>
                <a:lnTo>
                  <a:pt x="987196" y="121134"/>
                </a:lnTo>
                <a:lnTo>
                  <a:pt x="1011383" y="133446"/>
                </a:lnTo>
                <a:lnTo>
                  <a:pt x="1035571" y="144566"/>
                </a:lnTo>
                <a:lnTo>
                  <a:pt x="1047070" y="150126"/>
                </a:lnTo>
                <a:lnTo>
                  <a:pt x="1058172" y="155289"/>
                </a:lnTo>
                <a:lnTo>
                  <a:pt x="1069274" y="159261"/>
                </a:lnTo>
                <a:lnTo>
                  <a:pt x="1079980" y="163233"/>
                </a:lnTo>
                <a:lnTo>
                  <a:pt x="1090290" y="166807"/>
                </a:lnTo>
                <a:lnTo>
                  <a:pt x="1099806" y="169190"/>
                </a:lnTo>
                <a:lnTo>
                  <a:pt x="1109322" y="170381"/>
                </a:lnTo>
                <a:lnTo>
                  <a:pt x="1118046" y="171176"/>
                </a:lnTo>
                <a:lnTo>
                  <a:pt x="1122011" y="171176"/>
                </a:lnTo>
                <a:lnTo>
                  <a:pt x="1126373" y="170779"/>
                </a:lnTo>
                <a:lnTo>
                  <a:pt x="1130338" y="169984"/>
                </a:lnTo>
                <a:lnTo>
                  <a:pt x="1133906" y="169190"/>
                </a:lnTo>
                <a:lnTo>
                  <a:pt x="1137475" y="167998"/>
                </a:lnTo>
                <a:lnTo>
                  <a:pt x="1141044" y="166013"/>
                </a:lnTo>
                <a:lnTo>
                  <a:pt x="1144612" y="164027"/>
                </a:lnTo>
                <a:lnTo>
                  <a:pt x="1147388" y="162041"/>
                </a:lnTo>
                <a:lnTo>
                  <a:pt x="1148181" y="170381"/>
                </a:lnTo>
                <a:lnTo>
                  <a:pt x="1148974" y="178325"/>
                </a:lnTo>
                <a:lnTo>
                  <a:pt x="1150163" y="193417"/>
                </a:lnTo>
                <a:lnTo>
                  <a:pt x="1149767" y="208112"/>
                </a:lnTo>
                <a:lnTo>
                  <a:pt x="1148577" y="222012"/>
                </a:lnTo>
                <a:lnTo>
                  <a:pt x="1150163" y="220424"/>
                </a:lnTo>
                <a:lnTo>
                  <a:pt x="1151353" y="219232"/>
                </a:lnTo>
                <a:lnTo>
                  <a:pt x="1152543" y="218835"/>
                </a:lnTo>
                <a:lnTo>
                  <a:pt x="1154129" y="218438"/>
                </a:lnTo>
                <a:lnTo>
                  <a:pt x="1155715" y="218835"/>
                </a:lnTo>
                <a:lnTo>
                  <a:pt x="1157697" y="219629"/>
                </a:lnTo>
                <a:lnTo>
                  <a:pt x="1159283" y="222012"/>
                </a:lnTo>
                <a:lnTo>
                  <a:pt x="1160869" y="223998"/>
                </a:lnTo>
                <a:lnTo>
                  <a:pt x="1162059" y="226778"/>
                </a:lnTo>
                <a:lnTo>
                  <a:pt x="1164041" y="230750"/>
                </a:lnTo>
                <a:lnTo>
                  <a:pt x="1166421" y="239090"/>
                </a:lnTo>
                <a:lnTo>
                  <a:pt x="1168403" y="249813"/>
                </a:lnTo>
                <a:lnTo>
                  <a:pt x="1169989" y="261728"/>
                </a:lnTo>
                <a:lnTo>
                  <a:pt x="1171179" y="275232"/>
                </a:lnTo>
                <a:lnTo>
                  <a:pt x="1171575" y="289529"/>
                </a:lnTo>
                <a:lnTo>
                  <a:pt x="1171179" y="303827"/>
                </a:lnTo>
                <a:lnTo>
                  <a:pt x="1169989" y="316933"/>
                </a:lnTo>
                <a:lnTo>
                  <a:pt x="1168403" y="328848"/>
                </a:lnTo>
                <a:lnTo>
                  <a:pt x="1166421" y="339174"/>
                </a:lnTo>
                <a:lnTo>
                  <a:pt x="1164041" y="347912"/>
                </a:lnTo>
                <a:lnTo>
                  <a:pt x="1162059" y="351486"/>
                </a:lnTo>
                <a:lnTo>
                  <a:pt x="1160869" y="354266"/>
                </a:lnTo>
                <a:lnTo>
                  <a:pt x="1159283" y="357047"/>
                </a:lnTo>
                <a:lnTo>
                  <a:pt x="1157697" y="358635"/>
                </a:lnTo>
                <a:lnTo>
                  <a:pt x="1155715" y="359827"/>
                </a:lnTo>
                <a:lnTo>
                  <a:pt x="1154129" y="360224"/>
                </a:lnTo>
                <a:lnTo>
                  <a:pt x="1152146" y="359827"/>
                </a:lnTo>
                <a:lnTo>
                  <a:pt x="1150560" y="358635"/>
                </a:lnTo>
                <a:lnTo>
                  <a:pt x="1148577" y="356649"/>
                </a:lnTo>
                <a:lnTo>
                  <a:pt x="1146991" y="353869"/>
                </a:lnTo>
                <a:lnTo>
                  <a:pt x="1145405" y="351089"/>
                </a:lnTo>
                <a:lnTo>
                  <a:pt x="1144216" y="346720"/>
                </a:lnTo>
                <a:lnTo>
                  <a:pt x="1141440" y="337586"/>
                </a:lnTo>
                <a:lnTo>
                  <a:pt x="1139854" y="350295"/>
                </a:lnTo>
                <a:lnTo>
                  <a:pt x="1137871" y="361812"/>
                </a:lnTo>
                <a:lnTo>
                  <a:pt x="1135096" y="373727"/>
                </a:lnTo>
                <a:lnTo>
                  <a:pt x="1132320" y="385245"/>
                </a:lnTo>
                <a:lnTo>
                  <a:pt x="1128752" y="395968"/>
                </a:lnTo>
                <a:lnTo>
                  <a:pt x="1125183" y="407089"/>
                </a:lnTo>
                <a:lnTo>
                  <a:pt x="1120821" y="417812"/>
                </a:lnTo>
                <a:lnTo>
                  <a:pt x="1116460" y="427741"/>
                </a:lnTo>
                <a:lnTo>
                  <a:pt x="1111701" y="437273"/>
                </a:lnTo>
                <a:lnTo>
                  <a:pt x="1106547" y="446805"/>
                </a:lnTo>
                <a:lnTo>
                  <a:pt x="1100996" y="455939"/>
                </a:lnTo>
                <a:lnTo>
                  <a:pt x="1095444" y="464280"/>
                </a:lnTo>
                <a:lnTo>
                  <a:pt x="1089497" y="473017"/>
                </a:lnTo>
                <a:lnTo>
                  <a:pt x="1083152" y="480960"/>
                </a:lnTo>
                <a:lnTo>
                  <a:pt x="1076808" y="488506"/>
                </a:lnTo>
                <a:lnTo>
                  <a:pt x="1070464" y="495655"/>
                </a:lnTo>
                <a:lnTo>
                  <a:pt x="1063723" y="502407"/>
                </a:lnTo>
                <a:lnTo>
                  <a:pt x="1056586" y="509159"/>
                </a:lnTo>
                <a:lnTo>
                  <a:pt x="1049845" y="515116"/>
                </a:lnTo>
                <a:lnTo>
                  <a:pt x="1042708" y="520676"/>
                </a:lnTo>
                <a:lnTo>
                  <a:pt x="1035174" y="525442"/>
                </a:lnTo>
                <a:lnTo>
                  <a:pt x="1028037" y="530605"/>
                </a:lnTo>
                <a:lnTo>
                  <a:pt x="1020503" y="534974"/>
                </a:lnTo>
                <a:lnTo>
                  <a:pt x="1012969" y="538549"/>
                </a:lnTo>
                <a:lnTo>
                  <a:pt x="1005832" y="542520"/>
                </a:lnTo>
                <a:lnTo>
                  <a:pt x="998298" y="545300"/>
                </a:lnTo>
                <a:lnTo>
                  <a:pt x="991161" y="548081"/>
                </a:lnTo>
                <a:lnTo>
                  <a:pt x="984024" y="550067"/>
                </a:lnTo>
                <a:lnTo>
                  <a:pt x="976886" y="551655"/>
                </a:lnTo>
                <a:lnTo>
                  <a:pt x="969749" y="553244"/>
                </a:lnTo>
                <a:lnTo>
                  <a:pt x="962612" y="554038"/>
                </a:lnTo>
                <a:lnTo>
                  <a:pt x="955871" y="554038"/>
                </a:lnTo>
                <a:lnTo>
                  <a:pt x="950320" y="553641"/>
                </a:lnTo>
                <a:lnTo>
                  <a:pt x="944372" y="553244"/>
                </a:lnTo>
                <a:lnTo>
                  <a:pt x="938424" y="551655"/>
                </a:lnTo>
                <a:lnTo>
                  <a:pt x="932080" y="549669"/>
                </a:lnTo>
                <a:lnTo>
                  <a:pt x="925736" y="547683"/>
                </a:lnTo>
                <a:lnTo>
                  <a:pt x="919788" y="544903"/>
                </a:lnTo>
                <a:lnTo>
                  <a:pt x="913047" y="541726"/>
                </a:lnTo>
                <a:lnTo>
                  <a:pt x="906307" y="538151"/>
                </a:lnTo>
                <a:lnTo>
                  <a:pt x="898773" y="534180"/>
                </a:lnTo>
                <a:lnTo>
                  <a:pt x="892429" y="529811"/>
                </a:lnTo>
                <a:lnTo>
                  <a:pt x="884895" y="524648"/>
                </a:lnTo>
                <a:lnTo>
                  <a:pt x="877758" y="519882"/>
                </a:lnTo>
                <a:lnTo>
                  <a:pt x="870620" y="513925"/>
                </a:lnTo>
                <a:lnTo>
                  <a:pt x="863880" y="507967"/>
                </a:lnTo>
                <a:lnTo>
                  <a:pt x="856742" y="501613"/>
                </a:lnTo>
                <a:lnTo>
                  <a:pt x="849605" y="494861"/>
                </a:lnTo>
                <a:lnTo>
                  <a:pt x="842864" y="487712"/>
                </a:lnTo>
                <a:lnTo>
                  <a:pt x="836124" y="480166"/>
                </a:lnTo>
                <a:lnTo>
                  <a:pt x="829383" y="472223"/>
                </a:lnTo>
                <a:lnTo>
                  <a:pt x="823039" y="463883"/>
                </a:lnTo>
                <a:lnTo>
                  <a:pt x="816694" y="455542"/>
                </a:lnTo>
                <a:lnTo>
                  <a:pt x="810350" y="446805"/>
                </a:lnTo>
                <a:lnTo>
                  <a:pt x="804799" y="438067"/>
                </a:lnTo>
                <a:lnTo>
                  <a:pt x="798851" y="428535"/>
                </a:lnTo>
                <a:lnTo>
                  <a:pt x="793300" y="419004"/>
                </a:lnTo>
                <a:lnTo>
                  <a:pt x="788145" y="409075"/>
                </a:lnTo>
                <a:lnTo>
                  <a:pt x="782991" y="399146"/>
                </a:lnTo>
                <a:lnTo>
                  <a:pt x="778629" y="388819"/>
                </a:lnTo>
                <a:lnTo>
                  <a:pt x="774267" y="378493"/>
                </a:lnTo>
                <a:lnTo>
                  <a:pt x="770699" y="367770"/>
                </a:lnTo>
                <a:lnTo>
                  <a:pt x="767130" y="357047"/>
                </a:lnTo>
                <a:lnTo>
                  <a:pt x="763958" y="345529"/>
                </a:lnTo>
                <a:lnTo>
                  <a:pt x="761579" y="353075"/>
                </a:lnTo>
                <a:lnTo>
                  <a:pt x="759993" y="355855"/>
                </a:lnTo>
                <a:lnTo>
                  <a:pt x="758803" y="358635"/>
                </a:lnTo>
                <a:lnTo>
                  <a:pt x="757614" y="360621"/>
                </a:lnTo>
                <a:lnTo>
                  <a:pt x="755631" y="362210"/>
                </a:lnTo>
                <a:lnTo>
                  <a:pt x="754045" y="363401"/>
                </a:lnTo>
                <a:lnTo>
                  <a:pt x="752459" y="363798"/>
                </a:lnTo>
                <a:lnTo>
                  <a:pt x="750873" y="363401"/>
                </a:lnTo>
                <a:lnTo>
                  <a:pt x="748890" y="361812"/>
                </a:lnTo>
                <a:lnTo>
                  <a:pt x="747304" y="360224"/>
                </a:lnTo>
                <a:lnTo>
                  <a:pt x="745718" y="357841"/>
                </a:lnTo>
                <a:lnTo>
                  <a:pt x="744528" y="354664"/>
                </a:lnTo>
                <a:lnTo>
                  <a:pt x="742546" y="351486"/>
                </a:lnTo>
                <a:lnTo>
                  <a:pt x="740167" y="342352"/>
                </a:lnTo>
                <a:lnTo>
                  <a:pt x="738184" y="332423"/>
                </a:lnTo>
                <a:lnTo>
                  <a:pt x="736202" y="320111"/>
                </a:lnTo>
                <a:lnTo>
                  <a:pt x="735409" y="307004"/>
                </a:lnTo>
                <a:lnTo>
                  <a:pt x="735012" y="292707"/>
                </a:lnTo>
                <a:lnTo>
                  <a:pt x="735409" y="278409"/>
                </a:lnTo>
                <a:lnTo>
                  <a:pt x="736202" y="264905"/>
                </a:lnTo>
                <a:lnTo>
                  <a:pt x="738184" y="252991"/>
                </a:lnTo>
                <a:lnTo>
                  <a:pt x="740167" y="242665"/>
                </a:lnTo>
                <a:lnTo>
                  <a:pt x="742546" y="233927"/>
                </a:lnTo>
                <a:lnTo>
                  <a:pt x="744528" y="230353"/>
                </a:lnTo>
                <a:lnTo>
                  <a:pt x="745718" y="227175"/>
                </a:lnTo>
                <a:lnTo>
                  <a:pt x="747304" y="224792"/>
                </a:lnTo>
                <a:lnTo>
                  <a:pt x="748890" y="223204"/>
                </a:lnTo>
                <a:lnTo>
                  <a:pt x="750873" y="222409"/>
                </a:lnTo>
                <a:lnTo>
                  <a:pt x="752459" y="222012"/>
                </a:lnTo>
                <a:lnTo>
                  <a:pt x="753648" y="222409"/>
                </a:lnTo>
                <a:lnTo>
                  <a:pt x="754441" y="222807"/>
                </a:lnTo>
                <a:lnTo>
                  <a:pt x="754838" y="213275"/>
                </a:lnTo>
                <a:lnTo>
                  <a:pt x="755631" y="204140"/>
                </a:lnTo>
                <a:lnTo>
                  <a:pt x="756424" y="195800"/>
                </a:lnTo>
                <a:lnTo>
                  <a:pt x="758010" y="187856"/>
                </a:lnTo>
                <a:lnTo>
                  <a:pt x="757217" y="177927"/>
                </a:lnTo>
                <a:lnTo>
                  <a:pt x="756424" y="168793"/>
                </a:lnTo>
                <a:lnTo>
                  <a:pt x="756424" y="160055"/>
                </a:lnTo>
                <a:lnTo>
                  <a:pt x="757217" y="151318"/>
                </a:lnTo>
                <a:lnTo>
                  <a:pt x="758010" y="143772"/>
                </a:lnTo>
                <a:lnTo>
                  <a:pt x="759200" y="136226"/>
                </a:lnTo>
                <a:lnTo>
                  <a:pt x="760389" y="129474"/>
                </a:lnTo>
                <a:lnTo>
                  <a:pt x="762372" y="123119"/>
                </a:lnTo>
                <a:lnTo>
                  <a:pt x="764751" y="117162"/>
                </a:lnTo>
                <a:lnTo>
                  <a:pt x="767130" y="111602"/>
                </a:lnTo>
                <a:lnTo>
                  <a:pt x="769906" y="106836"/>
                </a:lnTo>
                <a:lnTo>
                  <a:pt x="773078" y="102070"/>
                </a:lnTo>
                <a:lnTo>
                  <a:pt x="776646" y="97701"/>
                </a:lnTo>
                <a:lnTo>
                  <a:pt x="780215" y="94127"/>
                </a:lnTo>
                <a:lnTo>
                  <a:pt x="784577" y="90552"/>
                </a:lnTo>
                <a:lnTo>
                  <a:pt x="788542" y="87772"/>
                </a:lnTo>
                <a:lnTo>
                  <a:pt x="769113" y="88169"/>
                </a:lnTo>
                <a:lnTo>
                  <a:pt x="754441" y="88567"/>
                </a:lnTo>
                <a:lnTo>
                  <a:pt x="741753" y="89361"/>
                </a:lnTo>
                <a:lnTo>
                  <a:pt x="746115" y="86978"/>
                </a:lnTo>
                <a:lnTo>
                  <a:pt x="750873" y="84198"/>
                </a:lnTo>
                <a:lnTo>
                  <a:pt x="759993" y="79035"/>
                </a:lnTo>
                <a:lnTo>
                  <a:pt x="768716" y="72283"/>
                </a:lnTo>
                <a:lnTo>
                  <a:pt x="778232" y="65531"/>
                </a:lnTo>
                <a:lnTo>
                  <a:pt x="795283" y="52425"/>
                </a:lnTo>
                <a:lnTo>
                  <a:pt x="803609" y="46468"/>
                </a:lnTo>
                <a:lnTo>
                  <a:pt x="810747" y="42099"/>
                </a:lnTo>
                <a:lnTo>
                  <a:pt x="821453" y="36936"/>
                </a:lnTo>
                <a:lnTo>
                  <a:pt x="830969" y="32567"/>
                </a:lnTo>
                <a:lnTo>
                  <a:pt x="841278" y="27801"/>
                </a:lnTo>
                <a:lnTo>
                  <a:pt x="850795" y="23829"/>
                </a:lnTo>
                <a:lnTo>
                  <a:pt x="860707" y="20255"/>
                </a:lnTo>
                <a:lnTo>
                  <a:pt x="870224" y="16681"/>
                </a:lnTo>
                <a:lnTo>
                  <a:pt x="879740" y="13900"/>
                </a:lnTo>
                <a:lnTo>
                  <a:pt x="888860" y="11518"/>
                </a:lnTo>
                <a:lnTo>
                  <a:pt x="897980" y="8737"/>
                </a:lnTo>
                <a:lnTo>
                  <a:pt x="907100" y="6752"/>
                </a:lnTo>
                <a:lnTo>
                  <a:pt x="915823" y="5163"/>
                </a:lnTo>
                <a:lnTo>
                  <a:pt x="924546" y="3177"/>
                </a:lnTo>
                <a:lnTo>
                  <a:pt x="941993" y="1191"/>
                </a:lnTo>
                <a:lnTo>
                  <a:pt x="95825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圆角矩形 19"/>
          <p:cNvSpPr/>
          <p:nvPr/>
        </p:nvSpPr>
        <p:spPr>
          <a:xfrm>
            <a:off x="468438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1" name="圆角矩形 20"/>
          <p:cNvSpPr/>
          <p:nvPr/>
        </p:nvSpPr>
        <p:spPr>
          <a:xfrm>
            <a:off x="77453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2" name="圆角矩形 21"/>
          <p:cNvSpPr/>
          <p:nvPr/>
        </p:nvSpPr>
        <p:spPr>
          <a:xfrm>
            <a:off x="468438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3" name="圆角矩形 22"/>
          <p:cNvSpPr/>
          <p:nvPr/>
        </p:nvSpPr>
        <p:spPr>
          <a:xfrm>
            <a:off x="77453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8" name="Oval 15"/>
          <p:cNvSpPr>
            <a:spLocks noChangeArrowheads="1"/>
          </p:cNvSpPr>
          <p:nvPr/>
        </p:nvSpPr>
        <p:spPr bwMode="auto">
          <a:xfrm>
            <a:off x="564986" y="2234740"/>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6" name="KSO_Shape"/>
          <p:cNvSpPr/>
          <p:nvPr/>
        </p:nvSpPr>
        <p:spPr bwMode="auto">
          <a:xfrm>
            <a:off x="751510" y="2441825"/>
            <a:ext cx="210335" cy="179135"/>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a:noFill/>
          </a:ln>
        </p:spPr>
        <p:txBody>
          <a:bodyPr/>
          <a:lstStyle/>
          <a:p>
            <a:endParaRPr lang="zh-CN" altLang="en-US" dirty="0"/>
          </a:p>
        </p:txBody>
      </p:sp>
      <p:sp>
        <p:nvSpPr>
          <p:cNvPr id="37" name="Oval 23"/>
          <p:cNvSpPr>
            <a:spLocks noChangeArrowheads="1"/>
          </p:cNvSpPr>
          <p:nvPr/>
        </p:nvSpPr>
        <p:spPr bwMode="auto">
          <a:xfrm>
            <a:off x="4509768"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0" name="Oval 15"/>
          <p:cNvSpPr>
            <a:spLocks noChangeArrowheads="1"/>
          </p:cNvSpPr>
          <p:nvPr/>
        </p:nvSpPr>
        <p:spPr bwMode="auto">
          <a:xfrm>
            <a:off x="564986" y="4334682"/>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1" name="KSO_Shape"/>
          <p:cNvSpPr/>
          <p:nvPr/>
        </p:nvSpPr>
        <p:spPr bwMode="auto">
          <a:xfrm>
            <a:off x="693169" y="4495077"/>
            <a:ext cx="327015" cy="272512"/>
          </a:xfrm>
          <a:custGeom>
            <a:avLst/>
            <a:gdLst/>
            <a:ahLst/>
            <a:cxnLst/>
            <a:rect l="0" t="0" r="r" b="b"/>
            <a:pathLst>
              <a:path w="1804988" h="1503362">
                <a:moveTo>
                  <a:pt x="754063" y="989012"/>
                </a:moveTo>
                <a:lnTo>
                  <a:pt x="760413" y="990167"/>
                </a:lnTo>
                <a:lnTo>
                  <a:pt x="757348" y="992187"/>
                </a:lnTo>
                <a:lnTo>
                  <a:pt x="754063" y="989012"/>
                </a:lnTo>
                <a:close/>
                <a:moveTo>
                  <a:pt x="112032" y="983614"/>
                </a:moveTo>
                <a:lnTo>
                  <a:pt x="108857" y="984976"/>
                </a:lnTo>
                <a:lnTo>
                  <a:pt x="105909" y="986111"/>
                </a:lnTo>
                <a:lnTo>
                  <a:pt x="99786" y="989516"/>
                </a:lnTo>
                <a:lnTo>
                  <a:pt x="93436" y="993601"/>
                </a:lnTo>
                <a:lnTo>
                  <a:pt x="87313" y="997914"/>
                </a:lnTo>
                <a:lnTo>
                  <a:pt x="81416" y="1003361"/>
                </a:lnTo>
                <a:lnTo>
                  <a:pt x="75293" y="1009262"/>
                </a:lnTo>
                <a:lnTo>
                  <a:pt x="69623" y="1015617"/>
                </a:lnTo>
                <a:lnTo>
                  <a:pt x="63954" y="1022653"/>
                </a:lnTo>
                <a:lnTo>
                  <a:pt x="58511" y="1029917"/>
                </a:lnTo>
                <a:lnTo>
                  <a:pt x="53522" y="1038088"/>
                </a:lnTo>
                <a:lnTo>
                  <a:pt x="48532" y="1046712"/>
                </a:lnTo>
                <a:lnTo>
                  <a:pt x="44223" y="1055564"/>
                </a:lnTo>
                <a:lnTo>
                  <a:pt x="40141" y="1065324"/>
                </a:lnTo>
                <a:lnTo>
                  <a:pt x="36513" y="1075311"/>
                </a:lnTo>
                <a:lnTo>
                  <a:pt x="33111" y="1085525"/>
                </a:lnTo>
                <a:lnTo>
                  <a:pt x="30616" y="1096419"/>
                </a:lnTo>
                <a:lnTo>
                  <a:pt x="29482" y="1101867"/>
                </a:lnTo>
                <a:lnTo>
                  <a:pt x="28575" y="1107541"/>
                </a:lnTo>
                <a:lnTo>
                  <a:pt x="27668" y="1113442"/>
                </a:lnTo>
                <a:lnTo>
                  <a:pt x="26761" y="1119343"/>
                </a:lnTo>
                <a:lnTo>
                  <a:pt x="26307" y="1125245"/>
                </a:lnTo>
                <a:lnTo>
                  <a:pt x="26080" y="1131146"/>
                </a:lnTo>
                <a:lnTo>
                  <a:pt x="25854" y="1137274"/>
                </a:lnTo>
                <a:lnTo>
                  <a:pt x="25854" y="1143402"/>
                </a:lnTo>
                <a:lnTo>
                  <a:pt x="25854" y="1149758"/>
                </a:lnTo>
                <a:lnTo>
                  <a:pt x="26080" y="1156113"/>
                </a:lnTo>
                <a:lnTo>
                  <a:pt x="26534" y="1162695"/>
                </a:lnTo>
                <a:lnTo>
                  <a:pt x="26988" y="1169050"/>
                </a:lnTo>
                <a:lnTo>
                  <a:pt x="28122" y="1175632"/>
                </a:lnTo>
                <a:lnTo>
                  <a:pt x="29029" y="1182215"/>
                </a:lnTo>
                <a:lnTo>
                  <a:pt x="30163" y="1189024"/>
                </a:lnTo>
                <a:lnTo>
                  <a:pt x="31750" y="1195606"/>
                </a:lnTo>
                <a:lnTo>
                  <a:pt x="33111" y="1202642"/>
                </a:lnTo>
                <a:lnTo>
                  <a:pt x="35379" y="1209224"/>
                </a:lnTo>
                <a:lnTo>
                  <a:pt x="37420" y="1216260"/>
                </a:lnTo>
                <a:lnTo>
                  <a:pt x="39688" y="1223296"/>
                </a:lnTo>
                <a:lnTo>
                  <a:pt x="41955" y="1230333"/>
                </a:lnTo>
                <a:lnTo>
                  <a:pt x="44677" y="1237369"/>
                </a:lnTo>
                <a:lnTo>
                  <a:pt x="47852" y="1244632"/>
                </a:lnTo>
                <a:lnTo>
                  <a:pt x="51027" y="1251895"/>
                </a:lnTo>
                <a:lnTo>
                  <a:pt x="54429" y="1258931"/>
                </a:lnTo>
                <a:lnTo>
                  <a:pt x="58284" y="1266194"/>
                </a:lnTo>
                <a:lnTo>
                  <a:pt x="62139" y="1273684"/>
                </a:lnTo>
                <a:lnTo>
                  <a:pt x="66448" y="1280720"/>
                </a:lnTo>
                <a:lnTo>
                  <a:pt x="70757" y="1288210"/>
                </a:lnTo>
                <a:lnTo>
                  <a:pt x="75747" y="1295700"/>
                </a:lnTo>
                <a:lnTo>
                  <a:pt x="80736" y="1302964"/>
                </a:lnTo>
                <a:lnTo>
                  <a:pt x="86179" y="1310454"/>
                </a:lnTo>
                <a:lnTo>
                  <a:pt x="81870" y="1297743"/>
                </a:lnTo>
                <a:lnTo>
                  <a:pt x="78014" y="1284806"/>
                </a:lnTo>
                <a:lnTo>
                  <a:pt x="74386" y="1272549"/>
                </a:lnTo>
                <a:lnTo>
                  <a:pt x="70984" y="1260066"/>
                </a:lnTo>
                <a:lnTo>
                  <a:pt x="68036" y="1247809"/>
                </a:lnTo>
                <a:lnTo>
                  <a:pt x="65314" y="1235780"/>
                </a:lnTo>
                <a:lnTo>
                  <a:pt x="62820" y="1223977"/>
                </a:lnTo>
                <a:lnTo>
                  <a:pt x="60552" y="1211948"/>
                </a:lnTo>
                <a:lnTo>
                  <a:pt x="58738" y="1200372"/>
                </a:lnTo>
                <a:lnTo>
                  <a:pt x="57377" y="1188797"/>
                </a:lnTo>
                <a:lnTo>
                  <a:pt x="56016" y="1177448"/>
                </a:lnTo>
                <a:lnTo>
                  <a:pt x="55336" y="1166327"/>
                </a:lnTo>
                <a:lnTo>
                  <a:pt x="54655" y="1155205"/>
                </a:lnTo>
                <a:lnTo>
                  <a:pt x="54429" y="1144537"/>
                </a:lnTo>
                <a:lnTo>
                  <a:pt x="54429" y="1134097"/>
                </a:lnTo>
                <a:lnTo>
                  <a:pt x="54882" y="1123429"/>
                </a:lnTo>
                <a:lnTo>
                  <a:pt x="55789" y="1113215"/>
                </a:lnTo>
                <a:lnTo>
                  <a:pt x="56697" y="1103001"/>
                </a:lnTo>
                <a:lnTo>
                  <a:pt x="58284" y="1093242"/>
                </a:lnTo>
                <a:lnTo>
                  <a:pt x="60098" y="1083482"/>
                </a:lnTo>
                <a:lnTo>
                  <a:pt x="62366" y="1073949"/>
                </a:lnTo>
                <a:lnTo>
                  <a:pt x="64861" y="1064643"/>
                </a:lnTo>
                <a:lnTo>
                  <a:pt x="68036" y="1055564"/>
                </a:lnTo>
                <a:lnTo>
                  <a:pt x="71438" y="1046712"/>
                </a:lnTo>
                <a:lnTo>
                  <a:pt x="74839" y="1037861"/>
                </a:lnTo>
                <a:lnTo>
                  <a:pt x="78922" y="1029463"/>
                </a:lnTo>
                <a:lnTo>
                  <a:pt x="83684" y="1021292"/>
                </a:lnTo>
                <a:lnTo>
                  <a:pt x="88447" y="1013348"/>
                </a:lnTo>
                <a:lnTo>
                  <a:pt x="93889" y="1005631"/>
                </a:lnTo>
                <a:lnTo>
                  <a:pt x="99559" y="997914"/>
                </a:lnTo>
                <a:lnTo>
                  <a:pt x="105682" y="990877"/>
                </a:lnTo>
                <a:lnTo>
                  <a:pt x="112032" y="983614"/>
                </a:lnTo>
                <a:close/>
                <a:moveTo>
                  <a:pt x="126093" y="928687"/>
                </a:moveTo>
                <a:lnTo>
                  <a:pt x="131536" y="947072"/>
                </a:lnTo>
                <a:lnTo>
                  <a:pt x="137432" y="965457"/>
                </a:lnTo>
                <a:lnTo>
                  <a:pt x="143555" y="983614"/>
                </a:lnTo>
                <a:lnTo>
                  <a:pt x="150132" y="1001999"/>
                </a:lnTo>
                <a:lnTo>
                  <a:pt x="157389" y="1020611"/>
                </a:lnTo>
                <a:lnTo>
                  <a:pt x="165100" y="1038995"/>
                </a:lnTo>
                <a:lnTo>
                  <a:pt x="172811" y="1057153"/>
                </a:lnTo>
                <a:lnTo>
                  <a:pt x="181656" y="1075538"/>
                </a:lnTo>
                <a:lnTo>
                  <a:pt x="190500" y="1093696"/>
                </a:lnTo>
                <a:lnTo>
                  <a:pt x="200025" y="1111853"/>
                </a:lnTo>
                <a:lnTo>
                  <a:pt x="209777" y="1130238"/>
                </a:lnTo>
                <a:lnTo>
                  <a:pt x="220209" y="1148396"/>
                </a:lnTo>
                <a:lnTo>
                  <a:pt x="231095" y="1166327"/>
                </a:lnTo>
                <a:lnTo>
                  <a:pt x="242434" y="1184030"/>
                </a:lnTo>
                <a:lnTo>
                  <a:pt x="254000" y="1201507"/>
                </a:lnTo>
                <a:lnTo>
                  <a:pt x="266247" y="1219211"/>
                </a:lnTo>
                <a:lnTo>
                  <a:pt x="277359" y="1234418"/>
                </a:lnTo>
                <a:lnTo>
                  <a:pt x="288472" y="1249171"/>
                </a:lnTo>
                <a:lnTo>
                  <a:pt x="299811" y="1263924"/>
                </a:lnTo>
                <a:lnTo>
                  <a:pt x="311604" y="1278224"/>
                </a:lnTo>
                <a:lnTo>
                  <a:pt x="323397" y="1292069"/>
                </a:lnTo>
                <a:lnTo>
                  <a:pt x="335416" y="1305687"/>
                </a:lnTo>
                <a:lnTo>
                  <a:pt x="347436" y="1318852"/>
                </a:lnTo>
                <a:lnTo>
                  <a:pt x="359682" y="1332016"/>
                </a:lnTo>
                <a:lnTo>
                  <a:pt x="372156" y="1344499"/>
                </a:lnTo>
                <a:lnTo>
                  <a:pt x="384856" y="1356756"/>
                </a:lnTo>
                <a:lnTo>
                  <a:pt x="397556" y="1368785"/>
                </a:lnTo>
                <a:lnTo>
                  <a:pt x="410709" y="1380588"/>
                </a:lnTo>
                <a:lnTo>
                  <a:pt x="423636" y="1391936"/>
                </a:lnTo>
                <a:lnTo>
                  <a:pt x="436790" y="1403285"/>
                </a:lnTo>
                <a:lnTo>
                  <a:pt x="449943" y="1413953"/>
                </a:lnTo>
                <a:lnTo>
                  <a:pt x="463550" y="1424166"/>
                </a:lnTo>
                <a:lnTo>
                  <a:pt x="456973" y="1430295"/>
                </a:lnTo>
                <a:lnTo>
                  <a:pt x="449943" y="1435969"/>
                </a:lnTo>
                <a:lnTo>
                  <a:pt x="442913" y="1441416"/>
                </a:lnTo>
                <a:lnTo>
                  <a:pt x="435656" y="1446410"/>
                </a:lnTo>
                <a:lnTo>
                  <a:pt x="429986" y="1450041"/>
                </a:lnTo>
                <a:lnTo>
                  <a:pt x="424770" y="1453446"/>
                </a:lnTo>
                <a:lnTo>
                  <a:pt x="419100" y="1456396"/>
                </a:lnTo>
                <a:lnTo>
                  <a:pt x="413431" y="1459574"/>
                </a:lnTo>
                <a:lnTo>
                  <a:pt x="407534" y="1462298"/>
                </a:lnTo>
                <a:lnTo>
                  <a:pt x="401865" y="1464794"/>
                </a:lnTo>
                <a:lnTo>
                  <a:pt x="395968" y="1467518"/>
                </a:lnTo>
                <a:lnTo>
                  <a:pt x="390072" y="1469561"/>
                </a:lnTo>
                <a:lnTo>
                  <a:pt x="384175" y="1471604"/>
                </a:lnTo>
                <a:lnTo>
                  <a:pt x="378052" y="1473646"/>
                </a:lnTo>
                <a:lnTo>
                  <a:pt x="371929" y="1475235"/>
                </a:lnTo>
                <a:lnTo>
                  <a:pt x="366032" y="1476597"/>
                </a:lnTo>
                <a:lnTo>
                  <a:pt x="359909" y="1478186"/>
                </a:lnTo>
                <a:lnTo>
                  <a:pt x="353559" y="1479321"/>
                </a:lnTo>
                <a:lnTo>
                  <a:pt x="347436" y="1480228"/>
                </a:lnTo>
                <a:lnTo>
                  <a:pt x="341313" y="1481136"/>
                </a:lnTo>
                <a:lnTo>
                  <a:pt x="334963" y="1481817"/>
                </a:lnTo>
                <a:lnTo>
                  <a:pt x="328386" y="1482271"/>
                </a:lnTo>
                <a:lnTo>
                  <a:pt x="322263" y="1482498"/>
                </a:lnTo>
                <a:lnTo>
                  <a:pt x="315913" y="1482725"/>
                </a:lnTo>
                <a:lnTo>
                  <a:pt x="309563" y="1482498"/>
                </a:lnTo>
                <a:lnTo>
                  <a:pt x="303213" y="1482498"/>
                </a:lnTo>
                <a:lnTo>
                  <a:pt x="296863" y="1482044"/>
                </a:lnTo>
                <a:lnTo>
                  <a:pt x="290286" y="1481590"/>
                </a:lnTo>
                <a:lnTo>
                  <a:pt x="283936" y="1481136"/>
                </a:lnTo>
                <a:lnTo>
                  <a:pt x="277359" y="1480001"/>
                </a:lnTo>
                <a:lnTo>
                  <a:pt x="271009" y="1479094"/>
                </a:lnTo>
                <a:lnTo>
                  <a:pt x="264432" y="1477959"/>
                </a:lnTo>
                <a:lnTo>
                  <a:pt x="258082" y="1476370"/>
                </a:lnTo>
                <a:lnTo>
                  <a:pt x="251732" y="1475235"/>
                </a:lnTo>
                <a:lnTo>
                  <a:pt x="245382" y="1473419"/>
                </a:lnTo>
                <a:lnTo>
                  <a:pt x="239032" y="1471604"/>
                </a:lnTo>
                <a:lnTo>
                  <a:pt x="232456" y="1469561"/>
                </a:lnTo>
                <a:lnTo>
                  <a:pt x="226106" y="1467518"/>
                </a:lnTo>
                <a:lnTo>
                  <a:pt x="219756" y="1465248"/>
                </a:lnTo>
                <a:lnTo>
                  <a:pt x="213632" y="1462525"/>
                </a:lnTo>
                <a:lnTo>
                  <a:pt x="207282" y="1460028"/>
                </a:lnTo>
                <a:lnTo>
                  <a:pt x="201159" y="1457304"/>
                </a:lnTo>
                <a:lnTo>
                  <a:pt x="188459" y="1451403"/>
                </a:lnTo>
                <a:lnTo>
                  <a:pt x="176213" y="1444594"/>
                </a:lnTo>
                <a:lnTo>
                  <a:pt x="164193" y="1437558"/>
                </a:lnTo>
                <a:lnTo>
                  <a:pt x="152400" y="1429841"/>
                </a:lnTo>
                <a:lnTo>
                  <a:pt x="140834" y="1421443"/>
                </a:lnTo>
                <a:lnTo>
                  <a:pt x="135164" y="1416903"/>
                </a:lnTo>
                <a:lnTo>
                  <a:pt x="129495" y="1412591"/>
                </a:lnTo>
                <a:lnTo>
                  <a:pt x="123825" y="1407824"/>
                </a:lnTo>
                <a:lnTo>
                  <a:pt x="118382" y="1403285"/>
                </a:lnTo>
                <a:lnTo>
                  <a:pt x="112939" y="1398065"/>
                </a:lnTo>
                <a:lnTo>
                  <a:pt x="107723" y="1392844"/>
                </a:lnTo>
                <a:lnTo>
                  <a:pt x="102280" y="1387851"/>
                </a:lnTo>
                <a:lnTo>
                  <a:pt x="97291" y="1382404"/>
                </a:lnTo>
                <a:lnTo>
                  <a:pt x="92075" y="1376729"/>
                </a:lnTo>
                <a:lnTo>
                  <a:pt x="87313" y="1371055"/>
                </a:lnTo>
                <a:lnTo>
                  <a:pt x="82097" y="1365608"/>
                </a:lnTo>
                <a:lnTo>
                  <a:pt x="77561" y="1359706"/>
                </a:lnTo>
                <a:lnTo>
                  <a:pt x="72572" y="1353578"/>
                </a:lnTo>
                <a:lnTo>
                  <a:pt x="68036" y="1347450"/>
                </a:lnTo>
                <a:lnTo>
                  <a:pt x="63500" y="1340868"/>
                </a:lnTo>
                <a:lnTo>
                  <a:pt x="58964" y="1334513"/>
                </a:lnTo>
                <a:lnTo>
                  <a:pt x="54882" y="1327930"/>
                </a:lnTo>
                <a:lnTo>
                  <a:pt x="50573" y="1321575"/>
                </a:lnTo>
                <a:lnTo>
                  <a:pt x="46718" y="1314766"/>
                </a:lnTo>
                <a:lnTo>
                  <a:pt x="42863" y="1308184"/>
                </a:lnTo>
                <a:lnTo>
                  <a:pt x="39461" y="1301148"/>
                </a:lnTo>
                <a:lnTo>
                  <a:pt x="36059" y="1294566"/>
                </a:lnTo>
                <a:lnTo>
                  <a:pt x="32657" y="1287983"/>
                </a:lnTo>
                <a:lnTo>
                  <a:pt x="29482" y="1280947"/>
                </a:lnTo>
                <a:lnTo>
                  <a:pt x="26534" y="1274138"/>
                </a:lnTo>
                <a:lnTo>
                  <a:pt x="23813" y="1267102"/>
                </a:lnTo>
                <a:lnTo>
                  <a:pt x="20864" y="1260293"/>
                </a:lnTo>
                <a:lnTo>
                  <a:pt x="18597" y="1253257"/>
                </a:lnTo>
                <a:lnTo>
                  <a:pt x="16329" y="1246448"/>
                </a:lnTo>
                <a:lnTo>
                  <a:pt x="14061" y="1239411"/>
                </a:lnTo>
                <a:lnTo>
                  <a:pt x="12020" y="1232602"/>
                </a:lnTo>
                <a:lnTo>
                  <a:pt x="10205" y="1225793"/>
                </a:lnTo>
                <a:lnTo>
                  <a:pt x="6804" y="1211948"/>
                </a:lnTo>
                <a:lnTo>
                  <a:pt x="4309" y="1197876"/>
                </a:lnTo>
                <a:lnTo>
                  <a:pt x="2268" y="1184030"/>
                </a:lnTo>
                <a:lnTo>
                  <a:pt x="680" y="1170185"/>
                </a:lnTo>
                <a:lnTo>
                  <a:pt x="0" y="1156340"/>
                </a:lnTo>
                <a:lnTo>
                  <a:pt x="0" y="1149531"/>
                </a:lnTo>
                <a:lnTo>
                  <a:pt x="0" y="1142721"/>
                </a:lnTo>
                <a:lnTo>
                  <a:pt x="0" y="1136139"/>
                </a:lnTo>
                <a:lnTo>
                  <a:pt x="454" y="1129103"/>
                </a:lnTo>
                <a:lnTo>
                  <a:pt x="680" y="1122521"/>
                </a:lnTo>
                <a:lnTo>
                  <a:pt x="1588" y="1115712"/>
                </a:lnTo>
                <a:lnTo>
                  <a:pt x="2268" y="1109130"/>
                </a:lnTo>
                <a:lnTo>
                  <a:pt x="2948" y="1102774"/>
                </a:lnTo>
                <a:lnTo>
                  <a:pt x="4309" y="1096192"/>
                </a:lnTo>
                <a:lnTo>
                  <a:pt x="5443" y="1089610"/>
                </a:lnTo>
                <a:lnTo>
                  <a:pt x="6804" y="1083255"/>
                </a:lnTo>
                <a:lnTo>
                  <a:pt x="8391" y="1076900"/>
                </a:lnTo>
                <a:lnTo>
                  <a:pt x="9979" y="1070771"/>
                </a:lnTo>
                <a:lnTo>
                  <a:pt x="11793" y="1064643"/>
                </a:lnTo>
                <a:lnTo>
                  <a:pt x="13834" y="1058515"/>
                </a:lnTo>
                <a:lnTo>
                  <a:pt x="15875" y="1052387"/>
                </a:lnTo>
                <a:lnTo>
                  <a:pt x="18143" y="1046032"/>
                </a:lnTo>
                <a:lnTo>
                  <a:pt x="20638" y="1040357"/>
                </a:lnTo>
                <a:lnTo>
                  <a:pt x="23132" y="1034683"/>
                </a:lnTo>
                <a:lnTo>
                  <a:pt x="25854" y="1028782"/>
                </a:lnTo>
                <a:lnTo>
                  <a:pt x="28575" y="1023107"/>
                </a:lnTo>
                <a:lnTo>
                  <a:pt x="31750" y="1017433"/>
                </a:lnTo>
                <a:lnTo>
                  <a:pt x="34925" y="1011986"/>
                </a:lnTo>
                <a:lnTo>
                  <a:pt x="38327" y="1006765"/>
                </a:lnTo>
                <a:lnTo>
                  <a:pt x="41729" y="1001545"/>
                </a:lnTo>
                <a:lnTo>
                  <a:pt x="45357" y="996098"/>
                </a:lnTo>
                <a:lnTo>
                  <a:pt x="48986" y="991331"/>
                </a:lnTo>
                <a:lnTo>
                  <a:pt x="52841" y="986111"/>
                </a:lnTo>
                <a:lnTo>
                  <a:pt x="56923" y="981345"/>
                </a:lnTo>
                <a:lnTo>
                  <a:pt x="61005" y="976805"/>
                </a:lnTo>
                <a:lnTo>
                  <a:pt x="65541" y="972039"/>
                </a:lnTo>
                <a:lnTo>
                  <a:pt x="69850" y="967499"/>
                </a:lnTo>
                <a:lnTo>
                  <a:pt x="74386" y="963187"/>
                </a:lnTo>
                <a:lnTo>
                  <a:pt x="79375" y="959101"/>
                </a:lnTo>
                <a:lnTo>
                  <a:pt x="84138" y="955016"/>
                </a:lnTo>
                <a:lnTo>
                  <a:pt x="89354" y="950930"/>
                </a:lnTo>
                <a:lnTo>
                  <a:pt x="94343" y="947072"/>
                </a:lnTo>
                <a:lnTo>
                  <a:pt x="99786" y="943440"/>
                </a:lnTo>
                <a:lnTo>
                  <a:pt x="106136" y="939355"/>
                </a:lnTo>
                <a:lnTo>
                  <a:pt x="112713" y="935496"/>
                </a:lnTo>
                <a:lnTo>
                  <a:pt x="119516" y="931865"/>
                </a:lnTo>
                <a:lnTo>
                  <a:pt x="126093" y="928687"/>
                </a:lnTo>
                <a:close/>
                <a:moveTo>
                  <a:pt x="418991" y="400883"/>
                </a:moveTo>
                <a:lnTo>
                  <a:pt x="418121" y="401410"/>
                </a:lnTo>
                <a:lnTo>
                  <a:pt x="410633" y="406173"/>
                </a:lnTo>
                <a:lnTo>
                  <a:pt x="403598" y="410935"/>
                </a:lnTo>
                <a:lnTo>
                  <a:pt x="395429" y="417058"/>
                </a:lnTo>
                <a:lnTo>
                  <a:pt x="387487" y="423635"/>
                </a:lnTo>
                <a:lnTo>
                  <a:pt x="379771" y="429985"/>
                </a:lnTo>
                <a:lnTo>
                  <a:pt x="372283" y="436789"/>
                </a:lnTo>
                <a:lnTo>
                  <a:pt x="364794" y="444046"/>
                </a:lnTo>
                <a:lnTo>
                  <a:pt x="357987" y="451530"/>
                </a:lnTo>
                <a:lnTo>
                  <a:pt x="351179" y="458787"/>
                </a:lnTo>
                <a:lnTo>
                  <a:pt x="344825" y="466724"/>
                </a:lnTo>
                <a:lnTo>
                  <a:pt x="338925" y="474662"/>
                </a:lnTo>
                <a:lnTo>
                  <a:pt x="333025" y="483053"/>
                </a:lnTo>
                <a:lnTo>
                  <a:pt x="327579" y="491444"/>
                </a:lnTo>
                <a:lnTo>
                  <a:pt x="322133" y="500062"/>
                </a:lnTo>
                <a:lnTo>
                  <a:pt x="316914" y="508680"/>
                </a:lnTo>
                <a:lnTo>
                  <a:pt x="312149" y="517978"/>
                </a:lnTo>
                <a:lnTo>
                  <a:pt x="307610" y="527276"/>
                </a:lnTo>
                <a:lnTo>
                  <a:pt x="303526" y="536348"/>
                </a:lnTo>
                <a:lnTo>
                  <a:pt x="299214" y="546099"/>
                </a:lnTo>
                <a:lnTo>
                  <a:pt x="295583" y="555851"/>
                </a:lnTo>
                <a:lnTo>
                  <a:pt x="292180" y="565830"/>
                </a:lnTo>
                <a:lnTo>
                  <a:pt x="288776" y="575808"/>
                </a:lnTo>
                <a:lnTo>
                  <a:pt x="285826" y="586014"/>
                </a:lnTo>
                <a:lnTo>
                  <a:pt x="283103" y="596673"/>
                </a:lnTo>
                <a:lnTo>
                  <a:pt x="280607" y="607105"/>
                </a:lnTo>
                <a:lnTo>
                  <a:pt x="278564" y="617764"/>
                </a:lnTo>
                <a:lnTo>
                  <a:pt x="276522" y="628649"/>
                </a:lnTo>
                <a:lnTo>
                  <a:pt x="274934" y="639535"/>
                </a:lnTo>
                <a:lnTo>
                  <a:pt x="273572" y="650648"/>
                </a:lnTo>
                <a:lnTo>
                  <a:pt x="272437" y="661760"/>
                </a:lnTo>
                <a:lnTo>
                  <a:pt x="271303" y="673099"/>
                </a:lnTo>
                <a:lnTo>
                  <a:pt x="270849" y="684665"/>
                </a:lnTo>
                <a:lnTo>
                  <a:pt x="270622" y="696005"/>
                </a:lnTo>
                <a:lnTo>
                  <a:pt x="270395" y="707571"/>
                </a:lnTo>
                <a:lnTo>
                  <a:pt x="270622" y="719364"/>
                </a:lnTo>
                <a:lnTo>
                  <a:pt x="271076" y="731157"/>
                </a:lnTo>
                <a:lnTo>
                  <a:pt x="271757" y="743176"/>
                </a:lnTo>
                <a:lnTo>
                  <a:pt x="272664" y="754969"/>
                </a:lnTo>
                <a:lnTo>
                  <a:pt x="274026" y="766989"/>
                </a:lnTo>
                <a:lnTo>
                  <a:pt x="275614" y="779008"/>
                </a:lnTo>
                <a:lnTo>
                  <a:pt x="277203" y="791255"/>
                </a:lnTo>
                <a:lnTo>
                  <a:pt x="279245" y="803501"/>
                </a:lnTo>
                <a:lnTo>
                  <a:pt x="281287" y="815521"/>
                </a:lnTo>
                <a:lnTo>
                  <a:pt x="284010" y="827994"/>
                </a:lnTo>
                <a:lnTo>
                  <a:pt x="286733" y="840467"/>
                </a:lnTo>
                <a:lnTo>
                  <a:pt x="289910" y="852714"/>
                </a:lnTo>
                <a:lnTo>
                  <a:pt x="293087" y="864960"/>
                </a:lnTo>
                <a:lnTo>
                  <a:pt x="296718" y="877660"/>
                </a:lnTo>
                <a:lnTo>
                  <a:pt x="300576" y="889906"/>
                </a:lnTo>
                <a:lnTo>
                  <a:pt x="304660" y="902380"/>
                </a:lnTo>
                <a:lnTo>
                  <a:pt x="308972" y="914853"/>
                </a:lnTo>
                <a:lnTo>
                  <a:pt x="313964" y="927099"/>
                </a:lnTo>
                <a:lnTo>
                  <a:pt x="318729" y="939800"/>
                </a:lnTo>
                <a:lnTo>
                  <a:pt x="323949" y="952046"/>
                </a:lnTo>
                <a:lnTo>
                  <a:pt x="329168" y="964519"/>
                </a:lnTo>
                <a:lnTo>
                  <a:pt x="334841" y="976766"/>
                </a:lnTo>
                <a:lnTo>
                  <a:pt x="340741" y="989466"/>
                </a:lnTo>
                <a:lnTo>
                  <a:pt x="347095" y="1001712"/>
                </a:lnTo>
                <a:lnTo>
                  <a:pt x="353675" y="1013959"/>
                </a:lnTo>
                <a:lnTo>
                  <a:pt x="360256" y="1026205"/>
                </a:lnTo>
                <a:lnTo>
                  <a:pt x="367518" y="1038225"/>
                </a:lnTo>
                <a:lnTo>
                  <a:pt x="374552" y="1050471"/>
                </a:lnTo>
                <a:lnTo>
                  <a:pt x="382041" y="1062491"/>
                </a:lnTo>
                <a:lnTo>
                  <a:pt x="389983" y="1074510"/>
                </a:lnTo>
                <a:lnTo>
                  <a:pt x="397925" y="1086757"/>
                </a:lnTo>
                <a:lnTo>
                  <a:pt x="406321" y="1098323"/>
                </a:lnTo>
                <a:lnTo>
                  <a:pt x="414717" y="1110116"/>
                </a:lnTo>
                <a:lnTo>
                  <a:pt x="423567" y="1121682"/>
                </a:lnTo>
                <a:lnTo>
                  <a:pt x="432190" y="1133021"/>
                </a:lnTo>
                <a:lnTo>
                  <a:pt x="441040" y="1143907"/>
                </a:lnTo>
                <a:lnTo>
                  <a:pt x="450344" y="1155019"/>
                </a:lnTo>
                <a:lnTo>
                  <a:pt x="459648" y="1165451"/>
                </a:lnTo>
                <a:lnTo>
                  <a:pt x="468951" y="1175884"/>
                </a:lnTo>
                <a:lnTo>
                  <a:pt x="478482" y="1185862"/>
                </a:lnTo>
                <a:lnTo>
                  <a:pt x="488013" y="1195841"/>
                </a:lnTo>
                <a:lnTo>
                  <a:pt x="497770" y="1205593"/>
                </a:lnTo>
                <a:lnTo>
                  <a:pt x="507755" y="1214891"/>
                </a:lnTo>
                <a:lnTo>
                  <a:pt x="517740" y="1223962"/>
                </a:lnTo>
                <a:lnTo>
                  <a:pt x="527724" y="1233034"/>
                </a:lnTo>
                <a:lnTo>
                  <a:pt x="537936" y="1241651"/>
                </a:lnTo>
                <a:lnTo>
                  <a:pt x="548147" y="1250269"/>
                </a:lnTo>
                <a:lnTo>
                  <a:pt x="558358" y="1258434"/>
                </a:lnTo>
                <a:lnTo>
                  <a:pt x="568797" y="1266371"/>
                </a:lnTo>
                <a:lnTo>
                  <a:pt x="579462" y="1274082"/>
                </a:lnTo>
                <a:lnTo>
                  <a:pt x="589901" y="1281339"/>
                </a:lnTo>
                <a:lnTo>
                  <a:pt x="600566" y="1288823"/>
                </a:lnTo>
                <a:lnTo>
                  <a:pt x="611231" y="1295626"/>
                </a:lnTo>
                <a:lnTo>
                  <a:pt x="621896" y="1302430"/>
                </a:lnTo>
                <a:lnTo>
                  <a:pt x="622512" y="1302797"/>
                </a:lnTo>
                <a:lnTo>
                  <a:pt x="612180" y="1296195"/>
                </a:lnTo>
                <a:lnTo>
                  <a:pt x="601518" y="1289382"/>
                </a:lnTo>
                <a:lnTo>
                  <a:pt x="590856" y="1281888"/>
                </a:lnTo>
                <a:lnTo>
                  <a:pt x="580422" y="1274621"/>
                </a:lnTo>
                <a:lnTo>
                  <a:pt x="569760" y="1266900"/>
                </a:lnTo>
                <a:lnTo>
                  <a:pt x="559325" y="1258952"/>
                </a:lnTo>
                <a:lnTo>
                  <a:pt x="549118" y="1250777"/>
                </a:lnTo>
                <a:lnTo>
                  <a:pt x="538910" y="1242148"/>
                </a:lnTo>
                <a:lnTo>
                  <a:pt x="528702" y="1233519"/>
                </a:lnTo>
                <a:lnTo>
                  <a:pt x="518721" y="1224435"/>
                </a:lnTo>
                <a:lnTo>
                  <a:pt x="508740" y="1215352"/>
                </a:lnTo>
                <a:lnTo>
                  <a:pt x="498759" y="1206041"/>
                </a:lnTo>
                <a:lnTo>
                  <a:pt x="489005" y="1196276"/>
                </a:lnTo>
                <a:lnTo>
                  <a:pt x="479477" y="1186284"/>
                </a:lnTo>
                <a:lnTo>
                  <a:pt x="469950" y="1176293"/>
                </a:lnTo>
                <a:lnTo>
                  <a:pt x="460649" y="1165847"/>
                </a:lnTo>
                <a:lnTo>
                  <a:pt x="451349" y="1155401"/>
                </a:lnTo>
                <a:lnTo>
                  <a:pt x="442048" y="1144273"/>
                </a:lnTo>
                <a:lnTo>
                  <a:pt x="433201" y="1133373"/>
                </a:lnTo>
                <a:lnTo>
                  <a:pt x="424581" y="1122019"/>
                </a:lnTo>
                <a:lnTo>
                  <a:pt x="415735" y="1110437"/>
                </a:lnTo>
                <a:lnTo>
                  <a:pt x="407341" y="1098629"/>
                </a:lnTo>
                <a:lnTo>
                  <a:pt x="398948" y="1087047"/>
                </a:lnTo>
                <a:lnTo>
                  <a:pt x="391009" y="1074785"/>
                </a:lnTo>
                <a:lnTo>
                  <a:pt x="383069" y="1062749"/>
                </a:lnTo>
                <a:lnTo>
                  <a:pt x="375584" y="1050714"/>
                </a:lnTo>
                <a:lnTo>
                  <a:pt x="368552" y="1038451"/>
                </a:lnTo>
                <a:lnTo>
                  <a:pt x="361293" y="1026415"/>
                </a:lnTo>
                <a:lnTo>
                  <a:pt x="354714" y="1014153"/>
                </a:lnTo>
                <a:lnTo>
                  <a:pt x="348136" y="1001890"/>
                </a:lnTo>
                <a:lnTo>
                  <a:pt x="341784" y="989627"/>
                </a:lnTo>
                <a:lnTo>
                  <a:pt x="335886" y="976910"/>
                </a:lnTo>
                <a:lnTo>
                  <a:pt x="330215" y="964648"/>
                </a:lnTo>
                <a:lnTo>
                  <a:pt x="324998" y="952158"/>
                </a:lnTo>
                <a:lnTo>
                  <a:pt x="319781" y="939895"/>
                </a:lnTo>
                <a:lnTo>
                  <a:pt x="315017" y="927178"/>
                </a:lnTo>
                <a:lnTo>
                  <a:pt x="310026" y="914915"/>
                </a:lnTo>
                <a:lnTo>
                  <a:pt x="305716" y="902425"/>
                </a:lnTo>
                <a:lnTo>
                  <a:pt x="301633" y="889936"/>
                </a:lnTo>
                <a:lnTo>
                  <a:pt x="297777" y="877673"/>
                </a:lnTo>
                <a:lnTo>
                  <a:pt x="294147" y="864956"/>
                </a:lnTo>
                <a:lnTo>
                  <a:pt x="290972" y="852693"/>
                </a:lnTo>
                <a:lnTo>
                  <a:pt x="287796" y="840431"/>
                </a:lnTo>
                <a:lnTo>
                  <a:pt x="285074" y="827941"/>
                </a:lnTo>
                <a:lnTo>
                  <a:pt x="282352" y="815451"/>
                </a:lnTo>
                <a:lnTo>
                  <a:pt x="280310" y="803415"/>
                </a:lnTo>
                <a:lnTo>
                  <a:pt x="278269" y="791153"/>
                </a:lnTo>
                <a:lnTo>
                  <a:pt x="276681" y="778890"/>
                </a:lnTo>
                <a:lnTo>
                  <a:pt x="275093" y="766854"/>
                </a:lnTo>
                <a:lnTo>
                  <a:pt x="273732" y="754819"/>
                </a:lnTo>
                <a:lnTo>
                  <a:pt x="272824" y="743010"/>
                </a:lnTo>
                <a:lnTo>
                  <a:pt x="272144" y="730975"/>
                </a:lnTo>
                <a:lnTo>
                  <a:pt x="271690" y="719166"/>
                </a:lnTo>
                <a:lnTo>
                  <a:pt x="271463" y="707358"/>
                </a:lnTo>
                <a:lnTo>
                  <a:pt x="271690" y="695776"/>
                </a:lnTo>
                <a:lnTo>
                  <a:pt x="271917" y="684422"/>
                </a:lnTo>
                <a:lnTo>
                  <a:pt x="272371" y="672840"/>
                </a:lnTo>
                <a:lnTo>
                  <a:pt x="273505" y="661486"/>
                </a:lnTo>
                <a:lnTo>
                  <a:pt x="274639" y="650359"/>
                </a:lnTo>
                <a:lnTo>
                  <a:pt x="276000" y="639232"/>
                </a:lnTo>
                <a:lnTo>
                  <a:pt x="277588" y="628331"/>
                </a:lnTo>
                <a:lnTo>
                  <a:pt x="279630" y="617431"/>
                </a:lnTo>
                <a:lnTo>
                  <a:pt x="281671" y="606758"/>
                </a:lnTo>
                <a:lnTo>
                  <a:pt x="284166" y="596312"/>
                </a:lnTo>
                <a:lnTo>
                  <a:pt x="286888" y="585639"/>
                </a:lnTo>
                <a:lnTo>
                  <a:pt x="289837" y="575420"/>
                </a:lnTo>
                <a:lnTo>
                  <a:pt x="293240" y="565428"/>
                </a:lnTo>
                <a:lnTo>
                  <a:pt x="296643" y="555436"/>
                </a:lnTo>
                <a:lnTo>
                  <a:pt x="300272" y="545672"/>
                </a:lnTo>
                <a:lnTo>
                  <a:pt x="304582" y="535907"/>
                </a:lnTo>
                <a:lnTo>
                  <a:pt x="308665" y="526823"/>
                </a:lnTo>
                <a:lnTo>
                  <a:pt x="313202" y="517513"/>
                </a:lnTo>
                <a:lnTo>
                  <a:pt x="317966" y="508202"/>
                </a:lnTo>
                <a:lnTo>
                  <a:pt x="323183" y="499573"/>
                </a:lnTo>
                <a:lnTo>
                  <a:pt x="328627" y="490944"/>
                </a:lnTo>
                <a:lnTo>
                  <a:pt x="334072" y="482542"/>
                </a:lnTo>
                <a:lnTo>
                  <a:pt x="339969" y="474139"/>
                </a:lnTo>
                <a:lnTo>
                  <a:pt x="345867" y="466191"/>
                </a:lnTo>
                <a:lnTo>
                  <a:pt x="352219" y="458243"/>
                </a:lnTo>
                <a:lnTo>
                  <a:pt x="359024" y="450976"/>
                </a:lnTo>
                <a:lnTo>
                  <a:pt x="365829" y="443483"/>
                </a:lnTo>
                <a:lnTo>
                  <a:pt x="373315" y="436216"/>
                </a:lnTo>
                <a:lnTo>
                  <a:pt x="380801" y="429403"/>
                </a:lnTo>
                <a:lnTo>
                  <a:pt x="388514" y="423045"/>
                </a:lnTo>
                <a:lnTo>
                  <a:pt x="396453" y="416459"/>
                </a:lnTo>
                <a:lnTo>
                  <a:pt x="404619" y="410328"/>
                </a:lnTo>
                <a:lnTo>
                  <a:pt x="411651" y="405559"/>
                </a:lnTo>
                <a:lnTo>
                  <a:pt x="418991" y="400883"/>
                </a:lnTo>
                <a:close/>
                <a:moveTo>
                  <a:pt x="1336999" y="252412"/>
                </a:moveTo>
                <a:lnTo>
                  <a:pt x="1344943" y="252638"/>
                </a:lnTo>
                <a:lnTo>
                  <a:pt x="1352660" y="253092"/>
                </a:lnTo>
                <a:lnTo>
                  <a:pt x="1360603" y="254224"/>
                </a:lnTo>
                <a:lnTo>
                  <a:pt x="1368547" y="255357"/>
                </a:lnTo>
                <a:lnTo>
                  <a:pt x="1376264" y="256943"/>
                </a:lnTo>
                <a:lnTo>
                  <a:pt x="1383981" y="258982"/>
                </a:lnTo>
                <a:lnTo>
                  <a:pt x="1391243" y="261475"/>
                </a:lnTo>
                <a:lnTo>
                  <a:pt x="1398733" y="264420"/>
                </a:lnTo>
                <a:lnTo>
                  <a:pt x="1406223" y="267365"/>
                </a:lnTo>
                <a:lnTo>
                  <a:pt x="1413259" y="270990"/>
                </a:lnTo>
                <a:lnTo>
                  <a:pt x="1420295" y="274842"/>
                </a:lnTo>
                <a:lnTo>
                  <a:pt x="1427104" y="279147"/>
                </a:lnTo>
                <a:lnTo>
                  <a:pt x="1433913" y="283905"/>
                </a:lnTo>
                <a:lnTo>
                  <a:pt x="1440268" y="288663"/>
                </a:lnTo>
                <a:lnTo>
                  <a:pt x="1446396" y="293874"/>
                </a:lnTo>
                <a:lnTo>
                  <a:pt x="1452524" y="299764"/>
                </a:lnTo>
                <a:lnTo>
                  <a:pt x="1458425" y="305428"/>
                </a:lnTo>
                <a:lnTo>
                  <a:pt x="1463872" y="311999"/>
                </a:lnTo>
                <a:lnTo>
                  <a:pt x="1469092" y="318569"/>
                </a:lnTo>
                <a:lnTo>
                  <a:pt x="1474086" y="325593"/>
                </a:lnTo>
                <a:lnTo>
                  <a:pt x="1478398" y="332390"/>
                </a:lnTo>
                <a:lnTo>
                  <a:pt x="1482483" y="339867"/>
                </a:lnTo>
                <a:lnTo>
                  <a:pt x="1486342" y="346890"/>
                </a:lnTo>
                <a:lnTo>
                  <a:pt x="1489746" y="354593"/>
                </a:lnTo>
                <a:lnTo>
                  <a:pt x="1492470" y="362070"/>
                </a:lnTo>
                <a:lnTo>
                  <a:pt x="1494966" y="369773"/>
                </a:lnTo>
                <a:lnTo>
                  <a:pt x="1497009" y="377703"/>
                </a:lnTo>
                <a:lnTo>
                  <a:pt x="1498825" y="385407"/>
                </a:lnTo>
                <a:lnTo>
                  <a:pt x="1500186" y="393336"/>
                </a:lnTo>
                <a:lnTo>
                  <a:pt x="1500867" y="401266"/>
                </a:lnTo>
                <a:lnTo>
                  <a:pt x="1501775" y="409196"/>
                </a:lnTo>
                <a:lnTo>
                  <a:pt x="1501775" y="416899"/>
                </a:lnTo>
                <a:lnTo>
                  <a:pt x="1501775" y="424829"/>
                </a:lnTo>
                <a:lnTo>
                  <a:pt x="1500867" y="432532"/>
                </a:lnTo>
                <a:lnTo>
                  <a:pt x="1500186" y="440462"/>
                </a:lnTo>
                <a:lnTo>
                  <a:pt x="1498598" y="448165"/>
                </a:lnTo>
                <a:lnTo>
                  <a:pt x="1497009" y="456095"/>
                </a:lnTo>
                <a:lnTo>
                  <a:pt x="1494966" y="463572"/>
                </a:lnTo>
                <a:lnTo>
                  <a:pt x="1492470" y="471275"/>
                </a:lnTo>
                <a:lnTo>
                  <a:pt x="1489746" y="478525"/>
                </a:lnTo>
                <a:lnTo>
                  <a:pt x="1486569" y="485776"/>
                </a:lnTo>
                <a:lnTo>
                  <a:pt x="1482937" y="493026"/>
                </a:lnTo>
                <a:lnTo>
                  <a:pt x="1479079" y="500049"/>
                </a:lnTo>
                <a:lnTo>
                  <a:pt x="1474993" y="506846"/>
                </a:lnTo>
                <a:lnTo>
                  <a:pt x="1470454" y="513417"/>
                </a:lnTo>
                <a:lnTo>
                  <a:pt x="1465234" y="519987"/>
                </a:lnTo>
                <a:lnTo>
                  <a:pt x="1460241" y="526104"/>
                </a:lnTo>
                <a:lnTo>
                  <a:pt x="1454567" y="532222"/>
                </a:lnTo>
                <a:lnTo>
                  <a:pt x="1448439" y="537886"/>
                </a:lnTo>
                <a:lnTo>
                  <a:pt x="1442311" y="543550"/>
                </a:lnTo>
                <a:lnTo>
                  <a:pt x="1435502" y="548761"/>
                </a:lnTo>
                <a:lnTo>
                  <a:pt x="1430508" y="552160"/>
                </a:lnTo>
                <a:lnTo>
                  <a:pt x="1425515" y="555558"/>
                </a:lnTo>
                <a:lnTo>
                  <a:pt x="1420522" y="558730"/>
                </a:lnTo>
                <a:lnTo>
                  <a:pt x="1415075" y="561675"/>
                </a:lnTo>
                <a:lnTo>
                  <a:pt x="1410082" y="564168"/>
                </a:lnTo>
                <a:lnTo>
                  <a:pt x="1404634" y="566886"/>
                </a:lnTo>
                <a:lnTo>
                  <a:pt x="1399187" y="569152"/>
                </a:lnTo>
                <a:lnTo>
                  <a:pt x="1393967" y="571191"/>
                </a:lnTo>
                <a:lnTo>
                  <a:pt x="1388293" y="573230"/>
                </a:lnTo>
                <a:lnTo>
                  <a:pt x="1382846" y="575043"/>
                </a:lnTo>
                <a:lnTo>
                  <a:pt x="1377172" y="576402"/>
                </a:lnTo>
                <a:lnTo>
                  <a:pt x="1371498" y="577762"/>
                </a:lnTo>
                <a:lnTo>
                  <a:pt x="1366050" y="578894"/>
                </a:lnTo>
                <a:lnTo>
                  <a:pt x="1360376" y="579574"/>
                </a:lnTo>
                <a:lnTo>
                  <a:pt x="1354702" y="580480"/>
                </a:lnTo>
                <a:lnTo>
                  <a:pt x="1349028" y="580934"/>
                </a:lnTo>
                <a:lnTo>
                  <a:pt x="1343354" y="581160"/>
                </a:lnTo>
                <a:lnTo>
                  <a:pt x="1337680" y="581387"/>
                </a:lnTo>
                <a:lnTo>
                  <a:pt x="1332006" y="581387"/>
                </a:lnTo>
                <a:lnTo>
                  <a:pt x="1326332" y="580934"/>
                </a:lnTo>
                <a:lnTo>
                  <a:pt x="1320658" y="580707"/>
                </a:lnTo>
                <a:lnTo>
                  <a:pt x="1314983" y="579801"/>
                </a:lnTo>
                <a:lnTo>
                  <a:pt x="1309309" y="579121"/>
                </a:lnTo>
                <a:lnTo>
                  <a:pt x="1304089" y="577988"/>
                </a:lnTo>
                <a:lnTo>
                  <a:pt x="1298415" y="576855"/>
                </a:lnTo>
                <a:lnTo>
                  <a:pt x="1292968" y="575269"/>
                </a:lnTo>
                <a:lnTo>
                  <a:pt x="1287294" y="573683"/>
                </a:lnTo>
                <a:lnTo>
                  <a:pt x="1282074" y="571871"/>
                </a:lnTo>
                <a:lnTo>
                  <a:pt x="1276626" y="569832"/>
                </a:lnTo>
                <a:lnTo>
                  <a:pt x="1271406" y="567793"/>
                </a:lnTo>
                <a:lnTo>
                  <a:pt x="1266413" y="565527"/>
                </a:lnTo>
                <a:lnTo>
                  <a:pt x="1261193" y="563035"/>
                </a:lnTo>
                <a:lnTo>
                  <a:pt x="753246" y="941401"/>
                </a:lnTo>
                <a:lnTo>
                  <a:pt x="750296" y="943667"/>
                </a:lnTo>
                <a:lnTo>
                  <a:pt x="747118" y="945480"/>
                </a:lnTo>
                <a:lnTo>
                  <a:pt x="743941" y="947292"/>
                </a:lnTo>
                <a:lnTo>
                  <a:pt x="740990" y="949105"/>
                </a:lnTo>
                <a:lnTo>
                  <a:pt x="737586" y="950238"/>
                </a:lnTo>
                <a:lnTo>
                  <a:pt x="734181" y="951597"/>
                </a:lnTo>
                <a:lnTo>
                  <a:pt x="731004" y="952956"/>
                </a:lnTo>
                <a:lnTo>
                  <a:pt x="727599" y="953636"/>
                </a:lnTo>
                <a:lnTo>
                  <a:pt x="723968" y="954316"/>
                </a:lnTo>
                <a:lnTo>
                  <a:pt x="720790" y="954995"/>
                </a:lnTo>
                <a:lnTo>
                  <a:pt x="717159" y="955449"/>
                </a:lnTo>
                <a:lnTo>
                  <a:pt x="713754" y="955675"/>
                </a:lnTo>
                <a:lnTo>
                  <a:pt x="710123" y="955675"/>
                </a:lnTo>
                <a:lnTo>
                  <a:pt x="706945" y="955675"/>
                </a:lnTo>
                <a:lnTo>
                  <a:pt x="703314" y="955449"/>
                </a:lnTo>
                <a:lnTo>
                  <a:pt x="699910" y="954995"/>
                </a:lnTo>
                <a:lnTo>
                  <a:pt x="696505" y="954316"/>
                </a:lnTo>
                <a:lnTo>
                  <a:pt x="693101" y="953636"/>
                </a:lnTo>
                <a:lnTo>
                  <a:pt x="689696" y="952956"/>
                </a:lnTo>
                <a:lnTo>
                  <a:pt x="686519" y="951824"/>
                </a:lnTo>
                <a:lnTo>
                  <a:pt x="683341" y="950691"/>
                </a:lnTo>
                <a:lnTo>
                  <a:pt x="679937" y="949105"/>
                </a:lnTo>
                <a:lnTo>
                  <a:pt x="676986" y="947519"/>
                </a:lnTo>
                <a:lnTo>
                  <a:pt x="673809" y="945933"/>
                </a:lnTo>
                <a:lnTo>
                  <a:pt x="671085" y="944120"/>
                </a:lnTo>
                <a:lnTo>
                  <a:pt x="667908" y="942081"/>
                </a:lnTo>
                <a:lnTo>
                  <a:pt x="665184" y="939815"/>
                </a:lnTo>
                <a:lnTo>
                  <a:pt x="662460" y="937550"/>
                </a:lnTo>
                <a:lnTo>
                  <a:pt x="659737" y="935284"/>
                </a:lnTo>
                <a:lnTo>
                  <a:pt x="657240" y="932792"/>
                </a:lnTo>
                <a:lnTo>
                  <a:pt x="654971" y="929847"/>
                </a:lnTo>
                <a:lnTo>
                  <a:pt x="652474" y="926901"/>
                </a:lnTo>
                <a:lnTo>
                  <a:pt x="650431" y="923956"/>
                </a:lnTo>
                <a:lnTo>
                  <a:pt x="648389" y="921010"/>
                </a:lnTo>
                <a:lnTo>
                  <a:pt x="646573" y="917612"/>
                </a:lnTo>
                <a:lnTo>
                  <a:pt x="645211" y="914440"/>
                </a:lnTo>
                <a:lnTo>
                  <a:pt x="643622" y="911268"/>
                </a:lnTo>
                <a:lnTo>
                  <a:pt x="642261" y="907869"/>
                </a:lnTo>
                <a:lnTo>
                  <a:pt x="641353" y="904471"/>
                </a:lnTo>
                <a:lnTo>
                  <a:pt x="640218" y="901299"/>
                </a:lnTo>
                <a:lnTo>
                  <a:pt x="639537" y="897674"/>
                </a:lnTo>
                <a:lnTo>
                  <a:pt x="639083" y="894275"/>
                </a:lnTo>
                <a:lnTo>
                  <a:pt x="638629" y="890877"/>
                </a:lnTo>
                <a:lnTo>
                  <a:pt x="638402" y="887478"/>
                </a:lnTo>
                <a:lnTo>
                  <a:pt x="638175" y="883853"/>
                </a:lnTo>
                <a:lnTo>
                  <a:pt x="638402" y="880455"/>
                </a:lnTo>
                <a:lnTo>
                  <a:pt x="638629" y="877056"/>
                </a:lnTo>
                <a:lnTo>
                  <a:pt x="639083" y="873658"/>
                </a:lnTo>
                <a:lnTo>
                  <a:pt x="639764" y="870259"/>
                </a:lnTo>
                <a:lnTo>
                  <a:pt x="640218" y="867087"/>
                </a:lnTo>
                <a:lnTo>
                  <a:pt x="641353" y="863689"/>
                </a:lnTo>
                <a:lnTo>
                  <a:pt x="642261" y="860290"/>
                </a:lnTo>
                <a:lnTo>
                  <a:pt x="643622" y="857118"/>
                </a:lnTo>
                <a:lnTo>
                  <a:pt x="644984" y="853946"/>
                </a:lnTo>
                <a:lnTo>
                  <a:pt x="646346" y="850548"/>
                </a:lnTo>
                <a:lnTo>
                  <a:pt x="648162" y="847603"/>
                </a:lnTo>
                <a:lnTo>
                  <a:pt x="649977" y="844657"/>
                </a:lnTo>
                <a:lnTo>
                  <a:pt x="652020" y="841712"/>
                </a:lnTo>
                <a:lnTo>
                  <a:pt x="654063" y="838766"/>
                </a:lnTo>
                <a:lnTo>
                  <a:pt x="656332" y="836274"/>
                </a:lnTo>
                <a:lnTo>
                  <a:pt x="659056" y="833555"/>
                </a:lnTo>
                <a:lnTo>
                  <a:pt x="661553" y="831290"/>
                </a:lnTo>
                <a:lnTo>
                  <a:pt x="664276" y="828571"/>
                </a:lnTo>
                <a:lnTo>
                  <a:pt x="667227" y="826305"/>
                </a:lnTo>
                <a:lnTo>
                  <a:pt x="1174946" y="447939"/>
                </a:lnTo>
                <a:lnTo>
                  <a:pt x="1174265" y="442275"/>
                </a:lnTo>
                <a:lnTo>
                  <a:pt x="1173358" y="436611"/>
                </a:lnTo>
                <a:lnTo>
                  <a:pt x="1172677" y="431173"/>
                </a:lnTo>
                <a:lnTo>
                  <a:pt x="1172450" y="425282"/>
                </a:lnTo>
                <a:lnTo>
                  <a:pt x="1172223" y="419618"/>
                </a:lnTo>
                <a:lnTo>
                  <a:pt x="1172223" y="413954"/>
                </a:lnTo>
                <a:lnTo>
                  <a:pt x="1172450" y="408290"/>
                </a:lnTo>
                <a:lnTo>
                  <a:pt x="1172677" y="402626"/>
                </a:lnTo>
                <a:lnTo>
                  <a:pt x="1173358" y="396961"/>
                </a:lnTo>
                <a:lnTo>
                  <a:pt x="1174265" y="391524"/>
                </a:lnTo>
                <a:lnTo>
                  <a:pt x="1175173" y="385860"/>
                </a:lnTo>
                <a:lnTo>
                  <a:pt x="1176308" y="380195"/>
                </a:lnTo>
                <a:lnTo>
                  <a:pt x="1177443" y="374758"/>
                </a:lnTo>
                <a:lnTo>
                  <a:pt x="1179032" y="369094"/>
                </a:lnTo>
                <a:lnTo>
                  <a:pt x="1180847" y="363883"/>
                </a:lnTo>
                <a:lnTo>
                  <a:pt x="1182890" y="358445"/>
                </a:lnTo>
                <a:lnTo>
                  <a:pt x="1184933" y="353461"/>
                </a:lnTo>
                <a:lnTo>
                  <a:pt x="1187202" y="348023"/>
                </a:lnTo>
                <a:lnTo>
                  <a:pt x="1189699" y="342812"/>
                </a:lnTo>
                <a:lnTo>
                  <a:pt x="1192423" y="337828"/>
                </a:lnTo>
                <a:lnTo>
                  <a:pt x="1195146" y="332843"/>
                </a:lnTo>
                <a:lnTo>
                  <a:pt x="1198324" y="328085"/>
                </a:lnTo>
                <a:lnTo>
                  <a:pt x="1201274" y="323101"/>
                </a:lnTo>
                <a:lnTo>
                  <a:pt x="1204906" y="318569"/>
                </a:lnTo>
                <a:lnTo>
                  <a:pt x="1208537" y="314038"/>
                </a:lnTo>
                <a:lnTo>
                  <a:pt x="1212168" y="309280"/>
                </a:lnTo>
                <a:lnTo>
                  <a:pt x="1216254" y="304975"/>
                </a:lnTo>
                <a:lnTo>
                  <a:pt x="1220339" y="300671"/>
                </a:lnTo>
                <a:lnTo>
                  <a:pt x="1224425" y="296592"/>
                </a:lnTo>
                <a:lnTo>
                  <a:pt x="1228964" y="292514"/>
                </a:lnTo>
                <a:lnTo>
                  <a:pt x="1233503" y="288663"/>
                </a:lnTo>
                <a:lnTo>
                  <a:pt x="1238496" y="285037"/>
                </a:lnTo>
                <a:lnTo>
                  <a:pt x="1245305" y="280280"/>
                </a:lnTo>
                <a:lnTo>
                  <a:pt x="1252341" y="275522"/>
                </a:lnTo>
                <a:lnTo>
                  <a:pt x="1259604" y="271443"/>
                </a:lnTo>
                <a:lnTo>
                  <a:pt x="1266867" y="268045"/>
                </a:lnTo>
                <a:lnTo>
                  <a:pt x="1274584" y="264646"/>
                </a:lnTo>
                <a:lnTo>
                  <a:pt x="1282074" y="261475"/>
                </a:lnTo>
                <a:lnTo>
                  <a:pt x="1289563" y="259209"/>
                </a:lnTo>
                <a:lnTo>
                  <a:pt x="1297507" y="256943"/>
                </a:lnTo>
                <a:lnTo>
                  <a:pt x="1305224" y="255357"/>
                </a:lnTo>
                <a:lnTo>
                  <a:pt x="1313168" y="253998"/>
                </a:lnTo>
                <a:lnTo>
                  <a:pt x="1321111" y="253092"/>
                </a:lnTo>
                <a:lnTo>
                  <a:pt x="1329055" y="252638"/>
                </a:lnTo>
                <a:lnTo>
                  <a:pt x="1336999" y="252412"/>
                </a:lnTo>
                <a:close/>
                <a:moveTo>
                  <a:pt x="545651" y="233362"/>
                </a:moveTo>
                <a:lnTo>
                  <a:pt x="557224" y="233589"/>
                </a:lnTo>
                <a:lnTo>
                  <a:pt x="568797" y="234042"/>
                </a:lnTo>
                <a:lnTo>
                  <a:pt x="580370" y="234723"/>
                </a:lnTo>
                <a:lnTo>
                  <a:pt x="592170" y="235403"/>
                </a:lnTo>
                <a:lnTo>
                  <a:pt x="603970" y="236764"/>
                </a:lnTo>
                <a:lnTo>
                  <a:pt x="615770" y="238351"/>
                </a:lnTo>
                <a:lnTo>
                  <a:pt x="627796" y="240165"/>
                </a:lnTo>
                <a:lnTo>
                  <a:pt x="639596" y="242207"/>
                </a:lnTo>
                <a:lnTo>
                  <a:pt x="651623" y="244701"/>
                </a:lnTo>
                <a:lnTo>
                  <a:pt x="663650" y="247196"/>
                </a:lnTo>
                <a:lnTo>
                  <a:pt x="675450" y="250144"/>
                </a:lnTo>
                <a:lnTo>
                  <a:pt x="687477" y="253319"/>
                </a:lnTo>
                <a:lnTo>
                  <a:pt x="699504" y="256721"/>
                </a:lnTo>
                <a:lnTo>
                  <a:pt x="711530" y="260576"/>
                </a:lnTo>
                <a:lnTo>
                  <a:pt x="723557" y="264658"/>
                </a:lnTo>
                <a:lnTo>
                  <a:pt x="735584" y="268740"/>
                </a:lnTo>
                <a:lnTo>
                  <a:pt x="747611" y="273276"/>
                </a:lnTo>
                <a:lnTo>
                  <a:pt x="759638" y="278265"/>
                </a:lnTo>
                <a:lnTo>
                  <a:pt x="771665" y="283255"/>
                </a:lnTo>
                <a:lnTo>
                  <a:pt x="783691" y="288471"/>
                </a:lnTo>
                <a:lnTo>
                  <a:pt x="795718" y="294140"/>
                </a:lnTo>
                <a:lnTo>
                  <a:pt x="807745" y="300037"/>
                </a:lnTo>
                <a:lnTo>
                  <a:pt x="819545" y="306160"/>
                </a:lnTo>
                <a:lnTo>
                  <a:pt x="831572" y="312510"/>
                </a:lnTo>
                <a:lnTo>
                  <a:pt x="843372" y="319087"/>
                </a:lnTo>
                <a:lnTo>
                  <a:pt x="855172" y="326117"/>
                </a:lnTo>
                <a:lnTo>
                  <a:pt x="866972" y="333148"/>
                </a:lnTo>
                <a:lnTo>
                  <a:pt x="878772" y="340405"/>
                </a:lnTo>
                <a:lnTo>
                  <a:pt x="890571" y="348115"/>
                </a:lnTo>
                <a:lnTo>
                  <a:pt x="901918" y="356053"/>
                </a:lnTo>
                <a:lnTo>
                  <a:pt x="913491" y="364217"/>
                </a:lnTo>
                <a:lnTo>
                  <a:pt x="925064" y="372382"/>
                </a:lnTo>
                <a:lnTo>
                  <a:pt x="936637" y="380999"/>
                </a:lnTo>
                <a:lnTo>
                  <a:pt x="947756" y="390071"/>
                </a:lnTo>
                <a:lnTo>
                  <a:pt x="959102" y="398915"/>
                </a:lnTo>
                <a:lnTo>
                  <a:pt x="970448" y="408440"/>
                </a:lnTo>
                <a:lnTo>
                  <a:pt x="981340" y="417965"/>
                </a:lnTo>
                <a:lnTo>
                  <a:pt x="992459" y="427717"/>
                </a:lnTo>
                <a:lnTo>
                  <a:pt x="1003351" y="437696"/>
                </a:lnTo>
                <a:lnTo>
                  <a:pt x="1014017" y="448128"/>
                </a:lnTo>
                <a:lnTo>
                  <a:pt x="1024909" y="458560"/>
                </a:lnTo>
                <a:lnTo>
                  <a:pt x="1035347" y="469446"/>
                </a:lnTo>
                <a:lnTo>
                  <a:pt x="1045786" y="480105"/>
                </a:lnTo>
                <a:lnTo>
                  <a:pt x="968447" y="537849"/>
                </a:lnTo>
                <a:lnTo>
                  <a:pt x="968548" y="537951"/>
                </a:lnTo>
                <a:lnTo>
                  <a:pt x="706546" y="733927"/>
                </a:lnTo>
                <a:lnTo>
                  <a:pt x="764164" y="550895"/>
                </a:lnTo>
                <a:lnTo>
                  <a:pt x="764617" y="545899"/>
                </a:lnTo>
                <a:lnTo>
                  <a:pt x="764617" y="541130"/>
                </a:lnTo>
                <a:lnTo>
                  <a:pt x="764164" y="536134"/>
                </a:lnTo>
                <a:lnTo>
                  <a:pt x="763256" y="531365"/>
                </a:lnTo>
                <a:lnTo>
                  <a:pt x="762122" y="526823"/>
                </a:lnTo>
                <a:lnTo>
                  <a:pt x="760534" y="522055"/>
                </a:lnTo>
                <a:lnTo>
                  <a:pt x="758493" y="517740"/>
                </a:lnTo>
                <a:lnTo>
                  <a:pt x="756224" y="513425"/>
                </a:lnTo>
                <a:lnTo>
                  <a:pt x="753729" y="509338"/>
                </a:lnTo>
                <a:lnTo>
                  <a:pt x="750553" y="505477"/>
                </a:lnTo>
                <a:lnTo>
                  <a:pt x="747377" y="502071"/>
                </a:lnTo>
                <a:lnTo>
                  <a:pt x="743975" y="498892"/>
                </a:lnTo>
                <a:lnTo>
                  <a:pt x="740345" y="495713"/>
                </a:lnTo>
                <a:lnTo>
                  <a:pt x="736489" y="493215"/>
                </a:lnTo>
                <a:lnTo>
                  <a:pt x="732406" y="491171"/>
                </a:lnTo>
                <a:lnTo>
                  <a:pt x="728096" y="489354"/>
                </a:lnTo>
                <a:lnTo>
                  <a:pt x="724013" y="487992"/>
                </a:lnTo>
                <a:lnTo>
                  <a:pt x="719929" y="487310"/>
                </a:lnTo>
                <a:lnTo>
                  <a:pt x="715846" y="487083"/>
                </a:lnTo>
                <a:lnTo>
                  <a:pt x="711990" y="487083"/>
                </a:lnTo>
                <a:lnTo>
                  <a:pt x="708134" y="487765"/>
                </a:lnTo>
                <a:lnTo>
                  <a:pt x="704504" y="488900"/>
                </a:lnTo>
                <a:lnTo>
                  <a:pt x="701102" y="490262"/>
                </a:lnTo>
                <a:lnTo>
                  <a:pt x="697926" y="492079"/>
                </a:lnTo>
                <a:lnTo>
                  <a:pt x="694977" y="494577"/>
                </a:lnTo>
                <a:lnTo>
                  <a:pt x="692255" y="497302"/>
                </a:lnTo>
                <a:lnTo>
                  <a:pt x="689986" y="500254"/>
                </a:lnTo>
                <a:lnTo>
                  <a:pt x="687945" y="503661"/>
                </a:lnTo>
                <a:lnTo>
                  <a:pt x="685903" y="507521"/>
                </a:lnTo>
                <a:lnTo>
                  <a:pt x="684542" y="511609"/>
                </a:lnTo>
                <a:lnTo>
                  <a:pt x="683181" y="515923"/>
                </a:lnTo>
                <a:lnTo>
                  <a:pt x="682501" y="520692"/>
                </a:lnTo>
                <a:lnTo>
                  <a:pt x="591310" y="808866"/>
                </a:lnTo>
                <a:lnTo>
                  <a:pt x="531651" y="534544"/>
                </a:lnTo>
                <a:lnTo>
                  <a:pt x="529156" y="529776"/>
                </a:lnTo>
                <a:lnTo>
                  <a:pt x="526433" y="525688"/>
                </a:lnTo>
                <a:lnTo>
                  <a:pt x="523258" y="521828"/>
                </a:lnTo>
                <a:lnTo>
                  <a:pt x="519855" y="518648"/>
                </a:lnTo>
                <a:lnTo>
                  <a:pt x="516452" y="515696"/>
                </a:lnTo>
                <a:lnTo>
                  <a:pt x="512823" y="513198"/>
                </a:lnTo>
                <a:lnTo>
                  <a:pt x="508967" y="510927"/>
                </a:lnTo>
                <a:lnTo>
                  <a:pt x="505110" y="509338"/>
                </a:lnTo>
                <a:lnTo>
                  <a:pt x="501481" y="507975"/>
                </a:lnTo>
                <a:lnTo>
                  <a:pt x="497624" y="507067"/>
                </a:lnTo>
                <a:lnTo>
                  <a:pt x="493768" y="506840"/>
                </a:lnTo>
                <a:lnTo>
                  <a:pt x="489912" y="506840"/>
                </a:lnTo>
                <a:lnTo>
                  <a:pt x="486509" y="507294"/>
                </a:lnTo>
                <a:lnTo>
                  <a:pt x="482880" y="507975"/>
                </a:lnTo>
                <a:lnTo>
                  <a:pt x="479477" y="509565"/>
                </a:lnTo>
                <a:lnTo>
                  <a:pt x="476301" y="511609"/>
                </a:lnTo>
                <a:lnTo>
                  <a:pt x="473352" y="513880"/>
                </a:lnTo>
                <a:lnTo>
                  <a:pt x="470857" y="516832"/>
                </a:lnTo>
                <a:lnTo>
                  <a:pt x="468589" y="519784"/>
                </a:lnTo>
                <a:lnTo>
                  <a:pt x="466774" y="523417"/>
                </a:lnTo>
                <a:lnTo>
                  <a:pt x="465186" y="527051"/>
                </a:lnTo>
                <a:lnTo>
                  <a:pt x="463825" y="531138"/>
                </a:lnTo>
                <a:lnTo>
                  <a:pt x="462918" y="535453"/>
                </a:lnTo>
                <a:lnTo>
                  <a:pt x="462464" y="539767"/>
                </a:lnTo>
                <a:lnTo>
                  <a:pt x="462010" y="544536"/>
                </a:lnTo>
                <a:lnTo>
                  <a:pt x="462464" y="549305"/>
                </a:lnTo>
                <a:lnTo>
                  <a:pt x="462691" y="554074"/>
                </a:lnTo>
                <a:lnTo>
                  <a:pt x="463371" y="559070"/>
                </a:lnTo>
                <a:lnTo>
                  <a:pt x="464506" y="564066"/>
                </a:lnTo>
                <a:lnTo>
                  <a:pt x="465867" y="569289"/>
                </a:lnTo>
                <a:lnTo>
                  <a:pt x="467455" y="574058"/>
                </a:lnTo>
                <a:lnTo>
                  <a:pt x="469496" y="579281"/>
                </a:lnTo>
                <a:lnTo>
                  <a:pt x="526207" y="858598"/>
                </a:lnTo>
                <a:lnTo>
                  <a:pt x="392143" y="734835"/>
                </a:lnTo>
                <a:lnTo>
                  <a:pt x="389194" y="732791"/>
                </a:lnTo>
                <a:lnTo>
                  <a:pt x="386018" y="731202"/>
                </a:lnTo>
                <a:lnTo>
                  <a:pt x="383069" y="730066"/>
                </a:lnTo>
                <a:lnTo>
                  <a:pt x="380120" y="729612"/>
                </a:lnTo>
                <a:lnTo>
                  <a:pt x="377398" y="729612"/>
                </a:lnTo>
                <a:lnTo>
                  <a:pt x="374676" y="730293"/>
                </a:lnTo>
                <a:lnTo>
                  <a:pt x="371954" y="731202"/>
                </a:lnTo>
                <a:lnTo>
                  <a:pt x="369459" y="732791"/>
                </a:lnTo>
                <a:lnTo>
                  <a:pt x="367190" y="734835"/>
                </a:lnTo>
                <a:lnTo>
                  <a:pt x="365149" y="737333"/>
                </a:lnTo>
                <a:lnTo>
                  <a:pt x="363107" y="740285"/>
                </a:lnTo>
                <a:lnTo>
                  <a:pt x="361293" y="743919"/>
                </a:lnTo>
                <a:lnTo>
                  <a:pt x="359932" y="747552"/>
                </a:lnTo>
                <a:lnTo>
                  <a:pt x="358797" y="751640"/>
                </a:lnTo>
                <a:lnTo>
                  <a:pt x="357663" y="756408"/>
                </a:lnTo>
                <a:lnTo>
                  <a:pt x="357209" y="761404"/>
                </a:lnTo>
                <a:lnTo>
                  <a:pt x="356756" y="766627"/>
                </a:lnTo>
                <a:lnTo>
                  <a:pt x="356756" y="772077"/>
                </a:lnTo>
                <a:lnTo>
                  <a:pt x="356983" y="777300"/>
                </a:lnTo>
                <a:lnTo>
                  <a:pt x="357436" y="782751"/>
                </a:lnTo>
                <a:lnTo>
                  <a:pt x="358117" y="788201"/>
                </a:lnTo>
                <a:lnTo>
                  <a:pt x="359251" y="793197"/>
                </a:lnTo>
                <a:lnTo>
                  <a:pt x="360612" y="798647"/>
                </a:lnTo>
                <a:lnTo>
                  <a:pt x="361746" y="803870"/>
                </a:lnTo>
                <a:lnTo>
                  <a:pt x="363561" y="808638"/>
                </a:lnTo>
                <a:lnTo>
                  <a:pt x="365376" y="813407"/>
                </a:lnTo>
                <a:lnTo>
                  <a:pt x="367417" y="817949"/>
                </a:lnTo>
                <a:lnTo>
                  <a:pt x="369686" y="822264"/>
                </a:lnTo>
                <a:lnTo>
                  <a:pt x="371954" y="826124"/>
                </a:lnTo>
                <a:lnTo>
                  <a:pt x="374676" y="829758"/>
                </a:lnTo>
                <a:lnTo>
                  <a:pt x="377172" y="832710"/>
                </a:lnTo>
                <a:lnTo>
                  <a:pt x="379667" y="835435"/>
                </a:lnTo>
                <a:lnTo>
                  <a:pt x="518267" y="953747"/>
                </a:lnTo>
                <a:lnTo>
                  <a:pt x="427077" y="1028686"/>
                </a:lnTo>
                <a:lnTo>
                  <a:pt x="425489" y="1030276"/>
                </a:lnTo>
                <a:lnTo>
                  <a:pt x="424581" y="1032319"/>
                </a:lnTo>
                <a:lnTo>
                  <a:pt x="423447" y="1034590"/>
                </a:lnTo>
                <a:lnTo>
                  <a:pt x="422994" y="1037315"/>
                </a:lnTo>
                <a:lnTo>
                  <a:pt x="422767" y="1040040"/>
                </a:lnTo>
                <a:lnTo>
                  <a:pt x="422994" y="1043220"/>
                </a:lnTo>
                <a:lnTo>
                  <a:pt x="423447" y="1046399"/>
                </a:lnTo>
                <a:lnTo>
                  <a:pt x="423901" y="1050032"/>
                </a:lnTo>
                <a:lnTo>
                  <a:pt x="425262" y="1053893"/>
                </a:lnTo>
                <a:lnTo>
                  <a:pt x="426623" y="1057753"/>
                </a:lnTo>
                <a:lnTo>
                  <a:pt x="427984" y="1061614"/>
                </a:lnTo>
                <a:lnTo>
                  <a:pt x="430026" y="1065701"/>
                </a:lnTo>
                <a:lnTo>
                  <a:pt x="432521" y="1069789"/>
                </a:lnTo>
                <a:lnTo>
                  <a:pt x="435016" y="1073876"/>
                </a:lnTo>
                <a:lnTo>
                  <a:pt x="437738" y="1077964"/>
                </a:lnTo>
                <a:lnTo>
                  <a:pt x="440914" y="1082052"/>
                </a:lnTo>
                <a:lnTo>
                  <a:pt x="444544" y="1085912"/>
                </a:lnTo>
                <a:lnTo>
                  <a:pt x="447719" y="1089773"/>
                </a:lnTo>
                <a:lnTo>
                  <a:pt x="451349" y="1093179"/>
                </a:lnTo>
                <a:lnTo>
                  <a:pt x="454978" y="1096131"/>
                </a:lnTo>
                <a:lnTo>
                  <a:pt x="458608" y="1098629"/>
                </a:lnTo>
                <a:lnTo>
                  <a:pt x="462010" y="1101354"/>
                </a:lnTo>
                <a:lnTo>
                  <a:pt x="465640" y="1103398"/>
                </a:lnTo>
                <a:lnTo>
                  <a:pt x="469042" y="1105214"/>
                </a:lnTo>
                <a:lnTo>
                  <a:pt x="472672" y="1106577"/>
                </a:lnTo>
                <a:lnTo>
                  <a:pt x="475621" y="1107712"/>
                </a:lnTo>
                <a:lnTo>
                  <a:pt x="478797" y="1108394"/>
                </a:lnTo>
                <a:lnTo>
                  <a:pt x="481746" y="1108621"/>
                </a:lnTo>
                <a:lnTo>
                  <a:pt x="484695" y="1108621"/>
                </a:lnTo>
                <a:lnTo>
                  <a:pt x="486963" y="1108394"/>
                </a:lnTo>
                <a:lnTo>
                  <a:pt x="489231" y="1107485"/>
                </a:lnTo>
                <a:lnTo>
                  <a:pt x="491273" y="1106350"/>
                </a:lnTo>
                <a:lnTo>
                  <a:pt x="585185" y="1028913"/>
                </a:lnTo>
                <a:lnTo>
                  <a:pt x="670478" y="1199001"/>
                </a:lnTo>
                <a:lnTo>
                  <a:pt x="672066" y="1202862"/>
                </a:lnTo>
                <a:lnTo>
                  <a:pt x="673881" y="1206495"/>
                </a:lnTo>
                <a:lnTo>
                  <a:pt x="676149" y="1210129"/>
                </a:lnTo>
                <a:lnTo>
                  <a:pt x="678644" y="1213989"/>
                </a:lnTo>
                <a:lnTo>
                  <a:pt x="681366" y="1217850"/>
                </a:lnTo>
                <a:lnTo>
                  <a:pt x="684769" y="1221483"/>
                </a:lnTo>
                <a:lnTo>
                  <a:pt x="688172" y="1225116"/>
                </a:lnTo>
                <a:lnTo>
                  <a:pt x="692028" y="1228296"/>
                </a:lnTo>
                <a:lnTo>
                  <a:pt x="695884" y="1231702"/>
                </a:lnTo>
                <a:lnTo>
                  <a:pt x="699967" y="1234881"/>
                </a:lnTo>
                <a:lnTo>
                  <a:pt x="704051" y="1237606"/>
                </a:lnTo>
                <a:lnTo>
                  <a:pt x="708361" y="1240331"/>
                </a:lnTo>
                <a:lnTo>
                  <a:pt x="712897" y="1242829"/>
                </a:lnTo>
                <a:lnTo>
                  <a:pt x="717434" y="1244873"/>
                </a:lnTo>
                <a:lnTo>
                  <a:pt x="722198" y="1246917"/>
                </a:lnTo>
                <a:lnTo>
                  <a:pt x="726735" y="1248052"/>
                </a:lnTo>
                <a:lnTo>
                  <a:pt x="731272" y="1249415"/>
                </a:lnTo>
                <a:lnTo>
                  <a:pt x="735808" y="1249869"/>
                </a:lnTo>
                <a:lnTo>
                  <a:pt x="739892" y="1250096"/>
                </a:lnTo>
                <a:lnTo>
                  <a:pt x="743748" y="1249869"/>
                </a:lnTo>
                <a:lnTo>
                  <a:pt x="747377" y="1249188"/>
                </a:lnTo>
                <a:lnTo>
                  <a:pt x="750780" y="1248052"/>
                </a:lnTo>
                <a:lnTo>
                  <a:pt x="754183" y="1246690"/>
                </a:lnTo>
                <a:lnTo>
                  <a:pt x="756905" y="1244873"/>
                </a:lnTo>
                <a:lnTo>
                  <a:pt x="759400" y="1242829"/>
                </a:lnTo>
                <a:lnTo>
                  <a:pt x="761668" y="1240104"/>
                </a:lnTo>
                <a:lnTo>
                  <a:pt x="763256" y="1237379"/>
                </a:lnTo>
                <a:lnTo>
                  <a:pt x="764844" y="1233973"/>
                </a:lnTo>
                <a:lnTo>
                  <a:pt x="765751" y="1230794"/>
                </a:lnTo>
                <a:lnTo>
                  <a:pt x="766205" y="1227160"/>
                </a:lnTo>
                <a:lnTo>
                  <a:pt x="766432" y="1223073"/>
                </a:lnTo>
                <a:lnTo>
                  <a:pt x="765978" y="1218985"/>
                </a:lnTo>
                <a:lnTo>
                  <a:pt x="688172" y="1040495"/>
                </a:lnTo>
                <a:lnTo>
                  <a:pt x="924314" y="1204224"/>
                </a:lnTo>
                <a:lnTo>
                  <a:pt x="927490" y="1208312"/>
                </a:lnTo>
                <a:lnTo>
                  <a:pt x="930892" y="1212172"/>
                </a:lnTo>
                <a:lnTo>
                  <a:pt x="934522" y="1215806"/>
                </a:lnTo>
                <a:lnTo>
                  <a:pt x="938378" y="1218985"/>
                </a:lnTo>
                <a:lnTo>
                  <a:pt x="942461" y="1221710"/>
                </a:lnTo>
                <a:lnTo>
                  <a:pt x="946318" y="1224208"/>
                </a:lnTo>
                <a:lnTo>
                  <a:pt x="950401" y="1226252"/>
                </a:lnTo>
                <a:lnTo>
                  <a:pt x="954484" y="1227841"/>
                </a:lnTo>
                <a:lnTo>
                  <a:pt x="958567" y="1229204"/>
                </a:lnTo>
                <a:lnTo>
                  <a:pt x="962423" y="1229885"/>
                </a:lnTo>
                <a:lnTo>
                  <a:pt x="966506" y="1230112"/>
                </a:lnTo>
                <a:lnTo>
                  <a:pt x="970363" y="1230112"/>
                </a:lnTo>
                <a:lnTo>
                  <a:pt x="973992" y="1229658"/>
                </a:lnTo>
                <a:lnTo>
                  <a:pt x="977622" y="1228750"/>
                </a:lnTo>
                <a:lnTo>
                  <a:pt x="980797" y="1227387"/>
                </a:lnTo>
                <a:lnTo>
                  <a:pt x="984200" y="1225343"/>
                </a:lnTo>
                <a:lnTo>
                  <a:pt x="986922" y="1223073"/>
                </a:lnTo>
                <a:lnTo>
                  <a:pt x="989644" y="1220120"/>
                </a:lnTo>
                <a:lnTo>
                  <a:pt x="991686" y="1217168"/>
                </a:lnTo>
                <a:lnTo>
                  <a:pt x="993501" y="1213762"/>
                </a:lnTo>
                <a:lnTo>
                  <a:pt x="994635" y="1210129"/>
                </a:lnTo>
                <a:lnTo>
                  <a:pt x="995769" y="1206268"/>
                </a:lnTo>
                <a:lnTo>
                  <a:pt x="996223" y="1202181"/>
                </a:lnTo>
                <a:lnTo>
                  <a:pt x="996223" y="1198093"/>
                </a:lnTo>
                <a:lnTo>
                  <a:pt x="996223" y="1193778"/>
                </a:lnTo>
                <a:lnTo>
                  <a:pt x="995542" y="1189464"/>
                </a:lnTo>
                <a:lnTo>
                  <a:pt x="994408" y="1184922"/>
                </a:lnTo>
                <a:lnTo>
                  <a:pt x="993274" y="1180380"/>
                </a:lnTo>
                <a:lnTo>
                  <a:pt x="991459" y="1175838"/>
                </a:lnTo>
                <a:lnTo>
                  <a:pt x="989417" y="1171297"/>
                </a:lnTo>
                <a:lnTo>
                  <a:pt x="986695" y="1166982"/>
                </a:lnTo>
                <a:lnTo>
                  <a:pt x="983973" y="1162440"/>
                </a:lnTo>
                <a:lnTo>
                  <a:pt x="757812" y="992352"/>
                </a:lnTo>
                <a:lnTo>
                  <a:pt x="760988" y="990763"/>
                </a:lnTo>
                <a:lnTo>
                  <a:pt x="1045901" y="1023690"/>
                </a:lnTo>
                <a:lnTo>
                  <a:pt x="1050211" y="1024826"/>
                </a:lnTo>
                <a:lnTo>
                  <a:pt x="1054294" y="1025734"/>
                </a:lnTo>
                <a:lnTo>
                  <a:pt x="1058377" y="1025961"/>
                </a:lnTo>
                <a:lnTo>
                  <a:pt x="1062234" y="1025961"/>
                </a:lnTo>
                <a:lnTo>
                  <a:pt x="1066090" y="1025280"/>
                </a:lnTo>
                <a:lnTo>
                  <a:pt x="1069493" y="1024144"/>
                </a:lnTo>
                <a:lnTo>
                  <a:pt x="1072668" y="1022782"/>
                </a:lnTo>
                <a:lnTo>
                  <a:pt x="1075617" y="1020965"/>
                </a:lnTo>
                <a:lnTo>
                  <a:pt x="1078339" y="1018694"/>
                </a:lnTo>
                <a:lnTo>
                  <a:pt x="1080608" y="1016196"/>
                </a:lnTo>
                <a:lnTo>
                  <a:pt x="1083103" y="1013244"/>
                </a:lnTo>
                <a:lnTo>
                  <a:pt x="1084464" y="1010065"/>
                </a:lnTo>
                <a:lnTo>
                  <a:pt x="1086052" y="1006432"/>
                </a:lnTo>
                <a:lnTo>
                  <a:pt x="1087186" y="1002344"/>
                </a:lnTo>
                <a:lnTo>
                  <a:pt x="1087640" y="998256"/>
                </a:lnTo>
                <a:lnTo>
                  <a:pt x="1087867" y="993715"/>
                </a:lnTo>
                <a:lnTo>
                  <a:pt x="1087640" y="988946"/>
                </a:lnTo>
                <a:lnTo>
                  <a:pt x="1086733" y="984404"/>
                </a:lnTo>
                <a:lnTo>
                  <a:pt x="1085825" y="979862"/>
                </a:lnTo>
                <a:lnTo>
                  <a:pt x="1084464" y="975548"/>
                </a:lnTo>
                <a:lnTo>
                  <a:pt x="1082423" y="970779"/>
                </a:lnTo>
                <a:lnTo>
                  <a:pt x="1080381" y="966464"/>
                </a:lnTo>
                <a:lnTo>
                  <a:pt x="1077886" y="962150"/>
                </a:lnTo>
                <a:lnTo>
                  <a:pt x="1075164" y="958062"/>
                </a:lnTo>
                <a:lnTo>
                  <a:pt x="1071988" y="954202"/>
                </a:lnTo>
                <a:lnTo>
                  <a:pt x="1068585" y="950568"/>
                </a:lnTo>
                <a:lnTo>
                  <a:pt x="1065183" y="947389"/>
                </a:lnTo>
                <a:lnTo>
                  <a:pt x="1061553" y="944210"/>
                </a:lnTo>
                <a:lnTo>
                  <a:pt x="1057470" y="941485"/>
                </a:lnTo>
                <a:lnTo>
                  <a:pt x="1053387" y="938760"/>
                </a:lnTo>
                <a:lnTo>
                  <a:pt x="1048850" y="936716"/>
                </a:lnTo>
                <a:lnTo>
                  <a:pt x="1044313" y="934899"/>
                </a:lnTo>
                <a:lnTo>
                  <a:pt x="860118" y="918549"/>
                </a:lnTo>
                <a:lnTo>
                  <a:pt x="1109698" y="731671"/>
                </a:lnTo>
                <a:lnTo>
                  <a:pt x="1109551" y="731383"/>
                </a:lnTo>
                <a:lnTo>
                  <a:pt x="1187385" y="673553"/>
                </a:lnTo>
                <a:lnTo>
                  <a:pt x="1194873" y="687387"/>
                </a:lnTo>
                <a:lnTo>
                  <a:pt x="1202362" y="701221"/>
                </a:lnTo>
                <a:lnTo>
                  <a:pt x="1209169" y="715055"/>
                </a:lnTo>
                <a:lnTo>
                  <a:pt x="1216204" y="728889"/>
                </a:lnTo>
                <a:lnTo>
                  <a:pt x="1222558" y="742723"/>
                </a:lnTo>
                <a:lnTo>
                  <a:pt x="1228684" y="756783"/>
                </a:lnTo>
                <a:lnTo>
                  <a:pt x="1234811" y="770617"/>
                </a:lnTo>
                <a:lnTo>
                  <a:pt x="1240484" y="784678"/>
                </a:lnTo>
                <a:lnTo>
                  <a:pt x="1245703" y="798512"/>
                </a:lnTo>
                <a:lnTo>
                  <a:pt x="1250923" y="812573"/>
                </a:lnTo>
                <a:lnTo>
                  <a:pt x="1255688" y="826406"/>
                </a:lnTo>
                <a:lnTo>
                  <a:pt x="1260680" y="840467"/>
                </a:lnTo>
                <a:lnTo>
                  <a:pt x="1264992" y="854301"/>
                </a:lnTo>
                <a:lnTo>
                  <a:pt x="1269076" y="868362"/>
                </a:lnTo>
                <a:lnTo>
                  <a:pt x="1272934" y="882196"/>
                </a:lnTo>
                <a:lnTo>
                  <a:pt x="1276338" y="896030"/>
                </a:lnTo>
                <a:lnTo>
                  <a:pt x="1279515" y="910090"/>
                </a:lnTo>
                <a:lnTo>
                  <a:pt x="1282692" y="923924"/>
                </a:lnTo>
                <a:lnTo>
                  <a:pt x="1285415" y="937759"/>
                </a:lnTo>
                <a:lnTo>
                  <a:pt x="1288138" y="951366"/>
                </a:lnTo>
                <a:lnTo>
                  <a:pt x="1290180" y="964973"/>
                </a:lnTo>
                <a:lnTo>
                  <a:pt x="1292222" y="978580"/>
                </a:lnTo>
                <a:lnTo>
                  <a:pt x="1294038" y="992187"/>
                </a:lnTo>
                <a:lnTo>
                  <a:pt x="1295172" y="1005794"/>
                </a:lnTo>
                <a:lnTo>
                  <a:pt x="1296534" y="1019175"/>
                </a:lnTo>
                <a:lnTo>
                  <a:pt x="1297215" y="1032555"/>
                </a:lnTo>
                <a:lnTo>
                  <a:pt x="1298122" y="1045709"/>
                </a:lnTo>
                <a:lnTo>
                  <a:pt x="1298349" y="1059089"/>
                </a:lnTo>
                <a:lnTo>
                  <a:pt x="1298576" y="1072016"/>
                </a:lnTo>
                <a:lnTo>
                  <a:pt x="1298349" y="1085169"/>
                </a:lnTo>
                <a:lnTo>
                  <a:pt x="1297669" y="1098096"/>
                </a:lnTo>
                <a:lnTo>
                  <a:pt x="1296988" y="1111023"/>
                </a:lnTo>
                <a:lnTo>
                  <a:pt x="1296307" y="1123496"/>
                </a:lnTo>
                <a:lnTo>
                  <a:pt x="1294945" y="1135969"/>
                </a:lnTo>
                <a:lnTo>
                  <a:pt x="1293357" y="1148669"/>
                </a:lnTo>
                <a:lnTo>
                  <a:pt x="1291542" y="1160916"/>
                </a:lnTo>
                <a:lnTo>
                  <a:pt x="1289499" y="1173162"/>
                </a:lnTo>
                <a:lnTo>
                  <a:pt x="1287230" y="1185182"/>
                </a:lnTo>
                <a:lnTo>
                  <a:pt x="1284734" y="1197201"/>
                </a:lnTo>
                <a:lnTo>
                  <a:pt x="1282011" y="1208994"/>
                </a:lnTo>
                <a:lnTo>
                  <a:pt x="1278834" y="1220560"/>
                </a:lnTo>
                <a:lnTo>
                  <a:pt x="1275203" y="1231900"/>
                </a:lnTo>
                <a:lnTo>
                  <a:pt x="1271573" y="1243239"/>
                </a:lnTo>
                <a:lnTo>
                  <a:pt x="1267715" y="1254578"/>
                </a:lnTo>
                <a:lnTo>
                  <a:pt x="1263630" y="1265464"/>
                </a:lnTo>
                <a:lnTo>
                  <a:pt x="1259092" y="1276350"/>
                </a:lnTo>
                <a:lnTo>
                  <a:pt x="1254553" y="1287009"/>
                </a:lnTo>
                <a:lnTo>
                  <a:pt x="1249334" y="1297441"/>
                </a:lnTo>
                <a:lnTo>
                  <a:pt x="1244342" y="1307646"/>
                </a:lnTo>
                <a:lnTo>
                  <a:pt x="1238669" y="1317625"/>
                </a:lnTo>
                <a:lnTo>
                  <a:pt x="1232996" y="1327603"/>
                </a:lnTo>
                <a:lnTo>
                  <a:pt x="1226869" y="1337128"/>
                </a:lnTo>
                <a:lnTo>
                  <a:pt x="1220515" y="1346653"/>
                </a:lnTo>
                <a:lnTo>
                  <a:pt x="1214161" y="1355951"/>
                </a:lnTo>
                <a:lnTo>
                  <a:pt x="1207127" y="1365023"/>
                </a:lnTo>
                <a:lnTo>
                  <a:pt x="1200092" y="1373868"/>
                </a:lnTo>
                <a:lnTo>
                  <a:pt x="1192604" y="1382259"/>
                </a:lnTo>
                <a:lnTo>
                  <a:pt x="1184889" y="1390650"/>
                </a:lnTo>
                <a:lnTo>
                  <a:pt x="1177173" y="1398587"/>
                </a:lnTo>
                <a:lnTo>
                  <a:pt x="1169004" y="1406525"/>
                </a:lnTo>
                <a:lnTo>
                  <a:pt x="1160381" y="1414235"/>
                </a:lnTo>
                <a:lnTo>
                  <a:pt x="1151531" y="1421493"/>
                </a:lnTo>
                <a:lnTo>
                  <a:pt x="1142681" y="1428523"/>
                </a:lnTo>
                <a:lnTo>
                  <a:pt x="1133377" y="1435553"/>
                </a:lnTo>
                <a:lnTo>
                  <a:pt x="1122939" y="1442584"/>
                </a:lnTo>
                <a:lnTo>
                  <a:pt x="1112501" y="1449387"/>
                </a:lnTo>
                <a:lnTo>
                  <a:pt x="1101381" y="1455737"/>
                </a:lnTo>
                <a:lnTo>
                  <a:pt x="1090489" y="1461634"/>
                </a:lnTo>
                <a:lnTo>
                  <a:pt x="1079143" y="1467076"/>
                </a:lnTo>
                <a:lnTo>
                  <a:pt x="1067797" y="1472293"/>
                </a:lnTo>
                <a:lnTo>
                  <a:pt x="1055997" y="1477282"/>
                </a:lnTo>
                <a:lnTo>
                  <a:pt x="1044651" y="1481591"/>
                </a:lnTo>
                <a:lnTo>
                  <a:pt x="1032624" y="1485446"/>
                </a:lnTo>
                <a:lnTo>
                  <a:pt x="1020597" y="1488848"/>
                </a:lnTo>
                <a:lnTo>
                  <a:pt x="1008571" y="1492023"/>
                </a:lnTo>
                <a:lnTo>
                  <a:pt x="996090" y="1494744"/>
                </a:lnTo>
                <a:lnTo>
                  <a:pt x="983609" y="1497239"/>
                </a:lnTo>
                <a:lnTo>
                  <a:pt x="971129" y="1499280"/>
                </a:lnTo>
                <a:lnTo>
                  <a:pt x="958648" y="1500641"/>
                </a:lnTo>
                <a:lnTo>
                  <a:pt x="945713" y="1502001"/>
                </a:lnTo>
                <a:lnTo>
                  <a:pt x="933006" y="1502682"/>
                </a:lnTo>
                <a:lnTo>
                  <a:pt x="919844" y="1503362"/>
                </a:lnTo>
                <a:lnTo>
                  <a:pt x="906910" y="1503362"/>
                </a:lnTo>
                <a:lnTo>
                  <a:pt x="893748" y="1502909"/>
                </a:lnTo>
                <a:lnTo>
                  <a:pt x="880587" y="1502228"/>
                </a:lnTo>
                <a:lnTo>
                  <a:pt x="867199" y="1501321"/>
                </a:lnTo>
                <a:lnTo>
                  <a:pt x="853810" y="1499960"/>
                </a:lnTo>
                <a:lnTo>
                  <a:pt x="840195" y="1498146"/>
                </a:lnTo>
                <a:lnTo>
                  <a:pt x="827033" y="1496105"/>
                </a:lnTo>
                <a:lnTo>
                  <a:pt x="813418" y="1493610"/>
                </a:lnTo>
                <a:lnTo>
                  <a:pt x="799803" y="1490662"/>
                </a:lnTo>
                <a:lnTo>
                  <a:pt x="786188" y="1487487"/>
                </a:lnTo>
                <a:lnTo>
                  <a:pt x="772799" y="1483859"/>
                </a:lnTo>
                <a:lnTo>
                  <a:pt x="759184" y="1480003"/>
                </a:lnTo>
                <a:lnTo>
                  <a:pt x="745342" y="1475694"/>
                </a:lnTo>
                <a:lnTo>
                  <a:pt x="731726" y="1470932"/>
                </a:lnTo>
                <a:lnTo>
                  <a:pt x="718111" y="1466169"/>
                </a:lnTo>
                <a:lnTo>
                  <a:pt x="704269" y="1460726"/>
                </a:lnTo>
                <a:lnTo>
                  <a:pt x="690881" y="1455057"/>
                </a:lnTo>
                <a:lnTo>
                  <a:pt x="677265" y="1449387"/>
                </a:lnTo>
                <a:lnTo>
                  <a:pt x="663650" y="1442810"/>
                </a:lnTo>
                <a:lnTo>
                  <a:pt x="650035" y="1436234"/>
                </a:lnTo>
                <a:lnTo>
                  <a:pt x="636419" y="1429203"/>
                </a:lnTo>
                <a:lnTo>
                  <a:pt x="623031" y="1422173"/>
                </a:lnTo>
                <a:lnTo>
                  <a:pt x="609643" y="1414462"/>
                </a:lnTo>
                <a:lnTo>
                  <a:pt x="596254" y="1406525"/>
                </a:lnTo>
                <a:lnTo>
                  <a:pt x="583093" y="1398134"/>
                </a:lnTo>
                <a:lnTo>
                  <a:pt x="569705" y="1389743"/>
                </a:lnTo>
                <a:lnTo>
                  <a:pt x="556316" y="1380671"/>
                </a:lnTo>
                <a:lnTo>
                  <a:pt x="543382" y="1371373"/>
                </a:lnTo>
                <a:lnTo>
                  <a:pt x="530220" y="1361848"/>
                </a:lnTo>
                <a:lnTo>
                  <a:pt x="517513" y="1352096"/>
                </a:lnTo>
                <a:lnTo>
                  <a:pt x="504578" y="1341891"/>
                </a:lnTo>
                <a:lnTo>
                  <a:pt x="491870" y="1331232"/>
                </a:lnTo>
                <a:lnTo>
                  <a:pt x="479390" y="1320573"/>
                </a:lnTo>
                <a:lnTo>
                  <a:pt x="466682" y="1309460"/>
                </a:lnTo>
                <a:lnTo>
                  <a:pt x="454428" y="1298121"/>
                </a:lnTo>
                <a:lnTo>
                  <a:pt x="442175" y="1286555"/>
                </a:lnTo>
                <a:lnTo>
                  <a:pt x="430148" y="1274535"/>
                </a:lnTo>
                <a:lnTo>
                  <a:pt x="418121" y="1262289"/>
                </a:lnTo>
                <a:lnTo>
                  <a:pt x="406321" y="1249589"/>
                </a:lnTo>
                <a:lnTo>
                  <a:pt x="394748" y="1236889"/>
                </a:lnTo>
                <a:lnTo>
                  <a:pt x="383402" y="1223509"/>
                </a:lnTo>
                <a:lnTo>
                  <a:pt x="372056" y="1210355"/>
                </a:lnTo>
                <a:lnTo>
                  <a:pt x="360937" y="1196521"/>
                </a:lnTo>
                <a:lnTo>
                  <a:pt x="350045" y="1182687"/>
                </a:lnTo>
                <a:lnTo>
                  <a:pt x="339152" y="1168173"/>
                </a:lnTo>
                <a:lnTo>
                  <a:pt x="328714" y="1153659"/>
                </a:lnTo>
                <a:lnTo>
                  <a:pt x="318276" y="1139144"/>
                </a:lnTo>
                <a:lnTo>
                  <a:pt x="308291" y="1124176"/>
                </a:lnTo>
                <a:lnTo>
                  <a:pt x="298760" y="1109209"/>
                </a:lnTo>
                <a:lnTo>
                  <a:pt x="289230" y="1094241"/>
                </a:lnTo>
                <a:lnTo>
                  <a:pt x="280380" y="1079273"/>
                </a:lnTo>
                <a:lnTo>
                  <a:pt x="271757" y="1064078"/>
                </a:lnTo>
                <a:lnTo>
                  <a:pt x="263588" y="1048657"/>
                </a:lnTo>
                <a:lnTo>
                  <a:pt x="255191" y="1033689"/>
                </a:lnTo>
                <a:lnTo>
                  <a:pt x="247703" y="1018268"/>
                </a:lnTo>
                <a:lnTo>
                  <a:pt x="240215" y="1003073"/>
                </a:lnTo>
                <a:lnTo>
                  <a:pt x="233180" y="987651"/>
                </a:lnTo>
                <a:lnTo>
                  <a:pt x="226599" y="972230"/>
                </a:lnTo>
                <a:lnTo>
                  <a:pt x="220246" y="956809"/>
                </a:lnTo>
                <a:lnTo>
                  <a:pt x="214119" y="941614"/>
                </a:lnTo>
                <a:lnTo>
                  <a:pt x="208219" y="925965"/>
                </a:lnTo>
                <a:lnTo>
                  <a:pt x="202773" y="910544"/>
                </a:lnTo>
                <a:lnTo>
                  <a:pt x="197780" y="895123"/>
                </a:lnTo>
                <a:lnTo>
                  <a:pt x="193015" y="879928"/>
                </a:lnTo>
                <a:lnTo>
                  <a:pt x="188477" y="864280"/>
                </a:lnTo>
                <a:lnTo>
                  <a:pt x="184392" y="848858"/>
                </a:lnTo>
                <a:lnTo>
                  <a:pt x="180534" y="833437"/>
                </a:lnTo>
                <a:lnTo>
                  <a:pt x="177130" y="818469"/>
                </a:lnTo>
                <a:lnTo>
                  <a:pt x="174180" y="803048"/>
                </a:lnTo>
                <a:lnTo>
                  <a:pt x="171004" y="788080"/>
                </a:lnTo>
                <a:lnTo>
                  <a:pt x="168734" y="772885"/>
                </a:lnTo>
                <a:lnTo>
                  <a:pt x="166465" y="757690"/>
                </a:lnTo>
                <a:lnTo>
                  <a:pt x="164650" y="742723"/>
                </a:lnTo>
                <a:lnTo>
                  <a:pt x="163061" y="727755"/>
                </a:lnTo>
                <a:lnTo>
                  <a:pt x="161927" y="713014"/>
                </a:lnTo>
                <a:lnTo>
                  <a:pt x="161019" y="698499"/>
                </a:lnTo>
                <a:lnTo>
                  <a:pt x="160565" y="683532"/>
                </a:lnTo>
                <a:lnTo>
                  <a:pt x="160338" y="669244"/>
                </a:lnTo>
                <a:lnTo>
                  <a:pt x="160338" y="654730"/>
                </a:lnTo>
                <a:lnTo>
                  <a:pt x="160792" y="640669"/>
                </a:lnTo>
                <a:lnTo>
                  <a:pt x="161473" y="626155"/>
                </a:lnTo>
                <a:lnTo>
                  <a:pt x="162607" y="612321"/>
                </a:lnTo>
                <a:lnTo>
                  <a:pt x="164196" y="598260"/>
                </a:lnTo>
                <a:lnTo>
                  <a:pt x="166011" y="584880"/>
                </a:lnTo>
                <a:lnTo>
                  <a:pt x="168053" y="571273"/>
                </a:lnTo>
                <a:lnTo>
                  <a:pt x="170323" y="557665"/>
                </a:lnTo>
                <a:lnTo>
                  <a:pt x="173046" y="544285"/>
                </a:lnTo>
                <a:lnTo>
                  <a:pt x="175996" y="531358"/>
                </a:lnTo>
                <a:lnTo>
                  <a:pt x="179400" y="518432"/>
                </a:lnTo>
                <a:lnTo>
                  <a:pt x="183030" y="505732"/>
                </a:lnTo>
                <a:lnTo>
                  <a:pt x="187115" y="493258"/>
                </a:lnTo>
                <a:lnTo>
                  <a:pt x="191426" y="480785"/>
                </a:lnTo>
                <a:lnTo>
                  <a:pt x="196192" y="468765"/>
                </a:lnTo>
                <a:lnTo>
                  <a:pt x="200957" y="456746"/>
                </a:lnTo>
                <a:lnTo>
                  <a:pt x="206403" y="445407"/>
                </a:lnTo>
                <a:lnTo>
                  <a:pt x="212076" y="433840"/>
                </a:lnTo>
                <a:lnTo>
                  <a:pt x="217976" y="422501"/>
                </a:lnTo>
                <a:lnTo>
                  <a:pt x="224330" y="411842"/>
                </a:lnTo>
                <a:lnTo>
                  <a:pt x="230911" y="400957"/>
                </a:lnTo>
                <a:lnTo>
                  <a:pt x="237945" y="390524"/>
                </a:lnTo>
                <a:lnTo>
                  <a:pt x="244980" y="380319"/>
                </a:lnTo>
                <a:lnTo>
                  <a:pt x="252695" y="370340"/>
                </a:lnTo>
                <a:lnTo>
                  <a:pt x="260638" y="360589"/>
                </a:lnTo>
                <a:lnTo>
                  <a:pt x="268807" y="351290"/>
                </a:lnTo>
                <a:lnTo>
                  <a:pt x="277657" y="342219"/>
                </a:lnTo>
                <a:lnTo>
                  <a:pt x="286507" y="333374"/>
                </a:lnTo>
                <a:lnTo>
                  <a:pt x="295810" y="324983"/>
                </a:lnTo>
                <a:lnTo>
                  <a:pt x="305114" y="316819"/>
                </a:lnTo>
                <a:lnTo>
                  <a:pt x="315099" y="308882"/>
                </a:lnTo>
                <a:lnTo>
                  <a:pt x="325537" y="301171"/>
                </a:lnTo>
                <a:lnTo>
                  <a:pt x="334614" y="294821"/>
                </a:lnTo>
                <a:lnTo>
                  <a:pt x="343918" y="288924"/>
                </a:lnTo>
                <a:lnTo>
                  <a:pt x="353675" y="283255"/>
                </a:lnTo>
                <a:lnTo>
                  <a:pt x="362979" y="278039"/>
                </a:lnTo>
                <a:lnTo>
                  <a:pt x="372964" y="272823"/>
                </a:lnTo>
                <a:lnTo>
                  <a:pt x="382948" y="268060"/>
                </a:lnTo>
                <a:lnTo>
                  <a:pt x="392933" y="263524"/>
                </a:lnTo>
                <a:lnTo>
                  <a:pt x="403371" y="259442"/>
                </a:lnTo>
                <a:lnTo>
                  <a:pt x="413583" y="255587"/>
                </a:lnTo>
                <a:lnTo>
                  <a:pt x="424021" y="252185"/>
                </a:lnTo>
                <a:lnTo>
                  <a:pt x="434459" y="248783"/>
                </a:lnTo>
                <a:lnTo>
                  <a:pt x="445352" y="246062"/>
                </a:lnTo>
                <a:lnTo>
                  <a:pt x="456017" y="243340"/>
                </a:lnTo>
                <a:lnTo>
                  <a:pt x="466909" y="241073"/>
                </a:lnTo>
                <a:lnTo>
                  <a:pt x="478028" y="239032"/>
                </a:lnTo>
                <a:lnTo>
                  <a:pt x="488920" y="237444"/>
                </a:lnTo>
                <a:lnTo>
                  <a:pt x="500267" y="236083"/>
                </a:lnTo>
                <a:lnTo>
                  <a:pt x="511613" y="234949"/>
                </a:lnTo>
                <a:lnTo>
                  <a:pt x="522732" y="234269"/>
                </a:lnTo>
                <a:lnTo>
                  <a:pt x="534078" y="233589"/>
                </a:lnTo>
                <a:lnTo>
                  <a:pt x="545651" y="233362"/>
                </a:lnTo>
                <a:close/>
                <a:moveTo>
                  <a:pt x="1471613" y="153987"/>
                </a:moveTo>
                <a:lnTo>
                  <a:pt x="1475922" y="153987"/>
                </a:lnTo>
                <a:lnTo>
                  <a:pt x="1481819" y="154667"/>
                </a:lnTo>
                <a:lnTo>
                  <a:pt x="1488849" y="155799"/>
                </a:lnTo>
                <a:lnTo>
                  <a:pt x="1497240" y="157839"/>
                </a:lnTo>
                <a:lnTo>
                  <a:pt x="1506538" y="160557"/>
                </a:lnTo>
                <a:lnTo>
                  <a:pt x="1511301" y="162143"/>
                </a:lnTo>
                <a:lnTo>
                  <a:pt x="1516517" y="164182"/>
                </a:lnTo>
                <a:lnTo>
                  <a:pt x="1521733" y="166222"/>
                </a:lnTo>
                <a:lnTo>
                  <a:pt x="1527176" y="168714"/>
                </a:lnTo>
                <a:lnTo>
                  <a:pt x="1532846" y="171433"/>
                </a:lnTo>
                <a:lnTo>
                  <a:pt x="1538515" y="174605"/>
                </a:lnTo>
                <a:lnTo>
                  <a:pt x="1544185" y="177550"/>
                </a:lnTo>
                <a:lnTo>
                  <a:pt x="1549628" y="181175"/>
                </a:lnTo>
                <a:lnTo>
                  <a:pt x="1555524" y="185027"/>
                </a:lnTo>
                <a:lnTo>
                  <a:pt x="1561194" y="189105"/>
                </a:lnTo>
                <a:lnTo>
                  <a:pt x="1567090" y="193636"/>
                </a:lnTo>
                <a:lnTo>
                  <a:pt x="1572760" y="198394"/>
                </a:lnTo>
                <a:lnTo>
                  <a:pt x="1578430" y="203379"/>
                </a:lnTo>
                <a:lnTo>
                  <a:pt x="1583646" y="209043"/>
                </a:lnTo>
                <a:lnTo>
                  <a:pt x="1589315" y="214934"/>
                </a:lnTo>
                <a:lnTo>
                  <a:pt x="1594531" y="221051"/>
                </a:lnTo>
                <a:lnTo>
                  <a:pt x="1599521" y="227622"/>
                </a:lnTo>
                <a:lnTo>
                  <a:pt x="1604737" y="234645"/>
                </a:lnTo>
                <a:lnTo>
                  <a:pt x="1609273" y="241669"/>
                </a:lnTo>
                <a:lnTo>
                  <a:pt x="1613582" y="248919"/>
                </a:lnTo>
                <a:lnTo>
                  <a:pt x="1617437" y="256396"/>
                </a:lnTo>
                <a:lnTo>
                  <a:pt x="1621065" y="263420"/>
                </a:lnTo>
                <a:lnTo>
                  <a:pt x="1624240" y="270670"/>
                </a:lnTo>
                <a:lnTo>
                  <a:pt x="1626962" y="277467"/>
                </a:lnTo>
                <a:lnTo>
                  <a:pt x="1629230" y="284717"/>
                </a:lnTo>
                <a:lnTo>
                  <a:pt x="1631271" y="291514"/>
                </a:lnTo>
                <a:lnTo>
                  <a:pt x="1633085" y="298538"/>
                </a:lnTo>
                <a:lnTo>
                  <a:pt x="1634673" y="305108"/>
                </a:lnTo>
                <a:lnTo>
                  <a:pt x="1636033" y="311905"/>
                </a:lnTo>
                <a:lnTo>
                  <a:pt x="1636714" y="318249"/>
                </a:lnTo>
                <a:lnTo>
                  <a:pt x="1637394" y="324593"/>
                </a:lnTo>
                <a:lnTo>
                  <a:pt x="1638074" y="330711"/>
                </a:lnTo>
                <a:lnTo>
                  <a:pt x="1638301" y="336601"/>
                </a:lnTo>
                <a:lnTo>
                  <a:pt x="1638301" y="342492"/>
                </a:lnTo>
                <a:lnTo>
                  <a:pt x="1638301" y="347930"/>
                </a:lnTo>
                <a:lnTo>
                  <a:pt x="1638074" y="352914"/>
                </a:lnTo>
                <a:lnTo>
                  <a:pt x="1637167" y="362657"/>
                </a:lnTo>
                <a:lnTo>
                  <a:pt x="1636033" y="371040"/>
                </a:lnTo>
                <a:lnTo>
                  <a:pt x="1634673" y="378290"/>
                </a:lnTo>
                <a:lnTo>
                  <a:pt x="1632858" y="383954"/>
                </a:lnTo>
                <a:lnTo>
                  <a:pt x="1631271" y="387806"/>
                </a:lnTo>
                <a:lnTo>
                  <a:pt x="1630817" y="388939"/>
                </a:lnTo>
                <a:lnTo>
                  <a:pt x="1630137" y="390072"/>
                </a:lnTo>
                <a:lnTo>
                  <a:pt x="1629457" y="390525"/>
                </a:lnTo>
                <a:lnTo>
                  <a:pt x="1629003" y="390298"/>
                </a:lnTo>
                <a:lnTo>
                  <a:pt x="1628549" y="390072"/>
                </a:lnTo>
                <a:lnTo>
                  <a:pt x="1628323" y="389619"/>
                </a:lnTo>
                <a:lnTo>
                  <a:pt x="1628096" y="386900"/>
                </a:lnTo>
                <a:lnTo>
                  <a:pt x="1627869" y="377157"/>
                </a:lnTo>
                <a:lnTo>
                  <a:pt x="1627869" y="370360"/>
                </a:lnTo>
                <a:lnTo>
                  <a:pt x="1627415" y="362430"/>
                </a:lnTo>
                <a:lnTo>
                  <a:pt x="1626962" y="353141"/>
                </a:lnTo>
                <a:lnTo>
                  <a:pt x="1626055" y="343172"/>
                </a:lnTo>
                <a:lnTo>
                  <a:pt x="1624694" y="332297"/>
                </a:lnTo>
                <a:lnTo>
                  <a:pt x="1622653" y="320742"/>
                </a:lnTo>
                <a:lnTo>
                  <a:pt x="1621292" y="314851"/>
                </a:lnTo>
                <a:lnTo>
                  <a:pt x="1619932" y="308733"/>
                </a:lnTo>
                <a:lnTo>
                  <a:pt x="1618117" y="302616"/>
                </a:lnTo>
                <a:lnTo>
                  <a:pt x="1616076" y="296272"/>
                </a:lnTo>
                <a:lnTo>
                  <a:pt x="1614035" y="289928"/>
                </a:lnTo>
                <a:lnTo>
                  <a:pt x="1611314" y="283358"/>
                </a:lnTo>
                <a:lnTo>
                  <a:pt x="1608592" y="277014"/>
                </a:lnTo>
                <a:lnTo>
                  <a:pt x="1605417" y="270443"/>
                </a:lnTo>
                <a:lnTo>
                  <a:pt x="1602242" y="264099"/>
                </a:lnTo>
                <a:lnTo>
                  <a:pt x="1598614" y="257302"/>
                </a:lnTo>
                <a:lnTo>
                  <a:pt x="1594531" y="250958"/>
                </a:lnTo>
                <a:lnTo>
                  <a:pt x="1590223" y="244614"/>
                </a:lnTo>
                <a:lnTo>
                  <a:pt x="1585687" y="238271"/>
                </a:lnTo>
                <a:lnTo>
                  <a:pt x="1581151" y="232153"/>
                </a:lnTo>
                <a:lnTo>
                  <a:pt x="1576615" y="226262"/>
                </a:lnTo>
                <a:lnTo>
                  <a:pt x="1571626" y="220825"/>
                </a:lnTo>
                <a:lnTo>
                  <a:pt x="1566864" y="215614"/>
                </a:lnTo>
                <a:lnTo>
                  <a:pt x="1561647" y="210856"/>
                </a:lnTo>
                <a:lnTo>
                  <a:pt x="1556658" y="205871"/>
                </a:lnTo>
                <a:lnTo>
                  <a:pt x="1551442" y="201566"/>
                </a:lnTo>
                <a:lnTo>
                  <a:pt x="1546453" y="197488"/>
                </a:lnTo>
                <a:lnTo>
                  <a:pt x="1541237" y="193636"/>
                </a:lnTo>
                <a:lnTo>
                  <a:pt x="1536247" y="190011"/>
                </a:lnTo>
                <a:lnTo>
                  <a:pt x="1531031" y="186839"/>
                </a:lnTo>
                <a:lnTo>
                  <a:pt x="1521053" y="180722"/>
                </a:lnTo>
                <a:lnTo>
                  <a:pt x="1511301" y="175284"/>
                </a:lnTo>
                <a:lnTo>
                  <a:pt x="1502456" y="170980"/>
                </a:lnTo>
                <a:lnTo>
                  <a:pt x="1494292" y="167128"/>
                </a:lnTo>
                <a:lnTo>
                  <a:pt x="1486808" y="163729"/>
                </a:lnTo>
                <a:lnTo>
                  <a:pt x="1480458" y="161237"/>
                </a:lnTo>
                <a:lnTo>
                  <a:pt x="1475015" y="159198"/>
                </a:lnTo>
                <a:lnTo>
                  <a:pt x="1471386" y="157612"/>
                </a:lnTo>
                <a:lnTo>
                  <a:pt x="1469119" y="156253"/>
                </a:lnTo>
                <a:lnTo>
                  <a:pt x="1468665" y="155799"/>
                </a:lnTo>
                <a:lnTo>
                  <a:pt x="1468438" y="155346"/>
                </a:lnTo>
                <a:lnTo>
                  <a:pt x="1468665" y="154893"/>
                </a:lnTo>
                <a:lnTo>
                  <a:pt x="1469119" y="154667"/>
                </a:lnTo>
                <a:lnTo>
                  <a:pt x="1470253" y="154213"/>
                </a:lnTo>
                <a:lnTo>
                  <a:pt x="1471613" y="153987"/>
                </a:lnTo>
                <a:close/>
                <a:moveTo>
                  <a:pt x="1488832" y="74612"/>
                </a:moveTo>
                <a:lnTo>
                  <a:pt x="1491542" y="74612"/>
                </a:lnTo>
                <a:lnTo>
                  <a:pt x="1494705" y="74839"/>
                </a:lnTo>
                <a:lnTo>
                  <a:pt x="1498546" y="75066"/>
                </a:lnTo>
                <a:lnTo>
                  <a:pt x="1502838" y="75519"/>
                </a:lnTo>
                <a:lnTo>
                  <a:pt x="1507356" y="76426"/>
                </a:lnTo>
                <a:lnTo>
                  <a:pt x="1512552" y="77107"/>
                </a:lnTo>
                <a:lnTo>
                  <a:pt x="1518200" y="78467"/>
                </a:lnTo>
                <a:lnTo>
                  <a:pt x="1524074" y="80055"/>
                </a:lnTo>
                <a:lnTo>
                  <a:pt x="1530400" y="81642"/>
                </a:lnTo>
                <a:lnTo>
                  <a:pt x="1536951" y="83910"/>
                </a:lnTo>
                <a:lnTo>
                  <a:pt x="1543954" y="86178"/>
                </a:lnTo>
                <a:lnTo>
                  <a:pt x="1550732" y="88673"/>
                </a:lnTo>
                <a:lnTo>
                  <a:pt x="1558187" y="91848"/>
                </a:lnTo>
                <a:lnTo>
                  <a:pt x="1565642" y="95023"/>
                </a:lnTo>
                <a:lnTo>
                  <a:pt x="1573097" y="98878"/>
                </a:lnTo>
                <a:lnTo>
                  <a:pt x="1581004" y="102960"/>
                </a:lnTo>
                <a:lnTo>
                  <a:pt x="1588911" y="107496"/>
                </a:lnTo>
                <a:lnTo>
                  <a:pt x="1596818" y="112485"/>
                </a:lnTo>
                <a:lnTo>
                  <a:pt x="1604725" y="117928"/>
                </a:lnTo>
                <a:lnTo>
                  <a:pt x="1612632" y="123371"/>
                </a:lnTo>
                <a:lnTo>
                  <a:pt x="1620539" y="129721"/>
                </a:lnTo>
                <a:lnTo>
                  <a:pt x="1628446" y="136298"/>
                </a:lnTo>
                <a:lnTo>
                  <a:pt x="1636127" y="143328"/>
                </a:lnTo>
                <a:lnTo>
                  <a:pt x="1643808" y="151039"/>
                </a:lnTo>
                <a:lnTo>
                  <a:pt x="1651489" y="159203"/>
                </a:lnTo>
                <a:lnTo>
                  <a:pt x="1658493" y="168048"/>
                </a:lnTo>
                <a:lnTo>
                  <a:pt x="1665722" y="177119"/>
                </a:lnTo>
                <a:lnTo>
                  <a:pt x="1672499" y="186871"/>
                </a:lnTo>
                <a:lnTo>
                  <a:pt x="1679051" y="196623"/>
                </a:lnTo>
                <a:lnTo>
                  <a:pt x="1685150" y="206601"/>
                </a:lnTo>
                <a:lnTo>
                  <a:pt x="1690346" y="216580"/>
                </a:lnTo>
                <a:lnTo>
                  <a:pt x="1695316" y="226559"/>
                </a:lnTo>
                <a:lnTo>
                  <a:pt x="1699609" y="236537"/>
                </a:lnTo>
                <a:lnTo>
                  <a:pt x="1703449" y="246516"/>
                </a:lnTo>
                <a:lnTo>
                  <a:pt x="1706838" y="256268"/>
                </a:lnTo>
                <a:lnTo>
                  <a:pt x="1709549" y="266019"/>
                </a:lnTo>
                <a:lnTo>
                  <a:pt x="1712034" y="275544"/>
                </a:lnTo>
                <a:lnTo>
                  <a:pt x="1714067" y="284616"/>
                </a:lnTo>
                <a:lnTo>
                  <a:pt x="1715649" y="293914"/>
                </a:lnTo>
                <a:lnTo>
                  <a:pt x="1717004" y="302759"/>
                </a:lnTo>
                <a:lnTo>
                  <a:pt x="1717908" y="311830"/>
                </a:lnTo>
                <a:lnTo>
                  <a:pt x="1718811" y="320221"/>
                </a:lnTo>
                <a:lnTo>
                  <a:pt x="1719037" y="328385"/>
                </a:lnTo>
                <a:lnTo>
                  <a:pt x="1719263" y="336323"/>
                </a:lnTo>
                <a:lnTo>
                  <a:pt x="1719037" y="344034"/>
                </a:lnTo>
                <a:lnTo>
                  <a:pt x="1718811" y="351291"/>
                </a:lnTo>
                <a:lnTo>
                  <a:pt x="1718134" y="358094"/>
                </a:lnTo>
                <a:lnTo>
                  <a:pt x="1717682" y="364444"/>
                </a:lnTo>
                <a:lnTo>
                  <a:pt x="1717004" y="370794"/>
                </a:lnTo>
                <a:lnTo>
                  <a:pt x="1715875" y="376237"/>
                </a:lnTo>
                <a:lnTo>
                  <a:pt x="1714971" y="381453"/>
                </a:lnTo>
                <a:lnTo>
                  <a:pt x="1713841" y="385989"/>
                </a:lnTo>
                <a:lnTo>
                  <a:pt x="1712938" y="390298"/>
                </a:lnTo>
                <a:lnTo>
                  <a:pt x="1711808" y="393927"/>
                </a:lnTo>
                <a:lnTo>
                  <a:pt x="1710904" y="397102"/>
                </a:lnTo>
                <a:lnTo>
                  <a:pt x="1709775" y="399596"/>
                </a:lnTo>
                <a:lnTo>
                  <a:pt x="1708871" y="401411"/>
                </a:lnTo>
                <a:lnTo>
                  <a:pt x="1707742" y="402771"/>
                </a:lnTo>
                <a:lnTo>
                  <a:pt x="1707064" y="403225"/>
                </a:lnTo>
                <a:lnTo>
                  <a:pt x="1706838" y="403225"/>
                </a:lnTo>
                <a:lnTo>
                  <a:pt x="1706160" y="403225"/>
                </a:lnTo>
                <a:lnTo>
                  <a:pt x="1705708" y="402771"/>
                </a:lnTo>
                <a:lnTo>
                  <a:pt x="1705483" y="401864"/>
                </a:lnTo>
                <a:lnTo>
                  <a:pt x="1705257" y="400277"/>
                </a:lnTo>
                <a:lnTo>
                  <a:pt x="1705031" y="398236"/>
                </a:lnTo>
                <a:lnTo>
                  <a:pt x="1704805" y="392339"/>
                </a:lnTo>
                <a:lnTo>
                  <a:pt x="1704805" y="384855"/>
                </a:lnTo>
                <a:lnTo>
                  <a:pt x="1704353" y="375330"/>
                </a:lnTo>
                <a:lnTo>
                  <a:pt x="1704127" y="363991"/>
                </a:lnTo>
                <a:lnTo>
                  <a:pt x="1703449" y="351518"/>
                </a:lnTo>
                <a:lnTo>
                  <a:pt x="1702094" y="337457"/>
                </a:lnTo>
                <a:lnTo>
                  <a:pt x="1701416" y="329973"/>
                </a:lnTo>
                <a:lnTo>
                  <a:pt x="1700061" y="322262"/>
                </a:lnTo>
                <a:lnTo>
                  <a:pt x="1698931" y="314325"/>
                </a:lnTo>
                <a:lnTo>
                  <a:pt x="1697350" y="306387"/>
                </a:lnTo>
                <a:lnTo>
                  <a:pt x="1695542" y="297996"/>
                </a:lnTo>
                <a:lnTo>
                  <a:pt x="1693509" y="289605"/>
                </a:lnTo>
                <a:lnTo>
                  <a:pt x="1691250" y="280760"/>
                </a:lnTo>
                <a:lnTo>
                  <a:pt x="1688313" y="272143"/>
                </a:lnTo>
                <a:lnTo>
                  <a:pt x="1685376" y="263525"/>
                </a:lnTo>
                <a:lnTo>
                  <a:pt x="1681988" y="254453"/>
                </a:lnTo>
                <a:lnTo>
                  <a:pt x="1678147" y="245609"/>
                </a:lnTo>
                <a:lnTo>
                  <a:pt x="1673855" y="236310"/>
                </a:lnTo>
                <a:lnTo>
                  <a:pt x="1669336" y="227466"/>
                </a:lnTo>
                <a:lnTo>
                  <a:pt x="1664140" y="218394"/>
                </a:lnTo>
                <a:lnTo>
                  <a:pt x="1658944" y="209550"/>
                </a:lnTo>
                <a:lnTo>
                  <a:pt x="1652619" y="200478"/>
                </a:lnTo>
                <a:lnTo>
                  <a:pt x="1646519" y="191633"/>
                </a:lnTo>
                <a:lnTo>
                  <a:pt x="1640194" y="183016"/>
                </a:lnTo>
                <a:lnTo>
                  <a:pt x="1633868" y="175078"/>
                </a:lnTo>
                <a:lnTo>
                  <a:pt x="1627091" y="167594"/>
                </a:lnTo>
                <a:lnTo>
                  <a:pt x="1620313" y="160337"/>
                </a:lnTo>
                <a:lnTo>
                  <a:pt x="1613310" y="153307"/>
                </a:lnTo>
                <a:lnTo>
                  <a:pt x="1606307" y="146957"/>
                </a:lnTo>
                <a:lnTo>
                  <a:pt x="1599303" y="140833"/>
                </a:lnTo>
                <a:lnTo>
                  <a:pt x="1592074" y="135164"/>
                </a:lnTo>
                <a:lnTo>
                  <a:pt x="1584845" y="129948"/>
                </a:lnTo>
                <a:lnTo>
                  <a:pt x="1577841" y="124732"/>
                </a:lnTo>
                <a:lnTo>
                  <a:pt x="1570612" y="120196"/>
                </a:lnTo>
                <a:lnTo>
                  <a:pt x="1563835" y="115887"/>
                </a:lnTo>
                <a:lnTo>
                  <a:pt x="1556831" y="111805"/>
                </a:lnTo>
                <a:lnTo>
                  <a:pt x="1550280" y="107949"/>
                </a:lnTo>
                <a:lnTo>
                  <a:pt x="1543728" y="104321"/>
                </a:lnTo>
                <a:lnTo>
                  <a:pt x="1531077" y="98198"/>
                </a:lnTo>
                <a:lnTo>
                  <a:pt x="1519782" y="92755"/>
                </a:lnTo>
                <a:lnTo>
                  <a:pt x="1509390" y="88446"/>
                </a:lnTo>
                <a:lnTo>
                  <a:pt x="1500579" y="84817"/>
                </a:lnTo>
                <a:lnTo>
                  <a:pt x="1493350" y="81642"/>
                </a:lnTo>
                <a:lnTo>
                  <a:pt x="1488380" y="79374"/>
                </a:lnTo>
                <a:lnTo>
                  <a:pt x="1486346" y="78694"/>
                </a:lnTo>
                <a:lnTo>
                  <a:pt x="1484991" y="78014"/>
                </a:lnTo>
                <a:lnTo>
                  <a:pt x="1484539" y="77107"/>
                </a:lnTo>
                <a:lnTo>
                  <a:pt x="1484313" y="76653"/>
                </a:lnTo>
                <a:lnTo>
                  <a:pt x="1484313" y="76199"/>
                </a:lnTo>
                <a:lnTo>
                  <a:pt x="1484539" y="75973"/>
                </a:lnTo>
                <a:lnTo>
                  <a:pt x="1485217" y="75292"/>
                </a:lnTo>
                <a:lnTo>
                  <a:pt x="1486798" y="74839"/>
                </a:lnTo>
                <a:lnTo>
                  <a:pt x="1488832" y="74612"/>
                </a:lnTo>
                <a:close/>
                <a:moveTo>
                  <a:pt x="1523085" y="0"/>
                </a:moveTo>
                <a:lnTo>
                  <a:pt x="1526481" y="0"/>
                </a:lnTo>
                <a:lnTo>
                  <a:pt x="1530330" y="0"/>
                </a:lnTo>
                <a:lnTo>
                  <a:pt x="1534859" y="226"/>
                </a:lnTo>
                <a:lnTo>
                  <a:pt x="1540293" y="906"/>
                </a:lnTo>
                <a:lnTo>
                  <a:pt x="1545954" y="1811"/>
                </a:lnTo>
                <a:lnTo>
                  <a:pt x="1552294" y="2943"/>
                </a:lnTo>
                <a:lnTo>
                  <a:pt x="1559313" y="4528"/>
                </a:lnTo>
                <a:lnTo>
                  <a:pt x="1566332" y="6339"/>
                </a:lnTo>
                <a:lnTo>
                  <a:pt x="1574031" y="8377"/>
                </a:lnTo>
                <a:lnTo>
                  <a:pt x="1581956" y="10867"/>
                </a:lnTo>
                <a:lnTo>
                  <a:pt x="1590334" y="13810"/>
                </a:lnTo>
                <a:lnTo>
                  <a:pt x="1599165" y="16980"/>
                </a:lnTo>
                <a:lnTo>
                  <a:pt x="1607995" y="20602"/>
                </a:lnTo>
                <a:lnTo>
                  <a:pt x="1617279" y="24678"/>
                </a:lnTo>
                <a:lnTo>
                  <a:pt x="1626336" y="29432"/>
                </a:lnTo>
                <a:lnTo>
                  <a:pt x="1635846" y="34413"/>
                </a:lnTo>
                <a:lnTo>
                  <a:pt x="1645582" y="39846"/>
                </a:lnTo>
                <a:lnTo>
                  <a:pt x="1655319" y="45959"/>
                </a:lnTo>
                <a:lnTo>
                  <a:pt x="1665055" y="52298"/>
                </a:lnTo>
                <a:lnTo>
                  <a:pt x="1674565" y="59317"/>
                </a:lnTo>
                <a:lnTo>
                  <a:pt x="1684302" y="66788"/>
                </a:lnTo>
                <a:lnTo>
                  <a:pt x="1694038" y="75165"/>
                </a:lnTo>
                <a:lnTo>
                  <a:pt x="1703548" y="83768"/>
                </a:lnTo>
                <a:lnTo>
                  <a:pt x="1712832" y="93051"/>
                </a:lnTo>
                <a:lnTo>
                  <a:pt x="1721889" y="103012"/>
                </a:lnTo>
                <a:lnTo>
                  <a:pt x="1730946" y="113427"/>
                </a:lnTo>
                <a:lnTo>
                  <a:pt x="1735248" y="119087"/>
                </a:lnTo>
                <a:lnTo>
                  <a:pt x="1739550" y="124520"/>
                </a:lnTo>
                <a:lnTo>
                  <a:pt x="1743626" y="130407"/>
                </a:lnTo>
                <a:lnTo>
                  <a:pt x="1747928" y="136293"/>
                </a:lnTo>
                <a:lnTo>
                  <a:pt x="1752004" y="142406"/>
                </a:lnTo>
                <a:lnTo>
                  <a:pt x="1755853" y="148745"/>
                </a:lnTo>
                <a:lnTo>
                  <a:pt x="1759703" y="154405"/>
                </a:lnTo>
                <a:lnTo>
                  <a:pt x="1763099" y="160744"/>
                </a:lnTo>
                <a:lnTo>
                  <a:pt x="1769665" y="172970"/>
                </a:lnTo>
                <a:lnTo>
                  <a:pt x="1775553" y="184969"/>
                </a:lnTo>
                <a:lnTo>
                  <a:pt x="1780987" y="197195"/>
                </a:lnTo>
                <a:lnTo>
                  <a:pt x="1785515" y="209194"/>
                </a:lnTo>
                <a:lnTo>
                  <a:pt x="1789591" y="220967"/>
                </a:lnTo>
                <a:lnTo>
                  <a:pt x="1793214" y="232740"/>
                </a:lnTo>
                <a:lnTo>
                  <a:pt x="1795931" y="244513"/>
                </a:lnTo>
                <a:lnTo>
                  <a:pt x="1798648" y="255606"/>
                </a:lnTo>
                <a:lnTo>
                  <a:pt x="1800686" y="266926"/>
                </a:lnTo>
                <a:lnTo>
                  <a:pt x="1802045" y="277793"/>
                </a:lnTo>
                <a:lnTo>
                  <a:pt x="1803403" y="288661"/>
                </a:lnTo>
                <a:lnTo>
                  <a:pt x="1804083" y="298849"/>
                </a:lnTo>
                <a:lnTo>
                  <a:pt x="1804762" y="308810"/>
                </a:lnTo>
                <a:lnTo>
                  <a:pt x="1804988" y="318546"/>
                </a:lnTo>
                <a:lnTo>
                  <a:pt x="1804762" y="327828"/>
                </a:lnTo>
                <a:lnTo>
                  <a:pt x="1804535" y="336658"/>
                </a:lnTo>
                <a:lnTo>
                  <a:pt x="1803856" y="345034"/>
                </a:lnTo>
                <a:lnTo>
                  <a:pt x="1802950" y="352959"/>
                </a:lnTo>
                <a:lnTo>
                  <a:pt x="1802045" y="360430"/>
                </a:lnTo>
                <a:lnTo>
                  <a:pt x="1800913" y="367222"/>
                </a:lnTo>
                <a:lnTo>
                  <a:pt x="1799780" y="373561"/>
                </a:lnTo>
                <a:lnTo>
                  <a:pt x="1798648" y="378995"/>
                </a:lnTo>
                <a:lnTo>
                  <a:pt x="1797290" y="384202"/>
                </a:lnTo>
                <a:lnTo>
                  <a:pt x="1795705" y="388730"/>
                </a:lnTo>
                <a:lnTo>
                  <a:pt x="1794573" y="392352"/>
                </a:lnTo>
                <a:lnTo>
                  <a:pt x="1793214" y="395522"/>
                </a:lnTo>
                <a:lnTo>
                  <a:pt x="1792082" y="397786"/>
                </a:lnTo>
                <a:lnTo>
                  <a:pt x="1790950" y="399371"/>
                </a:lnTo>
                <a:lnTo>
                  <a:pt x="1790044" y="400050"/>
                </a:lnTo>
                <a:lnTo>
                  <a:pt x="1789591" y="400050"/>
                </a:lnTo>
                <a:lnTo>
                  <a:pt x="1789138" y="399823"/>
                </a:lnTo>
                <a:lnTo>
                  <a:pt x="1788912" y="399823"/>
                </a:lnTo>
                <a:lnTo>
                  <a:pt x="1788685" y="399597"/>
                </a:lnTo>
                <a:lnTo>
                  <a:pt x="1788006" y="398239"/>
                </a:lnTo>
                <a:lnTo>
                  <a:pt x="1787780" y="396427"/>
                </a:lnTo>
                <a:lnTo>
                  <a:pt x="1787553" y="393937"/>
                </a:lnTo>
                <a:lnTo>
                  <a:pt x="1787327" y="386919"/>
                </a:lnTo>
                <a:lnTo>
                  <a:pt x="1787100" y="377636"/>
                </a:lnTo>
                <a:lnTo>
                  <a:pt x="1787100" y="365863"/>
                </a:lnTo>
                <a:lnTo>
                  <a:pt x="1786648" y="352279"/>
                </a:lnTo>
                <a:lnTo>
                  <a:pt x="1785742" y="336884"/>
                </a:lnTo>
                <a:lnTo>
                  <a:pt x="1785063" y="328507"/>
                </a:lnTo>
                <a:lnTo>
                  <a:pt x="1784157" y="319904"/>
                </a:lnTo>
                <a:lnTo>
                  <a:pt x="1783025" y="310848"/>
                </a:lnTo>
                <a:lnTo>
                  <a:pt x="1781666" y="301339"/>
                </a:lnTo>
                <a:lnTo>
                  <a:pt x="1780081" y="292057"/>
                </a:lnTo>
                <a:lnTo>
                  <a:pt x="1778496" y="282095"/>
                </a:lnTo>
                <a:lnTo>
                  <a:pt x="1776005" y="272133"/>
                </a:lnTo>
                <a:lnTo>
                  <a:pt x="1773515" y="261493"/>
                </a:lnTo>
                <a:lnTo>
                  <a:pt x="1770798" y="251078"/>
                </a:lnTo>
                <a:lnTo>
                  <a:pt x="1767401" y="240437"/>
                </a:lnTo>
                <a:lnTo>
                  <a:pt x="1763552" y="229570"/>
                </a:lnTo>
                <a:lnTo>
                  <a:pt x="1759476" y="218929"/>
                </a:lnTo>
                <a:lnTo>
                  <a:pt x="1754948" y="207836"/>
                </a:lnTo>
                <a:lnTo>
                  <a:pt x="1749513" y="196968"/>
                </a:lnTo>
                <a:lnTo>
                  <a:pt x="1743852" y="185875"/>
                </a:lnTo>
                <a:lnTo>
                  <a:pt x="1737739" y="175008"/>
                </a:lnTo>
                <a:lnTo>
                  <a:pt x="1731172" y="163914"/>
                </a:lnTo>
                <a:lnTo>
                  <a:pt x="1723700" y="153047"/>
                </a:lnTo>
                <a:lnTo>
                  <a:pt x="1716228" y="142179"/>
                </a:lnTo>
                <a:lnTo>
                  <a:pt x="1708303" y="131765"/>
                </a:lnTo>
                <a:lnTo>
                  <a:pt x="1700378" y="122030"/>
                </a:lnTo>
                <a:lnTo>
                  <a:pt x="1692227" y="112974"/>
                </a:lnTo>
                <a:lnTo>
                  <a:pt x="1683849" y="104144"/>
                </a:lnTo>
                <a:lnTo>
                  <a:pt x="1675471" y="95767"/>
                </a:lnTo>
                <a:lnTo>
                  <a:pt x="1666867" y="87843"/>
                </a:lnTo>
                <a:lnTo>
                  <a:pt x="1658036" y="80372"/>
                </a:lnTo>
                <a:lnTo>
                  <a:pt x="1649432" y="73580"/>
                </a:lnTo>
                <a:lnTo>
                  <a:pt x="1640601" y="67241"/>
                </a:lnTo>
                <a:lnTo>
                  <a:pt x="1631997" y="60902"/>
                </a:lnTo>
                <a:lnTo>
                  <a:pt x="1623392" y="55015"/>
                </a:lnTo>
                <a:lnTo>
                  <a:pt x="1614788" y="49808"/>
                </a:lnTo>
                <a:lnTo>
                  <a:pt x="1606410" y="44827"/>
                </a:lnTo>
                <a:lnTo>
                  <a:pt x="1598259" y="40299"/>
                </a:lnTo>
                <a:lnTo>
                  <a:pt x="1590334" y="35998"/>
                </a:lnTo>
                <a:lnTo>
                  <a:pt x="1582409" y="31922"/>
                </a:lnTo>
                <a:lnTo>
                  <a:pt x="1574937" y="28300"/>
                </a:lnTo>
                <a:lnTo>
                  <a:pt x="1560898" y="21961"/>
                </a:lnTo>
                <a:lnTo>
                  <a:pt x="1548445" y="16527"/>
                </a:lnTo>
                <a:lnTo>
                  <a:pt x="1537802" y="12226"/>
                </a:lnTo>
                <a:lnTo>
                  <a:pt x="1528972" y="8603"/>
                </a:lnTo>
                <a:lnTo>
                  <a:pt x="1522405" y="5886"/>
                </a:lnTo>
                <a:lnTo>
                  <a:pt x="1520367" y="4754"/>
                </a:lnTo>
                <a:lnTo>
                  <a:pt x="1518556" y="3849"/>
                </a:lnTo>
                <a:lnTo>
                  <a:pt x="1517877" y="2717"/>
                </a:lnTo>
                <a:lnTo>
                  <a:pt x="1517650" y="2490"/>
                </a:lnTo>
                <a:lnTo>
                  <a:pt x="1517650" y="2038"/>
                </a:lnTo>
                <a:lnTo>
                  <a:pt x="1517650" y="1811"/>
                </a:lnTo>
                <a:lnTo>
                  <a:pt x="1517877" y="1132"/>
                </a:lnTo>
                <a:lnTo>
                  <a:pt x="1518782" y="679"/>
                </a:lnTo>
                <a:lnTo>
                  <a:pt x="1520594" y="226"/>
                </a:lnTo>
                <a:lnTo>
                  <a:pt x="1523085" y="0"/>
                </a:lnTo>
                <a:close/>
              </a:path>
            </a:pathLst>
          </a:custGeom>
          <a:solidFill>
            <a:srgbClr val="FFFFFF"/>
          </a:solidFill>
          <a:ln>
            <a:noFill/>
          </a:ln>
        </p:spPr>
        <p:txBody>
          <a:bodyPr/>
          <a:lstStyle/>
          <a:p>
            <a:endParaRPr lang="zh-CN" altLang="en-US"/>
          </a:p>
        </p:txBody>
      </p:sp>
      <p:sp>
        <p:nvSpPr>
          <p:cNvPr id="42" name="Oval 23"/>
          <p:cNvSpPr>
            <a:spLocks noChangeArrowheads="1"/>
          </p:cNvSpPr>
          <p:nvPr/>
        </p:nvSpPr>
        <p:spPr bwMode="auto">
          <a:xfrm>
            <a:off x="4509768" y="4334682"/>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3" name="KSO_Shape"/>
          <p:cNvSpPr/>
          <p:nvPr/>
        </p:nvSpPr>
        <p:spPr bwMode="auto">
          <a:xfrm>
            <a:off x="4684386" y="4533509"/>
            <a:ext cx="238115" cy="1956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44" name="矩形 43"/>
          <p:cNvSpPr/>
          <p:nvPr/>
        </p:nvSpPr>
        <p:spPr>
          <a:xfrm>
            <a:off x="6741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5" name="矩形 44"/>
          <p:cNvSpPr/>
          <p:nvPr/>
        </p:nvSpPr>
        <p:spPr>
          <a:xfrm>
            <a:off x="46030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6" name="矩形 45"/>
          <p:cNvSpPr/>
          <p:nvPr/>
        </p:nvSpPr>
        <p:spPr>
          <a:xfrm>
            <a:off x="6741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7" name="矩形 46"/>
          <p:cNvSpPr/>
          <p:nvPr/>
        </p:nvSpPr>
        <p:spPr>
          <a:xfrm>
            <a:off x="46030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8" name="KSO_Shape"/>
          <p:cNvSpPr/>
          <p:nvPr/>
        </p:nvSpPr>
        <p:spPr>
          <a:xfrm>
            <a:off x="4684386" y="2450235"/>
            <a:ext cx="238115" cy="16231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9" name="KSO_Shape"/>
          <p:cNvSpPr/>
          <p:nvPr/>
        </p:nvSpPr>
        <p:spPr bwMode="auto">
          <a:xfrm>
            <a:off x="9326879" y="1748110"/>
            <a:ext cx="2047337" cy="3241165"/>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0" name="Rectangle 41"/>
          <p:cNvSpPr>
            <a:spLocks noChangeArrowheads="1"/>
          </p:cNvSpPr>
          <p:nvPr/>
        </p:nvSpPr>
        <p:spPr bwMode="auto">
          <a:xfrm>
            <a:off x="8970046" y="5481456"/>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15"/>
          <p:cNvSpPr/>
          <p:nvPr/>
        </p:nvSpPr>
        <p:spPr bwMode="auto">
          <a:xfrm>
            <a:off x="4236022" y="2768600"/>
            <a:ext cx="3719957" cy="4089400"/>
          </a:xfrm>
          <a:custGeom>
            <a:avLst/>
            <a:gdLst>
              <a:gd name="connsiteX0" fmla="*/ 1116359 w 3719957"/>
              <a:gd name="connsiteY0" fmla="*/ 0 h 4089400"/>
              <a:gd name="connsiteX1" fmla="*/ 1700393 w 3719957"/>
              <a:gd name="connsiteY1" fmla="*/ 318804 h 4089400"/>
              <a:gd name="connsiteX2" fmla="*/ 1930286 w 3719957"/>
              <a:gd name="connsiteY2" fmla="*/ 887889 h 4089400"/>
              <a:gd name="connsiteX3" fmla="*/ 2462612 w 3719957"/>
              <a:gd name="connsiteY3" fmla="*/ 494293 h 4089400"/>
              <a:gd name="connsiteX4" fmla="*/ 2012869 w 3719957"/>
              <a:gd name="connsiteY4" fmla="*/ 976887 h 4089400"/>
              <a:gd name="connsiteX5" fmla="*/ 2026633 w 3719957"/>
              <a:gd name="connsiteY5" fmla="*/ 1784552 h 4089400"/>
              <a:gd name="connsiteX6" fmla="*/ 2978198 w 3719957"/>
              <a:gd name="connsiteY6" fmla="*/ 1091790 h 4089400"/>
              <a:gd name="connsiteX7" fmla="*/ 3115464 w 3719957"/>
              <a:gd name="connsiteY7" fmla="*/ 531480 h 4089400"/>
              <a:gd name="connsiteX8" fmla="*/ 3026185 w 3719957"/>
              <a:gd name="connsiteY8" fmla="*/ 1143601 h 4089400"/>
              <a:gd name="connsiteX9" fmla="*/ 3719957 w 3719957"/>
              <a:gd name="connsiteY9" fmla="*/ 1094715 h 4089400"/>
              <a:gd name="connsiteX10" fmla="*/ 2895615 w 3719957"/>
              <a:gd name="connsiteY10" fmla="*/ 1290259 h 4089400"/>
              <a:gd name="connsiteX11" fmla="*/ 2442152 w 3719957"/>
              <a:gd name="connsiteY11" fmla="*/ 1735666 h 4089400"/>
              <a:gd name="connsiteX12" fmla="*/ 3671970 w 3719957"/>
              <a:gd name="connsiteY12" fmla="*/ 1795834 h 4089400"/>
              <a:gd name="connsiteX13" fmla="*/ 2957366 w 3719957"/>
              <a:gd name="connsiteY13" fmla="*/ 1735666 h 4089400"/>
              <a:gd name="connsiteX14" fmla="*/ 2227510 w 3719957"/>
              <a:gd name="connsiteY14" fmla="*/ 2742636 h 4089400"/>
              <a:gd name="connsiteX15" fmla="*/ 2745342 w 3719957"/>
              <a:gd name="connsiteY15" fmla="*/ 4050360 h 4089400"/>
              <a:gd name="connsiteX16" fmla="*/ 2752200 w 3719957"/>
              <a:gd name="connsiteY16" fmla="*/ 4089400 h 4089400"/>
              <a:gd name="connsiteX17" fmla="*/ 1374986 w 3719957"/>
              <a:gd name="connsiteY17" fmla="*/ 4089400 h 4089400"/>
              <a:gd name="connsiteX18" fmla="*/ 1385561 w 3719957"/>
              <a:gd name="connsiteY18" fmla="*/ 4080663 h 4089400"/>
              <a:gd name="connsiteX19" fmla="*/ 1720852 w 3719957"/>
              <a:gd name="connsiteY19" fmla="*/ 3157959 h 4089400"/>
              <a:gd name="connsiteX20" fmla="*/ 1188526 w 3719957"/>
              <a:gd name="connsiteY20" fmla="*/ 2517426 h 4089400"/>
              <a:gd name="connsiteX21" fmla="*/ 576965 w 3719957"/>
              <a:gd name="connsiteY21" fmla="*/ 2623555 h 4089400"/>
              <a:gd name="connsiteX22" fmla="*/ 1611114 w 3719957"/>
              <a:gd name="connsiteY22" fmla="*/ 2531632 h 4089400"/>
              <a:gd name="connsiteX23" fmla="*/ 1439252 w 3719957"/>
              <a:gd name="connsiteY23" fmla="*/ 2247090 h 4089400"/>
              <a:gd name="connsiteX24" fmla="*/ 817647 w 3719957"/>
              <a:gd name="connsiteY24" fmla="*/ 1721460 h 4089400"/>
              <a:gd name="connsiteX25" fmla="*/ 0 w 3719957"/>
              <a:gd name="connsiteY25" fmla="*/ 1660875 h 4089400"/>
              <a:gd name="connsiteX26" fmla="*/ 813927 w 3719957"/>
              <a:gd name="connsiteY26" fmla="*/ 1629537 h 4089400"/>
              <a:gd name="connsiteX27" fmla="*/ 773007 w 3719957"/>
              <a:gd name="connsiteY27" fmla="*/ 1091790 h 4089400"/>
              <a:gd name="connsiteX28" fmla="*/ 851870 w 3719957"/>
              <a:gd name="connsiteY28" fmla="*/ 1563102 h 4089400"/>
              <a:gd name="connsiteX29" fmla="*/ 1360388 w 3719957"/>
              <a:gd name="connsiteY29" fmla="*/ 1942492 h 4089400"/>
              <a:gd name="connsiteX30" fmla="*/ 1717504 w 3719957"/>
              <a:gd name="connsiteY30" fmla="*/ 2212828 h 4089400"/>
              <a:gd name="connsiteX31" fmla="*/ 1765492 w 3719957"/>
              <a:gd name="connsiteY31" fmla="*/ 1060453 h 4089400"/>
              <a:gd name="connsiteX32" fmla="*/ 1418420 w 3719957"/>
              <a:gd name="connsiteY32" fmla="*/ 646383 h 4089400"/>
              <a:gd name="connsiteX33" fmla="*/ 717952 w 3719957"/>
              <a:gd name="connsiteY33" fmla="*/ 531480 h 4089400"/>
              <a:gd name="connsiteX34" fmla="*/ 370880 w 3719957"/>
              <a:gd name="connsiteY34" fmla="*/ 313373 h 4089400"/>
              <a:gd name="connsiteX35" fmla="*/ 676660 w 3719957"/>
              <a:gd name="connsiteY35" fmla="*/ 474237 h 4089400"/>
              <a:gd name="connsiteX36" fmla="*/ 1294917 w 3719957"/>
              <a:gd name="connsiteY36" fmla="*/ 503067 h 4089400"/>
              <a:gd name="connsiteX37" fmla="*/ 1710436 w 3719957"/>
              <a:gd name="connsiteY37" fmla="*/ 704044 h 4089400"/>
              <a:gd name="connsiteX38" fmla="*/ 1116359 w 3719957"/>
              <a:gd name="connsiteY38" fmla="*/ 0 h 408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719957" h="4089400">
                <a:moveTo>
                  <a:pt x="1116359" y="0"/>
                </a:moveTo>
                <a:cubicBezTo>
                  <a:pt x="1198942" y="17131"/>
                  <a:pt x="1466779" y="54736"/>
                  <a:pt x="1700393" y="318804"/>
                </a:cubicBezTo>
                <a:cubicBezTo>
                  <a:pt x="1934006" y="583291"/>
                  <a:pt x="1930286" y="887889"/>
                  <a:pt x="1930286" y="887889"/>
                </a:cubicBezTo>
                <a:cubicBezTo>
                  <a:pt x="2105496" y="537330"/>
                  <a:pt x="2462612" y="494293"/>
                  <a:pt x="2462612" y="494293"/>
                </a:cubicBezTo>
                <a:cubicBezTo>
                  <a:pt x="2397512" y="511424"/>
                  <a:pt x="2115912" y="661007"/>
                  <a:pt x="2012869" y="976887"/>
                </a:cubicBezTo>
                <a:cubicBezTo>
                  <a:pt x="1899410" y="1336221"/>
                  <a:pt x="2026633" y="1784552"/>
                  <a:pt x="2026633" y="1784552"/>
                </a:cubicBezTo>
                <a:cubicBezTo>
                  <a:pt x="2184731" y="1548896"/>
                  <a:pt x="2785504" y="1258504"/>
                  <a:pt x="2978198" y="1091790"/>
                </a:cubicBezTo>
                <a:cubicBezTo>
                  <a:pt x="3170519" y="928001"/>
                  <a:pt x="3115464" y="531480"/>
                  <a:pt x="3115464" y="531480"/>
                </a:cubicBezTo>
                <a:cubicBezTo>
                  <a:pt x="3300718" y="979812"/>
                  <a:pt x="3026185" y="1143601"/>
                  <a:pt x="3026185" y="1143601"/>
                </a:cubicBezTo>
                <a:cubicBezTo>
                  <a:pt x="3390369" y="999867"/>
                  <a:pt x="3719957" y="1094715"/>
                  <a:pt x="3719957" y="1094715"/>
                </a:cubicBezTo>
                <a:cubicBezTo>
                  <a:pt x="3616914" y="1089283"/>
                  <a:pt x="3190979" y="1109339"/>
                  <a:pt x="2895615" y="1290259"/>
                </a:cubicBezTo>
                <a:cubicBezTo>
                  <a:pt x="2600250" y="1474105"/>
                  <a:pt x="2442152" y="1735666"/>
                  <a:pt x="2442152" y="1735666"/>
                </a:cubicBezTo>
                <a:cubicBezTo>
                  <a:pt x="3129228" y="1456973"/>
                  <a:pt x="3671970" y="1795834"/>
                  <a:pt x="3671970" y="1795834"/>
                </a:cubicBezTo>
                <a:cubicBezTo>
                  <a:pt x="3671970" y="1795834"/>
                  <a:pt x="3198047" y="1577726"/>
                  <a:pt x="2957366" y="1735666"/>
                </a:cubicBezTo>
                <a:cubicBezTo>
                  <a:pt x="2716685" y="1893606"/>
                  <a:pt x="2264338" y="2324806"/>
                  <a:pt x="2227510" y="2742636"/>
                </a:cubicBezTo>
                <a:cubicBezTo>
                  <a:pt x="2197588" y="3082123"/>
                  <a:pt x="2657588" y="3701581"/>
                  <a:pt x="2745342" y="4050360"/>
                </a:cubicBezTo>
                <a:lnTo>
                  <a:pt x="2752200" y="4089400"/>
                </a:lnTo>
                <a:lnTo>
                  <a:pt x="1374986" y="4089400"/>
                </a:lnTo>
                <a:lnTo>
                  <a:pt x="1385561" y="4080663"/>
                </a:lnTo>
                <a:cubicBezTo>
                  <a:pt x="1636834" y="3839395"/>
                  <a:pt x="1720852" y="3507474"/>
                  <a:pt x="1720852" y="3157959"/>
                </a:cubicBezTo>
                <a:cubicBezTo>
                  <a:pt x="1720852" y="2758514"/>
                  <a:pt x="1470127" y="2554613"/>
                  <a:pt x="1188526" y="2517426"/>
                </a:cubicBezTo>
                <a:cubicBezTo>
                  <a:pt x="906926" y="2479821"/>
                  <a:pt x="576965" y="2623555"/>
                  <a:pt x="576965" y="2623555"/>
                </a:cubicBezTo>
                <a:cubicBezTo>
                  <a:pt x="1136819" y="2284695"/>
                  <a:pt x="1611114" y="2531632"/>
                  <a:pt x="1611114" y="2531632"/>
                </a:cubicBezTo>
                <a:cubicBezTo>
                  <a:pt x="1611114" y="2531632"/>
                  <a:pt x="1528531" y="2364918"/>
                  <a:pt x="1439252" y="2247090"/>
                </a:cubicBezTo>
                <a:cubicBezTo>
                  <a:pt x="1349973" y="2129262"/>
                  <a:pt x="1143887" y="1902380"/>
                  <a:pt x="817647" y="1721460"/>
                </a:cubicBezTo>
                <a:cubicBezTo>
                  <a:pt x="522282" y="1557671"/>
                  <a:pt x="0" y="1660875"/>
                  <a:pt x="0" y="1660875"/>
                </a:cubicBezTo>
                <a:cubicBezTo>
                  <a:pt x="436351" y="1471180"/>
                  <a:pt x="813927" y="1629537"/>
                  <a:pt x="813927" y="1629537"/>
                </a:cubicBezTo>
                <a:cubicBezTo>
                  <a:pt x="656201" y="1413937"/>
                  <a:pt x="773007" y="1091790"/>
                  <a:pt x="773007" y="1091790"/>
                </a:cubicBezTo>
                <a:cubicBezTo>
                  <a:pt x="755523" y="1221317"/>
                  <a:pt x="776355" y="1468255"/>
                  <a:pt x="851870" y="1563102"/>
                </a:cubicBezTo>
                <a:cubicBezTo>
                  <a:pt x="927385" y="1657950"/>
                  <a:pt x="1143887" y="1824664"/>
                  <a:pt x="1360388" y="1942492"/>
                </a:cubicBezTo>
                <a:cubicBezTo>
                  <a:pt x="1566474" y="2054470"/>
                  <a:pt x="1717504" y="2212828"/>
                  <a:pt x="1717504" y="2212828"/>
                </a:cubicBezTo>
                <a:cubicBezTo>
                  <a:pt x="1844355" y="1747365"/>
                  <a:pt x="1796367" y="1207111"/>
                  <a:pt x="1765492" y="1060453"/>
                </a:cubicBezTo>
                <a:cubicBezTo>
                  <a:pt x="1734616" y="896663"/>
                  <a:pt x="1607394" y="750005"/>
                  <a:pt x="1418420" y="646383"/>
                </a:cubicBezTo>
                <a:cubicBezTo>
                  <a:pt x="1229818" y="543179"/>
                  <a:pt x="965329" y="594990"/>
                  <a:pt x="717952" y="531480"/>
                </a:cubicBezTo>
                <a:cubicBezTo>
                  <a:pt x="446395" y="459613"/>
                  <a:pt x="370880" y="313373"/>
                  <a:pt x="370880" y="313373"/>
                </a:cubicBezTo>
                <a:cubicBezTo>
                  <a:pt x="395060" y="359334"/>
                  <a:pt x="542742" y="451257"/>
                  <a:pt x="676660" y="474237"/>
                </a:cubicBezTo>
                <a:cubicBezTo>
                  <a:pt x="803883" y="497218"/>
                  <a:pt x="1037496" y="457106"/>
                  <a:pt x="1294917" y="503067"/>
                </a:cubicBezTo>
                <a:cubicBezTo>
                  <a:pt x="1552710" y="549029"/>
                  <a:pt x="1710436" y="704044"/>
                  <a:pt x="1710436" y="704044"/>
                </a:cubicBezTo>
                <a:cubicBezTo>
                  <a:pt x="1689977" y="169639"/>
                  <a:pt x="1116359" y="0"/>
                  <a:pt x="1116359" y="0"/>
                </a:cubicBezTo>
                <a:close/>
              </a:path>
            </a:pathLst>
          </a:custGeom>
          <a:solidFill>
            <a:schemeClr val="tx1"/>
          </a:solidFill>
          <a:ln>
            <a:noFill/>
          </a:ln>
        </p:spPr>
        <p:txBody>
          <a:bodyPr wrap="square">
            <a:noAutofit/>
          </a:bodyPr>
          <a:lstStyle/>
          <a:p>
            <a:endParaRPr lang="zh-CN" altLang="en-US"/>
          </a:p>
        </p:txBody>
      </p:sp>
      <p:sp>
        <p:nvSpPr>
          <p:cNvPr id="17" name="Rounded Rectangle 24"/>
          <p:cNvSpPr/>
          <p:nvPr/>
        </p:nvSpPr>
        <p:spPr>
          <a:xfrm>
            <a:off x="3919550" y="2492563"/>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reeform 688"/>
          <p:cNvSpPr>
            <a:spLocks noEditPoints="1"/>
          </p:cNvSpPr>
          <p:nvPr/>
        </p:nvSpPr>
        <p:spPr bwMode="auto">
          <a:xfrm>
            <a:off x="4092994" y="2715350"/>
            <a:ext cx="561993" cy="463306"/>
          </a:xfrm>
          <a:custGeom>
            <a:avLst/>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rgbClr val="FFFFFF"/>
          </a:solidFill>
          <a:ln>
            <a:noFill/>
          </a:ln>
        </p:spPr>
        <p:txBody>
          <a:bodyPr/>
          <a:lstStyle/>
          <a:p>
            <a:endParaRPr lang="zh-CN" altLang="en-US" sz="2400"/>
          </a:p>
        </p:txBody>
      </p:sp>
      <p:sp>
        <p:nvSpPr>
          <p:cNvPr id="19" name="Rounded Rectangle 24"/>
          <p:cNvSpPr/>
          <p:nvPr/>
        </p:nvSpPr>
        <p:spPr>
          <a:xfrm>
            <a:off x="6357950" y="2768599"/>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ounded Rectangle 24"/>
          <p:cNvSpPr/>
          <p:nvPr/>
        </p:nvSpPr>
        <p:spPr>
          <a:xfrm>
            <a:off x="7843850" y="3178656"/>
            <a:ext cx="1147750" cy="1147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ounded Rectangle 24"/>
          <p:cNvSpPr/>
          <p:nvPr/>
        </p:nvSpPr>
        <p:spPr>
          <a:xfrm>
            <a:off x="4583340" y="5194300"/>
            <a:ext cx="490180" cy="4901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ounded Rectangle 24"/>
          <p:cNvSpPr/>
          <p:nvPr/>
        </p:nvSpPr>
        <p:spPr>
          <a:xfrm>
            <a:off x="3562555" y="3990870"/>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ounded Rectangle 24"/>
          <p:cNvSpPr/>
          <p:nvPr/>
        </p:nvSpPr>
        <p:spPr>
          <a:xfrm>
            <a:off x="7527428" y="4546761"/>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KSO_Shape"/>
          <p:cNvSpPr/>
          <p:nvPr/>
        </p:nvSpPr>
        <p:spPr>
          <a:xfrm>
            <a:off x="8062878" y="3453867"/>
            <a:ext cx="709695" cy="597327"/>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0" name="KSO_Shape"/>
          <p:cNvSpPr/>
          <p:nvPr/>
        </p:nvSpPr>
        <p:spPr bwMode="auto">
          <a:xfrm>
            <a:off x="7648195" y="4736986"/>
            <a:ext cx="391309" cy="252394"/>
          </a:xfrm>
          <a:custGeom>
            <a:avLst/>
            <a:gdLst>
              <a:gd name="T0" fmla="*/ 1630803 w 5829"/>
              <a:gd name="T1" fmla="*/ 1060894 h 3763"/>
              <a:gd name="T2" fmla="*/ 1604331 w 5829"/>
              <a:gd name="T3" fmla="*/ 1127915 h 3763"/>
              <a:gd name="T4" fmla="*/ 1557597 w 5829"/>
              <a:gd name="T5" fmla="*/ 1181859 h 3763"/>
              <a:gd name="T6" fmla="*/ 1495502 w 5829"/>
              <a:gd name="T7" fmla="*/ 1217495 h 3763"/>
              <a:gd name="T8" fmla="*/ 1422949 w 5829"/>
              <a:gd name="T9" fmla="*/ 1230245 h 3763"/>
              <a:gd name="T10" fmla="*/ 1359220 w 5829"/>
              <a:gd name="T11" fmla="*/ 1220764 h 3763"/>
              <a:gd name="T12" fmla="*/ 1295492 w 5829"/>
              <a:gd name="T13" fmla="*/ 1188071 h 3763"/>
              <a:gd name="T14" fmla="*/ 1246469 w 5829"/>
              <a:gd name="T15" fmla="*/ 1136742 h 3763"/>
              <a:gd name="T16" fmla="*/ 1217056 w 5829"/>
              <a:gd name="T17" fmla="*/ 1071029 h 3763"/>
              <a:gd name="T18" fmla="*/ 694153 w 5829"/>
              <a:gd name="T19" fmla="*/ 1018066 h 3763"/>
              <a:gd name="T20" fmla="*/ 681081 w 5829"/>
              <a:gd name="T21" fmla="*/ 1090645 h 3763"/>
              <a:gd name="T22" fmla="*/ 645458 w 5829"/>
              <a:gd name="T23" fmla="*/ 1152108 h 3763"/>
              <a:gd name="T24" fmla="*/ 591861 w 5829"/>
              <a:gd name="T25" fmla="*/ 1198206 h 3763"/>
              <a:gd name="T26" fmla="*/ 524537 w 5829"/>
              <a:gd name="T27" fmla="*/ 1224360 h 3763"/>
              <a:gd name="T28" fmla="*/ 460481 w 5829"/>
              <a:gd name="T29" fmla="*/ 1227630 h 3763"/>
              <a:gd name="T30" fmla="*/ 390543 w 5829"/>
              <a:gd name="T31" fmla="*/ 1208014 h 3763"/>
              <a:gd name="T32" fmla="*/ 333024 w 5829"/>
              <a:gd name="T33" fmla="*/ 1166820 h 3763"/>
              <a:gd name="T34" fmla="*/ 291845 w 5829"/>
              <a:gd name="T35" fmla="*/ 1109607 h 3763"/>
              <a:gd name="T36" fmla="*/ 271583 w 5829"/>
              <a:gd name="T37" fmla="*/ 1039644 h 3763"/>
              <a:gd name="T38" fmla="*/ 3595 w 5829"/>
              <a:gd name="T39" fmla="*/ 957911 h 3763"/>
              <a:gd name="T40" fmla="*/ 39545 w 5829"/>
              <a:gd name="T41" fmla="*/ 824849 h 3763"/>
              <a:gd name="T42" fmla="*/ 110790 w 5829"/>
              <a:gd name="T43" fmla="*/ 703885 h 3763"/>
              <a:gd name="T44" fmla="*/ 212756 w 5829"/>
              <a:gd name="T45" fmla="*/ 601228 h 3763"/>
              <a:gd name="T46" fmla="*/ 341848 w 5829"/>
              <a:gd name="T47" fmla="*/ 521783 h 3763"/>
              <a:gd name="T48" fmla="*/ 375836 w 5829"/>
              <a:gd name="T49" fmla="*/ 446262 h 3763"/>
              <a:gd name="T50" fmla="*/ 406557 w 5829"/>
              <a:gd name="T51" fmla="*/ 357991 h 3763"/>
              <a:gd name="T52" fmla="*/ 450023 w 5829"/>
              <a:gd name="T53" fmla="*/ 276584 h 3763"/>
              <a:gd name="T54" fmla="*/ 504928 w 5829"/>
              <a:gd name="T55" fmla="*/ 203025 h 3763"/>
              <a:gd name="T56" fmla="*/ 569964 w 5829"/>
              <a:gd name="T57" fmla="*/ 139273 h 3763"/>
              <a:gd name="T58" fmla="*/ 644478 w 5829"/>
              <a:gd name="T59" fmla="*/ 85983 h 3763"/>
              <a:gd name="T60" fmla="*/ 726508 w 5829"/>
              <a:gd name="T61" fmla="*/ 44136 h 3763"/>
              <a:gd name="T62" fmla="*/ 815728 w 5829"/>
              <a:gd name="T63" fmla="*/ 15693 h 3763"/>
              <a:gd name="T64" fmla="*/ 910504 w 5829"/>
              <a:gd name="T65" fmla="*/ 1308 h 3763"/>
              <a:gd name="T66" fmla="*/ 994169 w 5829"/>
              <a:gd name="T67" fmla="*/ 1308 h 3763"/>
              <a:gd name="T68" fmla="*/ 1088945 w 5829"/>
              <a:gd name="T69" fmla="*/ 15693 h 3763"/>
              <a:gd name="T70" fmla="*/ 1178165 w 5829"/>
              <a:gd name="T71" fmla="*/ 44136 h 3763"/>
              <a:gd name="T72" fmla="*/ 1260522 w 5829"/>
              <a:gd name="T73" fmla="*/ 85983 h 3763"/>
              <a:gd name="T74" fmla="*/ 1334709 w 5829"/>
              <a:gd name="T75" fmla="*/ 139273 h 3763"/>
              <a:gd name="T76" fmla="*/ 1400072 w 5829"/>
              <a:gd name="T77" fmla="*/ 203025 h 3763"/>
              <a:gd name="T78" fmla="*/ 1454977 w 5829"/>
              <a:gd name="T79" fmla="*/ 276584 h 3763"/>
              <a:gd name="T80" fmla="*/ 1498443 w 5829"/>
              <a:gd name="T81" fmla="*/ 357991 h 3763"/>
              <a:gd name="T82" fmla="*/ 1528837 w 5829"/>
              <a:gd name="T83" fmla="*/ 446262 h 3763"/>
              <a:gd name="T84" fmla="*/ 1562826 w 5829"/>
              <a:gd name="T85" fmla="*/ 521783 h 3763"/>
              <a:gd name="T86" fmla="*/ 1691917 w 5829"/>
              <a:gd name="T87" fmla="*/ 601228 h 3763"/>
              <a:gd name="T88" fmla="*/ 1794210 w 5829"/>
              <a:gd name="T89" fmla="*/ 703885 h 3763"/>
              <a:gd name="T90" fmla="*/ 1865129 w 5829"/>
              <a:gd name="T91" fmla="*/ 824849 h 3763"/>
              <a:gd name="T92" fmla="*/ 1901078 w 5829"/>
              <a:gd name="T93" fmla="*/ 957911 h 3763"/>
              <a:gd name="T94" fmla="*/ 866711 w 5829"/>
              <a:gd name="T95" fmla="*/ 209890 h 3763"/>
              <a:gd name="T96" fmla="*/ 791544 w 5829"/>
              <a:gd name="T97" fmla="*/ 233756 h 3763"/>
              <a:gd name="T98" fmla="*/ 708206 w 5829"/>
              <a:gd name="T99" fmla="*/ 285412 h 3763"/>
              <a:gd name="T100" fmla="*/ 655589 w 5829"/>
              <a:gd name="T101" fmla="*/ 340663 h 3763"/>
              <a:gd name="T102" fmla="*/ 621601 w 5829"/>
              <a:gd name="T103" fmla="*/ 397549 h 3763"/>
              <a:gd name="T104" fmla="*/ 596763 w 5829"/>
              <a:gd name="T105" fmla="*/ 468494 h 3763"/>
              <a:gd name="T106" fmla="*/ 1316081 w 5829"/>
              <a:gd name="T107" fmla="*/ 504129 h 3763"/>
              <a:gd name="T108" fmla="*/ 1299740 w 5829"/>
              <a:gd name="T109" fmla="*/ 436454 h 3763"/>
              <a:gd name="T110" fmla="*/ 1270327 w 5829"/>
              <a:gd name="T111" fmla="*/ 371395 h 3763"/>
              <a:gd name="T112" fmla="*/ 1233397 w 5829"/>
              <a:gd name="T113" fmla="*/ 319739 h 3763"/>
              <a:gd name="T114" fmla="*/ 1161171 w 5829"/>
              <a:gd name="T115" fmla="*/ 258603 h 3763"/>
              <a:gd name="T116" fmla="*/ 1083389 w 5829"/>
              <a:gd name="T117" fmla="*/ 221660 h 37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29" h="3763">
                <a:moveTo>
                  <a:pt x="5829" y="3114"/>
                </a:moveTo>
                <a:lnTo>
                  <a:pt x="5003" y="3114"/>
                </a:lnTo>
                <a:lnTo>
                  <a:pt x="5002" y="3148"/>
                </a:lnTo>
                <a:lnTo>
                  <a:pt x="4999" y="3180"/>
                </a:lnTo>
                <a:lnTo>
                  <a:pt x="4995" y="3212"/>
                </a:lnTo>
                <a:lnTo>
                  <a:pt x="4990" y="3245"/>
                </a:lnTo>
                <a:lnTo>
                  <a:pt x="4982" y="3276"/>
                </a:lnTo>
                <a:lnTo>
                  <a:pt x="4974" y="3307"/>
                </a:lnTo>
                <a:lnTo>
                  <a:pt x="4963" y="3337"/>
                </a:lnTo>
                <a:lnTo>
                  <a:pt x="4952" y="3367"/>
                </a:lnTo>
                <a:lnTo>
                  <a:pt x="4939" y="3396"/>
                </a:lnTo>
                <a:lnTo>
                  <a:pt x="4924" y="3424"/>
                </a:lnTo>
                <a:lnTo>
                  <a:pt x="4909" y="3450"/>
                </a:lnTo>
                <a:lnTo>
                  <a:pt x="4892" y="3477"/>
                </a:lnTo>
                <a:lnTo>
                  <a:pt x="4873" y="3502"/>
                </a:lnTo>
                <a:lnTo>
                  <a:pt x="4855" y="3526"/>
                </a:lnTo>
                <a:lnTo>
                  <a:pt x="4834" y="3551"/>
                </a:lnTo>
                <a:lnTo>
                  <a:pt x="4812" y="3573"/>
                </a:lnTo>
                <a:lnTo>
                  <a:pt x="4790" y="3595"/>
                </a:lnTo>
                <a:lnTo>
                  <a:pt x="4766" y="3615"/>
                </a:lnTo>
                <a:lnTo>
                  <a:pt x="4742" y="3634"/>
                </a:lnTo>
                <a:lnTo>
                  <a:pt x="4716" y="3652"/>
                </a:lnTo>
                <a:lnTo>
                  <a:pt x="4690" y="3670"/>
                </a:lnTo>
                <a:lnTo>
                  <a:pt x="4663" y="3685"/>
                </a:lnTo>
                <a:lnTo>
                  <a:pt x="4634" y="3700"/>
                </a:lnTo>
                <a:lnTo>
                  <a:pt x="4607" y="3712"/>
                </a:lnTo>
                <a:lnTo>
                  <a:pt x="4576" y="3724"/>
                </a:lnTo>
                <a:lnTo>
                  <a:pt x="4546" y="3734"/>
                </a:lnTo>
                <a:lnTo>
                  <a:pt x="4515" y="3743"/>
                </a:lnTo>
                <a:lnTo>
                  <a:pt x="4484" y="3751"/>
                </a:lnTo>
                <a:lnTo>
                  <a:pt x="4452" y="3756"/>
                </a:lnTo>
                <a:lnTo>
                  <a:pt x="4419" y="3760"/>
                </a:lnTo>
                <a:lnTo>
                  <a:pt x="4387" y="3762"/>
                </a:lnTo>
                <a:lnTo>
                  <a:pt x="4354" y="3763"/>
                </a:lnTo>
                <a:lnTo>
                  <a:pt x="4320" y="3762"/>
                </a:lnTo>
                <a:lnTo>
                  <a:pt x="4287" y="3760"/>
                </a:lnTo>
                <a:lnTo>
                  <a:pt x="4254" y="3756"/>
                </a:lnTo>
                <a:lnTo>
                  <a:pt x="4222" y="3751"/>
                </a:lnTo>
                <a:lnTo>
                  <a:pt x="4191" y="3743"/>
                </a:lnTo>
                <a:lnTo>
                  <a:pt x="4159" y="3734"/>
                </a:lnTo>
                <a:lnTo>
                  <a:pt x="4129" y="3724"/>
                </a:lnTo>
                <a:lnTo>
                  <a:pt x="4101" y="3712"/>
                </a:lnTo>
                <a:lnTo>
                  <a:pt x="4072" y="3700"/>
                </a:lnTo>
                <a:lnTo>
                  <a:pt x="4044" y="3685"/>
                </a:lnTo>
                <a:lnTo>
                  <a:pt x="4016" y="3670"/>
                </a:lnTo>
                <a:lnTo>
                  <a:pt x="3990" y="3652"/>
                </a:lnTo>
                <a:lnTo>
                  <a:pt x="3964" y="3634"/>
                </a:lnTo>
                <a:lnTo>
                  <a:pt x="3940" y="3615"/>
                </a:lnTo>
                <a:lnTo>
                  <a:pt x="3916" y="3595"/>
                </a:lnTo>
                <a:lnTo>
                  <a:pt x="3894" y="3573"/>
                </a:lnTo>
                <a:lnTo>
                  <a:pt x="3872" y="3551"/>
                </a:lnTo>
                <a:lnTo>
                  <a:pt x="3852" y="3526"/>
                </a:lnTo>
                <a:lnTo>
                  <a:pt x="3833" y="3502"/>
                </a:lnTo>
                <a:lnTo>
                  <a:pt x="3814" y="3477"/>
                </a:lnTo>
                <a:lnTo>
                  <a:pt x="3798" y="3450"/>
                </a:lnTo>
                <a:lnTo>
                  <a:pt x="3782" y="3424"/>
                </a:lnTo>
                <a:lnTo>
                  <a:pt x="3768" y="3396"/>
                </a:lnTo>
                <a:lnTo>
                  <a:pt x="3754" y="3367"/>
                </a:lnTo>
                <a:lnTo>
                  <a:pt x="3742" y="3337"/>
                </a:lnTo>
                <a:lnTo>
                  <a:pt x="3732" y="3307"/>
                </a:lnTo>
                <a:lnTo>
                  <a:pt x="3724" y="3276"/>
                </a:lnTo>
                <a:lnTo>
                  <a:pt x="3717" y="3245"/>
                </a:lnTo>
                <a:lnTo>
                  <a:pt x="3711" y="3212"/>
                </a:lnTo>
                <a:lnTo>
                  <a:pt x="3707" y="3180"/>
                </a:lnTo>
                <a:lnTo>
                  <a:pt x="3704" y="3148"/>
                </a:lnTo>
                <a:lnTo>
                  <a:pt x="3703" y="3114"/>
                </a:lnTo>
                <a:lnTo>
                  <a:pt x="2124" y="3114"/>
                </a:lnTo>
                <a:lnTo>
                  <a:pt x="2123" y="3146"/>
                </a:lnTo>
                <a:lnTo>
                  <a:pt x="2121" y="3180"/>
                </a:lnTo>
                <a:lnTo>
                  <a:pt x="2116" y="3212"/>
                </a:lnTo>
                <a:lnTo>
                  <a:pt x="2110" y="3243"/>
                </a:lnTo>
                <a:lnTo>
                  <a:pt x="2103" y="3275"/>
                </a:lnTo>
                <a:lnTo>
                  <a:pt x="2094" y="3306"/>
                </a:lnTo>
                <a:lnTo>
                  <a:pt x="2084" y="3336"/>
                </a:lnTo>
                <a:lnTo>
                  <a:pt x="2072" y="3365"/>
                </a:lnTo>
                <a:lnTo>
                  <a:pt x="2059" y="3394"/>
                </a:lnTo>
                <a:lnTo>
                  <a:pt x="2044" y="3421"/>
                </a:lnTo>
                <a:lnTo>
                  <a:pt x="2028" y="3448"/>
                </a:lnTo>
                <a:lnTo>
                  <a:pt x="2012" y="3475"/>
                </a:lnTo>
                <a:lnTo>
                  <a:pt x="1994" y="3500"/>
                </a:lnTo>
                <a:lnTo>
                  <a:pt x="1975" y="3524"/>
                </a:lnTo>
                <a:lnTo>
                  <a:pt x="1954" y="3547"/>
                </a:lnTo>
                <a:lnTo>
                  <a:pt x="1932" y="3569"/>
                </a:lnTo>
                <a:lnTo>
                  <a:pt x="1910" y="3591"/>
                </a:lnTo>
                <a:lnTo>
                  <a:pt x="1887" y="3611"/>
                </a:lnTo>
                <a:lnTo>
                  <a:pt x="1862" y="3630"/>
                </a:lnTo>
                <a:lnTo>
                  <a:pt x="1836" y="3648"/>
                </a:lnTo>
                <a:lnTo>
                  <a:pt x="1811" y="3665"/>
                </a:lnTo>
                <a:lnTo>
                  <a:pt x="1783" y="3680"/>
                </a:lnTo>
                <a:lnTo>
                  <a:pt x="1756" y="3695"/>
                </a:lnTo>
                <a:lnTo>
                  <a:pt x="1727" y="3708"/>
                </a:lnTo>
                <a:lnTo>
                  <a:pt x="1698" y="3719"/>
                </a:lnTo>
                <a:lnTo>
                  <a:pt x="1668" y="3730"/>
                </a:lnTo>
                <a:lnTo>
                  <a:pt x="1637" y="3738"/>
                </a:lnTo>
                <a:lnTo>
                  <a:pt x="1605" y="3745"/>
                </a:lnTo>
                <a:lnTo>
                  <a:pt x="1574" y="3751"/>
                </a:lnTo>
                <a:lnTo>
                  <a:pt x="1542" y="3755"/>
                </a:lnTo>
                <a:lnTo>
                  <a:pt x="1508" y="3758"/>
                </a:lnTo>
                <a:lnTo>
                  <a:pt x="1476" y="3759"/>
                </a:lnTo>
                <a:lnTo>
                  <a:pt x="1443" y="3758"/>
                </a:lnTo>
                <a:lnTo>
                  <a:pt x="1409" y="3755"/>
                </a:lnTo>
                <a:lnTo>
                  <a:pt x="1377" y="3751"/>
                </a:lnTo>
                <a:lnTo>
                  <a:pt x="1345" y="3745"/>
                </a:lnTo>
                <a:lnTo>
                  <a:pt x="1314" y="3738"/>
                </a:lnTo>
                <a:lnTo>
                  <a:pt x="1283" y="3730"/>
                </a:lnTo>
                <a:lnTo>
                  <a:pt x="1253" y="3719"/>
                </a:lnTo>
                <a:lnTo>
                  <a:pt x="1224" y="3708"/>
                </a:lnTo>
                <a:lnTo>
                  <a:pt x="1195" y="3695"/>
                </a:lnTo>
                <a:lnTo>
                  <a:pt x="1168" y="3680"/>
                </a:lnTo>
                <a:lnTo>
                  <a:pt x="1141" y="3665"/>
                </a:lnTo>
                <a:lnTo>
                  <a:pt x="1114" y="3648"/>
                </a:lnTo>
                <a:lnTo>
                  <a:pt x="1089" y="3630"/>
                </a:lnTo>
                <a:lnTo>
                  <a:pt x="1065" y="3611"/>
                </a:lnTo>
                <a:lnTo>
                  <a:pt x="1042" y="3591"/>
                </a:lnTo>
                <a:lnTo>
                  <a:pt x="1019" y="3569"/>
                </a:lnTo>
                <a:lnTo>
                  <a:pt x="998" y="3547"/>
                </a:lnTo>
                <a:lnTo>
                  <a:pt x="977" y="3524"/>
                </a:lnTo>
                <a:lnTo>
                  <a:pt x="957" y="3500"/>
                </a:lnTo>
                <a:lnTo>
                  <a:pt x="940" y="3475"/>
                </a:lnTo>
                <a:lnTo>
                  <a:pt x="923" y="3448"/>
                </a:lnTo>
                <a:lnTo>
                  <a:pt x="908" y="3421"/>
                </a:lnTo>
                <a:lnTo>
                  <a:pt x="893" y="3394"/>
                </a:lnTo>
                <a:lnTo>
                  <a:pt x="880" y="3365"/>
                </a:lnTo>
                <a:lnTo>
                  <a:pt x="868" y="3336"/>
                </a:lnTo>
                <a:lnTo>
                  <a:pt x="858" y="3306"/>
                </a:lnTo>
                <a:lnTo>
                  <a:pt x="849" y="3275"/>
                </a:lnTo>
                <a:lnTo>
                  <a:pt x="842" y="3243"/>
                </a:lnTo>
                <a:lnTo>
                  <a:pt x="836" y="3212"/>
                </a:lnTo>
                <a:lnTo>
                  <a:pt x="831" y="3180"/>
                </a:lnTo>
                <a:lnTo>
                  <a:pt x="828" y="3146"/>
                </a:lnTo>
                <a:lnTo>
                  <a:pt x="828" y="3114"/>
                </a:lnTo>
                <a:lnTo>
                  <a:pt x="0" y="3114"/>
                </a:lnTo>
                <a:lnTo>
                  <a:pt x="2" y="3053"/>
                </a:lnTo>
                <a:lnTo>
                  <a:pt x="6" y="2992"/>
                </a:lnTo>
                <a:lnTo>
                  <a:pt x="11" y="2930"/>
                </a:lnTo>
                <a:lnTo>
                  <a:pt x="21" y="2870"/>
                </a:lnTo>
                <a:lnTo>
                  <a:pt x="31" y="2811"/>
                </a:lnTo>
                <a:lnTo>
                  <a:pt x="45" y="2753"/>
                </a:lnTo>
                <a:lnTo>
                  <a:pt x="61" y="2694"/>
                </a:lnTo>
                <a:lnTo>
                  <a:pt x="78" y="2636"/>
                </a:lnTo>
                <a:lnTo>
                  <a:pt x="99" y="2579"/>
                </a:lnTo>
                <a:lnTo>
                  <a:pt x="121" y="2523"/>
                </a:lnTo>
                <a:lnTo>
                  <a:pt x="146" y="2467"/>
                </a:lnTo>
                <a:lnTo>
                  <a:pt x="173" y="2412"/>
                </a:lnTo>
                <a:lnTo>
                  <a:pt x="202" y="2359"/>
                </a:lnTo>
                <a:lnTo>
                  <a:pt x="233" y="2305"/>
                </a:lnTo>
                <a:lnTo>
                  <a:pt x="267" y="2253"/>
                </a:lnTo>
                <a:lnTo>
                  <a:pt x="301" y="2203"/>
                </a:lnTo>
                <a:lnTo>
                  <a:pt x="339" y="2153"/>
                </a:lnTo>
                <a:lnTo>
                  <a:pt x="377" y="2103"/>
                </a:lnTo>
                <a:lnTo>
                  <a:pt x="419" y="2056"/>
                </a:lnTo>
                <a:lnTo>
                  <a:pt x="462" y="2010"/>
                </a:lnTo>
                <a:lnTo>
                  <a:pt x="507" y="1965"/>
                </a:lnTo>
                <a:lnTo>
                  <a:pt x="553" y="1922"/>
                </a:lnTo>
                <a:lnTo>
                  <a:pt x="602" y="1879"/>
                </a:lnTo>
                <a:lnTo>
                  <a:pt x="651" y="1839"/>
                </a:lnTo>
                <a:lnTo>
                  <a:pt x="703" y="1799"/>
                </a:lnTo>
                <a:lnTo>
                  <a:pt x="756" y="1761"/>
                </a:lnTo>
                <a:lnTo>
                  <a:pt x="811" y="1724"/>
                </a:lnTo>
                <a:lnTo>
                  <a:pt x="867" y="1690"/>
                </a:lnTo>
                <a:lnTo>
                  <a:pt x="925" y="1657"/>
                </a:lnTo>
                <a:lnTo>
                  <a:pt x="985" y="1626"/>
                </a:lnTo>
                <a:lnTo>
                  <a:pt x="1046" y="1596"/>
                </a:lnTo>
                <a:lnTo>
                  <a:pt x="1109" y="1570"/>
                </a:lnTo>
                <a:lnTo>
                  <a:pt x="1116" y="1528"/>
                </a:lnTo>
                <a:lnTo>
                  <a:pt x="1123" y="1486"/>
                </a:lnTo>
                <a:lnTo>
                  <a:pt x="1131" y="1446"/>
                </a:lnTo>
                <a:lnTo>
                  <a:pt x="1140" y="1406"/>
                </a:lnTo>
                <a:lnTo>
                  <a:pt x="1150" y="1365"/>
                </a:lnTo>
                <a:lnTo>
                  <a:pt x="1161" y="1326"/>
                </a:lnTo>
                <a:lnTo>
                  <a:pt x="1172" y="1287"/>
                </a:lnTo>
                <a:lnTo>
                  <a:pt x="1185" y="1247"/>
                </a:lnTo>
                <a:lnTo>
                  <a:pt x="1199" y="1209"/>
                </a:lnTo>
                <a:lnTo>
                  <a:pt x="1213" y="1170"/>
                </a:lnTo>
                <a:lnTo>
                  <a:pt x="1229" y="1133"/>
                </a:lnTo>
                <a:lnTo>
                  <a:pt x="1244" y="1095"/>
                </a:lnTo>
                <a:lnTo>
                  <a:pt x="1261" y="1058"/>
                </a:lnTo>
                <a:lnTo>
                  <a:pt x="1278" y="1022"/>
                </a:lnTo>
                <a:lnTo>
                  <a:pt x="1297" y="985"/>
                </a:lnTo>
                <a:lnTo>
                  <a:pt x="1315" y="950"/>
                </a:lnTo>
                <a:lnTo>
                  <a:pt x="1335" y="915"/>
                </a:lnTo>
                <a:lnTo>
                  <a:pt x="1356" y="880"/>
                </a:lnTo>
                <a:lnTo>
                  <a:pt x="1377" y="846"/>
                </a:lnTo>
                <a:lnTo>
                  <a:pt x="1399" y="813"/>
                </a:lnTo>
                <a:lnTo>
                  <a:pt x="1422" y="779"/>
                </a:lnTo>
                <a:lnTo>
                  <a:pt x="1445" y="747"/>
                </a:lnTo>
                <a:lnTo>
                  <a:pt x="1469" y="715"/>
                </a:lnTo>
                <a:lnTo>
                  <a:pt x="1493" y="684"/>
                </a:lnTo>
                <a:lnTo>
                  <a:pt x="1519" y="652"/>
                </a:lnTo>
                <a:lnTo>
                  <a:pt x="1545" y="621"/>
                </a:lnTo>
                <a:lnTo>
                  <a:pt x="1572" y="592"/>
                </a:lnTo>
                <a:lnTo>
                  <a:pt x="1598" y="562"/>
                </a:lnTo>
                <a:lnTo>
                  <a:pt x="1627" y="535"/>
                </a:lnTo>
                <a:lnTo>
                  <a:pt x="1655" y="506"/>
                </a:lnTo>
                <a:lnTo>
                  <a:pt x="1684" y="479"/>
                </a:lnTo>
                <a:lnTo>
                  <a:pt x="1714" y="452"/>
                </a:lnTo>
                <a:lnTo>
                  <a:pt x="1744" y="426"/>
                </a:lnTo>
                <a:lnTo>
                  <a:pt x="1775" y="401"/>
                </a:lnTo>
                <a:lnTo>
                  <a:pt x="1806" y="376"/>
                </a:lnTo>
                <a:lnTo>
                  <a:pt x="1839" y="352"/>
                </a:lnTo>
                <a:lnTo>
                  <a:pt x="1871" y="329"/>
                </a:lnTo>
                <a:lnTo>
                  <a:pt x="1905" y="306"/>
                </a:lnTo>
                <a:lnTo>
                  <a:pt x="1938" y="284"/>
                </a:lnTo>
                <a:lnTo>
                  <a:pt x="1972" y="263"/>
                </a:lnTo>
                <a:lnTo>
                  <a:pt x="2006" y="242"/>
                </a:lnTo>
                <a:lnTo>
                  <a:pt x="2042" y="223"/>
                </a:lnTo>
                <a:lnTo>
                  <a:pt x="2077" y="203"/>
                </a:lnTo>
                <a:lnTo>
                  <a:pt x="2113" y="186"/>
                </a:lnTo>
                <a:lnTo>
                  <a:pt x="2149" y="167"/>
                </a:lnTo>
                <a:lnTo>
                  <a:pt x="2186" y="151"/>
                </a:lnTo>
                <a:lnTo>
                  <a:pt x="2223" y="135"/>
                </a:lnTo>
                <a:lnTo>
                  <a:pt x="2262" y="120"/>
                </a:lnTo>
                <a:lnTo>
                  <a:pt x="2300" y="106"/>
                </a:lnTo>
                <a:lnTo>
                  <a:pt x="2338" y="92"/>
                </a:lnTo>
                <a:lnTo>
                  <a:pt x="2377" y="81"/>
                </a:lnTo>
                <a:lnTo>
                  <a:pt x="2416" y="69"/>
                </a:lnTo>
                <a:lnTo>
                  <a:pt x="2456" y="57"/>
                </a:lnTo>
                <a:lnTo>
                  <a:pt x="2496" y="48"/>
                </a:lnTo>
                <a:lnTo>
                  <a:pt x="2536" y="39"/>
                </a:lnTo>
                <a:lnTo>
                  <a:pt x="2577" y="31"/>
                </a:lnTo>
                <a:lnTo>
                  <a:pt x="2618" y="24"/>
                </a:lnTo>
                <a:lnTo>
                  <a:pt x="2660" y="17"/>
                </a:lnTo>
                <a:lnTo>
                  <a:pt x="2702" y="12"/>
                </a:lnTo>
                <a:lnTo>
                  <a:pt x="2743" y="8"/>
                </a:lnTo>
                <a:lnTo>
                  <a:pt x="2786" y="4"/>
                </a:lnTo>
                <a:lnTo>
                  <a:pt x="2829" y="2"/>
                </a:lnTo>
                <a:lnTo>
                  <a:pt x="2871" y="0"/>
                </a:lnTo>
                <a:lnTo>
                  <a:pt x="2914" y="0"/>
                </a:lnTo>
                <a:lnTo>
                  <a:pt x="2958" y="0"/>
                </a:lnTo>
                <a:lnTo>
                  <a:pt x="3001" y="2"/>
                </a:lnTo>
                <a:lnTo>
                  <a:pt x="3042" y="4"/>
                </a:lnTo>
                <a:lnTo>
                  <a:pt x="3085" y="8"/>
                </a:lnTo>
                <a:lnTo>
                  <a:pt x="3127" y="12"/>
                </a:lnTo>
                <a:lnTo>
                  <a:pt x="3169" y="17"/>
                </a:lnTo>
                <a:lnTo>
                  <a:pt x="3210" y="24"/>
                </a:lnTo>
                <a:lnTo>
                  <a:pt x="3252" y="31"/>
                </a:lnTo>
                <a:lnTo>
                  <a:pt x="3292" y="39"/>
                </a:lnTo>
                <a:lnTo>
                  <a:pt x="3332" y="48"/>
                </a:lnTo>
                <a:lnTo>
                  <a:pt x="3373" y="57"/>
                </a:lnTo>
                <a:lnTo>
                  <a:pt x="3412" y="69"/>
                </a:lnTo>
                <a:lnTo>
                  <a:pt x="3451" y="81"/>
                </a:lnTo>
                <a:lnTo>
                  <a:pt x="3491" y="92"/>
                </a:lnTo>
                <a:lnTo>
                  <a:pt x="3529" y="106"/>
                </a:lnTo>
                <a:lnTo>
                  <a:pt x="3567" y="120"/>
                </a:lnTo>
                <a:lnTo>
                  <a:pt x="3605" y="135"/>
                </a:lnTo>
                <a:lnTo>
                  <a:pt x="3642" y="151"/>
                </a:lnTo>
                <a:lnTo>
                  <a:pt x="3679" y="167"/>
                </a:lnTo>
                <a:lnTo>
                  <a:pt x="3716" y="186"/>
                </a:lnTo>
                <a:lnTo>
                  <a:pt x="3752" y="203"/>
                </a:lnTo>
                <a:lnTo>
                  <a:pt x="3788" y="223"/>
                </a:lnTo>
                <a:lnTo>
                  <a:pt x="3822" y="242"/>
                </a:lnTo>
                <a:lnTo>
                  <a:pt x="3857" y="263"/>
                </a:lnTo>
                <a:lnTo>
                  <a:pt x="3891" y="284"/>
                </a:lnTo>
                <a:lnTo>
                  <a:pt x="3925" y="306"/>
                </a:lnTo>
                <a:lnTo>
                  <a:pt x="3957" y="329"/>
                </a:lnTo>
                <a:lnTo>
                  <a:pt x="3990" y="352"/>
                </a:lnTo>
                <a:lnTo>
                  <a:pt x="4022" y="376"/>
                </a:lnTo>
                <a:lnTo>
                  <a:pt x="4053" y="401"/>
                </a:lnTo>
                <a:lnTo>
                  <a:pt x="4084" y="426"/>
                </a:lnTo>
                <a:lnTo>
                  <a:pt x="4114" y="452"/>
                </a:lnTo>
                <a:lnTo>
                  <a:pt x="4144" y="479"/>
                </a:lnTo>
                <a:lnTo>
                  <a:pt x="4173" y="506"/>
                </a:lnTo>
                <a:lnTo>
                  <a:pt x="4202" y="535"/>
                </a:lnTo>
                <a:lnTo>
                  <a:pt x="4230" y="562"/>
                </a:lnTo>
                <a:lnTo>
                  <a:pt x="4258" y="592"/>
                </a:lnTo>
                <a:lnTo>
                  <a:pt x="4284" y="621"/>
                </a:lnTo>
                <a:lnTo>
                  <a:pt x="4310" y="652"/>
                </a:lnTo>
                <a:lnTo>
                  <a:pt x="4335" y="684"/>
                </a:lnTo>
                <a:lnTo>
                  <a:pt x="4360" y="715"/>
                </a:lnTo>
                <a:lnTo>
                  <a:pt x="4384" y="747"/>
                </a:lnTo>
                <a:lnTo>
                  <a:pt x="4407" y="779"/>
                </a:lnTo>
                <a:lnTo>
                  <a:pt x="4430" y="813"/>
                </a:lnTo>
                <a:lnTo>
                  <a:pt x="4452" y="846"/>
                </a:lnTo>
                <a:lnTo>
                  <a:pt x="4473" y="880"/>
                </a:lnTo>
                <a:lnTo>
                  <a:pt x="4493" y="915"/>
                </a:lnTo>
                <a:lnTo>
                  <a:pt x="4513" y="950"/>
                </a:lnTo>
                <a:lnTo>
                  <a:pt x="4533" y="985"/>
                </a:lnTo>
                <a:lnTo>
                  <a:pt x="4550" y="1022"/>
                </a:lnTo>
                <a:lnTo>
                  <a:pt x="4568" y="1058"/>
                </a:lnTo>
                <a:lnTo>
                  <a:pt x="4585" y="1095"/>
                </a:lnTo>
                <a:lnTo>
                  <a:pt x="4601" y="1133"/>
                </a:lnTo>
                <a:lnTo>
                  <a:pt x="4616" y="1170"/>
                </a:lnTo>
                <a:lnTo>
                  <a:pt x="4630" y="1209"/>
                </a:lnTo>
                <a:lnTo>
                  <a:pt x="4643" y="1247"/>
                </a:lnTo>
                <a:lnTo>
                  <a:pt x="4656" y="1287"/>
                </a:lnTo>
                <a:lnTo>
                  <a:pt x="4668" y="1326"/>
                </a:lnTo>
                <a:lnTo>
                  <a:pt x="4678" y="1365"/>
                </a:lnTo>
                <a:lnTo>
                  <a:pt x="4689" y="1406"/>
                </a:lnTo>
                <a:lnTo>
                  <a:pt x="4698" y="1446"/>
                </a:lnTo>
                <a:lnTo>
                  <a:pt x="4706" y="1486"/>
                </a:lnTo>
                <a:lnTo>
                  <a:pt x="4714" y="1528"/>
                </a:lnTo>
                <a:lnTo>
                  <a:pt x="4720" y="1570"/>
                </a:lnTo>
                <a:lnTo>
                  <a:pt x="4782" y="1596"/>
                </a:lnTo>
                <a:lnTo>
                  <a:pt x="4843" y="1626"/>
                </a:lnTo>
                <a:lnTo>
                  <a:pt x="4903" y="1657"/>
                </a:lnTo>
                <a:lnTo>
                  <a:pt x="4961" y="1690"/>
                </a:lnTo>
                <a:lnTo>
                  <a:pt x="5018" y="1724"/>
                </a:lnTo>
                <a:lnTo>
                  <a:pt x="5073" y="1761"/>
                </a:lnTo>
                <a:lnTo>
                  <a:pt x="5126" y="1799"/>
                </a:lnTo>
                <a:lnTo>
                  <a:pt x="5177" y="1839"/>
                </a:lnTo>
                <a:lnTo>
                  <a:pt x="5228" y="1879"/>
                </a:lnTo>
                <a:lnTo>
                  <a:pt x="5275" y="1922"/>
                </a:lnTo>
                <a:lnTo>
                  <a:pt x="5323" y="1965"/>
                </a:lnTo>
                <a:lnTo>
                  <a:pt x="5367" y="2010"/>
                </a:lnTo>
                <a:lnTo>
                  <a:pt x="5411" y="2056"/>
                </a:lnTo>
                <a:lnTo>
                  <a:pt x="5451" y="2103"/>
                </a:lnTo>
                <a:lnTo>
                  <a:pt x="5490" y="2153"/>
                </a:lnTo>
                <a:lnTo>
                  <a:pt x="5527" y="2203"/>
                </a:lnTo>
                <a:lnTo>
                  <a:pt x="5562" y="2253"/>
                </a:lnTo>
                <a:lnTo>
                  <a:pt x="5595" y="2305"/>
                </a:lnTo>
                <a:lnTo>
                  <a:pt x="5627" y="2359"/>
                </a:lnTo>
                <a:lnTo>
                  <a:pt x="5655" y="2412"/>
                </a:lnTo>
                <a:lnTo>
                  <a:pt x="5682" y="2467"/>
                </a:lnTo>
                <a:lnTo>
                  <a:pt x="5707" y="2523"/>
                </a:lnTo>
                <a:lnTo>
                  <a:pt x="5729" y="2579"/>
                </a:lnTo>
                <a:lnTo>
                  <a:pt x="5750" y="2636"/>
                </a:lnTo>
                <a:lnTo>
                  <a:pt x="5769" y="2694"/>
                </a:lnTo>
                <a:lnTo>
                  <a:pt x="5784" y="2753"/>
                </a:lnTo>
                <a:lnTo>
                  <a:pt x="5797" y="2811"/>
                </a:lnTo>
                <a:lnTo>
                  <a:pt x="5809" y="2870"/>
                </a:lnTo>
                <a:lnTo>
                  <a:pt x="5817" y="2930"/>
                </a:lnTo>
                <a:lnTo>
                  <a:pt x="5824" y="2992"/>
                </a:lnTo>
                <a:lnTo>
                  <a:pt x="5828" y="3053"/>
                </a:lnTo>
                <a:lnTo>
                  <a:pt x="5829" y="3114"/>
                </a:lnTo>
                <a:close/>
                <a:moveTo>
                  <a:pt x="2660" y="640"/>
                </a:moveTo>
                <a:lnTo>
                  <a:pt x="2660" y="640"/>
                </a:lnTo>
                <a:lnTo>
                  <a:pt x="2652" y="642"/>
                </a:lnTo>
                <a:lnTo>
                  <a:pt x="2629" y="647"/>
                </a:lnTo>
                <a:lnTo>
                  <a:pt x="2592" y="655"/>
                </a:lnTo>
                <a:lnTo>
                  <a:pt x="2543" y="669"/>
                </a:lnTo>
                <a:lnTo>
                  <a:pt x="2517" y="678"/>
                </a:lnTo>
                <a:lnTo>
                  <a:pt x="2487" y="688"/>
                </a:lnTo>
                <a:lnTo>
                  <a:pt x="2456" y="701"/>
                </a:lnTo>
                <a:lnTo>
                  <a:pt x="2422" y="715"/>
                </a:lnTo>
                <a:lnTo>
                  <a:pt x="2387" y="731"/>
                </a:lnTo>
                <a:lnTo>
                  <a:pt x="2352" y="748"/>
                </a:lnTo>
                <a:lnTo>
                  <a:pt x="2316" y="769"/>
                </a:lnTo>
                <a:lnTo>
                  <a:pt x="2279" y="791"/>
                </a:lnTo>
                <a:lnTo>
                  <a:pt x="2241" y="816"/>
                </a:lnTo>
                <a:lnTo>
                  <a:pt x="2204" y="843"/>
                </a:lnTo>
                <a:lnTo>
                  <a:pt x="2167" y="873"/>
                </a:lnTo>
                <a:lnTo>
                  <a:pt x="2130" y="905"/>
                </a:lnTo>
                <a:lnTo>
                  <a:pt x="2093" y="940"/>
                </a:lnTo>
                <a:lnTo>
                  <a:pt x="2076" y="960"/>
                </a:lnTo>
                <a:lnTo>
                  <a:pt x="2057" y="978"/>
                </a:lnTo>
                <a:lnTo>
                  <a:pt x="2040" y="999"/>
                </a:lnTo>
                <a:lnTo>
                  <a:pt x="2024" y="1020"/>
                </a:lnTo>
                <a:lnTo>
                  <a:pt x="2006" y="1042"/>
                </a:lnTo>
                <a:lnTo>
                  <a:pt x="1990" y="1064"/>
                </a:lnTo>
                <a:lnTo>
                  <a:pt x="1974" y="1087"/>
                </a:lnTo>
                <a:lnTo>
                  <a:pt x="1959" y="1111"/>
                </a:lnTo>
                <a:lnTo>
                  <a:pt x="1944" y="1136"/>
                </a:lnTo>
                <a:lnTo>
                  <a:pt x="1929" y="1162"/>
                </a:lnTo>
                <a:lnTo>
                  <a:pt x="1915" y="1188"/>
                </a:lnTo>
                <a:lnTo>
                  <a:pt x="1902" y="1216"/>
                </a:lnTo>
                <a:lnTo>
                  <a:pt x="1890" y="1244"/>
                </a:lnTo>
                <a:lnTo>
                  <a:pt x="1877" y="1274"/>
                </a:lnTo>
                <a:lnTo>
                  <a:pt x="1865" y="1304"/>
                </a:lnTo>
                <a:lnTo>
                  <a:pt x="1855" y="1335"/>
                </a:lnTo>
                <a:lnTo>
                  <a:pt x="1845" y="1367"/>
                </a:lnTo>
                <a:lnTo>
                  <a:pt x="1835" y="1400"/>
                </a:lnTo>
                <a:lnTo>
                  <a:pt x="1826" y="1433"/>
                </a:lnTo>
                <a:lnTo>
                  <a:pt x="1818" y="1469"/>
                </a:lnTo>
                <a:lnTo>
                  <a:pt x="1811" y="1505"/>
                </a:lnTo>
                <a:lnTo>
                  <a:pt x="1805" y="1542"/>
                </a:lnTo>
                <a:lnTo>
                  <a:pt x="2660" y="1542"/>
                </a:lnTo>
                <a:lnTo>
                  <a:pt x="2660" y="640"/>
                </a:lnTo>
                <a:close/>
                <a:moveTo>
                  <a:pt x="3171" y="1542"/>
                </a:moveTo>
                <a:lnTo>
                  <a:pt x="4027" y="1542"/>
                </a:lnTo>
                <a:lnTo>
                  <a:pt x="4020" y="1505"/>
                </a:lnTo>
                <a:lnTo>
                  <a:pt x="4013" y="1469"/>
                </a:lnTo>
                <a:lnTo>
                  <a:pt x="4005" y="1433"/>
                </a:lnTo>
                <a:lnTo>
                  <a:pt x="3997" y="1400"/>
                </a:lnTo>
                <a:lnTo>
                  <a:pt x="3987" y="1367"/>
                </a:lnTo>
                <a:lnTo>
                  <a:pt x="3977" y="1335"/>
                </a:lnTo>
                <a:lnTo>
                  <a:pt x="3965" y="1304"/>
                </a:lnTo>
                <a:lnTo>
                  <a:pt x="3954" y="1274"/>
                </a:lnTo>
                <a:lnTo>
                  <a:pt x="3942" y="1244"/>
                </a:lnTo>
                <a:lnTo>
                  <a:pt x="3930" y="1216"/>
                </a:lnTo>
                <a:lnTo>
                  <a:pt x="3916" y="1188"/>
                </a:lnTo>
                <a:lnTo>
                  <a:pt x="3902" y="1162"/>
                </a:lnTo>
                <a:lnTo>
                  <a:pt x="3887" y="1136"/>
                </a:lnTo>
                <a:lnTo>
                  <a:pt x="3872" y="1111"/>
                </a:lnTo>
                <a:lnTo>
                  <a:pt x="3857" y="1087"/>
                </a:lnTo>
                <a:lnTo>
                  <a:pt x="3841" y="1064"/>
                </a:lnTo>
                <a:lnTo>
                  <a:pt x="3824" y="1042"/>
                </a:lnTo>
                <a:lnTo>
                  <a:pt x="3808" y="1020"/>
                </a:lnTo>
                <a:lnTo>
                  <a:pt x="3791" y="999"/>
                </a:lnTo>
                <a:lnTo>
                  <a:pt x="3774" y="978"/>
                </a:lnTo>
                <a:lnTo>
                  <a:pt x="3756" y="960"/>
                </a:lnTo>
                <a:lnTo>
                  <a:pt x="3738" y="940"/>
                </a:lnTo>
                <a:lnTo>
                  <a:pt x="3702" y="905"/>
                </a:lnTo>
                <a:lnTo>
                  <a:pt x="3665" y="873"/>
                </a:lnTo>
                <a:lnTo>
                  <a:pt x="3627" y="843"/>
                </a:lnTo>
                <a:lnTo>
                  <a:pt x="3590" y="816"/>
                </a:lnTo>
                <a:lnTo>
                  <a:pt x="3553" y="791"/>
                </a:lnTo>
                <a:lnTo>
                  <a:pt x="3516" y="769"/>
                </a:lnTo>
                <a:lnTo>
                  <a:pt x="3479" y="748"/>
                </a:lnTo>
                <a:lnTo>
                  <a:pt x="3443" y="731"/>
                </a:lnTo>
                <a:lnTo>
                  <a:pt x="3410" y="715"/>
                </a:lnTo>
                <a:lnTo>
                  <a:pt x="3376" y="701"/>
                </a:lnTo>
                <a:lnTo>
                  <a:pt x="3345" y="688"/>
                </a:lnTo>
                <a:lnTo>
                  <a:pt x="3315" y="678"/>
                </a:lnTo>
                <a:lnTo>
                  <a:pt x="3287" y="669"/>
                </a:lnTo>
                <a:lnTo>
                  <a:pt x="3239" y="655"/>
                </a:lnTo>
                <a:lnTo>
                  <a:pt x="3203" y="647"/>
                </a:lnTo>
                <a:lnTo>
                  <a:pt x="3179" y="642"/>
                </a:lnTo>
                <a:lnTo>
                  <a:pt x="3171" y="640"/>
                </a:lnTo>
                <a:lnTo>
                  <a:pt x="3171" y="1542"/>
                </a:lnTo>
                <a:close/>
              </a:path>
            </a:pathLst>
          </a:custGeom>
          <a:solidFill>
            <a:srgbClr val="FFFFFF"/>
          </a:solidFill>
          <a:ln>
            <a:noFill/>
          </a:ln>
        </p:spPr>
        <p:txBody>
          <a:bodyPr/>
          <a:lstStyle/>
          <a:p>
            <a:endParaRPr lang="zh-CN" altLang="en-US"/>
          </a:p>
        </p:txBody>
      </p:sp>
      <p:sp>
        <p:nvSpPr>
          <p:cNvPr id="33" name="Freeform 522"/>
          <p:cNvSpPr>
            <a:spLocks noEditPoints="1"/>
          </p:cNvSpPr>
          <p:nvPr/>
        </p:nvSpPr>
        <p:spPr bwMode="auto">
          <a:xfrm>
            <a:off x="3732018" y="4160333"/>
            <a:ext cx="569955" cy="569955"/>
          </a:xfrm>
          <a:custGeom>
            <a:avLst/>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rgbClr val="FFFFFF"/>
          </a:solidFill>
          <a:ln>
            <a:noFill/>
          </a:ln>
          <a:effectLst/>
        </p:spPr>
        <p:txBody>
          <a:bodyPr/>
          <a:lstStyle/>
          <a:p>
            <a:endParaRPr lang="zh-CN" altLang="en-US" sz="2400"/>
          </a:p>
        </p:txBody>
      </p:sp>
      <p:sp>
        <p:nvSpPr>
          <p:cNvPr id="38" name="矩形 37"/>
          <p:cNvSpPr/>
          <p:nvPr/>
        </p:nvSpPr>
        <p:spPr>
          <a:xfrm>
            <a:off x="9157249" y="315260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38"/>
          <p:cNvSpPr/>
          <p:nvPr/>
        </p:nvSpPr>
        <p:spPr>
          <a:xfrm>
            <a:off x="9157250" y="278937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8322717" y="5258077"/>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1" name="圆角矩形 40"/>
          <p:cNvSpPr/>
          <p:nvPr/>
        </p:nvSpPr>
        <p:spPr>
          <a:xfrm>
            <a:off x="8322718" y="4894849"/>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574474" y="4850529"/>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3" name="圆角矩形 42"/>
          <p:cNvSpPr/>
          <p:nvPr/>
        </p:nvSpPr>
        <p:spPr>
          <a:xfrm>
            <a:off x="574475" y="4487301"/>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4" name="矩形 43"/>
          <p:cNvSpPr/>
          <p:nvPr/>
        </p:nvSpPr>
        <p:spPr>
          <a:xfrm>
            <a:off x="764679" y="256539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5" name="圆角矩形 44"/>
          <p:cNvSpPr/>
          <p:nvPr/>
        </p:nvSpPr>
        <p:spPr>
          <a:xfrm>
            <a:off x="764680" y="220216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54" name="Rounded Rectangle 24"/>
          <p:cNvSpPr/>
          <p:nvPr/>
        </p:nvSpPr>
        <p:spPr>
          <a:xfrm>
            <a:off x="4872319" y="3725340"/>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5" name="Rounded Rectangle 24"/>
          <p:cNvSpPr/>
          <p:nvPr/>
        </p:nvSpPr>
        <p:spPr>
          <a:xfrm>
            <a:off x="7208589" y="3137824"/>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5" name="Shape 1855"/>
          <p:cNvSpPr/>
          <p:nvPr/>
        </p:nvSpPr>
        <p:spPr>
          <a:xfrm>
            <a:off x="2075684" y="1768414"/>
            <a:ext cx="280225" cy="2536886"/>
          </a:xfrm>
          <a:prstGeom prst="roundRect">
            <a:avLst>
              <a:gd name="adj" fmla="val 50000"/>
            </a:avLst>
          </a:prstGeom>
          <a:solidFill>
            <a:schemeClr val="accent1"/>
          </a:solidFill>
          <a:ln w="12700">
            <a:miter lim="400000"/>
          </a:ln>
        </p:spPr>
        <p:txBody>
          <a:bodyPr lIns="0" tIns="0" rIns="0" bIns="0"/>
          <a:lstStyle/>
          <a:p>
            <a:pPr lvl="0"/>
            <a:endParaRPr/>
          </a:p>
        </p:txBody>
      </p:sp>
      <p:sp>
        <p:nvSpPr>
          <p:cNvPr id="16" name="Shape 1868"/>
          <p:cNvSpPr/>
          <p:nvPr/>
        </p:nvSpPr>
        <p:spPr>
          <a:xfrm>
            <a:off x="1815476" y="2636537"/>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endParaRPr/>
          </a:p>
        </p:txBody>
      </p:sp>
      <p:sp>
        <p:nvSpPr>
          <p:cNvPr id="17" name="KSO_Shape"/>
          <p:cNvSpPr/>
          <p:nvPr/>
        </p:nvSpPr>
        <p:spPr>
          <a:xfrm>
            <a:off x="2039893" y="2919295"/>
            <a:ext cx="351805" cy="235123"/>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en-US">
              <a:solidFill>
                <a:schemeClr val="tx1"/>
              </a:solidFill>
              <a:latin typeface="Calibri" panose="020F0502020204030204" pitchFamily="34" charset="0"/>
              <a:ea typeface="幼圆" panose="02010509060101010101" pitchFamily="49" charset="-122"/>
            </a:endParaRPr>
          </a:p>
        </p:txBody>
      </p:sp>
      <p:sp>
        <p:nvSpPr>
          <p:cNvPr id="18" name="矩形 17"/>
          <p:cNvSpPr/>
          <p:nvPr/>
        </p:nvSpPr>
        <p:spPr>
          <a:xfrm>
            <a:off x="2688133" y="29364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矩形 18"/>
          <p:cNvSpPr/>
          <p:nvPr/>
        </p:nvSpPr>
        <p:spPr>
          <a:xfrm>
            <a:off x="2688133" y="2127524"/>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0" name="Shape 1855"/>
          <p:cNvSpPr/>
          <p:nvPr/>
        </p:nvSpPr>
        <p:spPr>
          <a:xfrm>
            <a:off x="7019159" y="1768414"/>
            <a:ext cx="280225" cy="2536886"/>
          </a:xfrm>
          <a:prstGeom prst="roundRect">
            <a:avLst>
              <a:gd name="adj" fmla="val 50000"/>
            </a:avLst>
          </a:prstGeom>
          <a:solidFill>
            <a:schemeClr val="accent1"/>
          </a:solidFill>
          <a:ln w="12700">
            <a:miter lim="400000"/>
          </a:ln>
        </p:spPr>
        <p:txBody>
          <a:bodyPr lIns="0" tIns="0" rIns="0" bIns="0"/>
          <a:lstStyle/>
          <a:p>
            <a:pPr lvl="0"/>
            <a:endParaRPr/>
          </a:p>
        </p:txBody>
      </p:sp>
      <p:sp>
        <p:nvSpPr>
          <p:cNvPr id="21" name="Shape 1868"/>
          <p:cNvSpPr/>
          <p:nvPr/>
        </p:nvSpPr>
        <p:spPr>
          <a:xfrm>
            <a:off x="6758951" y="2636537"/>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endParaRPr/>
          </a:p>
        </p:txBody>
      </p:sp>
      <p:sp>
        <p:nvSpPr>
          <p:cNvPr id="22" name="矩形 21"/>
          <p:cNvSpPr/>
          <p:nvPr/>
        </p:nvSpPr>
        <p:spPr>
          <a:xfrm>
            <a:off x="7631608" y="29364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7631608" y="2127524"/>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4" name="KSO_Shape"/>
          <p:cNvSpPr/>
          <p:nvPr/>
        </p:nvSpPr>
        <p:spPr bwMode="auto">
          <a:xfrm>
            <a:off x="6996384" y="2868354"/>
            <a:ext cx="325774" cy="337007"/>
          </a:xfrm>
          <a:custGeom>
            <a:avLst/>
            <a:gdLst>
              <a:gd name="T0" fmla="*/ 2147483646 w 90"/>
              <a:gd name="T1" fmla="*/ 2147483646 h 93"/>
              <a:gd name="T2" fmla="*/ 2147483646 w 90"/>
              <a:gd name="T3" fmla="*/ 2147483646 h 93"/>
              <a:gd name="T4" fmla="*/ 2147483646 w 90"/>
              <a:gd name="T5" fmla="*/ 2147483646 h 93"/>
              <a:gd name="T6" fmla="*/ 2147483646 w 90"/>
              <a:gd name="T7" fmla="*/ 2147483646 h 93"/>
              <a:gd name="T8" fmla="*/ 2147483646 w 90"/>
              <a:gd name="T9" fmla="*/ 2147483646 h 93"/>
              <a:gd name="T10" fmla="*/ 0 w 90"/>
              <a:gd name="T11" fmla="*/ 2147483646 h 93"/>
              <a:gd name="T12" fmla="*/ 0 w 90"/>
              <a:gd name="T13" fmla="*/ 2147483646 h 93"/>
              <a:gd name="T14" fmla="*/ 2147483646 w 90"/>
              <a:gd name="T15" fmla="*/ 2147483646 h 93"/>
              <a:gd name="T16" fmla="*/ 2147483646 w 90"/>
              <a:gd name="T17" fmla="*/ 2147483646 h 93"/>
              <a:gd name="T18" fmla="*/ 2147483646 w 90"/>
              <a:gd name="T19" fmla="*/ 2147483646 h 93"/>
              <a:gd name="T20" fmla="*/ 2147483646 w 90"/>
              <a:gd name="T21" fmla="*/ 2147483646 h 93"/>
              <a:gd name="T22" fmla="*/ 2147483646 w 90"/>
              <a:gd name="T23" fmla="*/ 2147483646 h 93"/>
              <a:gd name="T24" fmla="*/ 2147483646 w 90"/>
              <a:gd name="T25" fmla="*/ 2147483646 h 93"/>
              <a:gd name="T26" fmla="*/ 2147483646 w 90"/>
              <a:gd name="T27" fmla="*/ 2147483646 h 93"/>
              <a:gd name="T28" fmla="*/ 2147483646 w 90"/>
              <a:gd name="T29" fmla="*/ 2147483646 h 93"/>
              <a:gd name="T30" fmla="*/ 2147483646 w 90"/>
              <a:gd name="T31" fmla="*/ 2147483646 h 93"/>
              <a:gd name="T32" fmla="*/ 2147483646 w 90"/>
              <a:gd name="T33" fmla="*/ 2147483646 h 93"/>
              <a:gd name="T34" fmla="*/ 2147483646 w 90"/>
              <a:gd name="T35" fmla="*/ 2147483646 h 93"/>
              <a:gd name="T36" fmla="*/ 2147483646 w 90"/>
              <a:gd name="T37" fmla="*/ 2147483646 h 93"/>
              <a:gd name="T38" fmla="*/ 2147483646 w 90"/>
              <a:gd name="T39" fmla="*/ 2147483646 h 93"/>
              <a:gd name="T40" fmla="*/ 2147483646 w 90"/>
              <a:gd name="T41" fmla="*/ 2147483646 h 93"/>
              <a:gd name="T42" fmla="*/ 2147483646 w 90"/>
              <a:gd name="T43" fmla="*/ 2147483646 h 93"/>
              <a:gd name="T44" fmla="*/ 2147483646 w 90"/>
              <a:gd name="T45" fmla="*/ 2147483646 h 93"/>
              <a:gd name="T46" fmla="*/ 2147483646 w 90"/>
              <a:gd name="T47" fmla="*/ 2147483646 h 93"/>
              <a:gd name="T48" fmla="*/ 2147483646 w 90"/>
              <a:gd name="T49" fmla="*/ 2147483646 h 93"/>
              <a:gd name="T50" fmla="*/ 2147483646 w 90"/>
              <a:gd name="T51" fmla="*/ 2147483646 h 93"/>
              <a:gd name="T52" fmla="*/ 2147483646 w 90"/>
              <a:gd name="T53" fmla="*/ 2147483646 h 93"/>
              <a:gd name="T54" fmla="*/ 2147483646 w 90"/>
              <a:gd name="T55" fmla="*/ 2147483646 h 93"/>
              <a:gd name="T56" fmla="*/ 2147483646 w 90"/>
              <a:gd name="T57" fmla="*/ 2147483646 h 93"/>
              <a:gd name="T58" fmla="*/ 2147483646 w 90"/>
              <a:gd name="T59" fmla="*/ 2147483646 h 93"/>
              <a:gd name="T60" fmla="*/ 2147483646 w 90"/>
              <a:gd name="T61" fmla="*/ 2147483646 h 93"/>
              <a:gd name="T62" fmla="*/ 2147483646 w 90"/>
              <a:gd name="T63" fmla="*/ 2147483646 h 93"/>
              <a:gd name="T64" fmla="*/ 2147483646 w 90"/>
              <a:gd name="T65" fmla="*/ 2147483646 h 93"/>
              <a:gd name="T66" fmla="*/ 2147483646 w 90"/>
              <a:gd name="T67" fmla="*/ 2147483646 h 93"/>
              <a:gd name="T68" fmla="*/ 2147483646 w 90"/>
              <a:gd name="T69" fmla="*/ 2147483646 h 93"/>
              <a:gd name="T70" fmla="*/ 2147483646 w 90"/>
              <a:gd name="T71" fmla="*/ 2147483646 h 93"/>
              <a:gd name="T72" fmla="*/ 2147483646 w 90"/>
              <a:gd name="T73" fmla="*/ 2147483646 h 93"/>
              <a:gd name="T74" fmla="*/ 2147483646 w 90"/>
              <a:gd name="T75" fmla="*/ 2147483646 h 93"/>
              <a:gd name="T76" fmla="*/ 2147483646 w 90"/>
              <a:gd name="T77" fmla="*/ 2147483646 h 93"/>
              <a:gd name="T78" fmla="*/ 2147483646 w 90"/>
              <a:gd name="T79" fmla="*/ 2147483646 h 93"/>
              <a:gd name="T80" fmla="*/ 2147483646 w 90"/>
              <a:gd name="T81" fmla="*/ 2147483646 h 93"/>
              <a:gd name="T82" fmla="*/ 2147483646 w 90"/>
              <a:gd name="T83" fmla="*/ 2147483646 h 93"/>
              <a:gd name="T84" fmla="*/ 2147483646 w 90"/>
              <a:gd name="T85" fmla="*/ 2147483646 h 93"/>
              <a:gd name="T86" fmla="*/ 2147483646 w 90"/>
              <a:gd name="T87" fmla="*/ 2147483646 h 93"/>
              <a:gd name="T88" fmla="*/ 2147483646 w 90"/>
              <a:gd name="T89" fmla="*/ 2147483646 h 93"/>
              <a:gd name="T90" fmla="*/ 2147483646 w 90"/>
              <a:gd name="T91" fmla="*/ 2147483646 h 93"/>
              <a:gd name="T92" fmla="*/ 2147483646 w 90"/>
              <a:gd name="T93" fmla="*/ 2147483646 h 93"/>
              <a:gd name="T94" fmla="*/ 2147483646 w 90"/>
              <a:gd name="T95" fmla="*/ 2147483646 h 93"/>
              <a:gd name="T96" fmla="*/ 2147483646 w 90"/>
              <a:gd name="T97" fmla="*/ 2147483646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zh-CN" altLang="en-US"/>
          </a:p>
        </p:txBody>
      </p:sp>
      <p:sp>
        <p:nvSpPr>
          <p:cNvPr id="25" name="Shape 1855"/>
          <p:cNvSpPr/>
          <p:nvPr/>
        </p:nvSpPr>
        <p:spPr>
          <a:xfrm rot="5400000">
            <a:off x="6066955" y="35178"/>
            <a:ext cx="58091" cy="10105575"/>
          </a:xfrm>
          <a:prstGeom prst="roundRect">
            <a:avLst>
              <a:gd name="adj" fmla="val 50000"/>
            </a:avLst>
          </a:prstGeom>
          <a:solidFill>
            <a:schemeClr val="accent1"/>
          </a:solidFill>
          <a:ln w="12700">
            <a:miter lim="400000"/>
          </a:ln>
        </p:spPr>
        <p:txBody>
          <a:bodyPr lIns="0" tIns="0" rIns="0" bIns="0"/>
          <a:lstStyle/>
          <a:p>
            <a:pPr lvl="0"/>
            <a:endParaRPr/>
          </a:p>
        </p:txBody>
      </p:sp>
      <p:sp>
        <p:nvSpPr>
          <p:cNvPr id="26" name="矩形 25"/>
          <p:cNvSpPr/>
          <p:nvPr/>
        </p:nvSpPr>
        <p:spPr>
          <a:xfrm>
            <a:off x="1136129" y="5307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6" name="矩形 15"/>
          <p:cNvSpPr/>
          <p:nvPr/>
        </p:nvSpPr>
        <p:spPr>
          <a:xfrm>
            <a:off x="9532117" y="2378387"/>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7" name="矩形 16"/>
          <p:cNvSpPr/>
          <p:nvPr/>
        </p:nvSpPr>
        <p:spPr>
          <a:xfrm>
            <a:off x="3968992" y="2378387"/>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8" name="矩形 17"/>
          <p:cNvSpPr/>
          <p:nvPr/>
        </p:nvSpPr>
        <p:spPr>
          <a:xfrm>
            <a:off x="1187430" y="2378387"/>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9" name="Freeform 101"/>
          <p:cNvSpPr>
            <a:spLocks noEditPoints="1"/>
          </p:cNvSpPr>
          <p:nvPr/>
        </p:nvSpPr>
        <p:spPr bwMode="auto">
          <a:xfrm>
            <a:off x="1519390" y="2781283"/>
            <a:ext cx="808535" cy="535777"/>
          </a:xfrm>
          <a:custGeom>
            <a:avLst/>
            <a:gdLst/>
            <a:ahLst/>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rgbClr val="FFFFFF"/>
          </a:solid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 name="矩形 19"/>
          <p:cNvSpPr/>
          <p:nvPr/>
        </p:nvSpPr>
        <p:spPr>
          <a:xfrm>
            <a:off x="6750554" y="2378387"/>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KSO_Shape"/>
          <p:cNvSpPr/>
          <p:nvPr/>
        </p:nvSpPr>
        <p:spPr bwMode="auto">
          <a:xfrm>
            <a:off x="7147535" y="2770424"/>
            <a:ext cx="678493" cy="55749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22" name="KSO_Shape"/>
          <p:cNvSpPr/>
          <p:nvPr/>
        </p:nvSpPr>
        <p:spPr bwMode="auto">
          <a:xfrm>
            <a:off x="4341770" y="2685722"/>
            <a:ext cx="726898" cy="726898"/>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KSO_Shape"/>
          <p:cNvSpPr/>
          <p:nvPr/>
        </p:nvSpPr>
        <p:spPr>
          <a:xfrm>
            <a:off x="9924899" y="2636211"/>
            <a:ext cx="686891" cy="825921"/>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24" name="矩形 23"/>
          <p:cNvSpPr/>
          <p:nvPr/>
        </p:nvSpPr>
        <p:spPr>
          <a:xfrm>
            <a:off x="1058180" y="3914749"/>
            <a:ext cx="4509873" cy="2327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矩形 24"/>
          <p:cNvSpPr/>
          <p:nvPr/>
        </p:nvSpPr>
        <p:spPr>
          <a:xfrm>
            <a:off x="6638010" y="3914749"/>
            <a:ext cx="4509873" cy="2327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矩形 8"/>
          <p:cNvSpPr/>
          <p:nvPr/>
        </p:nvSpPr>
        <p:spPr>
          <a:xfrm>
            <a:off x="1136129" y="521242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 name="文本框 9"/>
          <p:cNvSpPr txBox="1"/>
          <p:nvPr/>
        </p:nvSpPr>
        <p:spPr>
          <a:xfrm>
            <a:off x="404621" y="536482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grpSp>
        <p:nvGrpSpPr>
          <p:cNvPr id="11" name="组合 10"/>
          <p:cNvGrpSpPr/>
          <p:nvPr/>
        </p:nvGrpSpPr>
        <p:grpSpPr>
          <a:xfrm>
            <a:off x="2609863" y="2311119"/>
            <a:ext cx="1295016" cy="2347403"/>
            <a:chOff x="3546849" y="3594011"/>
            <a:chExt cx="1295016" cy="2347403"/>
          </a:xfrm>
        </p:grpSpPr>
        <p:sp>
          <p:nvSpPr>
            <p:cNvPr id="12" name="自由: 形状 11"/>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椭圆 12"/>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tx1"/>
                  </a:solidFill>
                </a:rPr>
                <a:t>01</a:t>
              </a:r>
              <a:endParaRPr lang="zh-CN" altLang="en-US" sz="4400" b="1" dirty="0">
                <a:solidFill>
                  <a:schemeClr val="tx1"/>
                </a:solidFill>
              </a:endParaRPr>
            </a:p>
          </p:txBody>
        </p:sp>
      </p:grpSp>
      <p:sp>
        <p:nvSpPr>
          <p:cNvPr id="14" name="矩形 13"/>
          <p:cNvSpPr/>
          <p:nvPr/>
        </p:nvSpPr>
        <p:spPr>
          <a:xfrm>
            <a:off x="882259" y="2087361"/>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4253813" y="2163561"/>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6" name="组合 15"/>
          <p:cNvGrpSpPr/>
          <p:nvPr/>
        </p:nvGrpSpPr>
        <p:grpSpPr>
          <a:xfrm>
            <a:off x="8287122" y="2311119"/>
            <a:ext cx="1295016" cy="2347403"/>
            <a:chOff x="3546849" y="3594011"/>
            <a:chExt cx="1295016" cy="2347403"/>
          </a:xfrm>
        </p:grpSpPr>
        <p:sp>
          <p:nvSpPr>
            <p:cNvPr id="17" name="自由: 形状 16"/>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椭圆 17"/>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tx1"/>
                  </a:solidFill>
                </a:rPr>
                <a:t>02</a:t>
              </a:r>
              <a:endParaRPr lang="zh-CN" altLang="en-US" sz="4400" b="1" dirty="0">
                <a:solidFill>
                  <a:schemeClr val="tx1"/>
                </a:solidFill>
              </a:endParaRPr>
            </a:p>
          </p:txBody>
        </p:sp>
      </p:grpSp>
      <p:sp>
        <p:nvSpPr>
          <p:cNvPr id="19" name="矩形 18"/>
          <p:cNvSpPr/>
          <p:nvPr/>
        </p:nvSpPr>
        <p:spPr>
          <a:xfrm>
            <a:off x="6559518" y="2087361"/>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0" name="矩形 19"/>
          <p:cNvSpPr/>
          <p:nvPr/>
        </p:nvSpPr>
        <p:spPr>
          <a:xfrm>
            <a:off x="9931072" y="2163561"/>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540506" y="2295664"/>
            <a:ext cx="1510029" cy="1510029"/>
          </a:xfrm>
          <a:prstGeom prst="ellipse">
            <a:avLst/>
          </a:prstGeom>
          <a:solidFill>
            <a:schemeClr val="accent1"/>
          </a:solidFill>
          <a:ln>
            <a:noFill/>
          </a:ln>
        </p:spPr>
        <p:txBody>
          <a:bodyPr/>
          <a:lstStyle/>
          <a:p>
            <a:endParaRPr lang="zh-CN" altLang="en-US"/>
          </a:p>
        </p:txBody>
      </p:sp>
      <p:sp>
        <p:nvSpPr>
          <p:cNvPr id="14342" name="Freeform 8"/>
          <p:cNvSpPr/>
          <p:nvPr/>
        </p:nvSpPr>
        <p:spPr bwMode="auto">
          <a:xfrm>
            <a:off x="4141466" y="2294831"/>
            <a:ext cx="1510029" cy="151002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5"/>
          <p:cNvSpPr/>
          <p:nvPr/>
        </p:nvSpPr>
        <p:spPr bwMode="auto">
          <a:xfrm>
            <a:off x="6540506" y="3997875"/>
            <a:ext cx="1510029" cy="1510029"/>
          </a:xfrm>
          <a:prstGeom prst="ellipse">
            <a:avLst/>
          </a:prstGeom>
          <a:solidFill>
            <a:schemeClr val="accent1"/>
          </a:solidFill>
          <a:ln>
            <a:noFill/>
          </a:ln>
        </p:spPr>
        <p:txBody>
          <a:bodyPr/>
          <a:lstStyle/>
          <a:p>
            <a:endParaRPr lang="zh-CN" altLang="en-US"/>
          </a:p>
        </p:txBody>
      </p:sp>
      <p:sp>
        <p:nvSpPr>
          <p:cNvPr id="15" name="Freeform 8"/>
          <p:cNvSpPr/>
          <p:nvPr/>
        </p:nvSpPr>
        <p:spPr bwMode="auto">
          <a:xfrm>
            <a:off x="4141466" y="3997042"/>
            <a:ext cx="1510029" cy="1510029"/>
          </a:xfrm>
          <a:prstGeom prst="ellipse">
            <a:avLst/>
          </a:prstGeom>
          <a:solidFill>
            <a:schemeClr val="accent1"/>
          </a:solidFill>
          <a:ln>
            <a:noFill/>
          </a:ln>
        </p:spPr>
        <p:txBody>
          <a:bodyPr/>
          <a:lstStyle/>
          <a:p>
            <a:endParaRPr lang="zh-CN" altLang="en-US"/>
          </a:p>
        </p:txBody>
      </p:sp>
      <p:sp>
        <p:nvSpPr>
          <p:cNvPr id="16" name="KSO_Shape"/>
          <p:cNvSpPr/>
          <p:nvPr/>
        </p:nvSpPr>
        <p:spPr bwMode="auto">
          <a:xfrm>
            <a:off x="4370905" y="4329064"/>
            <a:ext cx="972264" cy="98972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0" name="KSO_Shape"/>
          <p:cNvSpPr/>
          <p:nvPr/>
        </p:nvSpPr>
        <p:spPr bwMode="auto">
          <a:xfrm>
            <a:off x="4370905" y="2742530"/>
            <a:ext cx="972264" cy="758366"/>
          </a:xfrm>
          <a:custGeom>
            <a:avLst/>
            <a:gdLst/>
            <a:ahLst/>
            <a:cxnLst/>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1" name="KSO_Shape"/>
          <p:cNvSpPr/>
          <p:nvPr/>
        </p:nvSpPr>
        <p:spPr bwMode="auto">
          <a:xfrm>
            <a:off x="6972753" y="2735442"/>
            <a:ext cx="645535" cy="630473"/>
          </a:xfrm>
          <a:custGeom>
            <a:avLst/>
            <a:gdLst/>
            <a:ahLst/>
            <a:cxnLst/>
            <a:rect l="0" t="0" r="r" b="b"/>
            <a:pathLst>
              <a:path w="5833534" h="5697984">
                <a:moveTo>
                  <a:pt x="4116344" y="2028563"/>
                </a:moveTo>
                <a:lnTo>
                  <a:pt x="4115715" y="2034106"/>
                </a:lnTo>
                <a:lnTo>
                  <a:pt x="4105639" y="2083992"/>
                </a:lnTo>
                <a:lnTo>
                  <a:pt x="4085489" y="2122793"/>
                </a:lnTo>
                <a:lnTo>
                  <a:pt x="4055263" y="2161593"/>
                </a:lnTo>
                <a:lnTo>
                  <a:pt x="4025038" y="2189308"/>
                </a:lnTo>
                <a:lnTo>
                  <a:pt x="3989775" y="2211480"/>
                </a:lnTo>
                <a:lnTo>
                  <a:pt x="3959549" y="2223952"/>
                </a:lnTo>
                <a:lnTo>
                  <a:pt x="3959549" y="2244737"/>
                </a:lnTo>
                <a:lnTo>
                  <a:pt x="3964587" y="2266909"/>
                </a:lnTo>
                <a:lnTo>
                  <a:pt x="3974662" y="2289081"/>
                </a:lnTo>
                <a:lnTo>
                  <a:pt x="3989775" y="2311252"/>
                </a:lnTo>
                <a:lnTo>
                  <a:pt x="4004887" y="2327881"/>
                </a:lnTo>
                <a:lnTo>
                  <a:pt x="4161053" y="2460911"/>
                </a:lnTo>
                <a:lnTo>
                  <a:pt x="4352482" y="2189308"/>
                </a:lnTo>
                <a:lnTo>
                  <a:pt x="4196316" y="2056277"/>
                </a:lnTo>
                <a:lnTo>
                  <a:pt x="4176166" y="2045192"/>
                </a:lnTo>
                <a:lnTo>
                  <a:pt x="4156015" y="2034106"/>
                </a:lnTo>
                <a:lnTo>
                  <a:pt x="4135865" y="2028563"/>
                </a:lnTo>
                <a:lnTo>
                  <a:pt x="4116344" y="2028563"/>
                </a:lnTo>
                <a:close/>
                <a:moveTo>
                  <a:pt x="2040226" y="1191580"/>
                </a:moveTo>
                <a:lnTo>
                  <a:pt x="2125865" y="1191580"/>
                </a:lnTo>
                <a:lnTo>
                  <a:pt x="2211504" y="1202666"/>
                </a:lnTo>
                <a:lnTo>
                  <a:pt x="2292105" y="1224838"/>
                </a:lnTo>
                <a:lnTo>
                  <a:pt x="2332406" y="1241466"/>
                </a:lnTo>
                <a:lnTo>
                  <a:pt x="2372707" y="1258095"/>
                </a:lnTo>
                <a:lnTo>
                  <a:pt x="2398150" y="1274092"/>
                </a:lnTo>
                <a:lnTo>
                  <a:pt x="3989775" y="1768045"/>
                </a:lnTo>
                <a:lnTo>
                  <a:pt x="4025038" y="1790217"/>
                </a:lnTo>
                <a:lnTo>
                  <a:pt x="4060301" y="1823474"/>
                </a:lnTo>
                <a:lnTo>
                  <a:pt x="4085489" y="1856732"/>
                </a:lnTo>
                <a:lnTo>
                  <a:pt x="4091442" y="1869834"/>
                </a:lnTo>
                <a:lnTo>
                  <a:pt x="4100602" y="1867818"/>
                </a:lnTo>
                <a:lnTo>
                  <a:pt x="4145940" y="1862275"/>
                </a:lnTo>
                <a:lnTo>
                  <a:pt x="4196316" y="1873361"/>
                </a:lnTo>
                <a:lnTo>
                  <a:pt x="4241655" y="1889989"/>
                </a:lnTo>
                <a:lnTo>
                  <a:pt x="4281955" y="1923247"/>
                </a:lnTo>
                <a:lnTo>
                  <a:pt x="4443158" y="2061820"/>
                </a:lnTo>
                <a:lnTo>
                  <a:pt x="4785715" y="1585128"/>
                </a:lnTo>
                <a:lnTo>
                  <a:pt x="4800827" y="1568499"/>
                </a:lnTo>
                <a:lnTo>
                  <a:pt x="4815940" y="1557414"/>
                </a:lnTo>
                <a:lnTo>
                  <a:pt x="4836091" y="1546328"/>
                </a:lnTo>
                <a:lnTo>
                  <a:pt x="4856241" y="1540785"/>
                </a:lnTo>
                <a:lnTo>
                  <a:pt x="4876391" y="1540785"/>
                </a:lnTo>
                <a:lnTo>
                  <a:pt x="4896542" y="1546328"/>
                </a:lnTo>
                <a:lnTo>
                  <a:pt x="4916692" y="1551871"/>
                </a:lnTo>
                <a:lnTo>
                  <a:pt x="4931805" y="1568499"/>
                </a:lnTo>
                <a:lnTo>
                  <a:pt x="5793233" y="2305709"/>
                </a:lnTo>
                <a:lnTo>
                  <a:pt x="5808346" y="2322338"/>
                </a:lnTo>
                <a:lnTo>
                  <a:pt x="5818421" y="2344510"/>
                </a:lnTo>
                <a:lnTo>
                  <a:pt x="5828497" y="2361139"/>
                </a:lnTo>
                <a:lnTo>
                  <a:pt x="5833534" y="2383311"/>
                </a:lnTo>
                <a:lnTo>
                  <a:pt x="5833534" y="2405482"/>
                </a:lnTo>
                <a:lnTo>
                  <a:pt x="5828497" y="2427654"/>
                </a:lnTo>
                <a:lnTo>
                  <a:pt x="5823459" y="2449826"/>
                </a:lnTo>
                <a:lnTo>
                  <a:pt x="5808346" y="2471997"/>
                </a:lnTo>
                <a:lnTo>
                  <a:pt x="4755489" y="3946417"/>
                </a:lnTo>
                <a:lnTo>
                  <a:pt x="4740376" y="3963046"/>
                </a:lnTo>
                <a:lnTo>
                  <a:pt x="4725264" y="3979675"/>
                </a:lnTo>
                <a:lnTo>
                  <a:pt x="4705113" y="3985218"/>
                </a:lnTo>
                <a:lnTo>
                  <a:pt x="4684963" y="3990761"/>
                </a:lnTo>
                <a:lnTo>
                  <a:pt x="4664812" y="3990761"/>
                </a:lnTo>
                <a:lnTo>
                  <a:pt x="4644662" y="3985218"/>
                </a:lnTo>
                <a:lnTo>
                  <a:pt x="4624512" y="3979675"/>
                </a:lnTo>
                <a:lnTo>
                  <a:pt x="4609399" y="3968589"/>
                </a:lnTo>
                <a:lnTo>
                  <a:pt x="3747970" y="3225836"/>
                </a:lnTo>
                <a:lnTo>
                  <a:pt x="3732857" y="3209207"/>
                </a:lnTo>
                <a:lnTo>
                  <a:pt x="3722782" y="3192579"/>
                </a:lnTo>
                <a:lnTo>
                  <a:pt x="3712707" y="3170407"/>
                </a:lnTo>
                <a:lnTo>
                  <a:pt x="3707669" y="3148235"/>
                </a:lnTo>
                <a:lnTo>
                  <a:pt x="3707669" y="3126063"/>
                </a:lnTo>
                <a:lnTo>
                  <a:pt x="3712707" y="3103892"/>
                </a:lnTo>
                <a:lnTo>
                  <a:pt x="3717745" y="3081720"/>
                </a:lnTo>
                <a:lnTo>
                  <a:pt x="3732857" y="3065091"/>
                </a:lnTo>
                <a:lnTo>
                  <a:pt x="4070376" y="2588399"/>
                </a:lnTo>
                <a:lnTo>
                  <a:pt x="3909173" y="2444283"/>
                </a:lnTo>
                <a:lnTo>
                  <a:pt x="3873910" y="2405482"/>
                </a:lnTo>
                <a:lnTo>
                  <a:pt x="3843684" y="2361139"/>
                </a:lnTo>
                <a:lnTo>
                  <a:pt x="3823534" y="2311252"/>
                </a:lnTo>
                <a:lnTo>
                  <a:pt x="3813459" y="2261366"/>
                </a:lnTo>
                <a:lnTo>
                  <a:pt x="3813459" y="2211480"/>
                </a:lnTo>
                <a:lnTo>
                  <a:pt x="3813729" y="2209996"/>
                </a:lnTo>
                <a:lnTo>
                  <a:pt x="2614518" y="1836763"/>
                </a:lnTo>
                <a:lnTo>
                  <a:pt x="2913586" y="3090555"/>
                </a:lnTo>
                <a:lnTo>
                  <a:pt x="3697594" y="4212478"/>
                </a:lnTo>
                <a:lnTo>
                  <a:pt x="3705792" y="4227513"/>
                </a:lnTo>
                <a:lnTo>
                  <a:pt x="4740376" y="4373223"/>
                </a:lnTo>
                <a:lnTo>
                  <a:pt x="4790752" y="4389852"/>
                </a:lnTo>
                <a:lnTo>
                  <a:pt x="4836091" y="4412024"/>
                </a:lnTo>
                <a:lnTo>
                  <a:pt x="4876391" y="4445281"/>
                </a:lnTo>
                <a:lnTo>
                  <a:pt x="4906617" y="4484082"/>
                </a:lnTo>
                <a:lnTo>
                  <a:pt x="4936842" y="4528425"/>
                </a:lnTo>
                <a:lnTo>
                  <a:pt x="4951955" y="4578312"/>
                </a:lnTo>
                <a:lnTo>
                  <a:pt x="4962030" y="4633741"/>
                </a:lnTo>
                <a:lnTo>
                  <a:pt x="4956993" y="4689171"/>
                </a:lnTo>
                <a:lnTo>
                  <a:pt x="4946918" y="4744600"/>
                </a:lnTo>
                <a:lnTo>
                  <a:pt x="4926767" y="4794486"/>
                </a:lnTo>
                <a:lnTo>
                  <a:pt x="4896542" y="4838830"/>
                </a:lnTo>
                <a:lnTo>
                  <a:pt x="4861279" y="4872087"/>
                </a:lnTo>
                <a:lnTo>
                  <a:pt x="4820978" y="4905345"/>
                </a:lnTo>
                <a:lnTo>
                  <a:pt x="4775639" y="4921974"/>
                </a:lnTo>
                <a:lnTo>
                  <a:pt x="4725264" y="4933060"/>
                </a:lnTo>
                <a:lnTo>
                  <a:pt x="4674888" y="4933060"/>
                </a:lnTo>
                <a:lnTo>
                  <a:pt x="3415489" y="4750143"/>
                </a:lnTo>
                <a:lnTo>
                  <a:pt x="3365113" y="4739057"/>
                </a:lnTo>
                <a:lnTo>
                  <a:pt x="3319775" y="4711342"/>
                </a:lnTo>
                <a:lnTo>
                  <a:pt x="3279474" y="4683628"/>
                </a:lnTo>
                <a:lnTo>
                  <a:pt x="3276115" y="4679317"/>
                </a:lnTo>
                <a:lnTo>
                  <a:pt x="3259324" y="4666999"/>
                </a:lnTo>
                <a:lnTo>
                  <a:pt x="3234136" y="4639284"/>
                </a:lnTo>
                <a:lnTo>
                  <a:pt x="3213985" y="4617112"/>
                </a:lnTo>
                <a:lnTo>
                  <a:pt x="2502629" y="3593564"/>
                </a:lnTo>
                <a:lnTo>
                  <a:pt x="2483534" y="3602756"/>
                </a:lnTo>
                <a:lnTo>
                  <a:pt x="2317294" y="3669271"/>
                </a:lnTo>
                <a:lnTo>
                  <a:pt x="2191354" y="3724700"/>
                </a:lnTo>
                <a:lnTo>
                  <a:pt x="2004963" y="3802301"/>
                </a:lnTo>
                <a:lnTo>
                  <a:pt x="1732933" y="3918703"/>
                </a:lnTo>
                <a:lnTo>
                  <a:pt x="1380301" y="4073905"/>
                </a:lnTo>
                <a:lnTo>
                  <a:pt x="1571730" y="4916431"/>
                </a:lnTo>
                <a:lnTo>
                  <a:pt x="1586842" y="4971860"/>
                </a:lnTo>
                <a:lnTo>
                  <a:pt x="1617068" y="5104890"/>
                </a:lnTo>
                <a:lnTo>
                  <a:pt x="1637218" y="5182492"/>
                </a:lnTo>
                <a:lnTo>
                  <a:pt x="1647293" y="5265636"/>
                </a:lnTo>
                <a:lnTo>
                  <a:pt x="1652331" y="5343237"/>
                </a:lnTo>
                <a:lnTo>
                  <a:pt x="1647293" y="5415295"/>
                </a:lnTo>
                <a:lnTo>
                  <a:pt x="1627143" y="5498439"/>
                </a:lnTo>
                <a:lnTo>
                  <a:pt x="1617068" y="5537239"/>
                </a:lnTo>
                <a:lnTo>
                  <a:pt x="1601955" y="5570497"/>
                </a:lnTo>
                <a:lnTo>
                  <a:pt x="1586842" y="5598211"/>
                </a:lnTo>
                <a:lnTo>
                  <a:pt x="1566692" y="5620383"/>
                </a:lnTo>
                <a:lnTo>
                  <a:pt x="1546542" y="5642555"/>
                </a:lnTo>
                <a:lnTo>
                  <a:pt x="1526391" y="5659184"/>
                </a:lnTo>
                <a:lnTo>
                  <a:pt x="1506241" y="5675813"/>
                </a:lnTo>
                <a:lnTo>
                  <a:pt x="1481053" y="5686898"/>
                </a:lnTo>
                <a:lnTo>
                  <a:pt x="1450827" y="5692441"/>
                </a:lnTo>
                <a:lnTo>
                  <a:pt x="1425639" y="5697984"/>
                </a:lnTo>
                <a:lnTo>
                  <a:pt x="1360151" y="5697984"/>
                </a:lnTo>
                <a:lnTo>
                  <a:pt x="1294662" y="5686898"/>
                </a:lnTo>
                <a:lnTo>
                  <a:pt x="1259399" y="5681355"/>
                </a:lnTo>
                <a:lnTo>
                  <a:pt x="1234211" y="5664727"/>
                </a:lnTo>
                <a:lnTo>
                  <a:pt x="1203985" y="5642555"/>
                </a:lnTo>
                <a:lnTo>
                  <a:pt x="1178797" y="5620383"/>
                </a:lnTo>
                <a:lnTo>
                  <a:pt x="1158647" y="5592669"/>
                </a:lnTo>
                <a:lnTo>
                  <a:pt x="1143534" y="5564954"/>
                </a:lnTo>
                <a:lnTo>
                  <a:pt x="1133459" y="5537239"/>
                </a:lnTo>
                <a:lnTo>
                  <a:pt x="1123384" y="5515067"/>
                </a:lnTo>
                <a:lnTo>
                  <a:pt x="780827" y="4012933"/>
                </a:lnTo>
                <a:lnTo>
                  <a:pt x="780827" y="3996304"/>
                </a:lnTo>
                <a:lnTo>
                  <a:pt x="765714" y="3940874"/>
                </a:lnTo>
                <a:lnTo>
                  <a:pt x="765714" y="3885445"/>
                </a:lnTo>
                <a:lnTo>
                  <a:pt x="770752" y="3830016"/>
                </a:lnTo>
                <a:lnTo>
                  <a:pt x="785865" y="3774587"/>
                </a:lnTo>
                <a:lnTo>
                  <a:pt x="811053" y="3730243"/>
                </a:lnTo>
                <a:lnTo>
                  <a:pt x="841278" y="3685900"/>
                </a:lnTo>
                <a:lnTo>
                  <a:pt x="881579" y="3647099"/>
                </a:lnTo>
                <a:lnTo>
                  <a:pt x="926917" y="3619384"/>
                </a:lnTo>
                <a:lnTo>
                  <a:pt x="2045264" y="3015205"/>
                </a:lnTo>
                <a:lnTo>
                  <a:pt x="1808497" y="2028563"/>
                </a:lnTo>
                <a:lnTo>
                  <a:pt x="1299700" y="2544055"/>
                </a:lnTo>
                <a:lnTo>
                  <a:pt x="1264436" y="2577313"/>
                </a:lnTo>
                <a:lnTo>
                  <a:pt x="1254361" y="2582856"/>
                </a:lnTo>
                <a:lnTo>
                  <a:pt x="1244286" y="2588399"/>
                </a:lnTo>
                <a:lnTo>
                  <a:pt x="1224136" y="2599485"/>
                </a:lnTo>
                <a:lnTo>
                  <a:pt x="1214060" y="2605028"/>
                </a:lnTo>
                <a:lnTo>
                  <a:pt x="1173760" y="2616114"/>
                </a:lnTo>
                <a:lnTo>
                  <a:pt x="1133459" y="2621657"/>
                </a:lnTo>
                <a:lnTo>
                  <a:pt x="1093158" y="2616114"/>
                </a:lnTo>
                <a:lnTo>
                  <a:pt x="1047820" y="2605028"/>
                </a:lnTo>
                <a:lnTo>
                  <a:pt x="1012557" y="2582856"/>
                </a:lnTo>
                <a:lnTo>
                  <a:pt x="95714" y="2039649"/>
                </a:lnTo>
                <a:lnTo>
                  <a:pt x="60451" y="2006391"/>
                </a:lnTo>
                <a:lnTo>
                  <a:pt x="35263" y="1973134"/>
                </a:lnTo>
                <a:lnTo>
                  <a:pt x="15113" y="1928790"/>
                </a:lnTo>
                <a:lnTo>
                  <a:pt x="5038" y="1884447"/>
                </a:lnTo>
                <a:lnTo>
                  <a:pt x="0" y="1840103"/>
                </a:lnTo>
                <a:lnTo>
                  <a:pt x="5038" y="1795760"/>
                </a:lnTo>
                <a:lnTo>
                  <a:pt x="15113" y="1751416"/>
                </a:lnTo>
                <a:lnTo>
                  <a:pt x="35263" y="1707073"/>
                </a:lnTo>
                <a:lnTo>
                  <a:pt x="65489" y="1668272"/>
                </a:lnTo>
                <a:lnTo>
                  <a:pt x="95714" y="1640558"/>
                </a:lnTo>
                <a:lnTo>
                  <a:pt x="136015" y="1618386"/>
                </a:lnTo>
                <a:lnTo>
                  <a:pt x="176316" y="1607300"/>
                </a:lnTo>
                <a:lnTo>
                  <a:pt x="216617" y="1601757"/>
                </a:lnTo>
                <a:lnTo>
                  <a:pt x="261955" y="1607300"/>
                </a:lnTo>
                <a:lnTo>
                  <a:pt x="302256" y="1618386"/>
                </a:lnTo>
                <a:lnTo>
                  <a:pt x="337519" y="1640558"/>
                </a:lnTo>
                <a:lnTo>
                  <a:pt x="1081691" y="2081462"/>
                </a:lnTo>
                <a:lnTo>
                  <a:pt x="1692632" y="1418840"/>
                </a:lnTo>
                <a:lnTo>
                  <a:pt x="1763158" y="1346782"/>
                </a:lnTo>
                <a:lnTo>
                  <a:pt x="1828647" y="1280267"/>
                </a:lnTo>
                <a:lnTo>
                  <a:pt x="1863910" y="1258095"/>
                </a:lnTo>
                <a:lnTo>
                  <a:pt x="1899173" y="1235923"/>
                </a:lnTo>
                <a:lnTo>
                  <a:pt x="1934436" y="1219295"/>
                </a:lnTo>
                <a:lnTo>
                  <a:pt x="1969699" y="1208209"/>
                </a:lnTo>
                <a:lnTo>
                  <a:pt x="2004963" y="1197123"/>
                </a:lnTo>
                <a:lnTo>
                  <a:pt x="2040226" y="1191580"/>
                </a:lnTo>
                <a:close/>
                <a:moveTo>
                  <a:pt x="3057820" y="731517"/>
                </a:moveTo>
                <a:lnTo>
                  <a:pt x="3148496" y="731517"/>
                </a:lnTo>
                <a:lnTo>
                  <a:pt x="3244211" y="737059"/>
                </a:lnTo>
                <a:lnTo>
                  <a:pt x="3339925" y="748145"/>
                </a:lnTo>
                <a:lnTo>
                  <a:pt x="3430602" y="764774"/>
                </a:lnTo>
                <a:lnTo>
                  <a:pt x="3662331" y="809118"/>
                </a:lnTo>
                <a:lnTo>
                  <a:pt x="3768121" y="836832"/>
                </a:lnTo>
                <a:lnTo>
                  <a:pt x="3798346" y="847918"/>
                </a:lnTo>
                <a:lnTo>
                  <a:pt x="3813459" y="859004"/>
                </a:lnTo>
                <a:lnTo>
                  <a:pt x="3828572" y="903347"/>
                </a:lnTo>
                <a:lnTo>
                  <a:pt x="3843684" y="997577"/>
                </a:lnTo>
                <a:lnTo>
                  <a:pt x="3873910" y="1186037"/>
                </a:lnTo>
                <a:lnTo>
                  <a:pt x="3808421" y="1213752"/>
                </a:lnTo>
                <a:lnTo>
                  <a:pt x="3742933" y="1235923"/>
                </a:lnTo>
                <a:lnTo>
                  <a:pt x="3677444" y="1263638"/>
                </a:lnTo>
                <a:lnTo>
                  <a:pt x="3611955" y="1291353"/>
                </a:lnTo>
                <a:lnTo>
                  <a:pt x="3586767" y="1252552"/>
                </a:lnTo>
                <a:lnTo>
                  <a:pt x="3561579" y="1219295"/>
                </a:lnTo>
                <a:lnTo>
                  <a:pt x="3526316" y="1186037"/>
                </a:lnTo>
                <a:lnTo>
                  <a:pt x="3496090" y="1158322"/>
                </a:lnTo>
                <a:lnTo>
                  <a:pt x="3455790" y="1130608"/>
                </a:lnTo>
                <a:lnTo>
                  <a:pt x="3415489" y="1108436"/>
                </a:lnTo>
                <a:lnTo>
                  <a:pt x="3334887" y="1064093"/>
                </a:lnTo>
                <a:lnTo>
                  <a:pt x="3244211" y="1030835"/>
                </a:lnTo>
                <a:lnTo>
                  <a:pt x="3153534" y="1003120"/>
                </a:lnTo>
                <a:lnTo>
                  <a:pt x="3067895" y="980949"/>
                </a:lnTo>
                <a:lnTo>
                  <a:pt x="2987293" y="969863"/>
                </a:lnTo>
                <a:lnTo>
                  <a:pt x="2881504" y="958777"/>
                </a:lnTo>
                <a:lnTo>
                  <a:pt x="2765639" y="958777"/>
                </a:lnTo>
                <a:lnTo>
                  <a:pt x="2644737" y="964320"/>
                </a:lnTo>
                <a:lnTo>
                  <a:pt x="2523835" y="980949"/>
                </a:lnTo>
                <a:lnTo>
                  <a:pt x="2397895" y="1008663"/>
                </a:lnTo>
                <a:lnTo>
                  <a:pt x="2282030" y="1047464"/>
                </a:lnTo>
                <a:lnTo>
                  <a:pt x="2226617" y="1069635"/>
                </a:lnTo>
                <a:lnTo>
                  <a:pt x="2176241" y="1091807"/>
                </a:lnTo>
                <a:lnTo>
                  <a:pt x="2125865" y="1119522"/>
                </a:lnTo>
                <a:lnTo>
                  <a:pt x="2080527" y="1147236"/>
                </a:lnTo>
                <a:lnTo>
                  <a:pt x="1984812" y="1113979"/>
                </a:lnTo>
                <a:lnTo>
                  <a:pt x="2065414" y="1058550"/>
                </a:lnTo>
                <a:lnTo>
                  <a:pt x="2146015" y="1008663"/>
                </a:lnTo>
                <a:lnTo>
                  <a:pt x="2231654" y="958777"/>
                </a:lnTo>
                <a:lnTo>
                  <a:pt x="2317294" y="914433"/>
                </a:lnTo>
                <a:lnTo>
                  <a:pt x="2402933" y="875633"/>
                </a:lnTo>
                <a:lnTo>
                  <a:pt x="2493609" y="842375"/>
                </a:lnTo>
                <a:lnTo>
                  <a:pt x="2584286" y="814661"/>
                </a:lnTo>
                <a:lnTo>
                  <a:pt x="2680000" y="786946"/>
                </a:lnTo>
                <a:lnTo>
                  <a:pt x="2770677" y="764774"/>
                </a:lnTo>
                <a:lnTo>
                  <a:pt x="2866391" y="748145"/>
                </a:lnTo>
                <a:lnTo>
                  <a:pt x="2962105" y="737059"/>
                </a:lnTo>
                <a:lnTo>
                  <a:pt x="3057820" y="731517"/>
                </a:lnTo>
                <a:close/>
                <a:moveTo>
                  <a:pt x="1435100" y="0"/>
                </a:moveTo>
                <a:cubicBezTo>
                  <a:pt x="1809181" y="0"/>
                  <a:pt x="2112433" y="303252"/>
                  <a:pt x="2112433" y="677333"/>
                </a:cubicBezTo>
                <a:cubicBezTo>
                  <a:pt x="2112433" y="1051414"/>
                  <a:pt x="1809181" y="1354666"/>
                  <a:pt x="1435100" y="1354666"/>
                </a:cubicBezTo>
                <a:cubicBezTo>
                  <a:pt x="1061019" y="1354666"/>
                  <a:pt x="757767" y="1051414"/>
                  <a:pt x="757767" y="677333"/>
                </a:cubicBezTo>
                <a:cubicBezTo>
                  <a:pt x="757767" y="303252"/>
                  <a:pt x="1061019" y="0"/>
                  <a:pt x="143510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a:xfrm>
            <a:off x="6823263" y="4430967"/>
            <a:ext cx="944515" cy="64384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3" name="圆角矩形 22"/>
          <p:cNvSpPr/>
          <p:nvPr/>
        </p:nvSpPr>
        <p:spPr>
          <a:xfrm>
            <a:off x="69523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833428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24"/>
          <p:cNvSpPr/>
          <p:nvPr/>
        </p:nvSpPr>
        <p:spPr>
          <a:xfrm>
            <a:off x="69523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833428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KSO_Shape"/>
          <p:cNvSpPr/>
          <p:nvPr/>
        </p:nvSpPr>
        <p:spPr>
          <a:xfrm>
            <a:off x="5690221" y="3493966"/>
            <a:ext cx="811559" cy="815637"/>
          </a:xfrm>
          <a:custGeom>
            <a:avLst/>
            <a:gdLst/>
            <a:ahLst/>
            <a:cxnLst/>
            <a:rect l="l" t="t" r="r" b="b"/>
            <a:pathLst>
              <a:path w="602856" h="606146">
                <a:moveTo>
                  <a:pt x="490069" y="504978"/>
                </a:moveTo>
                <a:lnTo>
                  <a:pt x="516792" y="522417"/>
                </a:lnTo>
                <a:cubicBezTo>
                  <a:pt x="423264" y="616195"/>
                  <a:pt x="273785" y="634904"/>
                  <a:pt x="158470" y="559652"/>
                </a:cubicBezTo>
                <a:lnTo>
                  <a:pt x="136596" y="543748"/>
                </a:lnTo>
                <a:lnTo>
                  <a:pt x="150773" y="522022"/>
                </a:lnTo>
                <a:cubicBezTo>
                  <a:pt x="194080" y="557664"/>
                  <a:pt x="249663" y="578409"/>
                  <a:pt x="310092" y="578409"/>
                </a:cubicBezTo>
                <a:cubicBezTo>
                  <a:pt x="380176" y="578409"/>
                  <a:pt x="443742" y="550506"/>
                  <a:pt x="490069" y="504978"/>
                </a:cubicBezTo>
                <a:close/>
                <a:moveTo>
                  <a:pt x="557309" y="395086"/>
                </a:moveTo>
                <a:lnTo>
                  <a:pt x="549482" y="543750"/>
                </a:lnTo>
                <a:lnTo>
                  <a:pt x="516792" y="522417"/>
                </a:lnTo>
                <a:lnTo>
                  <a:pt x="516792" y="522417"/>
                </a:lnTo>
                <a:lnTo>
                  <a:pt x="490069" y="504978"/>
                </a:lnTo>
                <a:cubicBezTo>
                  <a:pt x="521171" y="475143"/>
                  <a:pt x="544562" y="437423"/>
                  <a:pt x="557309" y="395086"/>
                </a:cubicBezTo>
                <a:close/>
                <a:moveTo>
                  <a:pt x="60050" y="384097"/>
                </a:moveTo>
                <a:cubicBezTo>
                  <a:pt x="69689" y="423117"/>
                  <a:pt x="88482" y="458518"/>
                  <a:pt x="114720" y="487372"/>
                </a:cubicBezTo>
                <a:lnTo>
                  <a:pt x="0" y="416048"/>
                </a:lnTo>
                <a:close/>
                <a:moveTo>
                  <a:pt x="199268" y="54429"/>
                </a:moveTo>
                <a:lnTo>
                  <a:pt x="213201" y="80615"/>
                </a:lnTo>
                <a:cubicBezTo>
                  <a:pt x="118484" y="118809"/>
                  <a:pt x="51717" y="211624"/>
                  <a:pt x="51717" y="320033"/>
                </a:cubicBezTo>
                <a:lnTo>
                  <a:pt x="60050" y="384097"/>
                </a:lnTo>
                <a:lnTo>
                  <a:pt x="34461" y="397712"/>
                </a:lnTo>
                <a:cubicBezTo>
                  <a:pt x="-2534" y="270539"/>
                  <a:pt x="53221" y="130591"/>
                  <a:pt x="174782" y="65912"/>
                </a:cubicBezTo>
                <a:close/>
                <a:moveTo>
                  <a:pt x="391328" y="38974"/>
                </a:moveTo>
                <a:cubicBezTo>
                  <a:pt x="519267" y="73228"/>
                  <a:pt x="610073" y="193429"/>
                  <a:pt x="602405" y="330912"/>
                </a:cubicBezTo>
                <a:lnTo>
                  <a:pt x="599538" y="357805"/>
                </a:lnTo>
                <a:lnTo>
                  <a:pt x="565689" y="355917"/>
                </a:lnTo>
                <a:cubicBezTo>
                  <a:pt x="567623" y="344218"/>
                  <a:pt x="568468" y="332224"/>
                  <a:pt x="568468" y="320033"/>
                </a:cubicBezTo>
                <a:cubicBezTo>
                  <a:pt x="568468" y="205004"/>
                  <a:pt x="493298" y="107531"/>
                  <a:pt x="389365" y="74167"/>
                </a:cubicBezTo>
                <a:close/>
                <a:moveTo>
                  <a:pt x="393502" y="0"/>
                </a:moveTo>
                <a:lnTo>
                  <a:pt x="391328" y="38974"/>
                </a:lnTo>
                <a:lnTo>
                  <a:pt x="391328" y="38974"/>
                </a:lnTo>
                <a:lnTo>
                  <a:pt x="389365" y="74167"/>
                </a:lnTo>
                <a:cubicBezTo>
                  <a:pt x="364411" y="66007"/>
                  <a:pt x="337759" y="61658"/>
                  <a:pt x="310092" y="61658"/>
                </a:cubicBezTo>
                <a:cubicBezTo>
                  <a:pt x="294115" y="61658"/>
                  <a:pt x="278477" y="63108"/>
                  <a:pt x="263340" y="6609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35" name="直接连接符 34"/>
          <p:cNvCxnSpPr/>
          <p:nvPr/>
        </p:nvCxnSpPr>
        <p:spPr>
          <a:xfrm>
            <a:off x="660400" y="4443831"/>
            <a:ext cx="10871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660400" y="4647031"/>
            <a:ext cx="10871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KSO_Shape"/>
          <p:cNvSpPr/>
          <p:nvPr/>
        </p:nvSpPr>
        <p:spPr bwMode="auto">
          <a:xfrm>
            <a:off x="5486564" y="2635441"/>
            <a:ext cx="1218874" cy="177505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25" name="任意多边形: 形状 24"/>
          <p:cNvSpPr/>
          <p:nvPr/>
        </p:nvSpPr>
        <p:spPr bwMode="auto">
          <a:xfrm>
            <a:off x="3920497" y="2001474"/>
            <a:ext cx="4351006" cy="2175504"/>
          </a:xfrm>
          <a:custGeom>
            <a:avLst/>
            <a:gdLst>
              <a:gd name="connsiteX0" fmla="*/ 2175503 w 4351006"/>
              <a:gd name="connsiteY0" fmla="*/ 0 h 2175504"/>
              <a:gd name="connsiteX1" fmla="*/ 4351006 w 4351006"/>
              <a:gd name="connsiteY1" fmla="*/ 2175504 h 2175504"/>
              <a:gd name="connsiteX2" fmla="*/ 4005058 w 4351006"/>
              <a:gd name="connsiteY2" fmla="*/ 2175504 h 2175504"/>
              <a:gd name="connsiteX3" fmla="*/ 2175503 w 4351006"/>
              <a:gd name="connsiteY3" fmla="*/ 345948 h 2175504"/>
              <a:gd name="connsiteX4" fmla="*/ 345948 w 4351006"/>
              <a:gd name="connsiteY4" fmla="*/ 2175504 h 2175504"/>
              <a:gd name="connsiteX5" fmla="*/ 0 w 4351006"/>
              <a:gd name="connsiteY5" fmla="*/ 2175504 h 2175504"/>
              <a:gd name="connsiteX6" fmla="*/ 2175503 w 4351006"/>
              <a:gd name="connsiteY6" fmla="*/ 0 h 217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006" h="2175504">
                <a:moveTo>
                  <a:pt x="2175503" y="0"/>
                </a:moveTo>
                <a:cubicBezTo>
                  <a:pt x="3377000" y="0"/>
                  <a:pt x="4351006" y="974006"/>
                  <a:pt x="4351006" y="2175504"/>
                </a:cubicBezTo>
                <a:lnTo>
                  <a:pt x="4005058" y="2175504"/>
                </a:lnTo>
                <a:cubicBezTo>
                  <a:pt x="4005058" y="1165068"/>
                  <a:pt x="3185938" y="345948"/>
                  <a:pt x="2175503" y="345948"/>
                </a:cubicBezTo>
                <a:cubicBezTo>
                  <a:pt x="1165068" y="345948"/>
                  <a:pt x="345948" y="1165068"/>
                  <a:pt x="345948" y="2175504"/>
                </a:cubicBezTo>
                <a:lnTo>
                  <a:pt x="0" y="2175504"/>
                </a:lnTo>
                <a:cubicBezTo>
                  <a:pt x="0" y="974006"/>
                  <a:pt x="974006" y="0"/>
                  <a:pt x="217550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29" name="矩形 28"/>
          <p:cNvSpPr/>
          <p:nvPr/>
        </p:nvSpPr>
        <p:spPr>
          <a:xfrm>
            <a:off x="975763" y="2097810"/>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604738" y="2097810"/>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136129" y="4883657"/>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6" action="ppaction://hlinksldjump"/>
          </p:cNvPr>
          <p:cNvSpPr txBox="1"/>
          <p:nvPr>
            <p:custDataLst>
              <p:tags r:id="rId2"/>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3" name="MH_Others_2"/>
          <p:cNvCxnSpPr/>
          <p:nvPr>
            <p:custDataLst>
              <p:tags r:id="rId3"/>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6" action="ppaction://hlinksldjump"/>
          </p:cNvPr>
          <p:cNvSpPr txBox="1"/>
          <p:nvPr>
            <p:custDataLst>
              <p:tags r:id="rId4"/>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5"/>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6" action="ppaction://hlinksldjump"/>
          </p:cNvPr>
          <p:cNvSpPr txBox="1"/>
          <p:nvPr>
            <p:custDataLst>
              <p:tags r:id="rId6"/>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8" name="MH_Others_2"/>
          <p:cNvCxnSpPr/>
          <p:nvPr>
            <p:custDataLst>
              <p:tags r:id="rId7"/>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6" action="ppaction://hlinksldjump"/>
          </p:cNvPr>
          <p:cNvSpPr txBox="1"/>
          <p:nvPr>
            <p:custDataLst>
              <p:tags r:id="rId8"/>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9"/>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6" action="ppaction://hlinksldjump"/>
          </p:cNvPr>
          <p:cNvSpPr txBox="1"/>
          <p:nvPr>
            <p:custDataLst>
              <p:tags r:id="rId10"/>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2" name="MH_Others_2"/>
          <p:cNvCxnSpPr/>
          <p:nvPr>
            <p:custDataLst>
              <p:tags r:id="rId11"/>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6" action="ppaction://hlinksldjump"/>
          </p:cNvPr>
          <p:cNvSpPr txBox="1"/>
          <p:nvPr>
            <p:custDataLst>
              <p:tags r:id="rId12"/>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3"/>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6" action="ppaction://hlinksldjump"/>
          </p:cNvPr>
          <p:cNvSpPr txBox="1"/>
          <p:nvPr>
            <p:custDataLst>
              <p:tags r:id="rId14"/>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6" name="MH_Others_2"/>
          <p:cNvCxnSpPr/>
          <p:nvPr>
            <p:custDataLst>
              <p:tags r:id="rId15"/>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6" action="ppaction://hlinksldjump"/>
          </p:cNvPr>
          <p:cNvSpPr txBox="1"/>
          <p:nvPr>
            <p:custDataLst>
              <p:tags r:id="rId16"/>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7"/>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6" action="ppaction://hlinksldjump"/>
          </p:cNvPr>
          <p:cNvSpPr txBox="1"/>
          <p:nvPr>
            <p:custDataLst>
              <p:tags r:id="rId18"/>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1" name="MH_Others_2"/>
          <p:cNvCxnSpPr/>
          <p:nvPr>
            <p:custDataLst>
              <p:tags r:id="rId19"/>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6" action="ppaction://hlinksldjump"/>
          </p:cNvPr>
          <p:cNvSpPr txBox="1"/>
          <p:nvPr>
            <p:custDataLst>
              <p:tags r:id="rId20"/>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1"/>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6" action="ppaction://hlinksldjump"/>
          </p:cNvPr>
          <p:cNvSpPr txBox="1"/>
          <p:nvPr>
            <p:custDataLst>
              <p:tags r:id="rId22"/>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6" name="MH_Others_2"/>
          <p:cNvCxnSpPr/>
          <p:nvPr>
            <p:custDataLst>
              <p:tags r:id="rId23"/>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6" action="ppaction://hlinksldjump"/>
          </p:cNvPr>
          <p:cNvSpPr txBox="1"/>
          <p:nvPr>
            <p:custDataLst>
              <p:tags r:id="rId24"/>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形状 28"/>
          <p:cNvSpPr/>
          <p:nvPr/>
        </p:nvSpPr>
        <p:spPr>
          <a:xfrm>
            <a:off x="933304"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solidFill>
                  <a:srgbClr val="FEFFFF"/>
                </a:solidFill>
                <a:effectLst>
                  <a:outerShdw blurRad="38100" dist="38100" dir="2700000" algn="tl">
                    <a:srgbClr val="000000">
                      <a:alpha val="43137"/>
                    </a:srgbClr>
                  </a:outerShdw>
                </a:effectLst>
                <a:latin typeface="+mj-ea"/>
                <a:ea typeface="+mj-ea"/>
              </a:rPr>
              <a:t>01</a:t>
            </a:r>
            <a:endParaRPr lang="zh-CN" altLang="en-US" sz="3200" b="1" i="1" dirty="0">
              <a:solidFill>
                <a:srgbClr val="FEFFFF"/>
              </a:solidFill>
              <a:effectLst>
                <a:outerShdw blurRad="38100" dist="38100" dir="2700000" algn="tl">
                  <a:srgbClr val="000000">
                    <a:alpha val="43137"/>
                  </a:srgbClr>
                </a:outerShdw>
              </a:effectLst>
              <a:latin typeface="+mj-ea"/>
              <a:ea typeface="+mj-ea"/>
            </a:endParaRPr>
          </a:p>
        </p:txBody>
      </p:sp>
      <p:sp>
        <p:nvSpPr>
          <p:cNvPr id="30" name="타원 108"/>
          <p:cNvSpPr/>
          <p:nvPr/>
        </p:nvSpPr>
        <p:spPr>
          <a:xfrm>
            <a:off x="335751"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31" name="矩形 30"/>
          <p:cNvSpPr/>
          <p:nvPr/>
        </p:nvSpPr>
        <p:spPr>
          <a:xfrm>
            <a:off x="397413"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任意多边形: 形状 31"/>
          <p:cNvSpPr/>
          <p:nvPr/>
        </p:nvSpPr>
        <p:spPr>
          <a:xfrm>
            <a:off x="4886325"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solidFill>
                  <a:srgbClr val="FEFFFF"/>
                </a:solidFill>
                <a:effectLst>
                  <a:outerShdw blurRad="38100" dist="38100" dir="2700000" algn="tl">
                    <a:srgbClr val="000000">
                      <a:alpha val="43137"/>
                    </a:srgbClr>
                  </a:outerShdw>
                </a:effectLst>
                <a:latin typeface="+mj-ea"/>
                <a:ea typeface="+mj-ea"/>
              </a:rPr>
              <a:t>02</a:t>
            </a:r>
            <a:endParaRPr lang="zh-CN" altLang="en-US" sz="3200" b="1" i="1" dirty="0">
              <a:solidFill>
                <a:srgbClr val="FEFFFF"/>
              </a:solidFill>
              <a:effectLst>
                <a:outerShdw blurRad="38100" dist="38100" dir="2700000" algn="tl">
                  <a:srgbClr val="000000">
                    <a:alpha val="43137"/>
                  </a:srgbClr>
                </a:outerShdw>
              </a:effectLst>
              <a:latin typeface="+mj-ea"/>
              <a:ea typeface="+mj-ea"/>
            </a:endParaRPr>
          </a:p>
        </p:txBody>
      </p:sp>
      <p:sp>
        <p:nvSpPr>
          <p:cNvPr id="33" name="타원 108"/>
          <p:cNvSpPr/>
          <p:nvPr/>
        </p:nvSpPr>
        <p:spPr>
          <a:xfrm>
            <a:off x="4288772"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34" name="矩形 33"/>
          <p:cNvSpPr/>
          <p:nvPr/>
        </p:nvSpPr>
        <p:spPr>
          <a:xfrm>
            <a:off x="4350434"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任意多边形: 形状 34"/>
          <p:cNvSpPr/>
          <p:nvPr/>
        </p:nvSpPr>
        <p:spPr>
          <a:xfrm>
            <a:off x="8839346"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solidFill>
                  <a:srgbClr val="FEFFFF"/>
                </a:solidFill>
                <a:effectLst>
                  <a:outerShdw blurRad="38100" dist="38100" dir="2700000" algn="tl">
                    <a:srgbClr val="000000">
                      <a:alpha val="43137"/>
                    </a:srgbClr>
                  </a:outerShdw>
                </a:effectLst>
                <a:latin typeface="+mj-ea"/>
                <a:ea typeface="+mj-ea"/>
              </a:rPr>
              <a:t>03</a:t>
            </a:r>
            <a:endParaRPr lang="zh-CN" altLang="en-US" sz="3200" b="1" i="1" dirty="0">
              <a:solidFill>
                <a:srgbClr val="FEFFFF"/>
              </a:solidFill>
              <a:effectLst>
                <a:outerShdw blurRad="38100" dist="38100" dir="2700000" algn="tl">
                  <a:srgbClr val="000000">
                    <a:alpha val="43137"/>
                  </a:srgbClr>
                </a:outerShdw>
              </a:effectLst>
              <a:latin typeface="+mj-ea"/>
              <a:ea typeface="+mj-ea"/>
            </a:endParaRPr>
          </a:p>
        </p:txBody>
      </p:sp>
      <p:sp>
        <p:nvSpPr>
          <p:cNvPr id="36" name="타원 108"/>
          <p:cNvSpPr/>
          <p:nvPr/>
        </p:nvSpPr>
        <p:spPr>
          <a:xfrm>
            <a:off x="8241793"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37" name="矩形 36"/>
          <p:cNvSpPr/>
          <p:nvPr/>
        </p:nvSpPr>
        <p:spPr>
          <a:xfrm>
            <a:off x="8303455"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8" name="直接连接符 37"/>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矩形 38"/>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MH_Other_7"/>
          <p:cNvSpPr/>
          <p:nvPr>
            <p:custDataLst>
              <p:tags r:id="rId1"/>
            </p:custDataLst>
          </p:nvPr>
        </p:nvSpPr>
        <p:spPr>
          <a:xfrm rot="5400000">
            <a:off x="1298057" y="3425557"/>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1" name="MH_Other_7"/>
          <p:cNvSpPr/>
          <p:nvPr>
            <p:custDataLst>
              <p:tags r:id="rId2"/>
            </p:custDataLst>
          </p:nvPr>
        </p:nvSpPr>
        <p:spPr>
          <a:xfrm rot="5400000">
            <a:off x="3974582" y="3425557"/>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2" name="MH_Other_7"/>
          <p:cNvSpPr/>
          <p:nvPr>
            <p:custDataLst>
              <p:tags r:id="rId3"/>
            </p:custDataLst>
          </p:nvPr>
        </p:nvSpPr>
        <p:spPr>
          <a:xfrm rot="5400000">
            <a:off x="6651107" y="3425557"/>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3" name="MH_Other_7"/>
          <p:cNvSpPr/>
          <p:nvPr>
            <p:custDataLst>
              <p:tags r:id="rId4"/>
            </p:custDataLst>
          </p:nvPr>
        </p:nvSpPr>
        <p:spPr>
          <a:xfrm rot="5400000">
            <a:off x="9327632" y="3425557"/>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4" name="矩形 23"/>
          <p:cNvSpPr/>
          <p:nvPr/>
        </p:nvSpPr>
        <p:spPr>
          <a:xfrm>
            <a:off x="1255995" y="5474765"/>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5" name="矩形 24"/>
          <p:cNvSpPr/>
          <p:nvPr/>
        </p:nvSpPr>
        <p:spPr>
          <a:xfrm>
            <a:off x="3932520" y="5474765"/>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6" name="矩形 25"/>
          <p:cNvSpPr/>
          <p:nvPr/>
        </p:nvSpPr>
        <p:spPr>
          <a:xfrm>
            <a:off x="6609045" y="5474765"/>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7" name="矩形 26"/>
          <p:cNvSpPr/>
          <p:nvPr/>
        </p:nvSpPr>
        <p:spPr>
          <a:xfrm>
            <a:off x="9285570" y="5474765"/>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8" name="矩形 27"/>
          <p:cNvSpPr/>
          <p:nvPr/>
        </p:nvSpPr>
        <p:spPr>
          <a:xfrm>
            <a:off x="942764" y="195143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8" name="矩形 37"/>
          <p:cNvSpPr/>
          <p:nvPr/>
        </p:nvSpPr>
        <p:spPr>
          <a:xfrm>
            <a:off x="3619289" y="195143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9" name="矩形 38"/>
          <p:cNvSpPr/>
          <p:nvPr/>
        </p:nvSpPr>
        <p:spPr>
          <a:xfrm>
            <a:off x="6295814" y="195143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0" name="矩形 39"/>
          <p:cNvSpPr/>
          <p:nvPr/>
        </p:nvSpPr>
        <p:spPr>
          <a:xfrm>
            <a:off x="8972339" y="195143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Other_1"/>
          <p:cNvSpPr/>
          <p:nvPr>
            <p:custDataLst>
              <p:tags r:id="rId1"/>
            </p:custDataLst>
          </p:nvPr>
        </p:nvSpPr>
        <p:spPr>
          <a:xfrm>
            <a:off x="1544638" y="4273550"/>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16" name="MH_SubTitle_1"/>
          <p:cNvSpPr/>
          <p:nvPr>
            <p:custDataLst>
              <p:tags r:id="rId2"/>
            </p:custDataLst>
          </p:nvPr>
        </p:nvSpPr>
        <p:spPr>
          <a:xfrm rot="588792">
            <a:off x="1096963" y="5233987"/>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88%</a:t>
            </a:r>
            <a:endParaRPr lang="zh-CN" altLang="en-US" sz="4000" dirty="0">
              <a:solidFill>
                <a:srgbClr val="FFFFFF"/>
              </a:solidFill>
              <a:latin typeface="+mj-ea"/>
              <a:ea typeface="+mj-ea"/>
            </a:endParaRPr>
          </a:p>
        </p:txBody>
      </p:sp>
      <p:sp>
        <p:nvSpPr>
          <p:cNvPr id="17" name="MH_Other_2"/>
          <p:cNvSpPr/>
          <p:nvPr>
            <p:custDataLst>
              <p:tags r:id="rId3"/>
            </p:custDataLst>
          </p:nvPr>
        </p:nvSpPr>
        <p:spPr>
          <a:xfrm rot="19833143">
            <a:off x="1878906" y="4014102"/>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8" name="文本框 17"/>
          <p:cNvSpPr txBox="1"/>
          <p:nvPr/>
        </p:nvSpPr>
        <p:spPr>
          <a:xfrm rot="621143">
            <a:off x="1560512" y="4830148"/>
            <a:ext cx="1200150" cy="369332"/>
          </a:xfrm>
          <a:prstGeom prst="rect">
            <a:avLst/>
          </a:prstGeom>
          <a:noFill/>
        </p:spPr>
        <p:txBody>
          <a:bodyPr wrap="square" rtlCol="0">
            <a:spAutoFit/>
          </a:bodyPr>
          <a:lstStyle/>
          <a:p>
            <a:pPr algn="ctr"/>
            <a:r>
              <a:rPr lang="zh-CN" altLang="en-US" sz="1800" dirty="0"/>
              <a:t>文本</a:t>
            </a:r>
          </a:p>
        </p:txBody>
      </p:sp>
      <p:sp>
        <p:nvSpPr>
          <p:cNvPr id="19" name="MH_Other_1"/>
          <p:cNvSpPr/>
          <p:nvPr>
            <p:custDataLst>
              <p:tags r:id="rId4"/>
            </p:custDataLst>
          </p:nvPr>
        </p:nvSpPr>
        <p:spPr>
          <a:xfrm>
            <a:off x="4211637" y="3282281"/>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0" name="MH_SubTitle_1"/>
          <p:cNvSpPr/>
          <p:nvPr>
            <p:custDataLst>
              <p:tags r:id="rId5"/>
            </p:custDataLst>
          </p:nvPr>
        </p:nvSpPr>
        <p:spPr>
          <a:xfrm rot="588792">
            <a:off x="3763962" y="4242718"/>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92%</a:t>
            </a:r>
            <a:endParaRPr lang="zh-CN" altLang="en-US" sz="4000" dirty="0">
              <a:solidFill>
                <a:srgbClr val="FFFFFF"/>
              </a:solidFill>
              <a:latin typeface="+mj-ea"/>
              <a:ea typeface="+mj-ea"/>
            </a:endParaRPr>
          </a:p>
        </p:txBody>
      </p:sp>
      <p:sp>
        <p:nvSpPr>
          <p:cNvPr id="21" name="MH_Other_2"/>
          <p:cNvSpPr/>
          <p:nvPr>
            <p:custDataLst>
              <p:tags r:id="rId6"/>
            </p:custDataLst>
          </p:nvPr>
        </p:nvSpPr>
        <p:spPr>
          <a:xfrm rot="19833143">
            <a:off x="4545905" y="3022833"/>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2" name="文本框 21"/>
          <p:cNvSpPr txBox="1"/>
          <p:nvPr/>
        </p:nvSpPr>
        <p:spPr>
          <a:xfrm rot="621143">
            <a:off x="4227511" y="3838879"/>
            <a:ext cx="1200150" cy="369332"/>
          </a:xfrm>
          <a:prstGeom prst="rect">
            <a:avLst/>
          </a:prstGeom>
          <a:noFill/>
        </p:spPr>
        <p:txBody>
          <a:bodyPr wrap="square" rtlCol="0">
            <a:spAutoFit/>
          </a:bodyPr>
          <a:lstStyle/>
          <a:p>
            <a:pPr algn="ctr"/>
            <a:r>
              <a:rPr lang="zh-CN" altLang="en-US" sz="1800" dirty="0"/>
              <a:t>文本</a:t>
            </a:r>
          </a:p>
        </p:txBody>
      </p:sp>
      <p:sp>
        <p:nvSpPr>
          <p:cNvPr id="23" name="MH_Other_1"/>
          <p:cNvSpPr/>
          <p:nvPr>
            <p:custDataLst>
              <p:tags r:id="rId7"/>
            </p:custDataLst>
          </p:nvPr>
        </p:nvSpPr>
        <p:spPr>
          <a:xfrm>
            <a:off x="2335963" y="1684093"/>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4" name="MH_SubTitle_1"/>
          <p:cNvSpPr/>
          <p:nvPr>
            <p:custDataLst>
              <p:tags r:id="rId8"/>
            </p:custDataLst>
          </p:nvPr>
        </p:nvSpPr>
        <p:spPr>
          <a:xfrm rot="588792">
            <a:off x="1888288" y="2644530"/>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76%</a:t>
            </a:r>
            <a:endParaRPr lang="zh-CN" altLang="en-US" sz="4000" dirty="0">
              <a:solidFill>
                <a:srgbClr val="FFFFFF"/>
              </a:solidFill>
              <a:latin typeface="+mj-ea"/>
              <a:ea typeface="+mj-ea"/>
            </a:endParaRPr>
          </a:p>
        </p:txBody>
      </p:sp>
      <p:sp>
        <p:nvSpPr>
          <p:cNvPr id="25" name="MH_Other_2"/>
          <p:cNvSpPr/>
          <p:nvPr>
            <p:custDataLst>
              <p:tags r:id="rId9"/>
            </p:custDataLst>
          </p:nvPr>
        </p:nvSpPr>
        <p:spPr>
          <a:xfrm rot="19833143">
            <a:off x="2670231" y="1424645"/>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6" name="文本框 25"/>
          <p:cNvSpPr txBox="1"/>
          <p:nvPr/>
        </p:nvSpPr>
        <p:spPr>
          <a:xfrm rot="621143">
            <a:off x="2351837" y="2240691"/>
            <a:ext cx="1200150" cy="369332"/>
          </a:xfrm>
          <a:prstGeom prst="rect">
            <a:avLst/>
          </a:prstGeom>
          <a:noFill/>
        </p:spPr>
        <p:txBody>
          <a:bodyPr wrap="square" rtlCol="0">
            <a:spAutoFit/>
          </a:bodyPr>
          <a:lstStyle/>
          <a:p>
            <a:pPr algn="ctr"/>
            <a:r>
              <a:rPr lang="zh-CN" altLang="en-US" sz="1800" dirty="0"/>
              <a:t>文本</a:t>
            </a:r>
          </a:p>
        </p:txBody>
      </p:sp>
      <p:cxnSp>
        <p:nvCxnSpPr>
          <p:cNvPr id="27" name="直接连接符 26"/>
          <p:cNvCxnSpPr/>
          <p:nvPr/>
        </p:nvCxnSpPr>
        <p:spPr>
          <a:xfrm>
            <a:off x="6096000" y="147637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6587488" y="139023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50726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4" name="直接连接符 13"/>
          <p:cNvCxnSpPr/>
          <p:nvPr/>
        </p:nvCxnSpPr>
        <p:spPr>
          <a:xfrm>
            <a:off x="1911324"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MH_Other_23"/>
          <p:cNvSpPr/>
          <p:nvPr>
            <p:custDataLst>
              <p:tags r:id="rId1"/>
            </p:custDataLst>
          </p:nvPr>
        </p:nvSpPr>
        <p:spPr bwMode="auto">
          <a:xfrm>
            <a:off x="2675964" y="4890124"/>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1" name="MH_SubTitle_4"/>
          <p:cNvSpPr/>
          <p:nvPr>
            <p:custDataLst>
              <p:tags r:id="rId2"/>
            </p:custDataLst>
          </p:nvPr>
        </p:nvSpPr>
        <p:spPr bwMode="auto">
          <a:xfrm>
            <a:off x="2837381" y="2925906"/>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FEFFFF"/>
                </a:solidFill>
                <a:latin typeface="+mn-lt"/>
                <a:ea typeface="+mn-ea"/>
              </a:rPr>
              <a:t>请输入文本</a:t>
            </a:r>
          </a:p>
        </p:txBody>
      </p:sp>
      <p:sp>
        <p:nvSpPr>
          <p:cNvPr id="22" name="MH_Other_27"/>
          <p:cNvSpPr/>
          <p:nvPr>
            <p:custDataLst>
              <p:tags r:id="rId3"/>
            </p:custDataLst>
          </p:nvPr>
        </p:nvSpPr>
        <p:spPr bwMode="auto">
          <a:xfrm>
            <a:off x="2837381" y="4890124"/>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3" name="矩形 22"/>
          <p:cNvSpPr/>
          <p:nvPr/>
        </p:nvSpPr>
        <p:spPr>
          <a:xfrm>
            <a:off x="1911323"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cxnSp>
        <p:nvCxnSpPr>
          <p:cNvPr id="24" name="直接连接符 23"/>
          <p:cNvCxnSpPr/>
          <p:nvPr/>
        </p:nvCxnSpPr>
        <p:spPr>
          <a:xfrm>
            <a:off x="6919423"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MH_Other_23"/>
          <p:cNvSpPr/>
          <p:nvPr>
            <p:custDataLst>
              <p:tags r:id="rId4"/>
            </p:custDataLst>
          </p:nvPr>
        </p:nvSpPr>
        <p:spPr bwMode="auto">
          <a:xfrm>
            <a:off x="7684063" y="4890124"/>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6" name="MH_SubTitle_4"/>
          <p:cNvSpPr/>
          <p:nvPr>
            <p:custDataLst>
              <p:tags r:id="rId5"/>
            </p:custDataLst>
          </p:nvPr>
        </p:nvSpPr>
        <p:spPr bwMode="auto">
          <a:xfrm>
            <a:off x="7845480" y="2925906"/>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FEFFFF"/>
                </a:solidFill>
                <a:latin typeface="+mn-lt"/>
                <a:ea typeface="+mn-ea"/>
              </a:rPr>
              <a:t>请输入文本</a:t>
            </a:r>
          </a:p>
        </p:txBody>
      </p:sp>
      <p:sp>
        <p:nvSpPr>
          <p:cNvPr id="27" name="MH_Other_27"/>
          <p:cNvSpPr/>
          <p:nvPr>
            <p:custDataLst>
              <p:tags r:id="rId6"/>
            </p:custDataLst>
          </p:nvPr>
        </p:nvSpPr>
        <p:spPr bwMode="auto">
          <a:xfrm>
            <a:off x="7845480" y="4890124"/>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8" name="矩形 27"/>
          <p:cNvSpPr/>
          <p:nvPr/>
        </p:nvSpPr>
        <p:spPr>
          <a:xfrm>
            <a:off x="6919422"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28"/>
          <p:cNvSpPr/>
          <p:nvPr/>
        </p:nvSpPr>
        <p:spPr bwMode="auto">
          <a:xfrm rot="16200000" flipH="1">
            <a:off x="4990245" y="207638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30" name="KSO_Shape"/>
          <p:cNvSpPr/>
          <p:nvPr/>
        </p:nvSpPr>
        <p:spPr bwMode="auto">
          <a:xfrm>
            <a:off x="5143500" y="329168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1" name="矩形 30"/>
          <p:cNvSpPr/>
          <p:nvPr/>
        </p:nvSpPr>
        <p:spPr>
          <a:xfrm>
            <a:off x="502506" y="313905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2" name="矩形 31"/>
          <p:cNvSpPr/>
          <p:nvPr/>
        </p:nvSpPr>
        <p:spPr>
          <a:xfrm>
            <a:off x="8321860" y="313905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custDataLst>
              <p:tags r:id="rId1"/>
            </p:custDataLst>
          </p:nvPr>
        </p:nvSpPr>
        <p:spPr>
          <a:xfrm>
            <a:off x="4673766" y="244376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
        <p:nvSpPr>
          <p:cNvPr id="34" name="矩形 33"/>
          <p:cNvSpPr/>
          <p:nvPr>
            <p:custDataLst>
              <p:tags r:id="rId2"/>
            </p:custDataLst>
          </p:nvPr>
        </p:nvSpPr>
        <p:spPr>
          <a:xfrm>
            <a:off x="4673766" y="536911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도넛 26"/>
          <p:cNvSpPr/>
          <p:nvPr/>
        </p:nvSpPr>
        <p:spPr bwMode="auto">
          <a:xfrm>
            <a:off x="4135438" y="2456986"/>
            <a:ext cx="3921125" cy="3921125"/>
          </a:xfrm>
          <a:prstGeom prst="donut">
            <a:avLst>
              <a:gd name="adj" fmla="val 1331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schemeClr val="tx1"/>
              </a:solidFill>
            </a:endParaRPr>
          </a:p>
        </p:txBody>
      </p:sp>
      <p:cxnSp>
        <p:nvCxnSpPr>
          <p:cNvPr id="12" name="직선 연결선 23"/>
          <p:cNvCxnSpPr>
            <a:stCxn id="20" idx="7"/>
          </p:cNvCxnSpPr>
          <p:nvPr/>
        </p:nvCxnSpPr>
        <p:spPr bwMode="auto">
          <a:xfrm flipV="1">
            <a:off x="5027613" y="4693773"/>
            <a:ext cx="684212" cy="4635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직선 연결선 21"/>
          <p:cNvCxnSpPr>
            <a:stCxn id="19" idx="4"/>
            <a:endCxn id="22" idx="0"/>
          </p:cNvCxnSpPr>
          <p:nvPr/>
        </p:nvCxnSpPr>
        <p:spPr bwMode="auto">
          <a:xfrm>
            <a:off x="6096000" y="3149136"/>
            <a:ext cx="0" cy="4889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직선 연결선 25"/>
          <p:cNvCxnSpPr>
            <a:stCxn id="21" idx="1"/>
          </p:cNvCxnSpPr>
          <p:nvPr/>
        </p:nvCxnSpPr>
        <p:spPr bwMode="auto">
          <a:xfrm flipH="1" flipV="1">
            <a:off x="6354763" y="4627098"/>
            <a:ext cx="808037" cy="53022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9" name="타원 16"/>
          <p:cNvSpPr/>
          <p:nvPr/>
        </p:nvSpPr>
        <p:spPr bwMode="auto">
          <a:xfrm>
            <a:off x="5662613" y="2280773"/>
            <a:ext cx="868362"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rPr>
              <a:t>50%</a:t>
            </a:r>
            <a:endParaRPr lang="ko-KR" altLang="en-US" sz="2000" dirty="0">
              <a:solidFill>
                <a:srgbClr val="FEFFFF"/>
              </a:solidFill>
            </a:endParaRPr>
          </a:p>
        </p:txBody>
      </p:sp>
      <p:sp>
        <p:nvSpPr>
          <p:cNvPr id="20" name="타원 17"/>
          <p:cNvSpPr/>
          <p:nvPr/>
        </p:nvSpPr>
        <p:spPr bwMode="auto">
          <a:xfrm>
            <a:off x="4286250" y="5030323"/>
            <a:ext cx="868363"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rPr>
              <a:t>38%</a:t>
            </a:r>
            <a:endParaRPr lang="ko-KR" altLang="en-US" sz="2000" dirty="0">
              <a:solidFill>
                <a:srgbClr val="FEFFFF"/>
              </a:solidFill>
            </a:endParaRPr>
          </a:p>
        </p:txBody>
      </p:sp>
      <p:sp>
        <p:nvSpPr>
          <p:cNvPr id="21" name="타원 18"/>
          <p:cNvSpPr/>
          <p:nvPr/>
        </p:nvSpPr>
        <p:spPr bwMode="auto">
          <a:xfrm>
            <a:off x="7035800" y="5030323"/>
            <a:ext cx="868363"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rPr>
              <a:t>42%</a:t>
            </a:r>
            <a:endParaRPr lang="ko-KR" altLang="en-US" sz="2000" dirty="0">
              <a:solidFill>
                <a:srgbClr val="FEFFFF"/>
              </a:solidFill>
            </a:endParaRPr>
          </a:p>
        </p:txBody>
      </p:sp>
      <p:sp>
        <p:nvSpPr>
          <p:cNvPr id="22" name="타원 15"/>
          <p:cNvSpPr/>
          <p:nvPr/>
        </p:nvSpPr>
        <p:spPr bwMode="auto">
          <a:xfrm>
            <a:off x="5316538" y="3638086"/>
            <a:ext cx="1560512" cy="156051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600" b="1" dirty="0">
                <a:solidFill>
                  <a:srgbClr val="FEFFFF"/>
                </a:solidFill>
              </a:rPr>
              <a:t>130</a:t>
            </a:r>
            <a:r>
              <a:rPr lang="en-US" altLang="zh-CN" b="1" dirty="0">
                <a:solidFill>
                  <a:srgbClr val="FEFFFF"/>
                </a:solidFill>
              </a:rPr>
              <a:t>%</a:t>
            </a:r>
            <a:endParaRPr lang="ko-KR" altLang="en-US" b="1" dirty="0">
              <a:solidFill>
                <a:srgbClr val="FEFFFF"/>
              </a:solidFill>
            </a:endParaRPr>
          </a:p>
        </p:txBody>
      </p:sp>
      <p:sp>
        <p:nvSpPr>
          <p:cNvPr id="23" name="矩形 22"/>
          <p:cNvSpPr/>
          <p:nvPr/>
        </p:nvSpPr>
        <p:spPr>
          <a:xfrm>
            <a:off x="4777742" y="1289731"/>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1346523" y="503032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矩形 24"/>
          <p:cNvSpPr/>
          <p:nvPr/>
        </p:nvSpPr>
        <p:spPr>
          <a:xfrm>
            <a:off x="8215313" y="503032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自由: 形状 14"/>
          <p:cNvSpPr/>
          <p:nvPr/>
        </p:nvSpPr>
        <p:spPr>
          <a:xfrm>
            <a:off x="1637052" y="2321607"/>
            <a:ext cx="4086649" cy="1178315"/>
          </a:xfrm>
          <a:custGeom>
            <a:avLst/>
            <a:gdLst>
              <a:gd name="connsiteX0" fmla="*/ 0 w 4086649"/>
              <a:gd name="connsiteY0" fmla="*/ 0 h 1178315"/>
              <a:gd name="connsiteX1" fmla="*/ 4086649 w 4086649"/>
              <a:gd name="connsiteY1" fmla="*/ 0 h 1178315"/>
              <a:gd name="connsiteX2" fmla="*/ 4072403 w 4086649"/>
              <a:gd name="connsiteY2" fmla="*/ 49794 h 1178315"/>
              <a:gd name="connsiteX3" fmla="*/ 4007730 w 4086649"/>
              <a:gd name="connsiteY3" fmla="*/ 589158 h 1178315"/>
              <a:gd name="connsiteX4" fmla="*/ 4072403 w 4086649"/>
              <a:gd name="connsiteY4" fmla="*/ 1128523 h 1178315"/>
              <a:gd name="connsiteX5" fmla="*/ 4086648 w 4086649"/>
              <a:gd name="connsiteY5" fmla="*/ 1178315 h 1178315"/>
              <a:gd name="connsiteX6" fmla="*/ 0 w 4086649"/>
              <a:gd name="connsiteY6" fmla="*/ 1178315 h 1178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6649" h="1178315">
                <a:moveTo>
                  <a:pt x="0" y="0"/>
                </a:moveTo>
                <a:lnTo>
                  <a:pt x="4086649" y="0"/>
                </a:lnTo>
                <a:lnTo>
                  <a:pt x="4072403" y="49794"/>
                </a:lnTo>
                <a:cubicBezTo>
                  <a:pt x="4030759" y="215573"/>
                  <a:pt x="4007730" y="397837"/>
                  <a:pt x="4007730" y="589158"/>
                </a:cubicBezTo>
                <a:cubicBezTo>
                  <a:pt x="4007730" y="780479"/>
                  <a:pt x="4030759" y="962744"/>
                  <a:pt x="4072403" y="1128523"/>
                </a:cubicBezTo>
                <a:lnTo>
                  <a:pt x="4086648" y="1178315"/>
                </a:lnTo>
                <a:lnTo>
                  <a:pt x="0" y="117831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rPr>
              <a:t>请输入文本</a:t>
            </a:r>
          </a:p>
        </p:txBody>
      </p:sp>
      <p:sp>
        <p:nvSpPr>
          <p:cNvPr id="16" name="自由: 形状 15"/>
          <p:cNvSpPr/>
          <p:nvPr/>
        </p:nvSpPr>
        <p:spPr>
          <a:xfrm>
            <a:off x="735158" y="2489361"/>
            <a:ext cx="723596" cy="842806"/>
          </a:xfrm>
          <a:custGeom>
            <a:avLst/>
            <a:gdLst>
              <a:gd name="connsiteX0" fmla="*/ 0 w 723596"/>
              <a:gd name="connsiteY0" fmla="*/ 0 h 842806"/>
              <a:gd name="connsiteX1" fmla="*/ 723596 w 723596"/>
              <a:gd name="connsiteY1" fmla="*/ 0 h 842806"/>
              <a:gd name="connsiteX2" fmla="*/ 712064 w 723596"/>
              <a:gd name="connsiteY2" fmla="*/ 14376 h 842806"/>
              <a:gd name="connsiteX3" fmla="*/ 575972 w 723596"/>
              <a:gd name="connsiteY3" fmla="*/ 421403 h 842806"/>
              <a:gd name="connsiteX4" fmla="*/ 712064 w 723596"/>
              <a:gd name="connsiteY4" fmla="*/ 828432 h 842806"/>
              <a:gd name="connsiteX5" fmla="*/ 723595 w 723596"/>
              <a:gd name="connsiteY5" fmla="*/ 842806 h 842806"/>
              <a:gd name="connsiteX6" fmla="*/ 0 w 723596"/>
              <a:gd name="connsiteY6" fmla="*/ 842806 h 842806"/>
              <a:gd name="connsiteX7" fmla="*/ 0 w 723596"/>
              <a:gd name="connsiteY7" fmla="*/ 811241 h 842806"/>
              <a:gd name="connsiteX8" fmla="*/ 10470 w 723596"/>
              <a:gd name="connsiteY8" fmla="*/ 809750 h 842806"/>
              <a:gd name="connsiteX9" fmla="*/ 35458 w 723596"/>
              <a:gd name="connsiteY9" fmla="*/ 783155 h 842806"/>
              <a:gd name="connsiteX10" fmla="*/ 10470 w 723596"/>
              <a:gd name="connsiteY10" fmla="*/ 756560 h 842806"/>
              <a:gd name="connsiteX11" fmla="*/ 0 w 723596"/>
              <a:gd name="connsiteY11" fmla="*/ 755068 h 842806"/>
              <a:gd name="connsiteX12" fmla="*/ 0 w 723596"/>
              <a:gd name="connsiteY12" fmla="*/ 720803 h 842806"/>
              <a:gd name="connsiteX13" fmla="*/ 10470 w 723596"/>
              <a:gd name="connsiteY13" fmla="*/ 719312 h 842806"/>
              <a:gd name="connsiteX14" fmla="*/ 35458 w 723596"/>
              <a:gd name="connsiteY14" fmla="*/ 692717 h 842806"/>
              <a:gd name="connsiteX15" fmla="*/ 10470 w 723596"/>
              <a:gd name="connsiteY15" fmla="*/ 666122 h 842806"/>
              <a:gd name="connsiteX16" fmla="*/ 0 w 723596"/>
              <a:gd name="connsiteY16" fmla="*/ 664630 h 842806"/>
              <a:gd name="connsiteX17" fmla="*/ 0 w 723596"/>
              <a:gd name="connsiteY17" fmla="*/ 630365 h 842806"/>
              <a:gd name="connsiteX18" fmla="*/ 10470 w 723596"/>
              <a:gd name="connsiteY18" fmla="*/ 628874 h 842806"/>
              <a:gd name="connsiteX19" fmla="*/ 35458 w 723596"/>
              <a:gd name="connsiteY19" fmla="*/ 602279 h 842806"/>
              <a:gd name="connsiteX20" fmla="*/ 10470 w 723596"/>
              <a:gd name="connsiteY20" fmla="*/ 575684 h 842806"/>
              <a:gd name="connsiteX21" fmla="*/ 0 w 723596"/>
              <a:gd name="connsiteY21" fmla="*/ 574192 h 842806"/>
              <a:gd name="connsiteX22" fmla="*/ 0 w 723596"/>
              <a:gd name="connsiteY22" fmla="*/ 539927 h 842806"/>
              <a:gd name="connsiteX23" fmla="*/ 10470 w 723596"/>
              <a:gd name="connsiteY23" fmla="*/ 538436 h 842806"/>
              <a:gd name="connsiteX24" fmla="*/ 35458 w 723596"/>
              <a:gd name="connsiteY24" fmla="*/ 511841 h 842806"/>
              <a:gd name="connsiteX25" fmla="*/ 10470 w 723596"/>
              <a:gd name="connsiteY25" fmla="*/ 485246 h 842806"/>
              <a:gd name="connsiteX26" fmla="*/ 0 w 723596"/>
              <a:gd name="connsiteY26" fmla="*/ 483755 h 842806"/>
              <a:gd name="connsiteX27" fmla="*/ 0 w 723596"/>
              <a:gd name="connsiteY27" fmla="*/ 449490 h 842806"/>
              <a:gd name="connsiteX28" fmla="*/ 10470 w 723596"/>
              <a:gd name="connsiteY28" fmla="*/ 447999 h 842806"/>
              <a:gd name="connsiteX29" fmla="*/ 35458 w 723596"/>
              <a:gd name="connsiteY29" fmla="*/ 421403 h 842806"/>
              <a:gd name="connsiteX30" fmla="*/ 10470 w 723596"/>
              <a:gd name="connsiteY30" fmla="*/ 394808 h 842806"/>
              <a:gd name="connsiteX31" fmla="*/ 0 w 723596"/>
              <a:gd name="connsiteY31" fmla="*/ 393317 h 842806"/>
              <a:gd name="connsiteX32" fmla="*/ 0 w 723596"/>
              <a:gd name="connsiteY32" fmla="*/ 359052 h 842806"/>
              <a:gd name="connsiteX33" fmla="*/ 10470 w 723596"/>
              <a:gd name="connsiteY33" fmla="*/ 357561 h 842806"/>
              <a:gd name="connsiteX34" fmla="*/ 35458 w 723596"/>
              <a:gd name="connsiteY34" fmla="*/ 330966 h 842806"/>
              <a:gd name="connsiteX35" fmla="*/ 10470 w 723596"/>
              <a:gd name="connsiteY35" fmla="*/ 304370 h 842806"/>
              <a:gd name="connsiteX36" fmla="*/ 0 w 723596"/>
              <a:gd name="connsiteY36" fmla="*/ 302879 h 842806"/>
              <a:gd name="connsiteX37" fmla="*/ 0 w 723596"/>
              <a:gd name="connsiteY37" fmla="*/ 268614 h 842806"/>
              <a:gd name="connsiteX38" fmla="*/ 10470 w 723596"/>
              <a:gd name="connsiteY38" fmla="*/ 267123 h 842806"/>
              <a:gd name="connsiteX39" fmla="*/ 35458 w 723596"/>
              <a:gd name="connsiteY39" fmla="*/ 240528 h 842806"/>
              <a:gd name="connsiteX40" fmla="*/ 10470 w 723596"/>
              <a:gd name="connsiteY40" fmla="*/ 213933 h 842806"/>
              <a:gd name="connsiteX41" fmla="*/ 0 w 723596"/>
              <a:gd name="connsiteY41" fmla="*/ 212441 h 842806"/>
              <a:gd name="connsiteX42" fmla="*/ 0 w 723596"/>
              <a:gd name="connsiteY42" fmla="*/ 178176 h 842806"/>
              <a:gd name="connsiteX43" fmla="*/ 10470 w 723596"/>
              <a:gd name="connsiteY43" fmla="*/ 176685 h 842806"/>
              <a:gd name="connsiteX44" fmla="*/ 35458 w 723596"/>
              <a:gd name="connsiteY44" fmla="*/ 150090 h 842806"/>
              <a:gd name="connsiteX45" fmla="*/ 10470 w 723596"/>
              <a:gd name="connsiteY45" fmla="*/ 123495 h 842806"/>
              <a:gd name="connsiteX46" fmla="*/ 0 w 723596"/>
              <a:gd name="connsiteY46" fmla="*/ 122003 h 842806"/>
              <a:gd name="connsiteX47" fmla="*/ 0 w 723596"/>
              <a:gd name="connsiteY47" fmla="*/ 87738 h 842806"/>
              <a:gd name="connsiteX48" fmla="*/ 10470 w 723596"/>
              <a:gd name="connsiteY48" fmla="*/ 86247 h 842806"/>
              <a:gd name="connsiteX49" fmla="*/ 35458 w 723596"/>
              <a:gd name="connsiteY49" fmla="*/ 59652 h 842806"/>
              <a:gd name="connsiteX50" fmla="*/ 10470 w 723596"/>
              <a:gd name="connsiteY50" fmla="*/ 33057 h 842806"/>
              <a:gd name="connsiteX51" fmla="*/ 0 w 723596"/>
              <a:gd name="connsiteY51" fmla="*/ 31565 h 8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23596" h="842806">
                <a:moveTo>
                  <a:pt x="0" y="0"/>
                </a:moveTo>
                <a:lnTo>
                  <a:pt x="723596" y="0"/>
                </a:lnTo>
                <a:lnTo>
                  <a:pt x="712064" y="14376"/>
                </a:lnTo>
                <a:cubicBezTo>
                  <a:pt x="625272" y="135370"/>
                  <a:pt x="575972" y="274027"/>
                  <a:pt x="575972" y="421403"/>
                </a:cubicBezTo>
                <a:cubicBezTo>
                  <a:pt x="575972" y="568780"/>
                  <a:pt x="625272" y="707437"/>
                  <a:pt x="712064" y="828432"/>
                </a:cubicBezTo>
                <a:lnTo>
                  <a:pt x="723595" y="842806"/>
                </a:lnTo>
                <a:lnTo>
                  <a:pt x="0" y="842806"/>
                </a:lnTo>
                <a:lnTo>
                  <a:pt x="0" y="811241"/>
                </a:lnTo>
                <a:lnTo>
                  <a:pt x="10470" y="809750"/>
                </a:lnTo>
                <a:cubicBezTo>
                  <a:pt x="25154" y="805368"/>
                  <a:pt x="35458" y="795110"/>
                  <a:pt x="35458" y="783155"/>
                </a:cubicBezTo>
                <a:cubicBezTo>
                  <a:pt x="35458" y="771199"/>
                  <a:pt x="25154" y="760941"/>
                  <a:pt x="10470" y="756560"/>
                </a:cubicBezTo>
                <a:lnTo>
                  <a:pt x="0" y="755068"/>
                </a:lnTo>
                <a:lnTo>
                  <a:pt x="0" y="720803"/>
                </a:lnTo>
                <a:lnTo>
                  <a:pt x="10470" y="719312"/>
                </a:lnTo>
                <a:cubicBezTo>
                  <a:pt x="25154" y="714930"/>
                  <a:pt x="35458" y="704672"/>
                  <a:pt x="35458" y="692717"/>
                </a:cubicBezTo>
                <a:cubicBezTo>
                  <a:pt x="35458" y="680761"/>
                  <a:pt x="25154" y="670503"/>
                  <a:pt x="10470" y="666122"/>
                </a:cubicBezTo>
                <a:lnTo>
                  <a:pt x="0" y="664630"/>
                </a:lnTo>
                <a:lnTo>
                  <a:pt x="0" y="630365"/>
                </a:lnTo>
                <a:lnTo>
                  <a:pt x="10470" y="628874"/>
                </a:lnTo>
                <a:cubicBezTo>
                  <a:pt x="25154" y="624492"/>
                  <a:pt x="35458" y="614235"/>
                  <a:pt x="35458" y="602279"/>
                </a:cubicBezTo>
                <a:cubicBezTo>
                  <a:pt x="35458" y="590323"/>
                  <a:pt x="25154" y="580065"/>
                  <a:pt x="10470" y="575684"/>
                </a:cubicBezTo>
                <a:lnTo>
                  <a:pt x="0" y="574192"/>
                </a:lnTo>
                <a:lnTo>
                  <a:pt x="0" y="539927"/>
                </a:lnTo>
                <a:lnTo>
                  <a:pt x="10470" y="538436"/>
                </a:lnTo>
                <a:cubicBezTo>
                  <a:pt x="25154" y="534054"/>
                  <a:pt x="35458" y="523797"/>
                  <a:pt x="35458" y="511841"/>
                </a:cubicBezTo>
                <a:cubicBezTo>
                  <a:pt x="35458" y="499885"/>
                  <a:pt x="25154" y="489628"/>
                  <a:pt x="10470" y="485246"/>
                </a:cubicBezTo>
                <a:lnTo>
                  <a:pt x="0" y="483755"/>
                </a:lnTo>
                <a:lnTo>
                  <a:pt x="0" y="449490"/>
                </a:lnTo>
                <a:lnTo>
                  <a:pt x="10470" y="447999"/>
                </a:lnTo>
                <a:cubicBezTo>
                  <a:pt x="25154" y="443617"/>
                  <a:pt x="35458" y="433358"/>
                  <a:pt x="35458" y="421403"/>
                </a:cubicBezTo>
                <a:cubicBezTo>
                  <a:pt x="35458" y="409447"/>
                  <a:pt x="25154" y="399190"/>
                  <a:pt x="10470" y="394808"/>
                </a:cubicBezTo>
                <a:lnTo>
                  <a:pt x="0" y="393317"/>
                </a:lnTo>
                <a:lnTo>
                  <a:pt x="0" y="359052"/>
                </a:lnTo>
                <a:lnTo>
                  <a:pt x="10470" y="357561"/>
                </a:lnTo>
                <a:cubicBezTo>
                  <a:pt x="25154" y="353179"/>
                  <a:pt x="35458" y="342921"/>
                  <a:pt x="35458" y="330966"/>
                </a:cubicBezTo>
                <a:cubicBezTo>
                  <a:pt x="35458" y="319010"/>
                  <a:pt x="25154" y="308752"/>
                  <a:pt x="10470" y="304370"/>
                </a:cubicBezTo>
                <a:lnTo>
                  <a:pt x="0" y="302879"/>
                </a:lnTo>
                <a:lnTo>
                  <a:pt x="0" y="268614"/>
                </a:lnTo>
                <a:lnTo>
                  <a:pt x="10470" y="267123"/>
                </a:lnTo>
                <a:cubicBezTo>
                  <a:pt x="25154" y="262741"/>
                  <a:pt x="35458" y="252484"/>
                  <a:pt x="35458" y="240528"/>
                </a:cubicBezTo>
                <a:cubicBezTo>
                  <a:pt x="35458" y="228572"/>
                  <a:pt x="25154" y="218314"/>
                  <a:pt x="10470" y="213933"/>
                </a:cubicBezTo>
                <a:lnTo>
                  <a:pt x="0" y="212441"/>
                </a:lnTo>
                <a:lnTo>
                  <a:pt x="0" y="178176"/>
                </a:lnTo>
                <a:lnTo>
                  <a:pt x="10470" y="176685"/>
                </a:lnTo>
                <a:cubicBezTo>
                  <a:pt x="25154" y="172303"/>
                  <a:pt x="35458" y="162045"/>
                  <a:pt x="35458" y="150090"/>
                </a:cubicBezTo>
                <a:cubicBezTo>
                  <a:pt x="35458" y="138134"/>
                  <a:pt x="25154" y="127876"/>
                  <a:pt x="10470" y="123495"/>
                </a:cubicBezTo>
                <a:lnTo>
                  <a:pt x="0" y="122003"/>
                </a:lnTo>
                <a:lnTo>
                  <a:pt x="0" y="87738"/>
                </a:lnTo>
                <a:lnTo>
                  <a:pt x="10470" y="86247"/>
                </a:lnTo>
                <a:cubicBezTo>
                  <a:pt x="25154" y="81865"/>
                  <a:pt x="35458" y="71607"/>
                  <a:pt x="35458" y="59652"/>
                </a:cubicBezTo>
                <a:cubicBezTo>
                  <a:pt x="35458" y="47696"/>
                  <a:pt x="25154" y="37438"/>
                  <a:pt x="10470" y="33057"/>
                </a:cubicBezTo>
                <a:lnTo>
                  <a:pt x="0" y="3156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A</a:t>
            </a:r>
            <a:endParaRPr lang="zh-CN" altLang="en-US" dirty="0">
              <a:solidFill>
                <a:schemeClr val="tx1"/>
              </a:solidFill>
            </a:endParaRPr>
          </a:p>
        </p:txBody>
      </p:sp>
      <p:sp>
        <p:nvSpPr>
          <p:cNvPr id="17" name="自由: 形状 16"/>
          <p:cNvSpPr/>
          <p:nvPr/>
        </p:nvSpPr>
        <p:spPr>
          <a:xfrm>
            <a:off x="7370194" y="2321607"/>
            <a:ext cx="4086649" cy="1178315"/>
          </a:xfrm>
          <a:custGeom>
            <a:avLst/>
            <a:gdLst>
              <a:gd name="connsiteX0" fmla="*/ 0 w 4086649"/>
              <a:gd name="connsiteY0" fmla="*/ 0 h 1178315"/>
              <a:gd name="connsiteX1" fmla="*/ 4086649 w 4086649"/>
              <a:gd name="connsiteY1" fmla="*/ 0 h 1178315"/>
              <a:gd name="connsiteX2" fmla="*/ 4072403 w 4086649"/>
              <a:gd name="connsiteY2" fmla="*/ 49794 h 1178315"/>
              <a:gd name="connsiteX3" fmla="*/ 4007730 w 4086649"/>
              <a:gd name="connsiteY3" fmla="*/ 589158 h 1178315"/>
              <a:gd name="connsiteX4" fmla="*/ 4072403 w 4086649"/>
              <a:gd name="connsiteY4" fmla="*/ 1128523 h 1178315"/>
              <a:gd name="connsiteX5" fmla="*/ 4086648 w 4086649"/>
              <a:gd name="connsiteY5" fmla="*/ 1178315 h 1178315"/>
              <a:gd name="connsiteX6" fmla="*/ 0 w 4086649"/>
              <a:gd name="connsiteY6" fmla="*/ 1178315 h 1178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6649" h="1178315">
                <a:moveTo>
                  <a:pt x="0" y="0"/>
                </a:moveTo>
                <a:lnTo>
                  <a:pt x="4086649" y="0"/>
                </a:lnTo>
                <a:lnTo>
                  <a:pt x="4072403" y="49794"/>
                </a:lnTo>
                <a:cubicBezTo>
                  <a:pt x="4030759" y="215573"/>
                  <a:pt x="4007730" y="397837"/>
                  <a:pt x="4007730" y="589158"/>
                </a:cubicBezTo>
                <a:cubicBezTo>
                  <a:pt x="4007730" y="780479"/>
                  <a:pt x="4030759" y="962744"/>
                  <a:pt x="4072403" y="1128523"/>
                </a:cubicBezTo>
                <a:lnTo>
                  <a:pt x="4086648" y="1178315"/>
                </a:lnTo>
                <a:lnTo>
                  <a:pt x="0" y="117831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rPr>
              <a:t>请输入文本</a:t>
            </a:r>
          </a:p>
        </p:txBody>
      </p:sp>
      <p:sp>
        <p:nvSpPr>
          <p:cNvPr id="18" name="自由: 形状 17"/>
          <p:cNvSpPr/>
          <p:nvPr/>
        </p:nvSpPr>
        <p:spPr>
          <a:xfrm>
            <a:off x="6468300" y="2489361"/>
            <a:ext cx="723596" cy="842806"/>
          </a:xfrm>
          <a:custGeom>
            <a:avLst/>
            <a:gdLst>
              <a:gd name="connsiteX0" fmla="*/ 0 w 723596"/>
              <a:gd name="connsiteY0" fmla="*/ 0 h 842806"/>
              <a:gd name="connsiteX1" fmla="*/ 723596 w 723596"/>
              <a:gd name="connsiteY1" fmla="*/ 0 h 842806"/>
              <a:gd name="connsiteX2" fmla="*/ 712064 w 723596"/>
              <a:gd name="connsiteY2" fmla="*/ 14376 h 842806"/>
              <a:gd name="connsiteX3" fmla="*/ 575972 w 723596"/>
              <a:gd name="connsiteY3" fmla="*/ 421403 h 842806"/>
              <a:gd name="connsiteX4" fmla="*/ 712064 w 723596"/>
              <a:gd name="connsiteY4" fmla="*/ 828432 h 842806"/>
              <a:gd name="connsiteX5" fmla="*/ 723595 w 723596"/>
              <a:gd name="connsiteY5" fmla="*/ 842806 h 842806"/>
              <a:gd name="connsiteX6" fmla="*/ 0 w 723596"/>
              <a:gd name="connsiteY6" fmla="*/ 842806 h 842806"/>
              <a:gd name="connsiteX7" fmla="*/ 0 w 723596"/>
              <a:gd name="connsiteY7" fmla="*/ 811241 h 842806"/>
              <a:gd name="connsiteX8" fmla="*/ 10470 w 723596"/>
              <a:gd name="connsiteY8" fmla="*/ 809750 h 842806"/>
              <a:gd name="connsiteX9" fmla="*/ 35458 w 723596"/>
              <a:gd name="connsiteY9" fmla="*/ 783155 h 842806"/>
              <a:gd name="connsiteX10" fmla="*/ 10470 w 723596"/>
              <a:gd name="connsiteY10" fmla="*/ 756560 h 842806"/>
              <a:gd name="connsiteX11" fmla="*/ 0 w 723596"/>
              <a:gd name="connsiteY11" fmla="*/ 755068 h 842806"/>
              <a:gd name="connsiteX12" fmla="*/ 0 w 723596"/>
              <a:gd name="connsiteY12" fmla="*/ 720803 h 842806"/>
              <a:gd name="connsiteX13" fmla="*/ 10470 w 723596"/>
              <a:gd name="connsiteY13" fmla="*/ 719312 h 842806"/>
              <a:gd name="connsiteX14" fmla="*/ 35458 w 723596"/>
              <a:gd name="connsiteY14" fmla="*/ 692717 h 842806"/>
              <a:gd name="connsiteX15" fmla="*/ 10470 w 723596"/>
              <a:gd name="connsiteY15" fmla="*/ 666122 h 842806"/>
              <a:gd name="connsiteX16" fmla="*/ 0 w 723596"/>
              <a:gd name="connsiteY16" fmla="*/ 664630 h 842806"/>
              <a:gd name="connsiteX17" fmla="*/ 0 w 723596"/>
              <a:gd name="connsiteY17" fmla="*/ 630365 h 842806"/>
              <a:gd name="connsiteX18" fmla="*/ 10470 w 723596"/>
              <a:gd name="connsiteY18" fmla="*/ 628874 h 842806"/>
              <a:gd name="connsiteX19" fmla="*/ 35458 w 723596"/>
              <a:gd name="connsiteY19" fmla="*/ 602279 h 842806"/>
              <a:gd name="connsiteX20" fmla="*/ 10470 w 723596"/>
              <a:gd name="connsiteY20" fmla="*/ 575684 h 842806"/>
              <a:gd name="connsiteX21" fmla="*/ 0 w 723596"/>
              <a:gd name="connsiteY21" fmla="*/ 574192 h 842806"/>
              <a:gd name="connsiteX22" fmla="*/ 0 w 723596"/>
              <a:gd name="connsiteY22" fmla="*/ 539927 h 842806"/>
              <a:gd name="connsiteX23" fmla="*/ 10470 w 723596"/>
              <a:gd name="connsiteY23" fmla="*/ 538436 h 842806"/>
              <a:gd name="connsiteX24" fmla="*/ 35458 w 723596"/>
              <a:gd name="connsiteY24" fmla="*/ 511841 h 842806"/>
              <a:gd name="connsiteX25" fmla="*/ 10470 w 723596"/>
              <a:gd name="connsiteY25" fmla="*/ 485246 h 842806"/>
              <a:gd name="connsiteX26" fmla="*/ 0 w 723596"/>
              <a:gd name="connsiteY26" fmla="*/ 483755 h 842806"/>
              <a:gd name="connsiteX27" fmla="*/ 0 w 723596"/>
              <a:gd name="connsiteY27" fmla="*/ 449490 h 842806"/>
              <a:gd name="connsiteX28" fmla="*/ 10470 w 723596"/>
              <a:gd name="connsiteY28" fmla="*/ 447999 h 842806"/>
              <a:gd name="connsiteX29" fmla="*/ 35458 w 723596"/>
              <a:gd name="connsiteY29" fmla="*/ 421403 h 842806"/>
              <a:gd name="connsiteX30" fmla="*/ 10470 w 723596"/>
              <a:gd name="connsiteY30" fmla="*/ 394808 h 842806"/>
              <a:gd name="connsiteX31" fmla="*/ 0 w 723596"/>
              <a:gd name="connsiteY31" fmla="*/ 393317 h 842806"/>
              <a:gd name="connsiteX32" fmla="*/ 0 w 723596"/>
              <a:gd name="connsiteY32" fmla="*/ 359052 h 842806"/>
              <a:gd name="connsiteX33" fmla="*/ 10470 w 723596"/>
              <a:gd name="connsiteY33" fmla="*/ 357561 h 842806"/>
              <a:gd name="connsiteX34" fmla="*/ 35458 w 723596"/>
              <a:gd name="connsiteY34" fmla="*/ 330966 h 842806"/>
              <a:gd name="connsiteX35" fmla="*/ 10470 w 723596"/>
              <a:gd name="connsiteY35" fmla="*/ 304370 h 842806"/>
              <a:gd name="connsiteX36" fmla="*/ 0 w 723596"/>
              <a:gd name="connsiteY36" fmla="*/ 302879 h 842806"/>
              <a:gd name="connsiteX37" fmla="*/ 0 w 723596"/>
              <a:gd name="connsiteY37" fmla="*/ 268614 h 842806"/>
              <a:gd name="connsiteX38" fmla="*/ 10470 w 723596"/>
              <a:gd name="connsiteY38" fmla="*/ 267123 h 842806"/>
              <a:gd name="connsiteX39" fmla="*/ 35458 w 723596"/>
              <a:gd name="connsiteY39" fmla="*/ 240528 h 842806"/>
              <a:gd name="connsiteX40" fmla="*/ 10470 w 723596"/>
              <a:gd name="connsiteY40" fmla="*/ 213933 h 842806"/>
              <a:gd name="connsiteX41" fmla="*/ 0 w 723596"/>
              <a:gd name="connsiteY41" fmla="*/ 212441 h 842806"/>
              <a:gd name="connsiteX42" fmla="*/ 0 w 723596"/>
              <a:gd name="connsiteY42" fmla="*/ 178176 h 842806"/>
              <a:gd name="connsiteX43" fmla="*/ 10470 w 723596"/>
              <a:gd name="connsiteY43" fmla="*/ 176685 h 842806"/>
              <a:gd name="connsiteX44" fmla="*/ 35458 w 723596"/>
              <a:gd name="connsiteY44" fmla="*/ 150090 h 842806"/>
              <a:gd name="connsiteX45" fmla="*/ 10470 w 723596"/>
              <a:gd name="connsiteY45" fmla="*/ 123495 h 842806"/>
              <a:gd name="connsiteX46" fmla="*/ 0 w 723596"/>
              <a:gd name="connsiteY46" fmla="*/ 122003 h 842806"/>
              <a:gd name="connsiteX47" fmla="*/ 0 w 723596"/>
              <a:gd name="connsiteY47" fmla="*/ 87738 h 842806"/>
              <a:gd name="connsiteX48" fmla="*/ 10470 w 723596"/>
              <a:gd name="connsiteY48" fmla="*/ 86247 h 842806"/>
              <a:gd name="connsiteX49" fmla="*/ 35458 w 723596"/>
              <a:gd name="connsiteY49" fmla="*/ 59652 h 842806"/>
              <a:gd name="connsiteX50" fmla="*/ 10470 w 723596"/>
              <a:gd name="connsiteY50" fmla="*/ 33057 h 842806"/>
              <a:gd name="connsiteX51" fmla="*/ 0 w 723596"/>
              <a:gd name="connsiteY51" fmla="*/ 31565 h 8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23596" h="842806">
                <a:moveTo>
                  <a:pt x="0" y="0"/>
                </a:moveTo>
                <a:lnTo>
                  <a:pt x="723596" y="0"/>
                </a:lnTo>
                <a:lnTo>
                  <a:pt x="712064" y="14376"/>
                </a:lnTo>
                <a:cubicBezTo>
                  <a:pt x="625272" y="135370"/>
                  <a:pt x="575972" y="274027"/>
                  <a:pt x="575972" y="421403"/>
                </a:cubicBezTo>
                <a:cubicBezTo>
                  <a:pt x="575972" y="568780"/>
                  <a:pt x="625272" y="707437"/>
                  <a:pt x="712064" y="828432"/>
                </a:cubicBezTo>
                <a:lnTo>
                  <a:pt x="723595" y="842806"/>
                </a:lnTo>
                <a:lnTo>
                  <a:pt x="0" y="842806"/>
                </a:lnTo>
                <a:lnTo>
                  <a:pt x="0" y="811241"/>
                </a:lnTo>
                <a:lnTo>
                  <a:pt x="10470" y="809750"/>
                </a:lnTo>
                <a:cubicBezTo>
                  <a:pt x="25154" y="805368"/>
                  <a:pt x="35458" y="795110"/>
                  <a:pt x="35458" y="783155"/>
                </a:cubicBezTo>
                <a:cubicBezTo>
                  <a:pt x="35458" y="771199"/>
                  <a:pt x="25154" y="760941"/>
                  <a:pt x="10470" y="756560"/>
                </a:cubicBezTo>
                <a:lnTo>
                  <a:pt x="0" y="755068"/>
                </a:lnTo>
                <a:lnTo>
                  <a:pt x="0" y="720803"/>
                </a:lnTo>
                <a:lnTo>
                  <a:pt x="10470" y="719312"/>
                </a:lnTo>
                <a:cubicBezTo>
                  <a:pt x="25154" y="714930"/>
                  <a:pt x="35458" y="704672"/>
                  <a:pt x="35458" y="692717"/>
                </a:cubicBezTo>
                <a:cubicBezTo>
                  <a:pt x="35458" y="680761"/>
                  <a:pt x="25154" y="670503"/>
                  <a:pt x="10470" y="666122"/>
                </a:cubicBezTo>
                <a:lnTo>
                  <a:pt x="0" y="664630"/>
                </a:lnTo>
                <a:lnTo>
                  <a:pt x="0" y="630365"/>
                </a:lnTo>
                <a:lnTo>
                  <a:pt x="10470" y="628874"/>
                </a:lnTo>
                <a:cubicBezTo>
                  <a:pt x="25154" y="624492"/>
                  <a:pt x="35458" y="614235"/>
                  <a:pt x="35458" y="602279"/>
                </a:cubicBezTo>
                <a:cubicBezTo>
                  <a:pt x="35458" y="590323"/>
                  <a:pt x="25154" y="580065"/>
                  <a:pt x="10470" y="575684"/>
                </a:cubicBezTo>
                <a:lnTo>
                  <a:pt x="0" y="574192"/>
                </a:lnTo>
                <a:lnTo>
                  <a:pt x="0" y="539927"/>
                </a:lnTo>
                <a:lnTo>
                  <a:pt x="10470" y="538436"/>
                </a:lnTo>
                <a:cubicBezTo>
                  <a:pt x="25154" y="534054"/>
                  <a:pt x="35458" y="523797"/>
                  <a:pt x="35458" y="511841"/>
                </a:cubicBezTo>
                <a:cubicBezTo>
                  <a:pt x="35458" y="499885"/>
                  <a:pt x="25154" y="489628"/>
                  <a:pt x="10470" y="485246"/>
                </a:cubicBezTo>
                <a:lnTo>
                  <a:pt x="0" y="483755"/>
                </a:lnTo>
                <a:lnTo>
                  <a:pt x="0" y="449490"/>
                </a:lnTo>
                <a:lnTo>
                  <a:pt x="10470" y="447999"/>
                </a:lnTo>
                <a:cubicBezTo>
                  <a:pt x="25154" y="443617"/>
                  <a:pt x="35458" y="433358"/>
                  <a:pt x="35458" y="421403"/>
                </a:cubicBezTo>
                <a:cubicBezTo>
                  <a:pt x="35458" y="409447"/>
                  <a:pt x="25154" y="399190"/>
                  <a:pt x="10470" y="394808"/>
                </a:cubicBezTo>
                <a:lnTo>
                  <a:pt x="0" y="393317"/>
                </a:lnTo>
                <a:lnTo>
                  <a:pt x="0" y="359052"/>
                </a:lnTo>
                <a:lnTo>
                  <a:pt x="10470" y="357561"/>
                </a:lnTo>
                <a:cubicBezTo>
                  <a:pt x="25154" y="353179"/>
                  <a:pt x="35458" y="342921"/>
                  <a:pt x="35458" y="330966"/>
                </a:cubicBezTo>
                <a:cubicBezTo>
                  <a:pt x="35458" y="319010"/>
                  <a:pt x="25154" y="308752"/>
                  <a:pt x="10470" y="304370"/>
                </a:cubicBezTo>
                <a:lnTo>
                  <a:pt x="0" y="302879"/>
                </a:lnTo>
                <a:lnTo>
                  <a:pt x="0" y="268614"/>
                </a:lnTo>
                <a:lnTo>
                  <a:pt x="10470" y="267123"/>
                </a:lnTo>
                <a:cubicBezTo>
                  <a:pt x="25154" y="262741"/>
                  <a:pt x="35458" y="252484"/>
                  <a:pt x="35458" y="240528"/>
                </a:cubicBezTo>
                <a:cubicBezTo>
                  <a:pt x="35458" y="228572"/>
                  <a:pt x="25154" y="218314"/>
                  <a:pt x="10470" y="213933"/>
                </a:cubicBezTo>
                <a:lnTo>
                  <a:pt x="0" y="212441"/>
                </a:lnTo>
                <a:lnTo>
                  <a:pt x="0" y="178176"/>
                </a:lnTo>
                <a:lnTo>
                  <a:pt x="10470" y="176685"/>
                </a:lnTo>
                <a:cubicBezTo>
                  <a:pt x="25154" y="172303"/>
                  <a:pt x="35458" y="162045"/>
                  <a:pt x="35458" y="150090"/>
                </a:cubicBezTo>
                <a:cubicBezTo>
                  <a:pt x="35458" y="138134"/>
                  <a:pt x="25154" y="127876"/>
                  <a:pt x="10470" y="123495"/>
                </a:cubicBezTo>
                <a:lnTo>
                  <a:pt x="0" y="122003"/>
                </a:lnTo>
                <a:lnTo>
                  <a:pt x="0" y="87738"/>
                </a:lnTo>
                <a:lnTo>
                  <a:pt x="10470" y="86247"/>
                </a:lnTo>
                <a:cubicBezTo>
                  <a:pt x="25154" y="81865"/>
                  <a:pt x="35458" y="71607"/>
                  <a:pt x="35458" y="59652"/>
                </a:cubicBezTo>
                <a:cubicBezTo>
                  <a:pt x="35458" y="47696"/>
                  <a:pt x="25154" y="37438"/>
                  <a:pt x="10470" y="33057"/>
                </a:cubicBezTo>
                <a:lnTo>
                  <a:pt x="0" y="3156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B</a:t>
            </a:r>
            <a:endParaRPr lang="zh-CN" altLang="en-US" dirty="0">
              <a:solidFill>
                <a:schemeClr val="tx1"/>
              </a:solidFill>
            </a:endParaRPr>
          </a:p>
        </p:txBody>
      </p:sp>
      <p:sp>
        <p:nvSpPr>
          <p:cNvPr id="32" name="矩形 31"/>
          <p:cNvSpPr/>
          <p:nvPr/>
        </p:nvSpPr>
        <p:spPr>
          <a:xfrm>
            <a:off x="1395438" y="5313094"/>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663930" y="5427394"/>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4" name="矩形 33"/>
          <p:cNvSpPr/>
          <p:nvPr/>
        </p:nvSpPr>
        <p:spPr>
          <a:xfrm>
            <a:off x="1395438" y="4159979"/>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文本框 34"/>
          <p:cNvSpPr txBox="1"/>
          <p:nvPr/>
        </p:nvSpPr>
        <p:spPr>
          <a:xfrm>
            <a:off x="663930" y="427427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자유형 24"/>
          <p:cNvSpPr/>
          <p:nvPr/>
        </p:nvSpPr>
        <p:spPr bwMode="auto">
          <a:xfrm rot="3644698" flipH="1">
            <a:off x="2593945" y="5172329"/>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2" name="자유형 32"/>
          <p:cNvSpPr/>
          <p:nvPr/>
        </p:nvSpPr>
        <p:spPr bwMode="auto">
          <a:xfrm rot="7155302">
            <a:off x="2945959" y="3798026"/>
            <a:ext cx="5320679" cy="103054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3" name="자유형 17"/>
          <p:cNvSpPr/>
          <p:nvPr/>
        </p:nvSpPr>
        <p:spPr bwMode="auto">
          <a:xfrm rot="7155302">
            <a:off x="2365046" y="4441444"/>
            <a:ext cx="3972143" cy="765509"/>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4" name="자유형 19"/>
          <p:cNvSpPr/>
          <p:nvPr/>
        </p:nvSpPr>
        <p:spPr bwMode="auto">
          <a:xfrm rot="3644698" flipH="1">
            <a:off x="2046257" y="5297742"/>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19" name="KSO_Shape"/>
          <p:cNvSpPr/>
          <p:nvPr/>
        </p:nvSpPr>
        <p:spPr bwMode="auto">
          <a:xfrm>
            <a:off x="600365" y="4641383"/>
            <a:ext cx="1646327" cy="1773422"/>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 name="矩形 19"/>
          <p:cNvSpPr/>
          <p:nvPr/>
        </p:nvSpPr>
        <p:spPr>
          <a:xfrm>
            <a:off x="7599889" y="1446663"/>
            <a:ext cx="4260017" cy="5213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文本框 20"/>
          <p:cNvSpPr txBox="1"/>
          <p:nvPr/>
        </p:nvSpPr>
        <p:spPr>
          <a:xfrm>
            <a:off x="1638857" y="2979500"/>
            <a:ext cx="2672860" cy="1015663"/>
          </a:xfrm>
          <a:prstGeom prst="rect">
            <a:avLst/>
          </a:prstGeom>
          <a:noFill/>
        </p:spPr>
        <p:txBody>
          <a:bodyPr wrap="square" rtlCol="0">
            <a:spAutoFit/>
          </a:bodyPr>
          <a:lstStyle/>
          <a:p>
            <a:pPr algn="r"/>
            <a:r>
              <a:rPr lang="en-US" altLang="zh-CN" sz="4000" b="1" dirty="0">
                <a:latin typeface="+mj-ea"/>
                <a:ea typeface="+mj-ea"/>
              </a:rPr>
              <a:t>9000</a:t>
            </a:r>
            <a:r>
              <a:rPr lang="zh-CN" altLang="en-US" sz="2000" b="1" dirty="0">
                <a:latin typeface="+mj-ea"/>
                <a:ea typeface="+mj-ea"/>
              </a:rPr>
              <a:t>万</a:t>
            </a:r>
            <a:endParaRPr lang="en-US" altLang="zh-CN" sz="2000" b="1" dirty="0">
              <a:latin typeface="+mj-ea"/>
              <a:ea typeface="+mj-ea"/>
            </a:endParaRPr>
          </a:p>
          <a:p>
            <a:pPr algn="r"/>
            <a:r>
              <a:rPr lang="zh-CN" altLang="en-US" sz="2000" dirty="0">
                <a:latin typeface="+mj-ea"/>
                <a:ea typeface="+mj-ea"/>
              </a:rPr>
              <a:t>上半年</a:t>
            </a:r>
            <a:endParaRPr lang="zh-CN" altLang="en-US" sz="4000" dirty="0">
              <a:latin typeface="+mj-ea"/>
              <a:ea typeface="+mj-ea"/>
            </a:endParaRPr>
          </a:p>
        </p:txBody>
      </p:sp>
      <p:sp>
        <p:nvSpPr>
          <p:cNvPr id="22" name="文本框 21"/>
          <p:cNvSpPr txBox="1"/>
          <p:nvPr/>
        </p:nvSpPr>
        <p:spPr>
          <a:xfrm>
            <a:off x="3170207" y="1703844"/>
            <a:ext cx="2672860" cy="1015663"/>
          </a:xfrm>
          <a:prstGeom prst="rect">
            <a:avLst/>
          </a:prstGeom>
          <a:noFill/>
        </p:spPr>
        <p:txBody>
          <a:bodyPr wrap="square" rtlCol="0">
            <a:spAutoFit/>
          </a:bodyPr>
          <a:lstStyle/>
          <a:p>
            <a:pPr algn="r"/>
            <a:r>
              <a:rPr lang="en-US" altLang="zh-CN" sz="4000" b="1" dirty="0">
                <a:latin typeface="+mj-ea"/>
                <a:ea typeface="+mj-ea"/>
              </a:rPr>
              <a:t>18000</a:t>
            </a:r>
            <a:r>
              <a:rPr lang="zh-CN" altLang="en-US" sz="2000" b="1" dirty="0">
                <a:latin typeface="+mj-ea"/>
                <a:ea typeface="+mj-ea"/>
              </a:rPr>
              <a:t>万</a:t>
            </a:r>
            <a:endParaRPr lang="en-US" altLang="zh-CN" sz="2000" b="1" dirty="0">
              <a:latin typeface="+mj-ea"/>
              <a:ea typeface="+mj-ea"/>
            </a:endParaRPr>
          </a:p>
          <a:p>
            <a:pPr algn="r"/>
            <a:r>
              <a:rPr lang="zh-CN" altLang="en-US" sz="2000" dirty="0">
                <a:latin typeface="+mj-ea"/>
                <a:ea typeface="+mj-ea"/>
              </a:rPr>
              <a:t>下半年</a:t>
            </a:r>
            <a:endParaRPr lang="zh-CN" altLang="en-US" sz="4000" dirty="0">
              <a:latin typeface="+mj-ea"/>
              <a:ea typeface="+mj-ea"/>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solidFill>
                  <a:schemeClr val="accent1">
                    <a:lumMod val="75000"/>
                  </a:schemeClr>
                </a:solidFill>
              </a:rPr>
              <a:t>请输入第一章大标题</a:t>
            </a:r>
          </a:p>
        </p:txBody>
      </p:sp>
      <p:sp>
        <p:nvSpPr>
          <p:cNvPr id="9219" name="文本占位符 2"/>
          <p:cNvSpPr>
            <a:spLocks noGrp="1"/>
          </p:cNvSpPr>
          <p:nvPr>
            <p:ph type="body" idx="1"/>
          </p:nvPr>
        </p:nvSpPr>
        <p:spPr/>
        <p:txBody>
          <a:bodyPr/>
          <a:lstStyle/>
          <a:p>
            <a:r>
              <a:rPr lang="zh-CN" altLang="en-US" dirty="0"/>
              <a:t>请输入第一章说明小标题</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r>
              <a:rPr lang="zh-CN" altLang="en-US"/>
              <a:t>请在此输入您的大标题</a:t>
            </a:r>
            <a:endParaRPr lang="en-US" altLang="zh-CN" dirty="0"/>
          </a:p>
        </p:txBody>
      </p:sp>
      <p:sp>
        <p:nvSpPr>
          <p:cNvPr id="59" name="任意多边形: 形状 58"/>
          <p:cNvSpPr>
            <a:spLocks noChangeArrowheads="1"/>
          </p:cNvSpPr>
          <p:nvPr/>
        </p:nvSpPr>
        <p:spPr bwMode="auto">
          <a:xfrm rot="21599018">
            <a:off x="1503203" y="2722154"/>
            <a:ext cx="2279566" cy="340663"/>
          </a:xfrm>
          <a:custGeom>
            <a:avLst/>
            <a:gdLst>
              <a:gd name="connsiteX0" fmla="*/ 2062851 w 2279566"/>
              <a:gd name="connsiteY0" fmla="*/ 0 h 340663"/>
              <a:gd name="connsiteX1" fmla="*/ 2279566 w 2279566"/>
              <a:gd name="connsiteY1" fmla="*/ 170332 h 340663"/>
              <a:gd name="connsiteX2" fmla="*/ 2062851 w 2279566"/>
              <a:gd name="connsiteY2" fmla="*/ 340663 h 340663"/>
              <a:gd name="connsiteX3" fmla="*/ 0 w 2279566"/>
              <a:gd name="connsiteY3" fmla="*/ 340663 h 340663"/>
              <a:gd name="connsiteX4" fmla="*/ 183696 w 2279566"/>
              <a:gd name="connsiteY4" fmla="*/ 0 h 340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9566" h="340663">
                <a:moveTo>
                  <a:pt x="2062851" y="0"/>
                </a:moveTo>
                <a:lnTo>
                  <a:pt x="2279566" y="170332"/>
                </a:lnTo>
                <a:lnTo>
                  <a:pt x="2062851" y="340663"/>
                </a:lnTo>
                <a:lnTo>
                  <a:pt x="0" y="340663"/>
                </a:lnTo>
                <a:lnTo>
                  <a:pt x="183696"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AutoShape 8"/>
          <p:cNvSpPr>
            <a:spLocks noChangeArrowheads="1"/>
          </p:cNvSpPr>
          <p:nvPr/>
        </p:nvSpPr>
        <p:spPr bwMode="auto">
          <a:xfrm rot="21599018">
            <a:off x="3562423" y="2721841"/>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1980974" y="1841190"/>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58" name="平行四边形 57"/>
          <p:cNvSpPr/>
          <p:nvPr/>
        </p:nvSpPr>
        <p:spPr>
          <a:xfrm>
            <a:off x="1032870" y="2475913"/>
            <a:ext cx="1054316" cy="587351"/>
          </a:xfrm>
          <a:prstGeom prst="parallelogram">
            <a:avLst>
              <a:gd name="adj" fmla="val 5388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p>
        </p:txBody>
      </p:sp>
      <p:sp>
        <p:nvSpPr>
          <p:cNvPr id="60" name="矩形 59"/>
          <p:cNvSpPr/>
          <p:nvPr/>
        </p:nvSpPr>
        <p:spPr>
          <a:xfrm>
            <a:off x="4843465" y="1911530"/>
            <a:ext cx="6537297"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1" name="KSO_Shape"/>
          <p:cNvSpPr/>
          <p:nvPr/>
        </p:nvSpPr>
        <p:spPr bwMode="auto">
          <a:xfrm flipH="1">
            <a:off x="4016541" y="2024492"/>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2" name="任意多边形: 形状 61"/>
          <p:cNvSpPr>
            <a:spLocks noChangeArrowheads="1"/>
          </p:cNvSpPr>
          <p:nvPr/>
        </p:nvSpPr>
        <p:spPr bwMode="auto">
          <a:xfrm rot="21599018">
            <a:off x="1503203" y="5268294"/>
            <a:ext cx="2279566" cy="340663"/>
          </a:xfrm>
          <a:custGeom>
            <a:avLst/>
            <a:gdLst>
              <a:gd name="connsiteX0" fmla="*/ 2062851 w 2279566"/>
              <a:gd name="connsiteY0" fmla="*/ 0 h 340663"/>
              <a:gd name="connsiteX1" fmla="*/ 2279566 w 2279566"/>
              <a:gd name="connsiteY1" fmla="*/ 170332 h 340663"/>
              <a:gd name="connsiteX2" fmla="*/ 2062851 w 2279566"/>
              <a:gd name="connsiteY2" fmla="*/ 340663 h 340663"/>
              <a:gd name="connsiteX3" fmla="*/ 0 w 2279566"/>
              <a:gd name="connsiteY3" fmla="*/ 340663 h 340663"/>
              <a:gd name="connsiteX4" fmla="*/ 183696 w 2279566"/>
              <a:gd name="connsiteY4" fmla="*/ 0 h 340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9566" h="340663">
                <a:moveTo>
                  <a:pt x="2062851" y="0"/>
                </a:moveTo>
                <a:lnTo>
                  <a:pt x="2279566" y="170332"/>
                </a:lnTo>
                <a:lnTo>
                  <a:pt x="2062851" y="340663"/>
                </a:lnTo>
                <a:lnTo>
                  <a:pt x="0" y="340663"/>
                </a:lnTo>
                <a:lnTo>
                  <a:pt x="183696"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3" name="AutoShape 8"/>
          <p:cNvSpPr>
            <a:spLocks noChangeArrowheads="1"/>
          </p:cNvSpPr>
          <p:nvPr/>
        </p:nvSpPr>
        <p:spPr bwMode="auto">
          <a:xfrm rot="21599018">
            <a:off x="3562423" y="5267981"/>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1980974" y="4387330"/>
            <a:ext cx="2132003" cy="830997"/>
          </a:xfrm>
          <a:prstGeom prst="rect">
            <a:avLst/>
          </a:prstGeom>
          <a:noFill/>
        </p:spPr>
        <p:txBody>
          <a:bodyPr wrap="square" rtlCol="0">
            <a:spAutoFit/>
          </a:bodyPr>
          <a:lstStyle/>
          <a:p>
            <a:pPr algn="ctr"/>
            <a:r>
              <a:rPr lang="en-US" altLang="zh-CN" sz="4800" b="1" dirty="0">
                <a:latin typeface="+mj-ea"/>
                <a:ea typeface="+mj-ea"/>
              </a:rPr>
              <a:t>87%</a:t>
            </a:r>
            <a:endParaRPr lang="zh-CN" altLang="en-US" sz="4800" b="1" dirty="0">
              <a:latin typeface="+mj-ea"/>
              <a:ea typeface="+mj-ea"/>
            </a:endParaRPr>
          </a:p>
        </p:txBody>
      </p:sp>
      <p:sp>
        <p:nvSpPr>
          <p:cNvPr id="65" name="平行四边形 64"/>
          <p:cNvSpPr/>
          <p:nvPr/>
        </p:nvSpPr>
        <p:spPr>
          <a:xfrm>
            <a:off x="1032870" y="5022053"/>
            <a:ext cx="1054316" cy="587351"/>
          </a:xfrm>
          <a:prstGeom prst="parallelogram">
            <a:avLst>
              <a:gd name="adj" fmla="val 5388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p>
        </p:txBody>
      </p:sp>
      <p:sp>
        <p:nvSpPr>
          <p:cNvPr id="66" name="矩形 65"/>
          <p:cNvSpPr/>
          <p:nvPr/>
        </p:nvSpPr>
        <p:spPr>
          <a:xfrm>
            <a:off x="4843465" y="4457670"/>
            <a:ext cx="6537297"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7" name="KSO_Shape"/>
          <p:cNvSpPr/>
          <p:nvPr/>
        </p:nvSpPr>
        <p:spPr bwMode="auto">
          <a:xfrm flipH="1">
            <a:off x="4016541" y="4570632"/>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45" name="组合 244"/>
          <p:cNvGrpSpPr/>
          <p:nvPr/>
        </p:nvGrpSpPr>
        <p:grpSpPr>
          <a:xfrm>
            <a:off x="4199691" y="4962509"/>
            <a:ext cx="3792618" cy="403538"/>
            <a:chOff x="1287565" y="3839790"/>
            <a:chExt cx="3792618" cy="403538"/>
          </a:xfrm>
        </p:grpSpPr>
        <p:sp>
          <p:nvSpPr>
            <p:cNvPr id="24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7"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8"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9"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0"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1"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2"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3"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4"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255" name="组合 254"/>
          <p:cNvGrpSpPr/>
          <p:nvPr/>
        </p:nvGrpSpPr>
        <p:grpSpPr>
          <a:xfrm>
            <a:off x="4934762" y="3478662"/>
            <a:ext cx="2322476" cy="1353156"/>
            <a:chOff x="2541588" y="3759200"/>
            <a:chExt cx="4168775" cy="2428875"/>
          </a:xfrm>
        </p:grpSpPr>
        <p:sp>
          <p:nvSpPr>
            <p:cNvPr id="256" name="Freeform 28"/>
            <p:cNvSpPr/>
            <p:nvPr/>
          </p:nvSpPr>
          <p:spPr bwMode="auto">
            <a:xfrm>
              <a:off x="5797550" y="5078413"/>
              <a:ext cx="282575" cy="168275"/>
            </a:xfrm>
            <a:custGeom>
              <a:avLst/>
              <a:gdLst>
                <a:gd name="T0" fmla="*/ 3 w 89"/>
                <a:gd name="T1" fmla="*/ 0 h 53"/>
                <a:gd name="T2" fmla="*/ 2 w 89"/>
                <a:gd name="T3" fmla="*/ 53 h 53"/>
                <a:gd name="T4" fmla="*/ 54 w 89"/>
                <a:gd name="T5" fmla="*/ 29 h 53"/>
                <a:gd name="T6" fmla="*/ 89 w 89"/>
                <a:gd name="T7" fmla="*/ 16 h 53"/>
                <a:gd name="T8" fmla="*/ 77 w 89"/>
                <a:gd name="T9" fmla="*/ 13 h 53"/>
              </a:gdLst>
              <a:ahLst/>
              <a:cxnLst>
                <a:cxn ang="0">
                  <a:pos x="T0" y="T1"/>
                </a:cxn>
                <a:cxn ang="0">
                  <a:pos x="T2" y="T3"/>
                </a:cxn>
                <a:cxn ang="0">
                  <a:pos x="T4" y="T5"/>
                </a:cxn>
                <a:cxn ang="0">
                  <a:pos x="T6" y="T7"/>
                </a:cxn>
                <a:cxn ang="0">
                  <a:pos x="T8" y="T9"/>
                </a:cxn>
              </a:cxnLst>
              <a:rect l="0" t="0" r="r" b="b"/>
              <a:pathLst>
                <a:path w="89" h="53">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 name="Freeform 29"/>
            <p:cNvSpPr/>
            <p:nvPr/>
          </p:nvSpPr>
          <p:spPr bwMode="auto">
            <a:xfrm>
              <a:off x="2874963" y="4999038"/>
              <a:ext cx="314325" cy="196850"/>
            </a:xfrm>
            <a:custGeom>
              <a:avLst/>
              <a:gdLst>
                <a:gd name="T0" fmla="*/ 0 w 99"/>
                <a:gd name="T1" fmla="*/ 39 h 62"/>
                <a:gd name="T2" fmla="*/ 58 w 99"/>
                <a:gd name="T3" fmla="*/ 52 h 62"/>
                <a:gd name="T4" fmla="*/ 93 w 99"/>
                <a:gd name="T5" fmla="*/ 58 h 62"/>
                <a:gd name="T6" fmla="*/ 96 w 99"/>
                <a:gd name="T7" fmla="*/ 0 h 62"/>
              </a:gdLst>
              <a:ah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Freeform 30"/>
            <p:cNvSpPr/>
            <p:nvPr/>
          </p:nvSpPr>
          <p:spPr bwMode="auto">
            <a:xfrm>
              <a:off x="4445000" y="3787775"/>
              <a:ext cx="646113" cy="290512"/>
            </a:xfrm>
            <a:custGeom>
              <a:avLst/>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Freeform 31"/>
            <p:cNvSpPr/>
            <p:nvPr/>
          </p:nvSpPr>
          <p:spPr bwMode="auto">
            <a:xfrm>
              <a:off x="3733800" y="4891088"/>
              <a:ext cx="1771650" cy="1262062"/>
            </a:xfrm>
            <a:custGeom>
              <a:avLst/>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Freeform 32"/>
            <p:cNvSpPr/>
            <p:nvPr/>
          </p:nvSpPr>
          <p:spPr bwMode="auto">
            <a:xfrm>
              <a:off x="4276725" y="5761038"/>
              <a:ext cx="550863" cy="100012"/>
            </a:xfrm>
            <a:custGeom>
              <a:avLst/>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 name="Freeform 33"/>
            <p:cNvSpPr/>
            <p:nvPr/>
          </p:nvSpPr>
          <p:spPr bwMode="auto">
            <a:xfrm>
              <a:off x="4343400" y="5816600"/>
              <a:ext cx="427038" cy="314325"/>
            </a:xfrm>
            <a:custGeom>
              <a:avLst/>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 name="Freeform 34"/>
            <p:cNvSpPr/>
            <p:nvPr/>
          </p:nvSpPr>
          <p:spPr bwMode="auto">
            <a:xfrm>
              <a:off x="5208588" y="5646738"/>
              <a:ext cx="1290638" cy="503237"/>
            </a:xfrm>
            <a:custGeom>
              <a:avLst/>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Freeform 35"/>
            <p:cNvSpPr/>
            <p:nvPr/>
          </p:nvSpPr>
          <p:spPr bwMode="auto">
            <a:xfrm>
              <a:off x="2725738" y="5618163"/>
              <a:ext cx="1068388" cy="569912"/>
            </a:xfrm>
            <a:custGeom>
              <a:avLst/>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Freeform 36"/>
            <p:cNvSpPr/>
            <p:nvPr/>
          </p:nvSpPr>
          <p:spPr bwMode="auto">
            <a:xfrm>
              <a:off x="3584575" y="4186238"/>
              <a:ext cx="1924050" cy="803275"/>
            </a:xfrm>
            <a:custGeom>
              <a:avLst/>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Freeform 37"/>
            <p:cNvSpPr/>
            <p:nvPr/>
          </p:nvSpPr>
          <p:spPr bwMode="auto">
            <a:xfrm>
              <a:off x="3746500" y="4779963"/>
              <a:ext cx="1566863" cy="98425"/>
            </a:xfrm>
            <a:custGeom>
              <a:avLst/>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4"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 name="Freeform 38"/>
            <p:cNvSpPr/>
            <p:nvPr/>
          </p:nvSpPr>
          <p:spPr bwMode="auto">
            <a:xfrm>
              <a:off x="3892550" y="4659313"/>
              <a:ext cx="1271588" cy="76200"/>
            </a:xfrm>
            <a:custGeom>
              <a:avLst/>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39"/>
            <p:cNvSpPr/>
            <p:nvPr/>
          </p:nvSpPr>
          <p:spPr bwMode="auto">
            <a:xfrm>
              <a:off x="4044950" y="4532313"/>
              <a:ext cx="976313" cy="92075"/>
            </a:xfrm>
            <a:custGeom>
              <a:avLst/>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9">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40"/>
            <p:cNvSpPr/>
            <p:nvPr/>
          </p:nvSpPr>
          <p:spPr bwMode="auto">
            <a:xfrm>
              <a:off x="4184650" y="4402138"/>
              <a:ext cx="655638" cy="69850"/>
            </a:xfrm>
            <a:custGeom>
              <a:avLst/>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7"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41"/>
            <p:cNvSpPr/>
            <p:nvPr/>
          </p:nvSpPr>
          <p:spPr bwMode="auto">
            <a:xfrm>
              <a:off x="5294313" y="5380038"/>
              <a:ext cx="1393825" cy="320675"/>
            </a:xfrm>
            <a:custGeom>
              <a:avLst/>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1">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42"/>
            <p:cNvSpPr/>
            <p:nvPr/>
          </p:nvSpPr>
          <p:spPr bwMode="auto">
            <a:xfrm>
              <a:off x="2573338" y="5373688"/>
              <a:ext cx="1189038" cy="276225"/>
            </a:xfrm>
            <a:custGeom>
              <a:avLst/>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43"/>
            <p:cNvSpPr/>
            <p:nvPr/>
          </p:nvSpPr>
          <p:spPr bwMode="auto">
            <a:xfrm>
              <a:off x="4321175" y="5795963"/>
              <a:ext cx="458788" cy="354012"/>
            </a:xfrm>
            <a:custGeom>
              <a:avLst/>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44"/>
            <p:cNvSpPr/>
            <p:nvPr/>
          </p:nvSpPr>
          <p:spPr bwMode="auto">
            <a:xfrm>
              <a:off x="3848100" y="4862513"/>
              <a:ext cx="76200" cy="44450"/>
            </a:xfrm>
            <a:custGeom>
              <a:avLst/>
              <a:gdLst>
                <a:gd name="T0" fmla="*/ 5 w 24"/>
                <a:gd name="T1" fmla="*/ 13 h 14"/>
                <a:gd name="T2" fmla="*/ 20 w 24"/>
                <a:gd name="T3" fmla="*/ 7 h 14"/>
                <a:gd name="T4" fmla="*/ 17 w 24"/>
                <a:gd name="T5" fmla="*/ 1 h 14"/>
                <a:gd name="T6" fmla="*/ 3 w 24"/>
                <a:gd name="T7" fmla="*/ 7 h 14"/>
                <a:gd name="T8" fmla="*/ 5 w 24"/>
                <a:gd name="T9" fmla="*/ 13 h 14"/>
              </a:gdLst>
              <a:ah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45"/>
            <p:cNvSpPr/>
            <p:nvPr/>
          </p:nvSpPr>
          <p:spPr bwMode="auto">
            <a:xfrm>
              <a:off x="4073525" y="4859338"/>
              <a:ext cx="41275" cy="38100"/>
            </a:xfrm>
            <a:custGeom>
              <a:avLst/>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46"/>
            <p:cNvSpPr/>
            <p:nvPr/>
          </p:nvSpPr>
          <p:spPr bwMode="auto">
            <a:xfrm>
              <a:off x="3959225" y="4735513"/>
              <a:ext cx="41275" cy="38100"/>
            </a:xfrm>
            <a:custGeom>
              <a:avLst/>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47"/>
            <p:cNvSpPr/>
            <p:nvPr/>
          </p:nvSpPr>
          <p:spPr bwMode="auto">
            <a:xfrm>
              <a:off x="4171950" y="4624388"/>
              <a:ext cx="44450" cy="41275"/>
            </a:xfrm>
            <a:custGeom>
              <a:avLst/>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48"/>
            <p:cNvSpPr/>
            <p:nvPr/>
          </p:nvSpPr>
          <p:spPr bwMode="auto">
            <a:xfrm>
              <a:off x="4365625" y="4865688"/>
              <a:ext cx="38100" cy="44450"/>
            </a:xfrm>
            <a:custGeom>
              <a:avLst/>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49"/>
            <p:cNvSpPr/>
            <p:nvPr/>
          </p:nvSpPr>
          <p:spPr bwMode="auto">
            <a:xfrm>
              <a:off x="4368800" y="4735513"/>
              <a:ext cx="38100" cy="34925"/>
            </a:xfrm>
            <a:custGeom>
              <a:avLst/>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50"/>
            <p:cNvSpPr/>
            <p:nvPr/>
          </p:nvSpPr>
          <p:spPr bwMode="auto">
            <a:xfrm>
              <a:off x="2776538" y="5364163"/>
              <a:ext cx="139700" cy="285750"/>
            </a:xfrm>
            <a:custGeom>
              <a:avLst/>
              <a:gdLst>
                <a:gd name="T0" fmla="*/ 29 w 44"/>
                <a:gd name="T1" fmla="*/ 7 h 90"/>
                <a:gd name="T2" fmla="*/ 2 w 44"/>
                <a:gd name="T3" fmla="*/ 80 h 90"/>
                <a:gd name="T4" fmla="*/ 14 w 44"/>
                <a:gd name="T5" fmla="*/ 83 h 90"/>
                <a:gd name="T6" fmla="*/ 40 w 44"/>
                <a:gd name="T7" fmla="*/ 13 h 90"/>
                <a:gd name="T8" fmla="*/ 29 w 44"/>
                <a:gd name="T9" fmla="*/ 7 h 90"/>
              </a:gdLst>
              <a:ah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51"/>
            <p:cNvSpPr/>
            <p:nvPr/>
          </p:nvSpPr>
          <p:spPr bwMode="auto">
            <a:xfrm>
              <a:off x="3046413" y="5367338"/>
              <a:ext cx="69850" cy="288925"/>
            </a:xfrm>
            <a:custGeom>
              <a:avLst/>
              <a:gdLst>
                <a:gd name="T0" fmla="*/ 9 w 22"/>
                <a:gd name="T1" fmla="*/ 7 h 91"/>
                <a:gd name="T2" fmla="*/ 1 w 22"/>
                <a:gd name="T3" fmla="*/ 80 h 91"/>
                <a:gd name="T4" fmla="*/ 13 w 22"/>
                <a:gd name="T5" fmla="*/ 83 h 91"/>
                <a:gd name="T6" fmla="*/ 21 w 22"/>
                <a:gd name="T7" fmla="*/ 10 h 91"/>
                <a:gd name="T8" fmla="*/ 9 w 22"/>
                <a:gd name="T9" fmla="*/ 7 h 91"/>
              </a:gdLst>
              <a:ah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52"/>
            <p:cNvSpPr/>
            <p:nvPr/>
          </p:nvSpPr>
          <p:spPr bwMode="auto">
            <a:xfrm>
              <a:off x="3300413" y="5373688"/>
              <a:ext cx="47625" cy="269875"/>
            </a:xfrm>
            <a:custGeom>
              <a:avLst/>
              <a:gdLst>
                <a:gd name="T0" fmla="*/ 3 w 15"/>
                <a:gd name="T1" fmla="*/ 8 h 85"/>
                <a:gd name="T2" fmla="*/ 0 w 15"/>
                <a:gd name="T3" fmla="*/ 77 h 85"/>
                <a:gd name="T4" fmla="*/ 12 w 15"/>
                <a:gd name="T5" fmla="*/ 77 h 85"/>
                <a:gd name="T6" fmla="*/ 15 w 15"/>
                <a:gd name="T7" fmla="*/ 8 h 85"/>
                <a:gd name="T8" fmla="*/ 3 w 15"/>
                <a:gd name="T9" fmla="*/ 8 h 85"/>
              </a:gdLst>
              <a:ah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53"/>
            <p:cNvSpPr/>
            <p:nvPr/>
          </p:nvSpPr>
          <p:spPr bwMode="auto">
            <a:xfrm>
              <a:off x="3559175" y="5360988"/>
              <a:ext cx="53975" cy="263525"/>
            </a:xfrm>
            <a:custGeom>
              <a:avLst/>
              <a:gdLst>
                <a:gd name="T0" fmla="*/ 0 w 17"/>
                <a:gd name="T1" fmla="*/ 7 h 83"/>
                <a:gd name="T2" fmla="*/ 5 w 17"/>
                <a:gd name="T3" fmla="*/ 75 h 83"/>
                <a:gd name="T4" fmla="*/ 17 w 17"/>
                <a:gd name="T5" fmla="*/ 75 h 83"/>
                <a:gd name="T6" fmla="*/ 12 w 17"/>
                <a:gd name="T7" fmla="*/ 7 h 83"/>
                <a:gd name="T8" fmla="*/ 0 w 17"/>
                <a:gd name="T9" fmla="*/ 7 h 83"/>
              </a:gdLst>
              <a:ah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54"/>
            <p:cNvSpPr/>
            <p:nvPr/>
          </p:nvSpPr>
          <p:spPr bwMode="auto">
            <a:xfrm>
              <a:off x="5449888" y="5386388"/>
              <a:ext cx="55563" cy="298450"/>
            </a:xfrm>
            <a:custGeom>
              <a:avLst/>
              <a:gdLst>
                <a:gd name="T0" fmla="*/ 5 w 18"/>
                <a:gd name="T1" fmla="*/ 7 h 94"/>
                <a:gd name="T2" fmla="*/ 0 w 18"/>
                <a:gd name="T3" fmla="*/ 87 h 94"/>
                <a:gd name="T4" fmla="*/ 12 w 18"/>
                <a:gd name="T5" fmla="*/ 87 h 94"/>
                <a:gd name="T6" fmla="*/ 17 w 18"/>
                <a:gd name="T7" fmla="*/ 7 h 94"/>
                <a:gd name="T8" fmla="*/ 5 w 18"/>
                <a:gd name="T9" fmla="*/ 7 h 94"/>
              </a:gdLst>
              <a:ah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55"/>
            <p:cNvSpPr/>
            <p:nvPr/>
          </p:nvSpPr>
          <p:spPr bwMode="auto">
            <a:xfrm>
              <a:off x="5670550" y="5392738"/>
              <a:ext cx="79375" cy="288925"/>
            </a:xfrm>
            <a:custGeom>
              <a:avLst/>
              <a:gdLst>
                <a:gd name="T0" fmla="*/ 9 w 25"/>
                <a:gd name="T1" fmla="*/ 8 h 91"/>
                <a:gd name="T2" fmla="*/ 3 w 25"/>
                <a:gd name="T3" fmla="*/ 78 h 91"/>
                <a:gd name="T4" fmla="*/ 14 w 25"/>
                <a:gd name="T5" fmla="*/ 84 h 91"/>
                <a:gd name="T6" fmla="*/ 21 w 25"/>
                <a:gd name="T7" fmla="*/ 11 h 91"/>
                <a:gd name="T8" fmla="*/ 9 w 25"/>
                <a:gd name="T9" fmla="*/ 8 h 91"/>
              </a:gdLst>
              <a:ah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56"/>
            <p:cNvSpPr/>
            <p:nvPr/>
          </p:nvSpPr>
          <p:spPr bwMode="auto">
            <a:xfrm>
              <a:off x="5921375" y="5421313"/>
              <a:ext cx="79375" cy="260350"/>
            </a:xfrm>
            <a:custGeom>
              <a:avLst/>
              <a:gdLst>
                <a:gd name="T0" fmla="*/ 0 w 25"/>
                <a:gd name="T1" fmla="*/ 8 h 82"/>
                <a:gd name="T2" fmla="*/ 11 w 25"/>
                <a:gd name="T3" fmla="*/ 75 h 82"/>
                <a:gd name="T4" fmla="*/ 23 w 25"/>
                <a:gd name="T5" fmla="*/ 72 h 82"/>
                <a:gd name="T6" fmla="*/ 12 w 25"/>
                <a:gd name="T7" fmla="*/ 8 h 82"/>
                <a:gd name="T8" fmla="*/ 0 w 25"/>
                <a:gd name="T9" fmla="*/ 8 h 82"/>
              </a:gdLst>
              <a:ah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57"/>
            <p:cNvSpPr/>
            <p:nvPr/>
          </p:nvSpPr>
          <p:spPr bwMode="auto">
            <a:xfrm>
              <a:off x="6191250" y="5405438"/>
              <a:ext cx="79375" cy="266700"/>
            </a:xfrm>
            <a:custGeom>
              <a:avLst/>
              <a:gdLst>
                <a:gd name="T0" fmla="*/ 1 w 25"/>
                <a:gd name="T1" fmla="*/ 11 h 84"/>
                <a:gd name="T2" fmla="*/ 12 w 25"/>
                <a:gd name="T3" fmla="*/ 77 h 84"/>
                <a:gd name="T4" fmla="*/ 24 w 25"/>
                <a:gd name="T5" fmla="*/ 73 h 84"/>
                <a:gd name="T6" fmla="*/ 13 w 25"/>
                <a:gd name="T7" fmla="*/ 8 h 84"/>
                <a:gd name="T8" fmla="*/ 1 w 25"/>
                <a:gd name="T9" fmla="*/ 11 h 84"/>
              </a:gdLst>
              <a:ah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58"/>
            <p:cNvSpPr/>
            <p:nvPr/>
          </p:nvSpPr>
          <p:spPr bwMode="auto">
            <a:xfrm>
              <a:off x="6426200" y="5414963"/>
              <a:ext cx="69850" cy="273050"/>
            </a:xfrm>
            <a:custGeom>
              <a:avLst/>
              <a:gdLst>
                <a:gd name="T0" fmla="*/ 1 w 22"/>
                <a:gd name="T1" fmla="*/ 8 h 86"/>
                <a:gd name="T2" fmla="*/ 10 w 22"/>
                <a:gd name="T3" fmla="*/ 78 h 86"/>
                <a:gd name="T4" fmla="*/ 22 w 22"/>
                <a:gd name="T5" fmla="*/ 78 h 86"/>
                <a:gd name="T6" fmla="*/ 13 w 22"/>
                <a:gd name="T7" fmla="*/ 8 h 86"/>
                <a:gd name="T8" fmla="*/ 1 w 22"/>
                <a:gd name="T9" fmla="*/ 8 h 86"/>
              </a:gdLst>
              <a:ah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59"/>
            <p:cNvSpPr/>
            <p:nvPr/>
          </p:nvSpPr>
          <p:spPr bwMode="auto">
            <a:xfrm>
              <a:off x="3562350" y="4160838"/>
              <a:ext cx="1971675" cy="831850"/>
            </a:xfrm>
            <a:custGeom>
              <a:avLst/>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60"/>
            <p:cNvSpPr/>
            <p:nvPr/>
          </p:nvSpPr>
          <p:spPr bwMode="auto">
            <a:xfrm>
              <a:off x="3711575" y="4948238"/>
              <a:ext cx="73025" cy="1185862"/>
            </a:xfrm>
            <a:custGeom>
              <a:avLst/>
              <a:gdLst>
                <a:gd name="T0" fmla="*/ 2 w 23"/>
                <a:gd name="T1" fmla="*/ 6 h 374"/>
                <a:gd name="T2" fmla="*/ 14 w 23"/>
                <a:gd name="T3" fmla="*/ 369 h 374"/>
                <a:gd name="T4" fmla="*/ 23 w 23"/>
                <a:gd name="T5" fmla="*/ 369 h 374"/>
                <a:gd name="T6" fmla="*/ 11 w 23"/>
                <a:gd name="T7" fmla="*/ 6 h 374"/>
                <a:gd name="T8" fmla="*/ 2 w 23"/>
                <a:gd name="T9" fmla="*/ 6 h 374"/>
              </a:gdLst>
              <a:ah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61"/>
            <p:cNvSpPr/>
            <p:nvPr/>
          </p:nvSpPr>
          <p:spPr bwMode="auto">
            <a:xfrm>
              <a:off x="5237163" y="4948238"/>
              <a:ext cx="168275" cy="1169987"/>
            </a:xfrm>
            <a:custGeom>
              <a:avLst/>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62"/>
            <p:cNvSpPr/>
            <p:nvPr/>
          </p:nvSpPr>
          <p:spPr bwMode="auto">
            <a:xfrm>
              <a:off x="2719388" y="5345113"/>
              <a:ext cx="1033463" cy="57150"/>
            </a:xfrm>
            <a:custGeom>
              <a:avLst/>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63"/>
            <p:cNvSpPr/>
            <p:nvPr/>
          </p:nvSpPr>
          <p:spPr bwMode="auto">
            <a:xfrm>
              <a:off x="2541588" y="5373688"/>
              <a:ext cx="1223963" cy="292100"/>
            </a:xfrm>
            <a:custGeom>
              <a:avLst/>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64"/>
            <p:cNvSpPr/>
            <p:nvPr/>
          </p:nvSpPr>
          <p:spPr bwMode="auto">
            <a:xfrm>
              <a:off x="5300663" y="5364163"/>
              <a:ext cx="1182688" cy="79375"/>
            </a:xfrm>
            <a:custGeom>
              <a:avLst/>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65"/>
            <p:cNvSpPr/>
            <p:nvPr/>
          </p:nvSpPr>
          <p:spPr bwMode="auto">
            <a:xfrm>
              <a:off x="6451600" y="5392738"/>
              <a:ext cx="258763" cy="304800"/>
            </a:xfrm>
            <a:custGeom>
              <a:avLst/>
              <a:gdLst>
                <a:gd name="T0" fmla="*/ 4 w 82"/>
                <a:gd name="T1" fmla="*/ 10 h 96"/>
                <a:gd name="T2" fmla="*/ 71 w 82"/>
                <a:gd name="T3" fmla="*/ 92 h 96"/>
                <a:gd name="T4" fmla="*/ 77 w 82"/>
                <a:gd name="T5" fmla="*/ 86 h 96"/>
                <a:gd name="T6" fmla="*/ 11 w 82"/>
                <a:gd name="T7" fmla="*/ 4 h 96"/>
                <a:gd name="T8" fmla="*/ 4 w 82"/>
                <a:gd name="T9" fmla="*/ 10 h 96"/>
              </a:gdLst>
              <a:ah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66"/>
            <p:cNvSpPr/>
            <p:nvPr/>
          </p:nvSpPr>
          <p:spPr bwMode="auto">
            <a:xfrm>
              <a:off x="5262563" y="5637213"/>
              <a:ext cx="1444625" cy="76200"/>
            </a:xfrm>
            <a:custGeom>
              <a:avLst/>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67"/>
            <p:cNvSpPr/>
            <p:nvPr/>
          </p:nvSpPr>
          <p:spPr bwMode="auto">
            <a:xfrm>
              <a:off x="2738438" y="5618163"/>
              <a:ext cx="120650" cy="566737"/>
            </a:xfrm>
            <a:custGeom>
              <a:avLst/>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ah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68"/>
            <p:cNvSpPr/>
            <p:nvPr/>
          </p:nvSpPr>
          <p:spPr bwMode="auto">
            <a:xfrm>
              <a:off x="6432550" y="5688013"/>
              <a:ext cx="76200" cy="423862"/>
            </a:xfrm>
            <a:custGeom>
              <a:avLst/>
              <a:gdLst>
                <a:gd name="T0" fmla="*/ 14 w 24"/>
                <a:gd name="T1" fmla="*/ 5 h 134"/>
                <a:gd name="T2" fmla="*/ 1 w 24"/>
                <a:gd name="T3" fmla="*/ 129 h 134"/>
                <a:gd name="T4" fmla="*/ 10 w 24"/>
                <a:gd name="T5" fmla="*/ 129 h 134"/>
                <a:gd name="T6" fmla="*/ 23 w 24"/>
                <a:gd name="T7" fmla="*/ 5 h 134"/>
                <a:gd name="T8" fmla="*/ 14 w 24"/>
                <a:gd name="T9" fmla="*/ 5 h 134"/>
              </a:gdLst>
              <a:ah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69"/>
            <p:cNvSpPr/>
            <p:nvPr/>
          </p:nvSpPr>
          <p:spPr bwMode="auto">
            <a:xfrm>
              <a:off x="3886200" y="5087938"/>
              <a:ext cx="120650" cy="44450"/>
            </a:xfrm>
            <a:custGeom>
              <a:avLst/>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70"/>
            <p:cNvSpPr/>
            <p:nvPr/>
          </p:nvSpPr>
          <p:spPr bwMode="auto">
            <a:xfrm>
              <a:off x="3990975" y="5434013"/>
              <a:ext cx="133350" cy="44450"/>
            </a:xfrm>
            <a:custGeom>
              <a:avLst/>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71"/>
            <p:cNvSpPr/>
            <p:nvPr/>
          </p:nvSpPr>
          <p:spPr bwMode="auto">
            <a:xfrm>
              <a:off x="4260850" y="5602288"/>
              <a:ext cx="133350" cy="41275"/>
            </a:xfrm>
            <a:custGeom>
              <a:avLst/>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72"/>
            <p:cNvSpPr/>
            <p:nvPr/>
          </p:nvSpPr>
          <p:spPr bwMode="auto">
            <a:xfrm>
              <a:off x="4916488" y="5421313"/>
              <a:ext cx="130175" cy="50800"/>
            </a:xfrm>
            <a:custGeom>
              <a:avLst/>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73"/>
            <p:cNvSpPr/>
            <p:nvPr/>
          </p:nvSpPr>
          <p:spPr bwMode="auto">
            <a:xfrm>
              <a:off x="5062538" y="5160963"/>
              <a:ext cx="120650" cy="41275"/>
            </a:xfrm>
            <a:custGeom>
              <a:avLst/>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74"/>
            <p:cNvSpPr/>
            <p:nvPr/>
          </p:nvSpPr>
          <p:spPr bwMode="auto">
            <a:xfrm>
              <a:off x="3946525" y="5867400"/>
              <a:ext cx="98425" cy="38100"/>
            </a:xfrm>
            <a:custGeom>
              <a:avLst/>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75"/>
            <p:cNvSpPr/>
            <p:nvPr/>
          </p:nvSpPr>
          <p:spPr bwMode="auto">
            <a:xfrm>
              <a:off x="4887913" y="5826125"/>
              <a:ext cx="133350" cy="50800"/>
            </a:xfrm>
            <a:custGeom>
              <a:avLst/>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76"/>
            <p:cNvSpPr/>
            <p:nvPr/>
          </p:nvSpPr>
          <p:spPr bwMode="auto">
            <a:xfrm>
              <a:off x="2887663" y="5902325"/>
              <a:ext cx="107950" cy="38100"/>
            </a:xfrm>
            <a:custGeom>
              <a:avLst/>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78"/>
            <p:cNvSpPr/>
            <p:nvPr/>
          </p:nvSpPr>
          <p:spPr bwMode="auto">
            <a:xfrm>
              <a:off x="3476625" y="5822950"/>
              <a:ext cx="92075" cy="41275"/>
            </a:xfrm>
            <a:custGeom>
              <a:avLst/>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79"/>
            <p:cNvSpPr/>
            <p:nvPr/>
          </p:nvSpPr>
          <p:spPr bwMode="auto">
            <a:xfrm>
              <a:off x="3389313" y="5956300"/>
              <a:ext cx="100013" cy="53975"/>
            </a:xfrm>
            <a:custGeom>
              <a:avLst/>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80"/>
            <p:cNvSpPr/>
            <p:nvPr/>
          </p:nvSpPr>
          <p:spPr bwMode="auto">
            <a:xfrm>
              <a:off x="5389563" y="5819775"/>
              <a:ext cx="107950" cy="31750"/>
            </a:xfrm>
            <a:custGeom>
              <a:avLst/>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81"/>
            <p:cNvSpPr/>
            <p:nvPr/>
          </p:nvSpPr>
          <p:spPr bwMode="auto">
            <a:xfrm>
              <a:off x="5683250" y="5943600"/>
              <a:ext cx="92075" cy="41275"/>
            </a:xfrm>
            <a:custGeom>
              <a:avLst/>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82"/>
            <p:cNvSpPr/>
            <p:nvPr/>
          </p:nvSpPr>
          <p:spPr bwMode="auto">
            <a:xfrm>
              <a:off x="6111875" y="5876925"/>
              <a:ext cx="98425" cy="38100"/>
            </a:xfrm>
            <a:custGeom>
              <a:avLst/>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83"/>
            <p:cNvSpPr/>
            <p:nvPr/>
          </p:nvSpPr>
          <p:spPr bwMode="auto">
            <a:xfrm>
              <a:off x="4035425" y="5681663"/>
              <a:ext cx="101600" cy="28575"/>
            </a:xfrm>
            <a:custGeom>
              <a:avLst/>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84"/>
            <p:cNvSpPr/>
            <p:nvPr/>
          </p:nvSpPr>
          <p:spPr bwMode="auto">
            <a:xfrm>
              <a:off x="4805363" y="5557838"/>
              <a:ext cx="123825" cy="41275"/>
            </a:xfrm>
            <a:custGeom>
              <a:avLst/>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85"/>
            <p:cNvSpPr/>
            <p:nvPr/>
          </p:nvSpPr>
          <p:spPr bwMode="auto">
            <a:xfrm>
              <a:off x="5842000" y="5783263"/>
              <a:ext cx="120650" cy="52387"/>
            </a:xfrm>
            <a:custGeom>
              <a:avLst/>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87"/>
            <p:cNvSpPr/>
            <p:nvPr/>
          </p:nvSpPr>
          <p:spPr bwMode="auto">
            <a:xfrm>
              <a:off x="4979988" y="5046663"/>
              <a:ext cx="133350" cy="41275"/>
            </a:xfrm>
            <a:custGeom>
              <a:avLst/>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88"/>
            <p:cNvSpPr/>
            <p:nvPr/>
          </p:nvSpPr>
          <p:spPr bwMode="auto">
            <a:xfrm>
              <a:off x="2989263" y="5773738"/>
              <a:ext cx="98425" cy="93662"/>
            </a:xfrm>
            <a:custGeom>
              <a:avLst/>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89"/>
            <p:cNvSpPr/>
            <p:nvPr/>
          </p:nvSpPr>
          <p:spPr bwMode="auto">
            <a:xfrm>
              <a:off x="3249613"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90"/>
            <p:cNvSpPr/>
            <p:nvPr/>
          </p:nvSpPr>
          <p:spPr bwMode="auto">
            <a:xfrm>
              <a:off x="3489325"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91"/>
            <p:cNvSpPr/>
            <p:nvPr/>
          </p:nvSpPr>
          <p:spPr bwMode="auto">
            <a:xfrm>
              <a:off x="4013200" y="52498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92"/>
            <p:cNvSpPr/>
            <p:nvPr/>
          </p:nvSpPr>
          <p:spPr bwMode="auto">
            <a:xfrm>
              <a:off x="4019550" y="55546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93"/>
            <p:cNvSpPr/>
            <p:nvPr/>
          </p:nvSpPr>
          <p:spPr bwMode="auto">
            <a:xfrm>
              <a:off x="4951413" y="5287963"/>
              <a:ext cx="98425" cy="98425"/>
            </a:xfrm>
            <a:custGeom>
              <a:avLst/>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0" name="Freeform 94"/>
            <p:cNvSpPr/>
            <p:nvPr/>
          </p:nvSpPr>
          <p:spPr bwMode="auto">
            <a:xfrm>
              <a:off x="4948238" y="5570538"/>
              <a:ext cx="95250" cy="98425"/>
            </a:xfrm>
            <a:custGeom>
              <a:avLst/>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1" name="Freeform 95"/>
            <p:cNvSpPr/>
            <p:nvPr/>
          </p:nvSpPr>
          <p:spPr bwMode="auto">
            <a:xfrm>
              <a:off x="5472113" y="5786438"/>
              <a:ext cx="93663" cy="96837"/>
            </a:xfrm>
            <a:custGeom>
              <a:avLst/>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2" name="Freeform 96"/>
            <p:cNvSpPr/>
            <p:nvPr/>
          </p:nvSpPr>
          <p:spPr bwMode="auto">
            <a:xfrm>
              <a:off x="5768975" y="5802313"/>
              <a:ext cx="95250" cy="93662"/>
            </a:xfrm>
            <a:custGeom>
              <a:avLst/>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3" name="Freeform 97"/>
            <p:cNvSpPr/>
            <p:nvPr/>
          </p:nvSpPr>
          <p:spPr bwMode="auto">
            <a:xfrm>
              <a:off x="6076950" y="5802313"/>
              <a:ext cx="95250" cy="96837"/>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4" name="Freeform 98"/>
            <p:cNvSpPr/>
            <p:nvPr/>
          </p:nvSpPr>
          <p:spPr bwMode="auto">
            <a:xfrm>
              <a:off x="4203700" y="4992688"/>
              <a:ext cx="773113" cy="574675"/>
            </a:xfrm>
            <a:custGeom>
              <a:avLst/>
              <a:gdLst>
                <a:gd name="T0" fmla="*/ 81 w 244"/>
                <a:gd name="T1" fmla="*/ 159 h 181"/>
                <a:gd name="T2" fmla="*/ 143 w 244"/>
                <a:gd name="T3" fmla="*/ 15 h 181"/>
                <a:gd name="T4" fmla="*/ 27 w 244"/>
                <a:gd name="T5" fmla="*/ 42 h 181"/>
                <a:gd name="T6" fmla="*/ 81 w 244"/>
                <a:gd name="T7" fmla="*/ 159 h 181"/>
              </a:gdLst>
              <a:ah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5" name="Freeform 99"/>
            <p:cNvSpPr/>
            <p:nvPr/>
          </p:nvSpPr>
          <p:spPr bwMode="auto">
            <a:xfrm>
              <a:off x="4184650" y="4967288"/>
              <a:ext cx="677863" cy="571500"/>
            </a:xfrm>
            <a:custGeom>
              <a:avLst/>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6" name="Freeform 100"/>
            <p:cNvSpPr/>
            <p:nvPr/>
          </p:nvSpPr>
          <p:spPr bwMode="auto">
            <a:xfrm>
              <a:off x="4419600" y="5113338"/>
              <a:ext cx="103188" cy="88900"/>
            </a:xfrm>
            <a:custGeom>
              <a:avLst/>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7" name="Freeform 101"/>
            <p:cNvSpPr/>
            <p:nvPr/>
          </p:nvSpPr>
          <p:spPr bwMode="auto">
            <a:xfrm>
              <a:off x="4432300" y="5119688"/>
              <a:ext cx="141288" cy="155575"/>
            </a:xfrm>
            <a:custGeom>
              <a:avLst/>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8" name="Freeform 102"/>
            <p:cNvSpPr/>
            <p:nvPr/>
          </p:nvSpPr>
          <p:spPr bwMode="auto">
            <a:xfrm>
              <a:off x="4422775" y="5227638"/>
              <a:ext cx="157163" cy="146050"/>
            </a:xfrm>
            <a:custGeom>
              <a:avLst/>
              <a:gdLst>
                <a:gd name="T0" fmla="*/ 41 w 50"/>
                <a:gd name="T1" fmla="*/ 4 h 46"/>
                <a:gd name="T2" fmla="*/ 4 w 50"/>
                <a:gd name="T3" fmla="*/ 35 h 46"/>
                <a:gd name="T4" fmla="*/ 10 w 50"/>
                <a:gd name="T5" fmla="*/ 42 h 46"/>
                <a:gd name="T6" fmla="*/ 45 w 50"/>
                <a:gd name="T7" fmla="*/ 11 h 46"/>
                <a:gd name="T8" fmla="*/ 41 w 50"/>
                <a:gd name="T9" fmla="*/ 4 h 46"/>
              </a:gdLst>
              <a:ah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9" name="Freeform 103"/>
            <p:cNvSpPr/>
            <p:nvPr/>
          </p:nvSpPr>
          <p:spPr bwMode="auto">
            <a:xfrm>
              <a:off x="4406900" y="5265738"/>
              <a:ext cx="106363" cy="117475"/>
            </a:xfrm>
            <a:custGeom>
              <a:avLst/>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0" name="Freeform 104"/>
            <p:cNvSpPr/>
            <p:nvPr/>
          </p:nvSpPr>
          <p:spPr bwMode="auto">
            <a:xfrm>
              <a:off x="4260850" y="5233988"/>
              <a:ext cx="92075" cy="38100"/>
            </a:xfrm>
            <a:custGeom>
              <a:avLst/>
              <a:gdLst>
                <a:gd name="T0" fmla="*/ 5 w 29"/>
                <a:gd name="T1" fmla="*/ 10 h 12"/>
                <a:gd name="T2" fmla="*/ 23 w 29"/>
                <a:gd name="T3" fmla="*/ 10 h 12"/>
                <a:gd name="T4" fmla="*/ 21 w 29"/>
                <a:gd name="T5" fmla="*/ 1 h 12"/>
                <a:gd name="T6" fmla="*/ 8 w 29"/>
                <a:gd name="T7" fmla="*/ 1 h 12"/>
                <a:gd name="T8" fmla="*/ 5 w 29"/>
                <a:gd name="T9" fmla="*/ 10 h 12"/>
              </a:gdLst>
              <a:ahLst/>
              <a:cxnLst>
                <a:cxn ang="0">
                  <a:pos x="T0" y="T1"/>
                </a:cxn>
                <a:cxn ang="0">
                  <a:pos x="T2" y="T3"/>
                </a:cxn>
                <a:cxn ang="0">
                  <a:pos x="T4" y="T5"/>
                </a:cxn>
                <a:cxn ang="0">
                  <a:pos x="T6" y="T7"/>
                </a:cxn>
                <a:cxn ang="0">
                  <a:pos x="T8" y="T9"/>
                </a:cxn>
              </a:cxnLst>
              <a:rect l="0" t="0" r="r" b="b"/>
              <a:pathLst>
                <a:path w="29"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1" name="Freeform 105"/>
            <p:cNvSpPr/>
            <p:nvPr/>
          </p:nvSpPr>
          <p:spPr bwMode="auto">
            <a:xfrm>
              <a:off x="4510088" y="5021263"/>
              <a:ext cx="28575" cy="63500"/>
            </a:xfrm>
            <a:custGeom>
              <a:avLst/>
              <a:gdLst>
                <a:gd name="T0" fmla="*/ 0 w 9"/>
                <a:gd name="T1" fmla="*/ 6 h 20"/>
                <a:gd name="T2" fmla="*/ 0 w 9"/>
                <a:gd name="T3" fmla="*/ 14 h 20"/>
                <a:gd name="T4" fmla="*/ 9 w 9"/>
                <a:gd name="T5" fmla="*/ 14 h 20"/>
                <a:gd name="T6" fmla="*/ 9 w 9"/>
                <a:gd name="T7" fmla="*/ 6 h 20"/>
                <a:gd name="T8" fmla="*/ 0 w 9"/>
                <a:gd name="T9" fmla="*/ 6 h 20"/>
              </a:gdLst>
              <a:ah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2" name="Freeform 106"/>
            <p:cNvSpPr/>
            <p:nvPr/>
          </p:nvSpPr>
          <p:spPr bwMode="auto">
            <a:xfrm>
              <a:off x="4732338" y="5214938"/>
              <a:ext cx="98425" cy="38100"/>
            </a:xfrm>
            <a:custGeom>
              <a:avLst/>
              <a:gdLst>
                <a:gd name="T0" fmla="*/ 25 w 31"/>
                <a:gd name="T1" fmla="*/ 0 h 12"/>
                <a:gd name="T2" fmla="*/ 5 w 31"/>
                <a:gd name="T3" fmla="*/ 2 h 12"/>
                <a:gd name="T4" fmla="*/ 8 w 31"/>
                <a:gd name="T5" fmla="*/ 11 h 12"/>
                <a:gd name="T6" fmla="*/ 25 w 31"/>
                <a:gd name="T7" fmla="*/ 9 h 12"/>
                <a:gd name="T8" fmla="*/ 25 w 31"/>
                <a:gd name="T9" fmla="*/ 0 h 12"/>
              </a:gdLst>
              <a:ah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3" name="Freeform 107"/>
            <p:cNvSpPr/>
            <p:nvPr/>
          </p:nvSpPr>
          <p:spPr bwMode="auto">
            <a:xfrm>
              <a:off x="4516438" y="5405438"/>
              <a:ext cx="38100" cy="92075"/>
            </a:xfrm>
            <a:custGeom>
              <a:avLst/>
              <a:gdLst>
                <a:gd name="T0" fmla="*/ 2 w 12"/>
                <a:gd name="T1" fmla="*/ 8 h 29"/>
                <a:gd name="T2" fmla="*/ 3 w 12"/>
                <a:gd name="T3" fmla="*/ 23 h 29"/>
                <a:gd name="T4" fmla="*/ 12 w 12"/>
                <a:gd name="T5" fmla="*/ 23 h 29"/>
                <a:gd name="T6" fmla="*/ 10 w 12"/>
                <a:gd name="T7" fmla="*/ 5 h 29"/>
                <a:gd name="T8" fmla="*/ 2 w 12"/>
                <a:gd name="T9" fmla="*/ 8 h 29"/>
              </a:gdLst>
              <a:ahLst/>
              <a:cxnLst>
                <a:cxn ang="0">
                  <a:pos x="T0" y="T1"/>
                </a:cxn>
                <a:cxn ang="0">
                  <a:pos x="T2" y="T3"/>
                </a:cxn>
                <a:cxn ang="0">
                  <a:pos x="T4" y="T5"/>
                </a:cxn>
                <a:cxn ang="0">
                  <a:pos x="T6" y="T7"/>
                </a:cxn>
                <a:cxn ang="0">
                  <a:pos x="T8" y="T9"/>
                </a:cxn>
              </a:cxnLst>
              <a:rect l="0" t="0" r="r" b="b"/>
              <a:pathLst>
                <a:path w="12" h="29">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4" name="Freeform 108"/>
            <p:cNvSpPr/>
            <p:nvPr/>
          </p:nvSpPr>
          <p:spPr bwMode="auto">
            <a:xfrm>
              <a:off x="4267200" y="5726113"/>
              <a:ext cx="560388" cy="112712"/>
            </a:xfrm>
            <a:custGeom>
              <a:avLst/>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5" name="Freeform 109"/>
            <p:cNvSpPr/>
            <p:nvPr/>
          </p:nvSpPr>
          <p:spPr bwMode="auto">
            <a:xfrm>
              <a:off x="4513263" y="5816600"/>
              <a:ext cx="47625" cy="323850"/>
            </a:xfrm>
            <a:custGeom>
              <a:avLst/>
              <a:gdLst>
                <a:gd name="T0" fmla="*/ 2 w 15"/>
                <a:gd name="T1" fmla="*/ 6 h 102"/>
                <a:gd name="T2" fmla="*/ 5 w 15"/>
                <a:gd name="T3" fmla="*/ 96 h 102"/>
                <a:gd name="T4" fmla="*/ 14 w 15"/>
                <a:gd name="T5" fmla="*/ 94 h 102"/>
                <a:gd name="T6" fmla="*/ 11 w 15"/>
                <a:gd name="T7" fmla="*/ 6 h 102"/>
                <a:gd name="T8" fmla="*/ 2 w 15"/>
                <a:gd name="T9" fmla="*/ 6 h 102"/>
              </a:gdLst>
              <a:ah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6" name="Freeform 112"/>
            <p:cNvSpPr/>
            <p:nvPr/>
          </p:nvSpPr>
          <p:spPr bwMode="auto">
            <a:xfrm>
              <a:off x="5116513" y="5548313"/>
              <a:ext cx="88900" cy="31750"/>
            </a:xfrm>
            <a:custGeom>
              <a:avLst/>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ah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7" name="Freeform 113"/>
            <p:cNvSpPr/>
            <p:nvPr/>
          </p:nvSpPr>
          <p:spPr bwMode="auto">
            <a:xfrm>
              <a:off x="3790950" y="5364163"/>
              <a:ext cx="101600" cy="44450"/>
            </a:xfrm>
            <a:custGeom>
              <a:avLst/>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8" name="Freeform 114"/>
            <p:cNvSpPr/>
            <p:nvPr/>
          </p:nvSpPr>
          <p:spPr bwMode="auto">
            <a:xfrm>
              <a:off x="3800475" y="5735638"/>
              <a:ext cx="92075" cy="41275"/>
            </a:xfrm>
            <a:custGeom>
              <a:avLst/>
              <a:gdLst>
                <a:gd name="T0" fmla="*/ 23 w 29"/>
                <a:gd name="T1" fmla="*/ 2 h 13"/>
                <a:gd name="T2" fmla="*/ 6 w 29"/>
                <a:gd name="T3" fmla="*/ 1 h 13"/>
                <a:gd name="T4" fmla="*/ 6 w 29"/>
                <a:gd name="T5" fmla="*/ 10 h 13"/>
                <a:gd name="T6" fmla="*/ 21 w 29"/>
                <a:gd name="T7" fmla="*/ 11 h 13"/>
                <a:gd name="T8" fmla="*/ 23 w 29"/>
                <a:gd name="T9" fmla="*/ 2 h 13"/>
              </a:gdLst>
              <a:ahLst/>
              <a:cxnLst>
                <a:cxn ang="0">
                  <a:pos x="T0" y="T1"/>
                </a:cxn>
                <a:cxn ang="0">
                  <a:pos x="T2" y="T3"/>
                </a:cxn>
                <a:cxn ang="0">
                  <a:pos x="T4" y="T5"/>
                </a:cxn>
                <a:cxn ang="0">
                  <a:pos x="T6" y="T7"/>
                </a:cxn>
                <a:cxn ang="0">
                  <a:pos x="T8" y="T9"/>
                </a:cxn>
              </a:cxnLst>
              <a:rect l="0" t="0" r="r" b="b"/>
              <a:pathLst>
                <a:path w="29"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9" name="Freeform 115"/>
            <p:cNvSpPr/>
            <p:nvPr/>
          </p:nvSpPr>
          <p:spPr bwMode="auto">
            <a:xfrm>
              <a:off x="4425950" y="3762375"/>
              <a:ext cx="58738" cy="442912"/>
            </a:xfrm>
            <a:custGeom>
              <a:avLst/>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0" name="Freeform 116"/>
            <p:cNvSpPr/>
            <p:nvPr/>
          </p:nvSpPr>
          <p:spPr bwMode="auto">
            <a:xfrm>
              <a:off x="4422775" y="3759200"/>
              <a:ext cx="700088" cy="322262"/>
            </a:xfrm>
            <a:custGeom>
              <a:avLst/>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1" name="Freeform 117"/>
            <p:cNvSpPr/>
            <p:nvPr/>
          </p:nvSpPr>
          <p:spPr bwMode="auto">
            <a:xfrm>
              <a:off x="3157538" y="4973638"/>
              <a:ext cx="60325" cy="412750"/>
            </a:xfrm>
            <a:custGeom>
              <a:avLst/>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ah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2" name="Freeform 118"/>
            <p:cNvSpPr/>
            <p:nvPr/>
          </p:nvSpPr>
          <p:spPr bwMode="auto">
            <a:xfrm>
              <a:off x="2840038" y="4976813"/>
              <a:ext cx="365125" cy="206375"/>
            </a:xfrm>
            <a:custGeom>
              <a:avLst/>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3" name="Freeform 119"/>
            <p:cNvSpPr/>
            <p:nvPr/>
          </p:nvSpPr>
          <p:spPr bwMode="auto">
            <a:xfrm>
              <a:off x="5775325" y="5065713"/>
              <a:ext cx="57150" cy="361950"/>
            </a:xfrm>
            <a:custGeom>
              <a:avLst/>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ah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4" name="Freeform 120"/>
            <p:cNvSpPr/>
            <p:nvPr/>
          </p:nvSpPr>
          <p:spPr bwMode="auto">
            <a:xfrm>
              <a:off x="5778500" y="5059363"/>
              <a:ext cx="346075" cy="203200"/>
            </a:xfrm>
            <a:custGeom>
              <a:avLst/>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5" name="文本框 344"/>
          <p:cNvSpPr txBox="1"/>
          <p:nvPr/>
        </p:nvSpPr>
        <p:spPr>
          <a:xfrm>
            <a:off x="4696051" y="2207403"/>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grpSp>
        <p:nvGrpSpPr>
          <p:cNvPr id="346" name="组合 345"/>
          <p:cNvGrpSpPr/>
          <p:nvPr/>
        </p:nvGrpSpPr>
        <p:grpSpPr>
          <a:xfrm>
            <a:off x="4199691" y="5443658"/>
            <a:ext cx="3792618" cy="403538"/>
            <a:chOff x="1287565" y="3839790"/>
            <a:chExt cx="3792618" cy="403538"/>
          </a:xfrm>
          <a:solidFill>
            <a:schemeClr val="accent2"/>
          </a:solidFill>
        </p:grpSpPr>
        <p:sp>
          <p:nvSpPr>
            <p:cNvPr id="347"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48"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49"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0"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1"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2"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3"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4"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5"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grpSp>
        <p:nvGrpSpPr>
          <p:cNvPr id="356" name="组合 355"/>
          <p:cNvGrpSpPr/>
          <p:nvPr/>
        </p:nvGrpSpPr>
        <p:grpSpPr>
          <a:xfrm>
            <a:off x="4199691" y="5908860"/>
            <a:ext cx="3792618" cy="403538"/>
            <a:chOff x="1287565" y="3839790"/>
            <a:chExt cx="3792618" cy="403538"/>
          </a:xfrm>
          <a:solidFill>
            <a:schemeClr val="accent3"/>
          </a:solidFill>
        </p:grpSpPr>
        <p:sp>
          <p:nvSpPr>
            <p:cNvPr id="357"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8"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9"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0"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1"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2"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3"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4"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5"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sp>
        <p:nvSpPr>
          <p:cNvPr id="366" name="矩形 365"/>
          <p:cNvSpPr/>
          <p:nvPr/>
        </p:nvSpPr>
        <p:spPr>
          <a:xfrm>
            <a:off x="1136129" y="2370558"/>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8" name="矩形 367"/>
          <p:cNvSpPr/>
          <p:nvPr/>
        </p:nvSpPr>
        <p:spPr>
          <a:xfrm>
            <a:off x="8775891" y="2370558"/>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r>
              <a:rPr lang="zh-CN" altLang="en-US"/>
              <a:t>请在此输入您的大标题</a:t>
            </a:r>
            <a:endParaRPr lang="en-US" altLang="zh-CN" dirty="0"/>
          </a:p>
        </p:txBody>
      </p:sp>
      <p:sp>
        <p:nvSpPr>
          <p:cNvPr id="53" name="MH_Other_2"/>
          <p:cNvSpPr/>
          <p:nvPr>
            <p:custDataLst>
              <p:tags r:id="rId1"/>
            </p:custDataLst>
          </p:nvPr>
        </p:nvSpPr>
        <p:spPr bwMode="auto">
          <a:xfrm>
            <a:off x="1152526" y="3442446"/>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54" name="任意多边形 53"/>
          <p:cNvSpPr/>
          <p:nvPr>
            <p:custDataLst>
              <p:tags r:id="rId2"/>
            </p:custDataLst>
          </p:nvPr>
        </p:nvSpPr>
        <p:spPr bwMode="auto">
          <a:xfrm>
            <a:off x="1152526" y="1972997"/>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55" name="任意多边形 54"/>
          <p:cNvSpPr/>
          <p:nvPr>
            <p:custDataLst>
              <p:tags r:id="rId3"/>
            </p:custDataLst>
          </p:nvPr>
        </p:nvSpPr>
        <p:spPr bwMode="auto">
          <a:xfrm>
            <a:off x="1322958" y="2122644"/>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56" name="MH_Other_6"/>
          <p:cNvSpPr/>
          <p:nvPr>
            <p:custDataLst>
              <p:tags r:id="rId4"/>
            </p:custDataLst>
          </p:nvPr>
        </p:nvSpPr>
        <p:spPr bwMode="auto">
          <a:xfrm>
            <a:off x="1322958" y="3442446"/>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57" name="任意多边形 56"/>
          <p:cNvSpPr/>
          <p:nvPr/>
        </p:nvSpPr>
        <p:spPr>
          <a:xfrm flipV="1">
            <a:off x="1473201" y="3529738"/>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文本框 57"/>
          <p:cNvSpPr txBox="1"/>
          <p:nvPr/>
        </p:nvSpPr>
        <p:spPr>
          <a:xfrm>
            <a:off x="1048549" y="4410303"/>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59" name="MH_Other_2"/>
          <p:cNvSpPr/>
          <p:nvPr>
            <p:custDataLst>
              <p:tags r:id="rId5"/>
            </p:custDataLst>
          </p:nvPr>
        </p:nvSpPr>
        <p:spPr bwMode="auto">
          <a:xfrm>
            <a:off x="3806826" y="3442446"/>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60" name="任意多边形 59"/>
          <p:cNvSpPr/>
          <p:nvPr>
            <p:custDataLst>
              <p:tags r:id="rId6"/>
            </p:custDataLst>
          </p:nvPr>
        </p:nvSpPr>
        <p:spPr bwMode="auto">
          <a:xfrm>
            <a:off x="3806826" y="1972997"/>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61" name="任意多边形 60"/>
          <p:cNvSpPr/>
          <p:nvPr>
            <p:custDataLst>
              <p:tags r:id="rId7"/>
            </p:custDataLst>
          </p:nvPr>
        </p:nvSpPr>
        <p:spPr bwMode="auto">
          <a:xfrm>
            <a:off x="3977258" y="2122644"/>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62" name="MH_Other_6"/>
          <p:cNvSpPr/>
          <p:nvPr>
            <p:custDataLst>
              <p:tags r:id="rId8"/>
            </p:custDataLst>
          </p:nvPr>
        </p:nvSpPr>
        <p:spPr bwMode="auto">
          <a:xfrm>
            <a:off x="3977258" y="3442446"/>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63" name="任意多边形 62"/>
          <p:cNvSpPr/>
          <p:nvPr/>
        </p:nvSpPr>
        <p:spPr>
          <a:xfrm flipV="1">
            <a:off x="4127501" y="3529738"/>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文本框 63"/>
          <p:cNvSpPr txBox="1"/>
          <p:nvPr/>
        </p:nvSpPr>
        <p:spPr>
          <a:xfrm>
            <a:off x="3702849" y="4410303"/>
            <a:ext cx="2132003" cy="830997"/>
          </a:xfrm>
          <a:prstGeom prst="rect">
            <a:avLst/>
          </a:prstGeom>
          <a:noFill/>
        </p:spPr>
        <p:txBody>
          <a:bodyPr wrap="square" rtlCol="0">
            <a:spAutoFit/>
          </a:bodyPr>
          <a:lstStyle/>
          <a:p>
            <a:pPr algn="ctr"/>
            <a:r>
              <a:rPr lang="en-US" altLang="zh-CN" sz="4800" b="1" dirty="0">
                <a:latin typeface="+mj-ea"/>
                <a:ea typeface="+mj-ea"/>
              </a:rPr>
              <a:t>63%</a:t>
            </a:r>
            <a:endParaRPr lang="zh-CN" altLang="en-US" sz="4800" b="1" dirty="0">
              <a:latin typeface="+mj-ea"/>
              <a:ea typeface="+mj-ea"/>
            </a:endParaRPr>
          </a:p>
        </p:txBody>
      </p:sp>
      <p:sp>
        <p:nvSpPr>
          <p:cNvPr id="65" name="MH_Other_2"/>
          <p:cNvSpPr/>
          <p:nvPr>
            <p:custDataLst>
              <p:tags r:id="rId9"/>
            </p:custDataLst>
          </p:nvPr>
        </p:nvSpPr>
        <p:spPr bwMode="auto">
          <a:xfrm>
            <a:off x="6461126" y="3442446"/>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66" name="任意多边形 65"/>
          <p:cNvSpPr/>
          <p:nvPr>
            <p:custDataLst>
              <p:tags r:id="rId10"/>
            </p:custDataLst>
          </p:nvPr>
        </p:nvSpPr>
        <p:spPr bwMode="auto">
          <a:xfrm>
            <a:off x="6461126" y="1972997"/>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67" name="任意多边形 66"/>
          <p:cNvSpPr/>
          <p:nvPr>
            <p:custDataLst>
              <p:tags r:id="rId11"/>
            </p:custDataLst>
          </p:nvPr>
        </p:nvSpPr>
        <p:spPr bwMode="auto">
          <a:xfrm>
            <a:off x="6631558" y="2122644"/>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68" name="MH_Other_6"/>
          <p:cNvSpPr/>
          <p:nvPr>
            <p:custDataLst>
              <p:tags r:id="rId12"/>
            </p:custDataLst>
          </p:nvPr>
        </p:nvSpPr>
        <p:spPr bwMode="auto">
          <a:xfrm>
            <a:off x="6631558" y="3442446"/>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69" name="任意多边形 68"/>
          <p:cNvSpPr/>
          <p:nvPr/>
        </p:nvSpPr>
        <p:spPr>
          <a:xfrm flipV="1">
            <a:off x="6781801" y="3529738"/>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文本框 69"/>
          <p:cNvSpPr txBox="1"/>
          <p:nvPr/>
        </p:nvSpPr>
        <p:spPr>
          <a:xfrm>
            <a:off x="6357149" y="4410303"/>
            <a:ext cx="2132003" cy="830997"/>
          </a:xfrm>
          <a:prstGeom prst="rect">
            <a:avLst/>
          </a:prstGeom>
          <a:noFill/>
        </p:spPr>
        <p:txBody>
          <a:bodyPr wrap="square" rtlCol="0">
            <a:spAutoFit/>
          </a:bodyPr>
          <a:lstStyle/>
          <a:p>
            <a:pPr algn="ctr"/>
            <a:r>
              <a:rPr lang="en-US" altLang="zh-CN" sz="4800" b="1" dirty="0">
                <a:latin typeface="+mj-ea"/>
                <a:ea typeface="+mj-ea"/>
              </a:rPr>
              <a:t>84%</a:t>
            </a:r>
            <a:endParaRPr lang="zh-CN" altLang="en-US" sz="4800" b="1" dirty="0">
              <a:latin typeface="+mj-ea"/>
              <a:ea typeface="+mj-ea"/>
            </a:endParaRPr>
          </a:p>
        </p:txBody>
      </p:sp>
      <p:sp>
        <p:nvSpPr>
          <p:cNvPr id="71" name="MH_Other_2"/>
          <p:cNvSpPr/>
          <p:nvPr>
            <p:custDataLst>
              <p:tags r:id="rId13"/>
            </p:custDataLst>
          </p:nvPr>
        </p:nvSpPr>
        <p:spPr bwMode="auto">
          <a:xfrm>
            <a:off x="9115426" y="3442446"/>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72" name="任意多边形 71"/>
          <p:cNvSpPr/>
          <p:nvPr>
            <p:custDataLst>
              <p:tags r:id="rId14"/>
            </p:custDataLst>
          </p:nvPr>
        </p:nvSpPr>
        <p:spPr bwMode="auto">
          <a:xfrm>
            <a:off x="9115426" y="1972997"/>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73" name="任意多边形 72"/>
          <p:cNvSpPr/>
          <p:nvPr>
            <p:custDataLst>
              <p:tags r:id="rId15"/>
            </p:custDataLst>
          </p:nvPr>
        </p:nvSpPr>
        <p:spPr bwMode="auto">
          <a:xfrm>
            <a:off x="9285858" y="2122644"/>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74" name="MH_Other_6"/>
          <p:cNvSpPr/>
          <p:nvPr>
            <p:custDataLst>
              <p:tags r:id="rId16"/>
            </p:custDataLst>
          </p:nvPr>
        </p:nvSpPr>
        <p:spPr bwMode="auto">
          <a:xfrm>
            <a:off x="9285858" y="3442446"/>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75" name="任意多边形 74"/>
          <p:cNvSpPr/>
          <p:nvPr/>
        </p:nvSpPr>
        <p:spPr>
          <a:xfrm flipV="1">
            <a:off x="9436101" y="3529738"/>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文本框 75"/>
          <p:cNvSpPr txBox="1"/>
          <p:nvPr/>
        </p:nvSpPr>
        <p:spPr>
          <a:xfrm>
            <a:off x="9011449" y="4410303"/>
            <a:ext cx="2132003" cy="830997"/>
          </a:xfrm>
          <a:prstGeom prst="rect">
            <a:avLst/>
          </a:prstGeom>
          <a:noFill/>
        </p:spPr>
        <p:txBody>
          <a:bodyPr wrap="square" rtlCol="0">
            <a:spAutoFit/>
          </a:bodyPr>
          <a:lstStyle/>
          <a:p>
            <a:pPr algn="ctr"/>
            <a:r>
              <a:rPr lang="en-US" altLang="zh-CN" sz="4800" b="1" dirty="0">
                <a:latin typeface="+mj-ea"/>
                <a:ea typeface="+mj-ea"/>
              </a:rPr>
              <a:t>95%</a:t>
            </a:r>
            <a:endParaRPr lang="zh-CN" altLang="en-US" sz="4800" b="1" dirty="0">
              <a:latin typeface="+mj-ea"/>
              <a:ea typeface="+mj-ea"/>
            </a:endParaRPr>
          </a:p>
        </p:txBody>
      </p:sp>
      <p:sp>
        <p:nvSpPr>
          <p:cNvPr id="77" name="矩形 76"/>
          <p:cNvSpPr/>
          <p:nvPr/>
        </p:nvSpPr>
        <p:spPr>
          <a:xfrm>
            <a:off x="1136129" y="544357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5936775"/>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9" name="组合 18"/>
          <p:cNvGrpSpPr/>
          <p:nvPr/>
        </p:nvGrpSpPr>
        <p:grpSpPr>
          <a:xfrm>
            <a:off x="1735955" y="4120027"/>
            <a:ext cx="1653790" cy="1647728"/>
            <a:chOff x="5885924" y="3219694"/>
            <a:chExt cx="420151" cy="418611"/>
          </a:xfrm>
          <a:solidFill>
            <a:schemeClr val="accent1"/>
          </a:solidFill>
        </p:grpSpPr>
        <p:sp>
          <p:nvSpPr>
            <p:cNvPr id="20" name="Freeform 62"/>
            <p:cNvSpPr>
              <a:spLocks noEditPoints="1"/>
            </p:cNvSpPr>
            <p:nvPr/>
          </p:nvSpPr>
          <p:spPr bwMode="auto">
            <a:xfrm>
              <a:off x="5885924" y="3219694"/>
              <a:ext cx="420151" cy="418611"/>
            </a:xfrm>
            <a:custGeom>
              <a:avLst/>
              <a:gdLst>
                <a:gd name="T0" fmla="*/ 78 w 190"/>
                <a:gd name="T1" fmla="*/ 190 h 190"/>
                <a:gd name="T2" fmla="*/ 63 w 190"/>
                <a:gd name="T3" fmla="*/ 156 h 190"/>
                <a:gd name="T4" fmla="*/ 16 w 190"/>
                <a:gd name="T5" fmla="*/ 150 h 190"/>
                <a:gd name="T6" fmla="*/ 29 w 190"/>
                <a:gd name="T7" fmla="*/ 116 h 190"/>
                <a:gd name="T8" fmla="*/ 0 w 190"/>
                <a:gd name="T9" fmla="*/ 78 h 190"/>
                <a:gd name="T10" fmla="*/ 33 w 190"/>
                <a:gd name="T11" fmla="*/ 63 h 190"/>
                <a:gd name="T12" fmla="*/ 39 w 190"/>
                <a:gd name="T13" fmla="*/ 16 h 190"/>
                <a:gd name="T14" fmla="*/ 74 w 190"/>
                <a:gd name="T15" fmla="*/ 29 h 190"/>
                <a:gd name="T16" fmla="*/ 111 w 190"/>
                <a:gd name="T17" fmla="*/ 0 h 190"/>
                <a:gd name="T18" fmla="*/ 126 w 190"/>
                <a:gd name="T19" fmla="*/ 33 h 190"/>
                <a:gd name="T20" fmla="*/ 174 w 190"/>
                <a:gd name="T21" fmla="*/ 39 h 190"/>
                <a:gd name="T22" fmla="*/ 160 w 190"/>
                <a:gd name="T23" fmla="*/ 73 h 190"/>
                <a:gd name="T24" fmla="*/ 190 w 190"/>
                <a:gd name="T25" fmla="*/ 111 h 190"/>
                <a:gd name="T26" fmla="*/ 156 w 190"/>
                <a:gd name="T27" fmla="*/ 126 h 190"/>
                <a:gd name="T28" fmla="*/ 150 w 190"/>
                <a:gd name="T29" fmla="*/ 173 h 190"/>
                <a:gd name="T30" fmla="*/ 116 w 190"/>
                <a:gd name="T31" fmla="*/ 160 h 190"/>
                <a:gd name="T32" fmla="*/ 85 w 190"/>
                <a:gd name="T33" fmla="*/ 182 h 190"/>
                <a:gd name="T34" fmla="*/ 109 w 190"/>
                <a:gd name="T35" fmla="*/ 154 h 190"/>
                <a:gd name="T36" fmla="*/ 125 w 190"/>
                <a:gd name="T37" fmla="*/ 148 h 190"/>
                <a:gd name="T38" fmla="*/ 150 w 190"/>
                <a:gd name="T39" fmla="*/ 163 h 190"/>
                <a:gd name="T40" fmla="*/ 147 w 190"/>
                <a:gd name="T41" fmla="*/ 127 h 190"/>
                <a:gd name="T42" fmla="*/ 153 w 190"/>
                <a:gd name="T43" fmla="*/ 111 h 190"/>
                <a:gd name="T44" fmla="*/ 182 w 190"/>
                <a:gd name="T45" fmla="*/ 104 h 190"/>
                <a:gd name="T46" fmla="*/ 154 w 190"/>
                <a:gd name="T47" fmla="*/ 80 h 190"/>
                <a:gd name="T48" fmla="*/ 148 w 190"/>
                <a:gd name="T49" fmla="*/ 65 h 190"/>
                <a:gd name="T50" fmla="*/ 163 w 190"/>
                <a:gd name="T51" fmla="*/ 40 h 190"/>
                <a:gd name="T52" fmla="*/ 127 w 190"/>
                <a:gd name="T53" fmla="*/ 43 h 190"/>
                <a:gd name="T54" fmla="*/ 111 w 190"/>
                <a:gd name="T55" fmla="*/ 36 h 190"/>
                <a:gd name="T56" fmla="*/ 104 w 190"/>
                <a:gd name="T57" fmla="*/ 8 h 190"/>
                <a:gd name="T58" fmla="*/ 81 w 190"/>
                <a:gd name="T59" fmla="*/ 35 h 190"/>
                <a:gd name="T60" fmla="*/ 65 w 190"/>
                <a:gd name="T61" fmla="*/ 41 h 190"/>
                <a:gd name="T62" fmla="*/ 40 w 190"/>
                <a:gd name="T63" fmla="*/ 26 h 190"/>
                <a:gd name="T64" fmla="*/ 43 w 190"/>
                <a:gd name="T65" fmla="*/ 63 h 190"/>
                <a:gd name="T66" fmla="*/ 36 w 190"/>
                <a:gd name="T67" fmla="*/ 78 h 190"/>
                <a:gd name="T68" fmla="*/ 8 w 190"/>
                <a:gd name="T69" fmla="*/ 85 h 190"/>
                <a:gd name="T70" fmla="*/ 35 w 190"/>
                <a:gd name="T71" fmla="*/ 109 h 190"/>
                <a:gd name="T72" fmla="*/ 42 w 190"/>
                <a:gd name="T73" fmla="*/ 124 h 190"/>
                <a:gd name="T74" fmla="*/ 27 w 190"/>
                <a:gd name="T75" fmla="*/ 149 h 190"/>
                <a:gd name="T76" fmla="*/ 63 w 190"/>
                <a:gd name="T77" fmla="*/ 147 h 190"/>
                <a:gd name="T78" fmla="*/ 78 w 190"/>
                <a:gd name="T79" fmla="*/ 153 h 190"/>
                <a:gd name="T80" fmla="*/ 85 w 190"/>
                <a:gd name="T81" fmla="*/ 18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0" h="190">
                  <a:moveTo>
                    <a:pt x="111" y="190"/>
                  </a:moveTo>
                  <a:cubicBezTo>
                    <a:pt x="78" y="190"/>
                    <a:pt x="78" y="190"/>
                    <a:pt x="78" y="190"/>
                  </a:cubicBezTo>
                  <a:cubicBezTo>
                    <a:pt x="74" y="160"/>
                    <a:pt x="74" y="160"/>
                    <a:pt x="74" y="160"/>
                  </a:cubicBezTo>
                  <a:cubicBezTo>
                    <a:pt x="70" y="159"/>
                    <a:pt x="67" y="158"/>
                    <a:pt x="63" y="156"/>
                  </a:cubicBezTo>
                  <a:cubicBezTo>
                    <a:pt x="39" y="173"/>
                    <a:pt x="39" y="173"/>
                    <a:pt x="39" y="173"/>
                  </a:cubicBezTo>
                  <a:cubicBezTo>
                    <a:pt x="16" y="150"/>
                    <a:pt x="16" y="150"/>
                    <a:pt x="16" y="150"/>
                  </a:cubicBezTo>
                  <a:cubicBezTo>
                    <a:pt x="33" y="126"/>
                    <a:pt x="33" y="126"/>
                    <a:pt x="33" y="126"/>
                  </a:cubicBezTo>
                  <a:cubicBezTo>
                    <a:pt x="32" y="123"/>
                    <a:pt x="30" y="119"/>
                    <a:pt x="29" y="116"/>
                  </a:cubicBezTo>
                  <a:cubicBezTo>
                    <a:pt x="0" y="111"/>
                    <a:pt x="0" y="111"/>
                    <a:pt x="0" y="111"/>
                  </a:cubicBezTo>
                  <a:cubicBezTo>
                    <a:pt x="0" y="78"/>
                    <a:pt x="0" y="78"/>
                    <a:pt x="0" y="78"/>
                  </a:cubicBezTo>
                  <a:cubicBezTo>
                    <a:pt x="29" y="73"/>
                    <a:pt x="29" y="73"/>
                    <a:pt x="29" y="73"/>
                  </a:cubicBezTo>
                  <a:cubicBezTo>
                    <a:pt x="30" y="70"/>
                    <a:pt x="32" y="67"/>
                    <a:pt x="33" y="63"/>
                  </a:cubicBezTo>
                  <a:cubicBezTo>
                    <a:pt x="16" y="39"/>
                    <a:pt x="16" y="39"/>
                    <a:pt x="16" y="39"/>
                  </a:cubicBezTo>
                  <a:cubicBezTo>
                    <a:pt x="39" y="16"/>
                    <a:pt x="39" y="16"/>
                    <a:pt x="39" y="16"/>
                  </a:cubicBezTo>
                  <a:cubicBezTo>
                    <a:pt x="63" y="33"/>
                    <a:pt x="63" y="33"/>
                    <a:pt x="63" y="33"/>
                  </a:cubicBezTo>
                  <a:cubicBezTo>
                    <a:pt x="67" y="32"/>
                    <a:pt x="70" y="30"/>
                    <a:pt x="74" y="29"/>
                  </a:cubicBezTo>
                  <a:cubicBezTo>
                    <a:pt x="78" y="0"/>
                    <a:pt x="78" y="0"/>
                    <a:pt x="78" y="0"/>
                  </a:cubicBezTo>
                  <a:cubicBezTo>
                    <a:pt x="111" y="0"/>
                    <a:pt x="111" y="0"/>
                    <a:pt x="111" y="0"/>
                  </a:cubicBezTo>
                  <a:cubicBezTo>
                    <a:pt x="116" y="29"/>
                    <a:pt x="116" y="29"/>
                    <a:pt x="116" y="29"/>
                  </a:cubicBezTo>
                  <a:cubicBezTo>
                    <a:pt x="120" y="30"/>
                    <a:pt x="123" y="32"/>
                    <a:pt x="126" y="33"/>
                  </a:cubicBezTo>
                  <a:cubicBezTo>
                    <a:pt x="150" y="16"/>
                    <a:pt x="150" y="16"/>
                    <a:pt x="150" y="16"/>
                  </a:cubicBezTo>
                  <a:cubicBezTo>
                    <a:pt x="174" y="39"/>
                    <a:pt x="174" y="39"/>
                    <a:pt x="174" y="39"/>
                  </a:cubicBezTo>
                  <a:cubicBezTo>
                    <a:pt x="156" y="63"/>
                    <a:pt x="156" y="63"/>
                    <a:pt x="156" y="63"/>
                  </a:cubicBezTo>
                  <a:cubicBezTo>
                    <a:pt x="158" y="67"/>
                    <a:pt x="159" y="70"/>
                    <a:pt x="160" y="73"/>
                  </a:cubicBezTo>
                  <a:cubicBezTo>
                    <a:pt x="190" y="78"/>
                    <a:pt x="190" y="78"/>
                    <a:pt x="190" y="78"/>
                  </a:cubicBezTo>
                  <a:cubicBezTo>
                    <a:pt x="190" y="111"/>
                    <a:pt x="190" y="111"/>
                    <a:pt x="190" y="111"/>
                  </a:cubicBezTo>
                  <a:cubicBezTo>
                    <a:pt x="160" y="116"/>
                    <a:pt x="160" y="116"/>
                    <a:pt x="160" y="116"/>
                  </a:cubicBezTo>
                  <a:cubicBezTo>
                    <a:pt x="159" y="119"/>
                    <a:pt x="158" y="123"/>
                    <a:pt x="156" y="126"/>
                  </a:cubicBezTo>
                  <a:cubicBezTo>
                    <a:pt x="174" y="150"/>
                    <a:pt x="174" y="150"/>
                    <a:pt x="174" y="150"/>
                  </a:cubicBezTo>
                  <a:cubicBezTo>
                    <a:pt x="150" y="173"/>
                    <a:pt x="150" y="173"/>
                    <a:pt x="150" y="173"/>
                  </a:cubicBezTo>
                  <a:cubicBezTo>
                    <a:pt x="126" y="156"/>
                    <a:pt x="126" y="156"/>
                    <a:pt x="126" y="156"/>
                  </a:cubicBezTo>
                  <a:cubicBezTo>
                    <a:pt x="123" y="158"/>
                    <a:pt x="120" y="159"/>
                    <a:pt x="116" y="160"/>
                  </a:cubicBezTo>
                  <a:lnTo>
                    <a:pt x="111" y="190"/>
                  </a:lnTo>
                  <a:close/>
                  <a:moveTo>
                    <a:pt x="85" y="182"/>
                  </a:moveTo>
                  <a:cubicBezTo>
                    <a:pt x="104" y="182"/>
                    <a:pt x="104" y="182"/>
                    <a:pt x="104" y="182"/>
                  </a:cubicBezTo>
                  <a:cubicBezTo>
                    <a:pt x="109" y="154"/>
                    <a:pt x="109" y="154"/>
                    <a:pt x="109" y="154"/>
                  </a:cubicBezTo>
                  <a:cubicBezTo>
                    <a:pt x="111" y="153"/>
                    <a:pt x="111" y="153"/>
                    <a:pt x="111" y="153"/>
                  </a:cubicBezTo>
                  <a:cubicBezTo>
                    <a:pt x="116" y="152"/>
                    <a:pt x="120" y="150"/>
                    <a:pt x="125" y="148"/>
                  </a:cubicBezTo>
                  <a:cubicBezTo>
                    <a:pt x="127" y="147"/>
                    <a:pt x="127" y="147"/>
                    <a:pt x="127" y="147"/>
                  </a:cubicBezTo>
                  <a:cubicBezTo>
                    <a:pt x="150" y="163"/>
                    <a:pt x="150" y="163"/>
                    <a:pt x="150" y="163"/>
                  </a:cubicBezTo>
                  <a:cubicBezTo>
                    <a:pt x="163" y="149"/>
                    <a:pt x="163" y="149"/>
                    <a:pt x="163" y="149"/>
                  </a:cubicBezTo>
                  <a:cubicBezTo>
                    <a:pt x="147" y="127"/>
                    <a:pt x="147" y="127"/>
                    <a:pt x="147" y="127"/>
                  </a:cubicBezTo>
                  <a:cubicBezTo>
                    <a:pt x="148" y="124"/>
                    <a:pt x="148" y="124"/>
                    <a:pt x="148" y="124"/>
                  </a:cubicBezTo>
                  <a:cubicBezTo>
                    <a:pt x="150" y="120"/>
                    <a:pt x="152" y="116"/>
                    <a:pt x="153" y="111"/>
                  </a:cubicBezTo>
                  <a:cubicBezTo>
                    <a:pt x="154" y="109"/>
                    <a:pt x="154" y="109"/>
                    <a:pt x="154" y="109"/>
                  </a:cubicBezTo>
                  <a:cubicBezTo>
                    <a:pt x="182" y="104"/>
                    <a:pt x="182" y="104"/>
                    <a:pt x="182" y="104"/>
                  </a:cubicBezTo>
                  <a:cubicBezTo>
                    <a:pt x="182" y="85"/>
                    <a:pt x="182" y="85"/>
                    <a:pt x="182" y="85"/>
                  </a:cubicBezTo>
                  <a:cubicBezTo>
                    <a:pt x="154" y="80"/>
                    <a:pt x="154" y="80"/>
                    <a:pt x="154" y="80"/>
                  </a:cubicBezTo>
                  <a:cubicBezTo>
                    <a:pt x="153" y="78"/>
                    <a:pt x="153" y="78"/>
                    <a:pt x="153" y="78"/>
                  </a:cubicBezTo>
                  <a:cubicBezTo>
                    <a:pt x="152" y="73"/>
                    <a:pt x="150" y="69"/>
                    <a:pt x="148" y="65"/>
                  </a:cubicBezTo>
                  <a:cubicBezTo>
                    <a:pt x="147" y="63"/>
                    <a:pt x="147" y="63"/>
                    <a:pt x="147" y="63"/>
                  </a:cubicBezTo>
                  <a:cubicBezTo>
                    <a:pt x="163" y="40"/>
                    <a:pt x="163" y="40"/>
                    <a:pt x="163" y="40"/>
                  </a:cubicBezTo>
                  <a:cubicBezTo>
                    <a:pt x="150" y="26"/>
                    <a:pt x="150" y="26"/>
                    <a:pt x="150" y="26"/>
                  </a:cubicBezTo>
                  <a:cubicBezTo>
                    <a:pt x="127" y="43"/>
                    <a:pt x="127" y="43"/>
                    <a:pt x="127" y="43"/>
                  </a:cubicBezTo>
                  <a:cubicBezTo>
                    <a:pt x="125" y="41"/>
                    <a:pt x="125" y="41"/>
                    <a:pt x="125" y="41"/>
                  </a:cubicBezTo>
                  <a:cubicBezTo>
                    <a:pt x="120" y="39"/>
                    <a:pt x="116" y="37"/>
                    <a:pt x="111" y="36"/>
                  </a:cubicBezTo>
                  <a:cubicBezTo>
                    <a:pt x="109" y="35"/>
                    <a:pt x="109" y="35"/>
                    <a:pt x="109" y="35"/>
                  </a:cubicBezTo>
                  <a:cubicBezTo>
                    <a:pt x="104" y="8"/>
                    <a:pt x="104" y="8"/>
                    <a:pt x="104" y="8"/>
                  </a:cubicBezTo>
                  <a:cubicBezTo>
                    <a:pt x="85" y="8"/>
                    <a:pt x="85" y="8"/>
                    <a:pt x="85" y="8"/>
                  </a:cubicBezTo>
                  <a:cubicBezTo>
                    <a:pt x="81" y="35"/>
                    <a:pt x="81" y="35"/>
                    <a:pt x="81" y="35"/>
                  </a:cubicBezTo>
                  <a:cubicBezTo>
                    <a:pt x="78" y="36"/>
                    <a:pt x="78" y="36"/>
                    <a:pt x="78" y="36"/>
                  </a:cubicBezTo>
                  <a:cubicBezTo>
                    <a:pt x="74" y="37"/>
                    <a:pt x="69" y="39"/>
                    <a:pt x="65" y="41"/>
                  </a:cubicBezTo>
                  <a:cubicBezTo>
                    <a:pt x="63" y="43"/>
                    <a:pt x="63" y="43"/>
                    <a:pt x="63" y="43"/>
                  </a:cubicBezTo>
                  <a:cubicBezTo>
                    <a:pt x="40" y="26"/>
                    <a:pt x="40" y="26"/>
                    <a:pt x="40" y="26"/>
                  </a:cubicBezTo>
                  <a:cubicBezTo>
                    <a:pt x="27" y="40"/>
                    <a:pt x="27" y="40"/>
                    <a:pt x="27" y="40"/>
                  </a:cubicBezTo>
                  <a:cubicBezTo>
                    <a:pt x="43" y="63"/>
                    <a:pt x="43" y="63"/>
                    <a:pt x="43" y="63"/>
                  </a:cubicBezTo>
                  <a:cubicBezTo>
                    <a:pt x="42" y="65"/>
                    <a:pt x="42" y="65"/>
                    <a:pt x="42" y="65"/>
                  </a:cubicBezTo>
                  <a:cubicBezTo>
                    <a:pt x="39" y="69"/>
                    <a:pt x="37" y="74"/>
                    <a:pt x="36" y="78"/>
                  </a:cubicBezTo>
                  <a:cubicBezTo>
                    <a:pt x="35" y="80"/>
                    <a:pt x="35" y="80"/>
                    <a:pt x="35" y="80"/>
                  </a:cubicBezTo>
                  <a:cubicBezTo>
                    <a:pt x="8" y="85"/>
                    <a:pt x="8" y="85"/>
                    <a:pt x="8" y="85"/>
                  </a:cubicBezTo>
                  <a:cubicBezTo>
                    <a:pt x="8" y="104"/>
                    <a:pt x="8" y="104"/>
                    <a:pt x="8" y="104"/>
                  </a:cubicBezTo>
                  <a:cubicBezTo>
                    <a:pt x="35" y="109"/>
                    <a:pt x="35" y="109"/>
                    <a:pt x="35" y="109"/>
                  </a:cubicBezTo>
                  <a:cubicBezTo>
                    <a:pt x="36" y="111"/>
                    <a:pt x="36" y="111"/>
                    <a:pt x="36" y="111"/>
                  </a:cubicBezTo>
                  <a:cubicBezTo>
                    <a:pt x="37" y="116"/>
                    <a:pt x="39" y="120"/>
                    <a:pt x="42" y="124"/>
                  </a:cubicBezTo>
                  <a:cubicBezTo>
                    <a:pt x="43" y="127"/>
                    <a:pt x="43" y="127"/>
                    <a:pt x="43" y="127"/>
                  </a:cubicBezTo>
                  <a:cubicBezTo>
                    <a:pt x="27" y="149"/>
                    <a:pt x="27" y="149"/>
                    <a:pt x="27" y="149"/>
                  </a:cubicBezTo>
                  <a:cubicBezTo>
                    <a:pt x="40" y="163"/>
                    <a:pt x="40" y="163"/>
                    <a:pt x="40" y="163"/>
                  </a:cubicBezTo>
                  <a:cubicBezTo>
                    <a:pt x="63" y="147"/>
                    <a:pt x="63" y="147"/>
                    <a:pt x="63" y="147"/>
                  </a:cubicBezTo>
                  <a:cubicBezTo>
                    <a:pt x="65" y="148"/>
                    <a:pt x="65" y="148"/>
                    <a:pt x="65" y="148"/>
                  </a:cubicBezTo>
                  <a:cubicBezTo>
                    <a:pt x="69" y="150"/>
                    <a:pt x="74" y="152"/>
                    <a:pt x="78" y="153"/>
                  </a:cubicBezTo>
                  <a:cubicBezTo>
                    <a:pt x="81" y="154"/>
                    <a:pt x="81" y="154"/>
                    <a:pt x="81" y="154"/>
                  </a:cubicBezTo>
                  <a:lnTo>
                    <a:pt x="85" y="182"/>
                  </a:lnTo>
                  <a:close/>
                </a:path>
              </a:pathLst>
            </a:custGeom>
            <a:grp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1" name="Freeform 63"/>
            <p:cNvSpPr>
              <a:spLocks noEditPoints="1"/>
            </p:cNvSpPr>
            <p:nvPr/>
          </p:nvSpPr>
          <p:spPr bwMode="auto">
            <a:xfrm>
              <a:off x="6033669" y="3367439"/>
              <a:ext cx="124661" cy="123121"/>
            </a:xfrm>
            <a:custGeom>
              <a:avLst/>
              <a:gdLst>
                <a:gd name="T0" fmla="*/ 28 w 56"/>
                <a:gd name="T1" fmla="*/ 56 h 56"/>
                <a:gd name="T2" fmla="*/ 0 w 56"/>
                <a:gd name="T3" fmla="*/ 28 h 56"/>
                <a:gd name="T4" fmla="*/ 28 w 56"/>
                <a:gd name="T5" fmla="*/ 0 h 56"/>
                <a:gd name="T6" fmla="*/ 56 w 56"/>
                <a:gd name="T7" fmla="*/ 28 h 56"/>
                <a:gd name="T8" fmla="*/ 28 w 56"/>
                <a:gd name="T9" fmla="*/ 56 h 56"/>
                <a:gd name="T10" fmla="*/ 28 w 56"/>
                <a:gd name="T11" fmla="*/ 4 h 56"/>
                <a:gd name="T12" fmla="*/ 4 w 56"/>
                <a:gd name="T13" fmla="*/ 28 h 56"/>
                <a:gd name="T14" fmla="*/ 28 w 56"/>
                <a:gd name="T15" fmla="*/ 52 h 56"/>
                <a:gd name="T16" fmla="*/ 52 w 56"/>
                <a:gd name="T17" fmla="*/ 28 h 56"/>
                <a:gd name="T18" fmla="*/ 28 w 56"/>
                <a:gd name="T19" fmla="*/ 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12" y="56"/>
                    <a:pt x="0" y="43"/>
                    <a:pt x="0" y="28"/>
                  </a:cubicBezTo>
                  <a:cubicBezTo>
                    <a:pt x="0" y="12"/>
                    <a:pt x="12" y="0"/>
                    <a:pt x="28" y="0"/>
                  </a:cubicBezTo>
                  <a:cubicBezTo>
                    <a:pt x="43" y="0"/>
                    <a:pt x="56" y="12"/>
                    <a:pt x="56" y="28"/>
                  </a:cubicBezTo>
                  <a:cubicBezTo>
                    <a:pt x="56" y="43"/>
                    <a:pt x="43" y="56"/>
                    <a:pt x="28" y="56"/>
                  </a:cubicBezTo>
                  <a:close/>
                  <a:moveTo>
                    <a:pt x="28" y="4"/>
                  </a:moveTo>
                  <a:cubicBezTo>
                    <a:pt x="15" y="4"/>
                    <a:pt x="4" y="14"/>
                    <a:pt x="4" y="28"/>
                  </a:cubicBezTo>
                  <a:cubicBezTo>
                    <a:pt x="4" y="41"/>
                    <a:pt x="15" y="52"/>
                    <a:pt x="28" y="52"/>
                  </a:cubicBezTo>
                  <a:cubicBezTo>
                    <a:pt x="41" y="52"/>
                    <a:pt x="52" y="41"/>
                    <a:pt x="52" y="28"/>
                  </a:cubicBezTo>
                  <a:cubicBezTo>
                    <a:pt x="52" y="14"/>
                    <a:pt x="41" y="4"/>
                    <a:pt x="28" y="4"/>
                  </a:cubicBezTo>
                  <a:close/>
                </a:path>
              </a:pathLst>
            </a:custGeom>
            <a:grp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grpSp>
        <p:nvGrpSpPr>
          <p:cNvPr id="22" name="组合 21"/>
          <p:cNvGrpSpPr/>
          <p:nvPr/>
        </p:nvGrpSpPr>
        <p:grpSpPr>
          <a:xfrm>
            <a:off x="2562850" y="2563195"/>
            <a:ext cx="1854405" cy="1847608"/>
            <a:chOff x="5885924" y="3219694"/>
            <a:chExt cx="420151" cy="418611"/>
          </a:xfrm>
          <a:solidFill>
            <a:schemeClr val="accent1"/>
          </a:solidFill>
        </p:grpSpPr>
        <p:sp>
          <p:nvSpPr>
            <p:cNvPr id="23" name="Freeform 62"/>
            <p:cNvSpPr>
              <a:spLocks noEditPoints="1"/>
            </p:cNvSpPr>
            <p:nvPr/>
          </p:nvSpPr>
          <p:spPr bwMode="auto">
            <a:xfrm>
              <a:off x="5885924" y="3219694"/>
              <a:ext cx="420151" cy="418611"/>
            </a:xfrm>
            <a:custGeom>
              <a:avLst/>
              <a:gdLst>
                <a:gd name="T0" fmla="*/ 78 w 190"/>
                <a:gd name="T1" fmla="*/ 190 h 190"/>
                <a:gd name="T2" fmla="*/ 63 w 190"/>
                <a:gd name="T3" fmla="*/ 156 h 190"/>
                <a:gd name="T4" fmla="*/ 16 w 190"/>
                <a:gd name="T5" fmla="*/ 150 h 190"/>
                <a:gd name="T6" fmla="*/ 29 w 190"/>
                <a:gd name="T7" fmla="*/ 116 h 190"/>
                <a:gd name="T8" fmla="*/ 0 w 190"/>
                <a:gd name="T9" fmla="*/ 78 h 190"/>
                <a:gd name="T10" fmla="*/ 33 w 190"/>
                <a:gd name="T11" fmla="*/ 63 h 190"/>
                <a:gd name="T12" fmla="*/ 39 w 190"/>
                <a:gd name="T13" fmla="*/ 16 h 190"/>
                <a:gd name="T14" fmla="*/ 74 w 190"/>
                <a:gd name="T15" fmla="*/ 29 h 190"/>
                <a:gd name="T16" fmla="*/ 111 w 190"/>
                <a:gd name="T17" fmla="*/ 0 h 190"/>
                <a:gd name="T18" fmla="*/ 126 w 190"/>
                <a:gd name="T19" fmla="*/ 33 h 190"/>
                <a:gd name="T20" fmla="*/ 174 w 190"/>
                <a:gd name="T21" fmla="*/ 39 h 190"/>
                <a:gd name="T22" fmla="*/ 160 w 190"/>
                <a:gd name="T23" fmla="*/ 73 h 190"/>
                <a:gd name="T24" fmla="*/ 190 w 190"/>
                <a:gd name="T25" fmla="*/ 111 h 190"/>
                <a:gd name="T26" fmla="*/ 156 w 190"/>
                <a:gd name="T27" fmla="*/ 126 h 190"/>
                <a:gd name="T28" fmla="*/ 150 w 190"/>
                <a:gd name="T29" fmla="*/ 173 h 190"/>
                <a:gd name="T30" fmla="*/ 116 w 190"/>
                <a:gd name="T31" fmla="*/ 160 h 190"/>
                <a:gd name="T32" fmla="*/ 85 w 190"/>
                <a:gd name="T33" fmla="*/ 182 h 190"/>
                <a:gd name="T34" fmla="*/ 109 w 190"/>
                <a:gd name="T35" fmla="*/ 154 h 190"/>
                <a:gd name="T36" fmla="*/ 125 w 190"/>
                <a:gd name="T37" fmla="*/ 148 h 190"/>
                <a:gd name="T38" fmla="*/ 150 w 190"/>
                <a:gd name="T39" fmla="*/ 163 h 190"/>
                <a:gd name="T40" fmla="*/ 147 w 190"/>
                <a:gd name="T41" fmla="*/ 127 h 190"/>
                <a:gd name="T42" fmla="*/ 153 w 190"/>
                <a:gd name="T43" fmla="*/ 111 h 190"/>
                <a:gd name="T44" fmla="*/ 182 w 190"/>
                <a:gd name="T45" fmla="*/ 104 h 190"/>
                <a:gd name="T46" fmla="*/ 154 w 190"/>
                <a:gd name="T47" fmla="*/ 80 h 190"/>
                <a:gd name="T48" fmla="*/ 148 w 190"/>
                <a:gd name="T49" fmla="*/ 65 h 190"/>
                <a:gd name="T50" fmla="*/ 163 w 190"/>
                <a:gd name="T51" fmla="*/ 40 h 190"/>
                <a:gd name="T52" fmla="*/ 127 w 190"/>
                <a:gd name="T53" fmla="*/ 43 h 190"/>
                <a:gd name="T54" fmla="*/ 111 w 190"/>
                <a:gd name="T55" fmla="*/ 36 h 190"/>
                <a:gd name="T56" fmla="*/ 104 w 190"/>
                <a:gd name="T57" fmla="*/ 8 h 190"/>
                <a:gd name="T58" fmla="*/ 81 w 190"/>
                <a:gd name="T59" fmla="*/ 35 h 190"/>
                <a:gd name="T60" fmla="*/ 65 w 190"/>
                <a:gd name="T61" fmla="*/ 41 h 190"/>
                <a:gd name="T62" fmla="*/ 40 w 190"/>
                <a:gd name="T63" fmla="*/ 26 h 190"/>
                <a:gd name="T64" fmla="*/ 43 w 190"/>
                <a:gd name="T65" fmla="*/ 63 h 190"/>
                <a:gd name="T66" fmla="*/ 36 w 190"/>
                <a:gd name="T67" fmla="*/ 78 h 190"/>
                <a:gd name="T68" fmla="*/ 8 w 190"/>
                <a:gd name="T69" fmla="*/ 85 h 190"/>
                <a:gd name="T70" fmla="*/ 35 w 190"/>
                <a:gd name="T71" fmla="*/ 109 h 190"/>
                <a:gd name="T72" fmla="*/ 42 w 190"/>
                <a:gd name="T73" fmla="*/ 124 h 190"/>
                <a:gd name="T74" fmla="*/ 27 w 190"/>
                <a:gd name="T75" fmla="*/ 149 h 190"/>
                <a:gd name="T76" fmla="*/ 63 w 190"/>
                <a:gd name="T77" fmla="*/ 147 h 190"/>
                <a:gd name="T78" fmla="*/ 78 w 190"/>
                <a:gd name="T79" fmla="*/ 153 h 190"/>
                <a:gd name="T80" fmla="*/ 85 w 190"/>
                <a:gd name="T81" fmla="*/ 18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0" h="190">
                  <a:moveTo>
                    <a:pt x="111" y="190"/>
                  </a:moveTo>
                  <a:cubicBezTo>
                    <a:pt x="78" y="190"/>
                    <a:pt x="78" y="190"/>
                    <a:pt x="78" y="190"/>
                  </a:cubicBezTo>
                  <a:cubicBezTo>
                    <a:pt x="74" y="160"/>
                    <a:pt x="74" y="160"/>
                    <a:pt x="74" y="160"/>
                  </a:cubicBezTo>
                  <a:cubicBezTo>
                    <a:pt x="70" y="159"/>
                    <a:pt x="67" y="158"/>
                    <a:pt x="63" y="156"/>
                  </a:cubicBezTo>
                  <a:cubicBezTo>
                    <a:pt x="39" y="173"/>
                    <a:pt x="39" y="173"/>
                    <a:pt x="39" y="173"/>
                  </a:cubicBezTo>
                  <a:cubicBezTo>
                    <a:pt x="16" y="150"/>
                    <a:pt x="16" y="150"/>
                    <a:pt x="16" y="150"/>
                  </a:cubicBezTo>
                  <a:cubicBezTo>
                    <a:pt x="33" y="126"/>
                    <a:pt x="33" y="126"/>
                    <a:pt x="33" y="126"/>
                  </a:cubicBezTo>
                  <a:cubicBezTo>
                    <a:pt x="32" y="123"/>
                    <a:pt x="30" y="119"/>
                    <a:pt x="29" y="116"/>
                  </a:cubicBezTo>
                  <a:cubicBezTo>
                    <a:pt x="0" y="111"/>
                    <a:pt x="0" y="111"/>
                    <a:pt x="0" y="111"/>
                  </a:cubicBezTo>
                  <a:cubicBezTo>
                    <a:pt x="0" y="78"/>
                    <a:pt x="0" y="78"/>
                    <a:pt x="0" y="78"/>
                  </a:cubicBezTo>
                  <a:cubicBezTo>
                    <a:pt x="29" y="73"/>
                    <a:pt x="29" y="73"/>
                    <a:pt x="29" y="73"/>
                  </a:cubicBezTo>
                  <a:cubicBezTo>
                    <a:pt x="30" y="70"/>
                    <a:pt x="32" y="67"/>
                    <a:pt x="33" y="63"/>
                  </a:cubicBezTo>
                  <a:cubicBezTo>
                    <a:pt x="16" y="39"/>
                    <a:pt x="16" y="39"/>
                    <a:pt x="16" y="39"/>
                  </a:cubicBezTo>
                  <a:cubicBezTo>
                    <a:pt x="39" y="16"/>
                    <a:pt x="39" y="16"/>
                    <a:pt x="39" y="16"/>
                  </a:cubicBezTo>
                  <a:cubicBezTo>
                    <a:pt x="63" y="33"/>
                    <a:pt x="63" y="33"/>
                    <a:pt x="63" y="33"/>
                  </a:cubicBezTo>
                  <a:cubicBezTo>
                    <a:pt x="67" y="32"/>
                    <a:pt x="70" y="30"/>
                    <a:pt x="74" y="29"/>
                  </a:cubicBezTo>
                  <a:cubicBezTo>
                    <a:pt x="78" y="0"/>
                    <a:pt x="78" y="0"/>
                    <a:pt x="78" y="0"/>
                  </a:cubicBezTo>
                  <a:cubicBezTo>
                    <a:pt x="111" y="0"/>
                    <a:pt x="111" y="0"/>
                    <a:pt x="111" y="0"/>
                  </a:cubicBezTo>
                  <a:cubicBezTo>
                    <a:pt x="116" y="29"/>
                    <a:pt x="116" y="29"/>
                    <a:pt x="116" y="29"/>
                  </a:cubicBezTo>
                  <a:cubicBezTo>
                    <a:pt x="120" y="30"/>
                    <a:pt x="123" y="32"/>
                    <a:pt x="126" y="33"/>
                  </a:cubicBezTo>
                  <a:cubicBezTo>
                    <a:pt x="150" y="16"/>
                    <a:pt x="150" y="16"/>
                    <a:pt x="150" y="16"/>
                  </a:cubicBezTo>
                  <a:cubicBezTo>
                    <a:pt x="174" y="39"/>
                    <a:pt x="174" y="39"/>
                    <a:pt x="174" y="39"/>
                  </a:cubicBezTo>
                  <a:cubicBezTo>
                    <a:pt x="156" y="63"/>
                    <a:pt x="156" y="63"/>
                    <a:pt x="156" y="63"/>
                  </a:cubicBezTo>
                  <a:cubicBezTo>
                    <a:pt x="158" y="67"/>
                    <a:pt x="159" y="70"/>
                    <a:pt x="160" y="73"/>
                  </a:cubicBezTo>
                  <a:cubicBezTo>
                    <a:pt x="190" y="78"/>
                    <a:pt x="190" y="78"/>
                    <a:pt x="190" y="78"/>
                  </a:cubicBezTo>
                  <a:cubicBezTo>
                    <a:pt x="190" y="111"/>
                    <a:pt x="190" y="111"/>
                    <a:pt x="190" y="111"/>
                  </a:cubicBezTo>
                  <a:cubicBezTo>
                    <a:pt x="160" y="116"/>
                    <a:pt x="160" y="116"/>
                    <a:pt x="160" y="116"/>
                  </a:cubicBezTo>
                  <a:cubicBezTo>
                    <a:pt x="159" y="119"/>
                    <a:pt x="158" y="123"/>
                    <a:pt x="156" y="126"/>
                  </a:cubicBezTo>
                  <a:cubicBezTo>
                    <a:pt x="174" y="150"/>
                    <a:pt x="174" y="150"/>
                    <a:pt x="174" y="150"/>
                  </a:cubicBezTo>
                  <a:cubicBezTo>
                    <a:pt x="150" y="173"/>
                    <a:pt x="150" y="173"/>
                    <a:pt x="150" y="173"/>
                  </a:cubicBezTo>
                  <a:cubicBezTo>
                    <a:pt x="126" y="156"/>
                    <a:pt x="126" y="156"/>
                    <a:pt x="126" y="156"/>
                  </a:cubicBezTo>
                  <a:cubicBezTo>
                    <a:pt x="123" y="158"/>
                    <a:pt x="120" y="159"/>
                    <a:pt x="116" y="160"/>
                  </a:cubicBezTo>
                  <a:lnTo>
                    <a:pt x="111" y="190"/>
                  </a:lnTo>
                  <a:close/>
                  <a:moveTo>
                    <a:pt x="85" y="182"/>
                  </a:moveTo>
                  <a:cubicBezTo>
                    <a:pt x="104" y="182"/>
                    <a:pt x="104" y="182"/>
                    <a:pt x="104" y="182"/>
                  </a:cubicBezTo>
                  <a:cubicBezTo>
                    <a:pt x="109" y="154"/>
                    <a:pt x="109" y="154"/>
                    <a:pt x="109" y="154"/>
                  </a:cubicBezTo>
                  <a:cubicBezTo>
                    <a:pt x="111" y="153"/>
                    <a:pt x="111" y="153"/>
                    <a:pt x="111" y="153"/>
                  </a:cubicBezTo>
                  <a:cubicBezTo>
                    <a:pt x="116" y="152"/>
                    <a:pt x="120" y="150"/>
                    <a:pt x="125" y="148"/>
                  </a:cubicBezTo>
                  <a:cubicBezTo>
                    <a:pt x="127" y="147"/>
                    <a:pt x="127" y="147"/>
                    <a:pt x="127" y="147"/>
                  </a:cubicBezTo>
                  <a:cubicBezTo>
                    <a:pt x="150" y="163"/>
                    <a:pt x="150" y="163"/>
                    <a:pt x="150" y="163"/>
                  </a:cubicBezTo>
                  <a:cubicBezTo>
                    <a:pt x="163" y="149"/>
                    <a:pt x="163" y="149"/>
                    <a:pt x="163" y="149"/>
                  </a:cubicBezTo>
                  <a:cubicBezTo>
                    <a:pt x="147" y="127"/>
                    <a:pt x="147" y="127"/>
                    <a:pt x="147" y="127"/>
                  </a:cubicBezTo>
                  <a:cubicBezTo>
                    <a:pt x="148" y="124"/>
                    <a:pt x="148" y="124"/>
                    <a:pt x="148" y="124"/>
                  </a:cubicBezTo>
                  <a:cubicBezTo>
                    <a:pt x="150" y="120"/>
                    <a:pt x="152" y="116"/>
                    <a:pt x="153" y="111"/>
                  </a:cubicBezTo>
                  <a:cubicBezTo>
                    <a:pt x="154" y="109"/>
                    <a:pt x="154" y="109"/>
                    <a:pt x="154" y="109"/>
                  </a:cubicBezTo>
                  <a:cubicBezTo>
                    <a:pt x="182" y="104"/>
                    <a:pt x="182" y="104"/>
                    <a:pt x="182" y="104"/>
                  </a:cubicBezTo>
                  <a:cubicBezTo>
                    <a:pt x="182" y="85"/>
                    <a:pt x="182" y="85"/>
                    <a:pt x="182" y="85"/>
                  </a:cubicBezTo>
                  <a:cubicBezTo>
                    <a:pt x="154" y="80"/>
                    <a:pt x="154" y="80"/>
                    <a:pt x="154" y="80"/>
                  </a:cubicBezTo>
                  <a:cubicBezTo>
                    <a:pt x="153" y="78"/>
                    <a:pt x="153" y="78"/>
                    <a:pt x="153" y="78"/>
                  </a:cubicBezTo>
                  <a:cubicBezTo>
                    <a:pt x="152" y="73"/>
                    <a:pt x="150" y="69"/>
                    <a:pt x="148" y="65"/>
                  </a:cubicBezTo>
                  <a:cubicBezTo>
                    <a:pt x="147" y="63"/>
                    <a:pt x="147" y="63"/>
                    <a:pt x="147" y="63"/>
                  </a:cubicBezTo>
                  <a:cubicBezTo>
                    <a:pt x="163" y="40"/>
                    <a:pt x="163" y="40"/>
                    <a:pt x="163" y="40"/>
                  </a:cubicBezTo>
                  <a:cubicBezTo>
                    <a:pt x="150" y="26"/>
                    <a:pt x="150" y="26"/>
                    <a:pt x="150" y="26"/>
                  </a:cubicBezTo>
                  <a:cubicBezTo>
                    <a:pt x="127" y="43"/>
                    <a:pt x="127" y="43"/>
                    <a:pt x="127" y="43"/>
                  </a:cubicBezTo>
                  <a:cubicBezTo>
                    <a:pt x="125" y="41"/>
                    <a:pt x="125" y="41"/>
                    <a:pt x="125" y="41"/>
                  </a:cubicBezTo>
                  <a:cubicBezTo>
                    <a:pt x="120" y="39"/>
                    <a:pt x="116" y="37"/>
                    <a:pt x="111" y="36"/>
                  </a:cubicBezTo>
                  <a:cubicBezTo>
                    <a:pt x="109" y="35"/>
                    <a:pt x="109" y="35"/>
                    <a:pt x="109" y="35"/>
                  </a:cubicBezTo>
                  <a:cubicBezTo>
                    <a:pt x="104" y="8"/>
                    <a:pt x="104" y="8"/>
                    <a:pt x="104" y="8"/>
                  </a:cubicBezTo>
                  <a:cubicBezTo>
                    <a:pt x="85" y="8"/>
                    <a:pt x="85" y="8"/>
                    <a:pt x="85" y="8"/>
                  </a:cubicBezTo>
                  <a:cubicBezTo>
                    <a:pt x="81" y="35"/>
                    <a:pt x="81" y="35"/>
                    <a:pt x="81" y="35"/>
                  </a:cubicBezTo>
                  <a:cubicBezTo>
                    <a:pt x="78" y="36"/>
                    <a:pt x="78" y="36"/>
                    <a:pt x="78" y="36"/>
                  </a:cubicBezTo>
                  <a:cubicBezTo>
                    <a:pt x="74" y="37"/>
                    <a:pt x="69" y="39"/>
                    <a:pt x="65" y="41"/>
                  </a:cubicBezTo>
                  <a:cubicBezTo>
                    <a:pt x="63" y="43"/>
                    <a:pt x="63" y="43"/>
                    <a:pt x="63" y="43"/>
                  </a:cubicBezTo>
                  <a:cubicBezTo>
                    <a:pt x="40" y="26"/>
                    <a:pt x="40" y="26"/>
                    <a:pt x="40" y="26"/>
                  </a:cubicBezTo>
                  <a:cubicBezTo>
                    <a:pt x="27" y="40"/>
                    <a:pt x="27" y="40"/>
                    <a:pt x="27" y="40"/>
                  </a:cubicBezTo>
                  <a:cubicBezTo>
                    <a:pt x="43" y="63"/>
                    <a:pt x="43" y="63"/>
                    <a:pt x="43" y="63"/>
                  </a:cubicBezTo>
                  <a:cubicBezTo>
                    <a:pt x="42" y="65"/>
                    <a:pt x="42" y="65"/>
                    <a:pt x="42" y="65"/>
                  </a:cubicBezTo>
                  <a:cubicBezTo>
                    <a:pt x="39" y="69"/>
                    <a:pt x="37" y="74"/>
                    <a:pt x="36" y="78"/>
                  </a:cubicBezTo>
                  <a:cubicBezTo>
                    <a:pt x="35" y="80"/>
                    <a:pt x="35" y="80"/>
                    <a:pt x="35" y="80"/>
                  </a:cubicBezTo>
                  <a:cubicBezTo>
                    <a:pt x="8" y="85"/>
                    <a:pt x="8" y="85"/>
                    <a:pt x="8" y="85"/>
                  </a:cubicBezTo>
                  <a:cubicBezTo>
                    <a:pt x="8" y="104"/>
                    <a:pt x="8" y="104"/>
                    <a:pt x="8" y="104"/>
                  </a:cubicBezTo>
                  <a:cubicBezTo>
                    <a:pt x="35" y="109"/>
                    <a:pt x="35" y="109"/>
                    <a:pt x="35" y="109"/>
                  </a:cubicBezTo>
                  <a:cubicBezTo>
                    <a:pt x="36" y="111"/>
                    <a:pt x="36" y="111"/>
                    <a:pt x="36" y="111"/>
                  </a:cubicBezTo>
                  <a:cubicBezTo>
                    <a:pt x="37" y="116"/>
                    <a:pt x="39" y="120"/>
                    <a:pt x="42" y="124"/>
                  </a:cubicBezTo>
                  <a:cubicBezTo>
                    <a:pt x="43" y="127"/>
                    <a:pt x="43" y="127"/>
                    <a:pt x="43" y="127"/>
                  </a:cubicBezTo>
                  <a:cubicBezTo>
                    <a:pt x="27" y="149"/>
                    <a:pt x="27" y="149"/>
                    <a:pt x="27" y="149"/>
                  </a:cubicBezTo>
                  <a:cubicBezTo>
                    <a:pt x="40" y="163"/>
                    <a:pt x="40" y="163"/>
                    <a:pt x="40" y="163"/>
                  </a:cubicBezTo>
                  <a:cubicBezTo>
                    <a:pt x="63" y="147"/>
                    <a:pt x="63" y="147"/>
                    <a:pt x="63" y="147"/>
                  </a:cubicBezTo>
                  <a:cubicBezTo>
                    <a:pt x="65" y="148"/>
                    <a:pt x="65" y="148"/>
                    <a:pt x="65" y="148"/>
                  </a:cubicBezTo>
                  <a:cubicBezTo>
                    <a:pt x="69" y="150"/>
                    <a:pt x="74" y="152"/>
                    <a:pt x="78" y="153"/>
                  </a:cubicBezTo>
                  <a:cubicBezTo>
                    <a:pt x="81" y="154"/>
                    <a:pt x="81" y="154"/>
                    <a:pt x="81" y="154"/>
                  </a:cubicBezTo>
                  <a:lnTo>
                    <a:pt x="85" y="182"/>
                  </a:lnTo>
                  <a:close/>
                </a:path>
              </a:pathLst>
            </a:custGeom>
            <a:grp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4" name="Freeform 63"/>
            <p:cNvSpPr>
              <a:spLocks noEditPoints="1"/>
            </p:cNvSpPr>
            <p:nvPr/>
          </p:nvSpPr>
          <p:spPr bwMode="auto">
            <a:xfrm>
              <a:off x="6033669" y="3367439"/>
              <a:ext cx="124661" cy="123121"/>
            </a:xfrm>
            <a:custGeom>
              <a:avLst/>
              <a:gdLst>
                <a:gd name="T0" fmla="*/ 28 w 56"/>
                <a:gd name="T1" fmla="*/ 56 h 56"/>
                <a:gd name="T2" fmla="*/ 0 w 56"/>
                <a:gd name="T3" fmla="*/ 28 h 56"/>
                <a:gd name="T4" fmla="*/ 28 w 56"/>
                <a:gd name="T5" fmla="*/ 0 h 56"/>
                <a:gd name="T6" fmla="*/ 56 w 56"/>
                <a:gd name="T7" fmla="*/ 28 h 56"/>
                <a:gd name="T8" fmla="*/ 28 w 56"/>
                <a:gd name="T9" fmla="*/ 56 h 56"/>
                <a:gd name="T10" fmla="*/ 28 w 56"/>
                <a:gd name="T11" fmla="*/ 4 h 56"/>
                <a:gd name="T12" fmla="*/ 4 w 56"/>
                <a:gd name="T13" fmla="*/ 28 h 56"/>
                <a:gd name="T14" fmla="*/ 28 w 56"/>
                <a:gd name="T15" fmla="*/ 52 h 56"/>
                <a:gd name="T16" fmla="*/ 52 w 56"/>
                <a:gd name="T17" fmla="*/ 28 h 56"/>
                <a:gd name="T18" fmla="*/ 28 w 56"/>
                <a:gd name="T19" fmla="*/ 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12" y="56"/>
                    <a:pt x="0" y="43"/>
                    <a:pt x="0" y="28"/>
                  </a:cubicBezTo>
                  <a:cubicBezTo>
                    <a:pt x="0" y="12"/>
                    <a:pt x="12" y="0"/>
                    <a:pt x="28" y="0"/>
                  </a:cubicBezTo>
                  <a:cubicBezTo>
                    <a:pt x="43" y="0"/>
                    <a:pt x="56" y="12"/>
                    <a:pt x="56" y="28"/>
                  </a:cubicBezTo>
                  <a:cubicBezTo>
                    <a:pt x="56" y="43"/>
                    <a:pt x="43" y="56"/>
                    <a:pt x="28" y="56"/>
                  </a:cubicBezTo>
                  <a:close/>
                  <a:moveTo>
                    <a:pt x="28" y="4"/>
                  </a:moveTo>
                  <a:cubicBezTo>
                    <a:pt x="15" y="4"/>
                    <a:pt x="4" y="14"/>
                    <a:pt x="4" y="28"/>
                  </a:cubicBezTo>
                  <a:cubicBezTo>
                    <a:pt x="4" y="41"/>
                    <a:pt x="15" y="52"/>
                    <a:pt x="28" y="52"/>
                  </a:cubicBezTo>
                  <a:cubicBezTo>
                    <a:pt x="41" y="52"/>
                    <a:pt x="52" y="41"/>
                    <a:pt x="52" y="28"/>
                  </a:cubicBezTo>
                  <a:cubicBezTo>
                    <a:pt x="52" y="14"/>
                    <a:pt x="41" y="4"/>
                    <a:pt x="28" y="4"/>
                  </a:cubicBezTo>
                  <a:close/>
                </a:path>
              </a:pathLst>
            </a:custGeom>
            <a:grp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sp>
        <p:nvSpPr>
          <p:cNvPr id="27" name="文本框 26"/>
          <p:cNvSpPr txBox="1"/>
          <p:nvPr/>
        </p:nvSpPr>
        <p:spPr>
          <a:xfrm>
            <a:off x="367366" y="2800921"/>
            <a:ext cx="2294435" cy="400110"/>
          </a:xfrm>
          <a:prstGeom prst="rect">
            <a:avLst/>
          </a:prstGeom>
          <a:noFill/>
        </p:spPr>
        <p:txBody>
          <a:bodyPr wrap="square" rtlCol="0">
            <a:spAutoFit/>
          </a:bodyPr>
          <a:lstStyle/>
          <a:p>
            <a:pPr algn="ctr"/>
            <a:r>
              <a:rPr lang="zh-CN" altLang="en-US" sz="2000" dirty="0">
                <a:latin typeface="+mj-ea"/>
                <a:ea typeface="+mj-ea"/>
              </a:rPr>
              <a:t>请输入文本</a:t>
            </a:r>
          </a:p>
        </p:txBody>
      </p:sp>
      <p:sp>
        <p:nvSpPr>
          <p:cNvPr id="35" name="文本框 34"/>
          <p:cNvSpPr txBox="1"/>
          <p:nvPr/>
        </p:nvSpPr>
        <p:spPr>
          <a:xfrm>
            <a:off x="2812566" y="6010117"/>
            <a:ext cx="2294435" cy="400110"/>
          </a:xfrm>
          <a:prstGeom prst="rect">
            <a:avLst/>
          </a:prstGeom>
          <a:noFill/>
        </p:spPr>
        <p:txBody>
          <a:bodyPr wrap="square" rtlCol="0">
            <a:spAutoFit/>
          </a:bodyPr>
          <a:lstStyle/>
          <a:p>
            <a:pPr algn="ctr"/>
            <a:r>
              <a:rPr lang="zh-CN" altLang="en-US" sz="2000" dirty="0">
                <a:latin typeface="+mj-ea"/>
                <a:ea typeface="+mj-ea"/>
              </a:rPr>
              <a:t>请输入文本</a:t>
            </a:r>
          </a:p>
        </p:txBody>
      </p:sp>
      <p:sp>
        <p:nvSpPr>
          <p:cNvPr id="36" name="圆角矩形 38"/>
          <p:cNvSpPr/>
          <p:nvPr/>
        </p:nvSpPr>
        <p:spPr>
          <a:xfrm>
            <a:off x="5860148" y="1685368"/>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7" name="直接连接符 36"/>
          <p:cNvCxnSpPr/>
          <p:nvPr/>
        </p:nvCxnSpPr>
        <p:spPr>
          <a:xfrm>
            <a:off x="5860148" y="3153337"/>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8" name="圆角矩形 38"/>
          <p:cNvSpPr/>
          <p:nvPr/>
        </p:nvSpPr>
        <p:spPr>
          <a:xfrm>
            <a:off x="5860148" y="3398019"/>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9" name="直接连接符 38"/>
          <p:cNvCxnSpPr/>
          <p:nvPr/>
        </p:nvCxnSpPr>
        <p:spPr>
          <a:xfrm>
            <a:off x="5860148" y="4865988"/>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0" name="圆角矩形 38"/>
          <p:cNvSpPr/>
          <p:nvPr/>
        </p:nvSpPr>
        <p:spPr>
          <a:xfrm>
            <a:off x="5860148" y="5110670"/>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r>
              <a:rPr lang="zh-CN" altLang="en-US"/>
              <a:t>请在此输入您的大标题</a:t>
            </a:r>
            <a:endParaRPr lang="en-US" altLang="zh-CN" dirty="0"/>
          </a:p>
        </p:txBody>
      </p:sp>
      <p:sp>
        <p:nvSpPr>
          <p:cNvPr id="41" name="MH_Other_1"/>
          <p:cNvSpPr>
            <a:spLocks noChangeAspect="1"/>
          </p:cNvSpPr>
          <p:nvPr>
            <p:custDataLst>
              <p:tags r:id="rId1"/>
            </p:custDataLst>
          </p:nvPr>
        </p:nvSpPr>
        <p:spPr>
          <a:xfrm>
            <a:off x="931069" y="2233385"/>
            <a:ext cx="3967162" cy="3778250"/>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42"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4"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6" name="KSO_Shape"/>
          <p:cNvSpPr/>
          <p:nvPr/>
        </p:nvSpPr>
        <p:spPr bwMode="auto">
          <a:xfrm>
            <a:off x="2569190" y="2741921"/>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7" name="KSO_Shape"/>
          <p:cNvSpPr/>
          <p:nvPr/>
        </p:nvSpPr>
        <p:spPr bwMode="auto">
          <a:xfrm>
            <a:off x="3800861" y="3904564"/>
            <a:ext cx="491387" cy="482378"/>
          </a:xfrm>
          <a:custGeom>
            <a:avLst/>
            <a:gdLst>
              <a:gd name="T0" fmla="*/ 477551 w 1511300"/>
              <a:gd name="T1" fmla="*/ 1378409 h 1482725"/>
              <a:gd name="T2" fmla="*/ 477551 w 1511300"/>
              <a:gd name="T3" fmla="*/ 1498148 h 1482725"/>
              <a:gd name="T4" fmla="*/ 1513513 w 1511300"/>
              <a:gd name="T5" fmla="*/ 1498148 h 1482725"/>
              <a:gd name="T6" fmla="*/ 1513513 w 1511300"/>
              <a:gd name="T7" fmla="*/ 1378409 h 1482725"/>
              <a:gd name="T8" fmla="*/ 477551 w 1511300"/>
              <a:gd name="T9" fmla="*/ 1102887 h 1482725"/>
              <a:gd name="T10" fmla="*/ 477551 w 1511300"/>
              <a:gd name="T11" fmla="*/ 1223028 h 1482725"/>
              <a:gd name="T12" fmla="*/ 1513513 w 1511300"/>
              <a:gd name="T13" fmla="*/ 1223028 h 1482725"/>
              <a:gd name="T14" fmla="*/ 1513513 w 1511300"/>
              <a:gd name="T15" fmla="*/ 1102887 h 1482725"/>
              <a:gd name="T16" fmla="*/ 393890 w 1511300"/>
              <a:gd name="T17" fmla="*/ 734858 h 1482725"/>
              <a:gd name="T18" fmla="*/ 1905000 w 1511300"/>
              <a:gd name="T19" fmla="*/ 734858 h 1482725"/>
              <a:gd name="T20" fmla="*/ 1905000 w 1511300"/>
              <a:gd name="T21" fmla="*/ 1868981 h 1482725"/>
              <a:gd name="T22" fmla="*/ 40030 w 1511300"/>
              <a:gd name="T23" fmla="*/ 1868981 h 1482725"/>
              <a:gd name="T24" fmla="*/ 40030 w 1511300"/>
              <a:gd name="T25" fmla="*/ 1088471 h 1482725"/>
              <a:gd name="T26" fmla="*/ 40021 w 1511300"/>
              <a:gd name="T27" fmla="*/ 496260 h 1482725"/>
              <a:gd name="T28" fmla="*/ 280147 w 1511300"/>
              <a:gd name="T29" fmla="*/ 735387 h 1482725"/>
              <a:gd name="T30" fmla="*/ 40021 w 1511300"/>
              <a:gd name="T31" fmla="*/ 974512 h 1482725"/>
              <a:gd name="T32" fmla="*/ 687305 w 1511300"/>
              <a:gd name="T33" fmla="*/ 278324 h 1482725"/>
              <a:gd name="T34" fmla="*/ 444326 w 1511300"/>
              <a:gd name="T35" fmla="*/ 323177 h 1482725"/>
              <a:gd name="T36" fmla="*/ 581628 w 1511300"/>
              <a:gd name="T37" fmla="*/ 559853 h 1482725"/>
              <a:gd name="T38" fmla="*/ 824206 w 1511300"/>
              <a:gd name="T39" fmla="*/ 515401 h 1482725"/>
              <a:gd name="T40" fmla="*/ 1183269 w 1511300"/>
              <a:gd name="T41" fmla="*/ 187419 h 1482725"/>
              <a:gd name="T42" fmla="*/ 940291 w 1511300"/>
              <a:gd name="T43" fmla="*/ 231871 h 1482725"/>
              <a:gd name="T44" fmla="*/ 1077592 w 1511300"/>
              <a:gd name="T45" fmla="*/ 468547 h 1482725"/>
              <a:gd name="T46" fmla="*/ 1320571 w 1511300"/>
              <a:gd name="T47" fmla="*/ 423695 h 1482725"/>
              <a:gd name="T48" fmla="*/ 1679235 w 1511300"/>
              <a:gd name="T49" fmla="*/ 96513 h 1482725"/>
              <a:gd name="T50" fmla="*/ 1436656 w 1511300"/>
              <a:gd name="T51" fmla="*/ 140965 h 1482725"/>
              <a:gd name="T52" fmla="*/ 1573557 w 1511300"/>
              <a:gd name="T53" fmla="*/ 377240 h 1482725"/>
              <a:gd name="T54" fmla="*/ 1794118 w 1511300"/>
              <a:gd name="T55" fmla="*/ 336793 h 1482725"/>
              <a:gd name="T56" fmla="*/ 1782910 w 1511300"/>
              <a:gd name="T57" fmla="*/ 274721 h 1482725"/>
              <a:gd name="T58" fmla="*/ 1805327 w 1511300"/>
              <a:gd name="T59" fmla="*/ 0 h 1482725"/>
              <a:gd name="T60" fmla="*/ 1877781 w 1511300"/>
              <a:gd name="T61" fmla="*/ 394860 h 1482725"/>
              <a:gd name="T62" fmla="*/ 344653 w 1511300"/>
              <a:gd name="T63" fmla="*/ 676389 h 1482725"/>
              <a:gd name="T64" fmla="*/ 0 w 1511300"/>
              <a:gd name="T65" fmla="*/ 331186 h 14827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11300" h="1482725">
                <a:moveTo>
                  <a:pt x="378857" y="1093538"/>
                </a:moveTo>
                <a:lnTo>
                  <a:pt x="378857" y="1188531"/>
                </a:lnTo>
                <a:lnTo>
                  <a:pt x="1200720" y="1188531"/>
                </a:lnTo>
                <a:lnTo>
                  <a:pt x="1200720" y="1093538"/>
                </a:lnTo>
                <a:lnTo>
                  <a:pt x="378857" y="1093538"/>
                </a:lnTo>
                <a:close/>
                <a:moveTo>
                  <a:pt x="378857" y="874957"/>
                </a:moveTo>
                <a:lnTo>
                  <a:pt x="378857" y="970269"/>
                </a:lnTo>
                <a:lnTo>
                  <a:pt x="1200720" y="970269"/>
                </a:lnTo>
                <a:lnTo>
                  <a:pt x="1200720" y="874957"/>
                </a:lnTo>
                <a:lnTo>
                  <a:pt x="378857" y="874957"/>
                </a:lnTo>
                <a:close/>
                <a:moveTo>
                  <a:pt x="312486" y="582987"/>
                </a:moveTo>
                <a:lnTo>
                  <a:pt x="1511300" y="582987"/>
                </a:lnTo>
                <a:lnTo>
                  <a:pt x="1511300" y="1482725"/>
                </a:lnTo>
                <a:lnTo>
                  <a:pt x="31757" y="1482725"/>
                </a:lnTo>
                <a:lnTo>
                  <a:pt x="31757" y="863520"/>
                </a:lnTo>
                <a:lnTo>
                  <a:pt x="312486" y="582987"/>
                </a:lnTo>
                <a:close/>
                <a:moveTo>
                  <a:pt x="31750" y="393700"/>
                </a:moveTo>
                <a:lnTo>
                  <a:pt x="222250" y="583407"/>
                </a:lnTo>
                <a:lnTo>
                  <a:pt x="31750" y="773113"/>
                </a:lnTo>
                <a:lnTo>
                  <a:pt x="31750" y="393700"/>
                </a:lnTo>
                <a:close/>
                <a:moveTo>
                  <a:pt x="545262" y="220804"/>
                </a:moveTo>
                <a:lnTo>
                  <a:pt x="352499" y="256387"/>
                </a:lnTo>
                <a:lnTo>
                  <a:pt x="461425" y="444150"/>
                </a:lnTo>
                <a:lnTo>
                  <a:pt x="653870" y="408885"/>
                </a:lnTo>
                <a:lnTo>
                  <a:pt x="545262" y="220804"/>
                </a:lnTo>
                <a:close/>
                <a:moveTo>
                  <a:pt x="938727" y="148686"/>
                </a:moveTo>
                <a:lnTo>
                  <a:pt x="745964" y="183951"/>
                </a:lnTo>
                <a:lnTo>
                  <a:pt x="854890" y="371714"/>
                </a:lnTo>
                <a:lnTo>
                  <a:pt x="1047653" y="336131"/>
                </a:lnTo>
                <a:lnTo>
                  <a:pt x="938727" y="148686"/>
                </a:lnTo>
                <a:close/>
                <a:moveTo>
                  <a:pt x="1332193" y="76567"/>
                </a:moveTo>
                <a:lnTo>
                  <a:pt x="1139747" y="111832"/>
                </a:lnTo>
                <a:lnTo>
                  <a:pt x="1248355" y="299277"/>
                </a:lnTo>
                <a:lnTo>
                  <a:pt x="1423334" y="267189"/>
                </a:lnTo>
                <a:lnTo>
                  <a:pt x="1414442" y="217945"/>
                </a:lnTo>
                <a:lnTo>
                  <a:pt x="1332193" y="76567"/>
                </a:lnTo>
                <a:close/>
                <a:moveTo>
                  <a:pt x="1432226" y="0"/>
                </a:moveTo>
                <a:lnTo>
                  <a:pt x="1489706" y="313256"/>
                </a:lnTo>
                <a:lnTo>
                  <a:pt x="273425" y="536602"/>
                </a:lnTo>
                <a:lnTo>
                  <a:pt x="0" y="262741"/>
                </a:lnTo>
                <a:lnTo>
                  <a:pt x="1432226"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1390208" y="3949738"/>
            <a:ext cx="783521" cy="385232"/>
          </a:xfrm>
          <a:custGeom>
            <a:avLst/>
            <a:gdLst>
              <a:gd name="T0" fmla="*/ 2147483646 w 368"/>
              <a:gd name="T1" fmla="*/ 2147483646 h 181"/>
              <a:gd name="T2" fmla="*/ 2147483646 w 368"/>
              <a:gd name="T3" fmla="*/ 2147483646 h 181"/>
              <a:gd name="T4" fmla="*/ 2147483646 w 368"/>
              <a:gd name="T5" fmla="*/ 2147483646 h 181"/>
              <a:gd name="T6" fmla="*/ 2147483646 w 368"/>
              <a:gd name="T7" fmla="*/ 2147483646 h 181"/>
              <a:gd name="T8" fmla="*/ 2147483646 w 368"/>
              <a:gd name="T9" fmla="*/ 2147483646 h 181"/>
              <a:gd name="T10" fmla="*/ 2147483646 w 368"/>
              <a:gd name="T11" fmla="*/ 2147483646 h 181"/>
              <a:gd name="T12" fmla="*/ 2147483646 w 368"/>
              <a:gd name="T13" fmla="*/ 2147483646 h 181"/>
              <a:gd name="T14" fmla="*/ 2147483646 w 368"/>
              <a:gd name="T15" fmla="*/ 2147483646 h 181"/>
              <a:gd name="T16" fmla="*/ 2147483646 w 368"/>
              <a:gd name="T17" fmla="*/ 2147483646 h 181"/>
              <a:gd name="T18" fmla="*/ 0 w 368"/>
              <a:gd name="T19" fmla="*/ 2147483646 h 181"/>
              <a:gd name="T20" fmla="*/ 2147483646 w 368"/>
              <a:gd name="T21" fmla="*/ 2147483646 h 181"/>
              <a:gd name="T22" fmla="*/ 2147483646 w 368"/>
              <a:gd name="T23" fmla="*/ 2147483646 h 181"/>
              <a:gd name="T24" fmla="*/ 2147483646 w 368"/>
              <a:gd name="T25" fmla="*/ 2147483646 h 181"/>
              <a:gd name="T26" fmla="*/ 2147483646 w 368"/>
              <a:gd name="T27" fmla="*/ 2147483646 h 181"/>
              <a:gd name="T28" fmla="*/ 2147483646 w 368"/>
              <a:gd name="T29" fmla="*/ 2147483646 h 181"/>
              <a:gd name="T30" fmla="*/ 2147483646 w 368"/>
              <a:gd name="T31" fmla="*/ 2147483646 h 181"/>
              <a:gd name="T32" fmla="*/ 2147483646 w 368"/>
              <a:gd name="T33" fmla="*/ 2147483646 h 181"/>
              <a:gd name="T34" fmla="*/ 2147483646 w 368"/>
              <a:gd name="T35" fmla="*/ 2147483646 h 181"/>
              <a:gd name="T36" fmla="*/ 2147483646 w 368"/>
              <a:gd name="T37" fmla="*/ 2147483646 h 181"/>
              <a:gd name="T38" fmla="*/ 2147483646 w 368"/>
              <a:gd name="T39" fmla="*/ 2147483646 h 181"/>
              <a:gd name="T40" fmla="*/ 2147483646 w 368"/>
              <a:gd name="T41" fmla="*/ 2147483646 h 181"/>
              <a:gd name="T42" fmla="*/ 2147483646 w 368"/>
              <a:gd name="T43" fmla="*/ 2147483646 h 181"/>
              <a:gd name="T44" fmla="*/ 2147483646 w 368"/>
              <a:gd name="T45" fmla="*/ 2147483646 h 181"/>
              <a:gd name="T46" fmla="*/ 2147483646 w 368"/>
              <a:gd name="T47" fmla="*/ 0 h 181"/>
              <a:gd name="T48" fmla="*/ 2147483646 w 368"/>
              <a:gd name="T49" fmla="*/ 2147483646 h 181"/>
              <a:gd name="T50" fmla="*/ 2147483646 w 368"/>
              <a:gd name="T51" fmla="*/ 2147483646 h 181"/>
              <a:gd name="T52" fmla="*/ 2147483646 w 368"/>
              <a:gd name="T53" fmla="*/ 2147483646 h 181"/>
              <a:gd name="T54" fmla="*/ 2147483646 w 368"/>
              <a:gd name="T55" fmla="*/ 2147483646 h 181"/>
              <a:gd name="T56" fmla="*/ 2147483646 w 368"/>
              <a:gd name="T57" fmla="*/ 2147483646 h 181"/>
              <a:gd name="T58" fmla="*/ 2147483646 w 368"/>
              <a:gd name="T59" fmla="*/ 2147483646 h 181"/>
              <a:gd name="T60" fmla="*/ 2147483646 w 368"/>
              <a:gd name="T61" fmla="*/ 2147483646 h 181"/>
              <a:gd name="T62" fmla="*/ 2147483646 w 368"/>
              <a:gd name="T63" fmla="*/ 2147483646 h 181"/>
              <a:gd name="T64" fmla="*/ 2147483646 w 368"/>
              <a:gd name="T65" fmla="*/ 2147483646 h 181"/>
              <a:gd name="T66" fmla="*/ 2147483646 w 368"/>
              <a:gd name="T67" fmla="*/ 2147483646 h 181"/>
              <a:gd name="T68" fmla="*/ 2147483646 w 368"/>
              <a:gd name="T69" fmla="*/ 2147483646 h 181"/>
              <a:gd name="T70" fmla="*/ 2147483646 w 368"/>
              <a:gd name="T71" fmla="*/ 2147483646 h 181"/>
              <a:gd name="T72" fmla="*/ 2147483646 w 368"/>
              <a:gd name="T73" fmla="*/ 2147483646 h 181"/>
              <a:gd name="T74" fmla="*/ 2147483646 w 368"/>
              <a:gd name="T75" fmla="*/ 2147483646 h 181"/>
              <a:gd name="T76" fmla="*/ 2147483646 w 368"/>
              <a:gd name="T77" fmla="*/ 2147483646 h 181"/>
              <a:gd name="T78" fmla="*/ 2147483646 w 368"/>
              <a:gd name="T79" fmla="*/ 2147483646 h 181"/>
              <a:gd name="T80" fmla="*/ 2147483646 w 368"/>
              <a:gd name="T81" fmla="*/ 2147483646 h 181"/>
              <a:gd name="T82" fmla="*/ 2147483646 w 368"/>
              <a:gd name="T83" fmla="*/ 2147483646 h 181"/>
              <a:gd name="T84" fmla="*/ 2147483646 w 368"/>
              <a:gd name="T85" fmla="*/ 2147483646 h 181"/>
              <a:gd name="T86" fmla="*/ 2147483646 w 368"/>
              <a:gd name="T87" fmla="*/ 2147483646 h 181"/>
              <a:gd name="T88" fmla="*/ 2147483646 w 368"/>
              <a:gd name="T89" fmla="*/ 2147483646 h 181"/>
              <a:gd name="T90" fmla="*/ 2147483646 w 368"/>
              <a:gd name="T91" fmla="*/ 2147483646 h 181"/>
              <a:gd name="T92" fmla="*/ 2147483646 w 368"/>
              <a:gd name="T93" fmla="*/ 2147483646 h 181"/>
              <a:gd name="T94" fmla="*/ 2147483646 w 368"/>
              <a:gd name="T95" fmla="*/ 2147483646 h 1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68" h="181">
                <a:moveTo>
                  <a:pt x="246" y="114"/>
                </a:moveTo>
                <a:cubicBezTo>
                  <a:pt x="240" y="122"/>
                  <a:pt x="236" y="133"/>
                  <a:pt x="236" y="144"/>
                </a:cubicBezTo>
                <a:cubicBezTo>
                  <a:pt x="236" y="147"/>
                  <a:pt x="237" y="149"/>
                  <a:pt x="237" y="152"/>
                </a:cubicBezTo>
                <a:cubicBezTo>
                  <a:pt x="122" y="152"/>
                  <a:pt x="122" y="152"/>
                  <a:pt x="122" y="152"/>
                </a:cubicBezTo>
                <a:cubicBezTo>
                  <a:pt x="123" y="149"/>
                  <a:pt x="123" y="147"/>
                  <a:pt x="123" y="144"/>
                </a:cubicBezTo>
                <a:cubicBezTo>
                  <a:pt x="123" y="133"/>
                  <a:pt x="119" y="122"/>
                  <a:pt x="113" y="114"/>
                </a:cubicBezTo>
                <a:lnTo>
                  <a:pt x="246" y="114"/>
                </a:lnTo>
                <a:close/>
                <a:moveTo>
                  <a:pt x="364" y="122"/>
                </a:moveTo>
                <a:cubicBezTo>
                  <a:pt x="363" y="117"/>
                  <a:pt x="361" y="116"/>
                  <a:pt x="357" y="114"/>
                </a:cubicBezTo>
                <a:cubicBezTo>
                  <a:pt x="326" y="114"/>
                  <a:pt x="326" y="114"/>
                  <a:pt x="326" y="114"/>
                </a:cubicBezTo>
                <a:cubicBezTo>
                  <a:pt x="333" y="122"/>
                  <a:pt x="337" y="133"/>
                  <a:pt x="337" y="144"/>
                </a:cubicBezTo>
                <a:cubicBezTo>
                  <a:pt x="337" y="147"/>
                  <a:pt x="336" y="149"/>
                  <a:pt x="336" y="152"/>
                </a:cubicBezTo>
                <a:cubicBezTo>
                  <a:pt x="350" y="152"/>
                  <a:pt x="350" y="152"/>
                  <a:pt x="350" y="152"/>
                </a:cubicBezTo>
                <a:cubicBezTo>
                  <a:pt x="364" y="152"/>
                  <a:pt x="368" y="145"/>
                  <a:pt x="366" y="131"/>
                </a:cubicBezTo>
                <a:lnTo>
                  <a:pt x="364" y="122"/>
                </a:lnTo>
                <a:close/>
                <a:moveTo>
                  <a:pt x="23" y="144"/>
                </a:moveTo>
                <a:cubicBezTo>
                  <a:pt x="23" y="133"/>
                  <a:pt x="26" y="122"/>
                  <a:pt x="33" y="114"/>
                </a:cubicBezTo>
                <a:cubicBezTo>
                  <a:pt x="4" y="114"/>
                  <a:pt x="4" y="114"/>
                  <a:pt x="4" y="114"/>
                </a:cubicBezTo>
                <a:cubicBezTo>
                  <a:pt x="2" y="117"/>
                  <a:pt x="0" y="120"/>
                  <a:pt x="0" y="126"/>
                </a:cubicBezTo>
                <a:cubicBezTo>
                  <a:pt x="0" y="134"/>
                  <a:pt x="0" y="134"/>
                  <a:pt x="0" y="134"/>
                </a:cubicBezTo>
                <a:cubicBezTo>
                  <a:pt x="0" y="145"/>
                  <a:pt x="9" y="147"/>
                  <a:pt x="23" y="151"/>
                </a:cubicBezTo>
                <a:cubicBezTo>
                  <a:pt x="23" y="149"/>
                  <a:pt x="23" y="147"/>
                  <a:pt x="23" y="144"/>
                </a:cubicBezTo>
                <a:close/>
                <a:moveTo>
                  <a:pt x="73" y="108"/>
                </a:moveTo>
                <a:cubicBezTo>
                  <a:pt x="53" y="108"/>
                  <a:pt x="36" y="124"/>
                  <a:pt x="36" y="144"/>
                </a:cubicBezTo>
                <a:cubicBezTo>
                  <a:pt x="36" y="164"/>
                  <a:pt x="53" y="181"/>
                  <a:pt x="73" y="181"/>
                </a:cubicBezTo>
                <a:cubicBezTo>
                  <a:pt x="93" y="181"/>
                  <a:pt x="109" y="164"/>
                  <a:pt x="109" y="144"/>
                </a:cubicBezTo>
                <a:cubicBezTo>
                  <a:pt x="109" y="124"/>
                  <a:pt x="93" y="108"/>
                  <a:pt x="73" y="108"/>
                </a:cubicBezTo>
                <a:close/>
                <a:moveTo>
                  <a:pt x="73" y="165"/>
                </a:moveTo>
                <a:cubicBezTo>
                  <a:pt x="61" y="165"/>
                  <a:pt x="52" y="156"/>
                  <a:pt x="52" y="144"/>
                </a:cubicBezTo>
                <a:cubicBezTo>
                  <a:pt x="52" y="133"/>
                  <a:pt x="61" y="124"/>
                  <a:pt x="73" y="124"/>
                </a:cubicBezTo>
                <a:cubicBezTo>
                  <a:pt x="84" y="124"/>
                  <a:pt x="94" y="133"/>
                  <a:pt x="94" y="144"/>
                </a:cubicBezTo>
                <a:cubicBezTo>
                  <a:pt x="94" y="156"/>
                  <a:pt x="84" y="165"/>
                  <a:pt x="73" y="165"/>
                </a:cubicBezTo>
                <a:close/>
                <a:moveTo>
                  <a:pt x="286" y="108"/>
                </a:moveTo>
                <a:cubicBezTo>
                  <a:pt x="266" y="108"/>
                  <a:pt x="250" y="124"/>
                  <a:pt x="250" y="144"/>
                </a:cubicBezTo>
                <a:cubicBezTo>
                  <a:pt x="250" y="164"/>
                  <a:pt x="266" y="181"/>
                  <a:pt x="286" y="181"/>
                </a:cubicBezTo>
                <a:cubicBezTo>
                  <a:pt x="307" y="181"/>
                  <a:pt x="323" y="164"/>
                  <a:pt x="323" y="144"/>
                </a:cubicBezTo>
                <a:cubicBezTo>
                  <a:pt x="323" y="124"/>
                  <a:pt x="307" y="108"/>
                  <a:pt x="286" y="108"/>
                </a:cubicBezTo>
                <a:close/>
                <a:moveTo>
                  <a:pt x="286" y="165"/>
                </a:moveTo>
                <a:cubicBezTo>
                  <a:pt x="275" y="165"/>
                  <a:pt x="266" y="156"/>
                  <a:pt x="266" y="144"/>
                </a:cubicBezTo>
                <a:cubicBezTo>
                  <a:pt x="266" y="133"/>
                  <a:pt x="275" y="124"/>
                  <a:pt x="286" y="124"/>
                </a:cubicBezTo>
                <a:cubicBezTo>
                  <a:pt x="298" y="124"/>
                  <a:pt x="307" y="133"/>
                  <a:pt x="307" y="144"/>
                </a:cubicBezTo>
                <a:cubicBezTo>
                  <a:pt x="307" y="156"/>
                  <a:pt x="298" y="165"/>
                  <a:pt x="286" y="165"/>
                </a:cubicBezTo>
                <a:close/>
                <a:moveTo>
                  <a:pt x="348" y="79"/>
                </a:moveTo>
                <a:cubicBezTo>
                  <a:pt x="345" y="65"/>
                  <a:pt x="338" y="61"/>
                  <a:pt x="319" y="59"/>
                </a:cubicBezTo>
                <a:cubicBezTo>
                  <a:pt x="293" y="55"/>
                  <a:pt x="249" y="49"/>
                  <a:pt x="249" y="49"/>
                </a:cubicBezTo>
                <a:cubicBezTo>
                  <a:pt x="228" y="33"/>
                  <a:pt x="210" y="17"/>
                  <a:pt x="179" y="14"/>
                </a:cubicBezTo>
                <a:cubicBezTo>
                  <a:pt x="177" y="10"/>
                  <a:pt x="177" y="10"/>
                  <a:pt x="177" y="10"/>
                </a:cubicBezTo>
                <a:cubicBezTo>
                  <a:pt x="176" y="9"/>
                  <a:pt x="173" y="0"/>
                  <a:pt x="162" y="0"/>
                </a:cubicBezTo>
                <a:cubicBezTo>
                  <a:pt x="90" y="0"/>
                  <a:pt x="90" y="0"/>
                  <a:pt x="90" y="0"/>
                </a:cubicBezTo>
                <a:cubicBezTo>
                  <a:pt x="79" y="0"/>
                  <a:pt x="76" y="6"/>
                  <a:pt x="75" y="9"/>
                </a:cubicBezTo>
                <a:cubicBezTo>
                  <a:pt x="74" y="11"/>
                  <a:pt x="73" y="14"/>
                  <a:pt x="73" y="14"/>
                </a:cubicBezTo>
                <a:cubicBezTo>
                  <a:pt x="39" y="17"/>
                  <a:pt x="5" y="50"/>
                  <a:pt x="5" y="65"/>
                </a:cubicBezTo>
                <a:cubicBezTo>
                  <a:pt x="5" y="103"/>
                  <a:pt x="5" y="103"/>
                  <a:pt x="5" y="103"/>
                </a:cubicBezTo>
                <a:cubicBezTo>
                  <a:pt x="45" y="103"/>
                  <a:pt x="45" y="103"/>
                  <a:pt x="45" y="103"/>
                </a:cubicBezTo>
                <a:cubicBezTo>
                  <a:pt x="52" y="98"/>
                  <a:pt x="59" y="95"/>
                  <a:pt x="68" y="94"/>
                </a:cubicBezTo>
                <a:cubicBezTo>
                  <a:pt x="68" y="53"/>
                  <a:pt x="68" y="53"/>
                  <a:pt x="68" y="53"/>
                </a:cubicBezTo>
                <a:cubicBezTo>
                  <a:pt x="27" y="53"/>
                  <a:pt x="27" y="53"/>
                  <a:pt x="27" y="53"/>
                </a:cubicBezTo>
                <a:cubicBezTo>
                  <a:pt x="34" y="43"/>
                  <a:pt x="56" y="24"/>
                  <a:pt x="77" y="24"/>
                </a:cubicBezTo>
                <a:cubicBezTo>
                  <a:pt x="97" y="24"/>
                  <a:pt x="97" y="24"/>
                  <a:pt x="97" y="24"/>
                </a:cubicBezTo>
                <a:cubicBezTo>
                  <a:pt x="79" y="53"/>
                  <a:pt x="79" y="53"/>
                  <a:pt x="79" y="53"/>
                </a:cubicBezTo>
                <a:cubicBezTo>
                  <a:pt x="79" y="94"/>
                  <a:pt x="79" y="94"/>
                  <a:pt x="79" y="94"/>
                </a:cubicBezTo>
                <a:cubicBezTo>
                  <a:pt x="87" y="96"/>
                  <a:pt x="95" y="98"/>
                  <a:pt x="101" y="103"/>
                </a:cubicBezTo>
                <a:cubicBezTo>
                  <a:pt x="144" y="103"/>
                  <a:pt x="144" y="103"/>
                  <a:pt x="144" y="103"/>
                </a:cubicBezTo>
                <a:cubicBezTo>
                  <a:pt x="144" y="53"/>
                  <a:pt x="144" y="53"/>
                  <a:pt x="144" y="53"/>
                </a:cubicBezTo>
                <a:cubicBezTo>
                  <a:pt x="95" y="53"/>
                  <a:pt x="95" y="53"/>
                  <a:pt x="95" y="53"/>
                </a:cubicBezTo>
                <a:cubicBezTo>
                  <a:pt x="113" y="24"/>
                  <a:pt x="113" y="24"/>
                  <a:pt x="113" y="24"/>
                </a:cubicBezTo>
                <a:cubicBezTo>
                  <a:pt x="164" y="24"/>
                  <a:pt x="164" y="24"/>
                  <a:pt x="164" y="24"/>
                </a:cubicBezTo>
                <a:cubicBezTo>
                  <a:pt x="196" y="24"/>
                  <a:pt x="210" y="35"/>
                  <a:pt x="232" y="53"/>
                </a:cubicBezTo>
                <a:cubicBezTo>
                  <a:pt x="155" y="53"/>
                  <a:pt x="155" y="53"/>
                  <a:pt x="155" y="53"/>
                </a:cubicBezTo>
                <a:cubicBezTo>
                  <a:pt x="155" y="103"/>
                  <a:pt x="155" y="103"/>
                  <a:pt x="155" y="103"/>
                </a:cubicBezTo>
                <a:cubicBezTo>
                  <a:pt x="258" y="103"/>
                  <a:pt x="258" y="103"/>
                  <a:pt x="258" y="103"/>
                </a:cubicBezTo>
                <a:cubicBezTo>
                  <a:pt x="266" y="97"/>
                  <a:pt x="276" y="94"/>
                  <a:pt x="286" y="94"/>
                </a:cubicBezTo>
                <a:cubicBezTo>
                  <a:pt x="297" y="94"/>
                  <a:pt x="307" y="97"/>
                  <a:pt x="315" y="103"/>
                </a:cubicBezTo>
                <a:cubicBezTo>
                  <a:pt x="352" y="103"/>
                  <a:pt x="352" y="103"/>
                  <a:pt x="352" y="103"/>
                </a:cubicBezTo>
                <a:lnTo>
                  <a:pt x="348" y="79"/>
                </a:lnTo>
                <a:close/>
                <a:moveTo>
                  <a:pt x="30" y="83"/>
                </a:moveTo>
                <a:cubicBezTo>
                  <a:pt x="29" y="85"/>
                  <a:pt x="21" y="94"/>
                  <a:pt x="21" y="94"/>
                </a:cubicBezTo>
                <a:cubicBezTo>
                  <a:pt x="13" y="94"/>
                  <a:pt x="13" y="94"/>
                  <a:pt x="13" y="94"/>
                </a:cubicBezTo>
                <a:cubicBezTo>
                  <a:pt x="13" y="74"/>
                  <a:pt x="13" y="74"/>
                  <a:pt x="13" y="74"/>
                </a:cubicBezTo>
                <a:cubicBezTo>
                  <a:pt x="27" y="74"/>
                  <a:pt x="27" y="74"/>
                  <a:pt x="27" y="74"/>
                </a:cubicBezTo>
                <a:cubicBezTo>
                  <a:pt x="31" y="74"/>
                  <a:pt x="34" y="78"/>
                  <a:pt x="30" y="83"/>
                </a:cubicBezTo>
                <a:close/>
                <a:moveTo>
                  <a:pt x="82" y="13"/>
                </a:moveTo>
                <a:cubicBezTo>
                  <a:pt x="82" y="12"/>
                  <a:pt x="82" y="12"/>
                  <a:pt x="82" y="12"/>
                </a:cubicBezTo>
                <a:cubicBezTo>
                  <a:pt x="83" y="10"/>
                  <a:pt x="84" y="8"/>
                  <a:pt x="90" y="8"/>
                </a:cubicBezTo>
                <a:cubicBezTo>
                  <a:pt x="162" y="8"/>
                  <a:pt x="162" y="8"/>
                  <a:pt x="162" y="8"/>
                </a:cubicBezTo>
                <a:cubicBezTo>
                  <a:pt x="167" y="8"/>
                  <a:pt x="169" y="11"/>
                  <a:pt x="169" y="13"/>
                </a:cubicBezTo>
                <a:cubicBezTo>
                  <a:pt x="170" y="13"/>
                  <a:pt x="170" y="13"/>
                  <a:pt x="170" y="13"/>
                </a:cubicBezTo>
                <a:cubicBezTo>
                  <a:pt x="170" y="13"/>
                  <a:pt x="170" y="13"/>
                  <a:pt x="170" y="13"/>
                </a:cubicBezTo>
                <a:cubicBezTo>
                  <a:pt x="151" y="13"/>
                  <a:pt x="110" y="13"/>
                  <a:pt x="82" y="13"/>
                </a:cubicBezTo>
                <a:close/>
                <a:moveTo>
                  <a:pt x="333" y="94"/>
                </a:moveTo>
                <a:cubicBezTo>
                  <a:pt x="326" y="94"/>
                  <a:pt x="323" y="93"/>
                  <a:pt x="319" y="87"/>
                </a:cubicBezTo>
                <a:cubicBezTo>
                  <a:pt x="316" y="80"/>
                  <a:pt x="316" y="80"/>
                  <a:pt x="316" y="80"/>
                </a:cubicBezTo>
                <a:cubicBezTo>
                  <a:pt x="314" y="76"/>
                  <a:pt x="317" y="74"/>
                  <a:pt x="319" y="74"/>
                </a:cubicBezTo>
                <a:cubicBezTo>
                  <a:pt x="320" y="74"/>
                  <a:pt x="332" y="74"/>
                  <a:pt x="338" y="74"/>
                </a:cubicBezTo>
                <a:cubicBezTo>
                  <a:pt x="339" y="76"/>
                  <a:pt x="340" y="78"/>
                  <a:pt x="341" y="81"/>
                </a:cubicBezTo>
                <a:cubicBezTo>
                  <a:pt x="343" y="94"/>
                  <a:pt x="343" y="94"/>
                  <a:pt x="343" y="94"/>
                </a:cubicBezTo>
                <a:lnTo>
                  <a:pt x="333" y="94"/>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9" name="KSO_Shape"/>
          <p:cNvSpPr/>
          <p:nvPr/>
        </p:nvSpPr>
        <p:spPr bwMode="auto">
          <a:xfrm>
            <a:off x="2668956" y="4950926"/>
            <a:ext cx="491387" cy="429145"/>
          </a:xfrm>
          <a:custGeom>
            <a:avLst/>
            <a:gdLst>
              <a:gd name="T0" fmla="*/ 293283150 w 6361"/>
              <a:gd name="T1" fmla="*/ 212252054 h 5554"/>
              <a:gd name="T2" fmla="*/ 271937028 w 6361"/>
              <a:gd name="T3" fmla="*/ 183646839 h 5554"/>
              <a:gd name="T4" fmla="*/ 259380679 w 6361"/>
              <a:gd name="T5" fmla="*/ 149392412 h 5554"/>
              <a:gd name="T6" fmla="*/ 257228008 w 6361"/>
              <a:gd name="T7" fmla="*/ 114868989 h 5554"/>
              <a:gd name="T8" fmla="*/ 265569159 w 6361"/>
              <a:gd name="T9" fmla="*/ 78731292 h 5554"/>
              <a:gd name="T10" fmla="*/ 283417341 w 6361"/>
              <a:gd name="T11" fmla="*/ 47615549 h 5554"/>
              <a:gd name="T12" fmla="*/ 306825990 w 6361"/>
              <a:gd name="T13" fmla="*/ 24749410 h 5554"/>
              <a:gd name="T14" fmla="*/ 338486246 w 6361"/>
              <a:gd name="T15" fmla="*/ 7532481 h 5554"/>
              <a:gd name="T16" fmla="*/ 374810322 w 6361"/>
              <a:gd name="T17" fmla="*/ 179430 h 5554"/>
              <a:gd name="T18" fmla="*/ 409250961 w 6361"/>
              <a:gd name="T19" fmla="*/ 3228249 h 5554"/>
              <a:gd name="T20" fmla="*/ 443063588 w 6361"/>
              <a:gd name="T21" fmla="*/ 16499507 h 5554"/>
              <a:gd name="T22" fmla="*/ 469163077 w 6361"/>
              <a:gd name="T23" fmla="*/ 36496258 h 5554"/>
              <a:gd name="T24" fmla="*/ 490509199 w 6361"/>
              <a:gd name="T25" fmla="*/ 65101474 h 5554"/>
              <a:gd name="T26" fmla="*/ 502976003 w 6361"/>
              <a:gd name="T27" fmla="*/ 99266035 h 5554"/>
              <a:gd name="T28" fmla="*/ 505128374 w 6361"/>
              <a:gd name="T29" fmla="*/ 133968888 h 5554"/>
              <a:gd name="T30" fmla="*/ 496877068 w 6361"/>
              <a:gd name="T31" fmla="*/ 169927155 h 5554"/>
              <a:gd name="T32" fmla="*/ 478939341 w 6361"/>
              <a:gd name="T33" fmla="*/ 201132763 h 5554"/>
              <a:gd name="T34" fmla="*/ 445395648 w 6361"/>
              <a:gd name="T35" fmla="*/ 230903827 h 5554"/>
              <a:gd name="T36" fmla="*/ 493737906 w 6361"/>
              <a:gd name="T37" fmla="*/ 469160405 h 5554"/>
              <a:gd name="T38" fmla="*/ 488894696 w 6361"/>
              <a:gd name="T39" fmla="*/ 485211485 h 5554"/>
              <a:gd name="T40" fmla="*/ 476069113 w 6361"/>
              <a:gd name="T41" fmla="*/ 495792785 h 5554"/>
              <a:gd name="T42" fmla="*/ 139825083 w 6361"/>
              <a:gd name="T43" fmla="*/ 497945051 h 5554"/>
              <a:gd name="T44" fmla="*/ 124398507 w 6361"/>
              <a:gd name="T45" fmla="*/ 491488553 h 5554"/>
              <a:gd name="T46" fmla="*/ 115070865 w 6361"/>
              <a:gd name="T47" fmla="*/ 477679303 h 5554"/>
              <a:gd name="T48" fmla="*/ 40539574 w 6361"/>
              <a:gd name="T49" fmla="*/ 287755397 h 5554"/>
              <a:gd name="T50" fmla="*/ 116954601 w 6361"/>
              <a:gd name="T51" fmla="*/ 251617700 h 5554"/>
              <a:gd name="T52" fmla="*/ 113187427 w 6361"/>
              <a:gd name="T53" fmla="*/ 235566620 h 5554"/>
              <a:gd name="T54" fmla="*/ 79912968 w 6361"/>
              <a:gd name="T55" fmla="*/ 200774202 h 5554"/>
              <a:gd name="T56" fmla="*/ 68881278 w 6361"/>
              <a:gd name="T57" fmla="*/ 161767117 h 5554"/>
              <a:gd name="T58" fmla="*/ 71661362 w 6361"/>
              <a:gd name="T59" fmla="*/ 134237884 h 5554"/>
              <a:gd name="T60" fmla="*/ 95608479 w 6361"/>
              <a:gd name="T61" fmla="*/ 92361411 h 5554"/>
              <a:gd name="T62" fmla="*/ 141887910 w 6361"/>
              <a:gd name="T63" fmla="*/ 67432870 h 5554"/>
              <a:gd name="T64" fmla="*/ 167449230 w 6361"/>
              <a:gd name="T65" fmla="*/ 65818896 h 5554"/>
              <a:gd name="T66" fmla="*/ 207898960 w 6361"/>
              <a:gd name="T67" fmla="*/ 78731292 h 5554"/>
              <a:gd name="T68" fmla="*/ 240904785 w 6361"/>
              <a:gd name="T69" fmla="*/ 113524010 h 5554"/>
              <a:gd name="T70" fmla="*/ 251846630 w 6361"/>
              <a:gd name="T71" fmla="*/ 152351665 h 5554"/>
              <a:gd name="T72" fmla="*/ 249156091 w 6361"/>
              <a:gd name="T73" fmla="*/ 180060028 h 5554"/>
              <a:gd name="T74" fmla="*/ 225119429 w 6361"/>
              <a:gd name="T75" fmla="*/ 221846936 h 5554"/>
              <a:gd name="T76" fmla="*/ 397950038 w 6361"/>
              <a:gd name="T77" fmla="*/ 210638079 h 5554"/>
              <a:gd name="T78" fmla="*/ 430955563 w 6361"/>
              <a:gd name="T79" fmla="*/ 196828531 h 5554"/>
              <a:gd name="T80" fmla="*/ 296332468 w 6361"/>
              <a:gd name="T81" fmla="*/ 101507867 h 5554"/>
              <a:gd name="T82" fmla="*/ 294717965 w 6361"/>
              <a:gd name="T83" fmla="*/ 140245956 h 5554"/>
              <a:gd name="T84" fmla="*/ 357679697 w 6361"/>
              <a:gd name="T85" fmla="*/ 39724507 h 5554"/>
              <a:gd name="T86" fmla="*/ 323777226 w 6361"/>
              <a:gd name="T87" fmla="*/ 57837988 h 5554"/>
              <a:gd name="T88" fmla="*/ 466831316 w 6361"/>
              <a:gd name="T89" fmla="*/ 144101762 h 5554"/>
              <a:gd name="T90" fmla="*/ 466831316 w 6361"/>
              <a:gd name="T91" fmla="*/ 104556685 h 5554"/>
              <a:gd name="T92" fmla="*/ 326198831 w 6361"/>
              <a:gd name="T93" fmla="*/ 192883159 h 5554"/>
              <a:gd name="T94" fmla="*/ 360908404 w 6361"/>
              <a:gd name="T95" fmla="*/ 209920658 h 5554"/>
              <a:gd name="T96" fmla="*/ 436068007 w 6361"/>
              <a:gd name="T97" fmla="*/ 55775587 h 5554"/>
              <a:gd name="T98" fmla="*/ 401178745 w 6361"/>
              <a:gd name="T99" fmla="*/ 38738089 h 5554"/>
              <a:gd name="T100" fmla="*/ 184400466 w 6361"/>
              <a:gd name="T101" fmla="*/ 217273708 h 5554"/>
              <a:gd name="T102" fmla="*/ 206194912 w 6361"/>
              <a:gd name="T103" fmla="*/ 202836603 h 5554"/>
              <a:gd name="T104" fmla="*/ 95698024 w 6361"/>
              <a:gd name="T105" fmla="*/ 154683062 h 5554"/>
              <a:gd name="T106" fmla="*/ 135340652 w 6361"/>
              <a:gd name="T107" fmla="*/ 159256290 h 5554"/>
              <a:gd name="T108" fmla="*/ 129690340 w 6361"/>
              <a:gd name="T109" fmla="*/ 100073322 h 5554"/>
              <a:gd name="T110" fmla="*/ 110317499 w 6361"/>
              <a:gd name="T111" fmla="*/ 116124403 h 5554"/>
              <a:gd name="T112" fmla="*/ 225119429 w 6361"/>
              <a:gd name="T113" fmla="*/ 157104323 h 5554"/>
              <a:gd name="T114" fmla="*/ 112828649 w 6361"/>
              <a:gd name="T115" fmla="*/ 201043197 h 5554"/>
              <a:gd name="T116" fmla="*/ 131842711 w 6361"/>
              <a:gd name="T117" fmla="*/ 215211307 h 5554"/>
              <a:gd name="T118" fmla="*/ 210320565 w 6361"/>
              <a:gd name="T119" fmla="*/ 115855407 h 5554"/>
              <a:gd name="T120" fmla="*/ 188795353 w 6361"/>
              <a:gd name="T121" fmla="*/ 98907474 h 55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361" h="5554">
                <a:moveTo>
                  <a:pt x="2311" y="2629"/>
                </a:moveTo>
                <a:lnTo>
                  <a:pt x="3634" y="2629"/>
                </a:lnTo>
                <a:lnTo>
                  <a:pt x="3584" y="2603"/>
                </a:lnTo>
                <a:lnTo>
                  <a:pt x="3535" y="2575"/>
                </a:lnTo>
                <a:lnTo>
                  <a:pt x="3487" y="2544"/>
                </a:lnTo>
                <a:lnTo>
                  <a:pt x="3441" y="2512"/>
                </a:lnTo>
                <a:lnTo>
                  <a:pt x="3396" y="2479"/>
                </a:lnTo>
                <a:lnTo>
                  <a:pt x="3352" y="2443"/>
                </a:lnTo>
                <a:lnTo>
                  <a:pt x="3311" y="2406"/>
                </a:lnTo>
                <a:lnTo>
                  <a:pt x="3270" y="2367"/>
                </a:lnTo>
                <a:lnTo>
                  <a:pt x="3247" y="2343"/>
                </a:lnTo>
                <a:lnTo>
                  <a:pt x="3224" y="2318"/>
                </a:lnTo>
                <a:lnTo>
                  <a:pt x="3202" y="2294"/>
                </a:lnTo>
                <a:lnTo>
                  <a:pt x="3181" y="2268"/>
                </a:lnTo>
                <a:lnTo>
                  <a:pt x="3160" y="2243"/>
                </a:lnTo>
                <a:lnTo>
                  <a:pt x="3139" y="2216"/>
                </a:lnTo>
                <a:lnTo>
                  <a:pt x="3120" y="2190"/>
                </a:lnTo>
                <a:lnTo>
                  <a:pt x="3101" y="2162"/>
                </a:lnTo>
                <a:lnTo>
                  <a:pt x="3083" y="2134"/>
                </a:lnTo>
                <a:lnTo>
                  <a:pt x="3065" y="2106"/>
                </a:lnTo>
                <a:lnTo>
                  <a:pt x="3048" y="2077"/>
                </a:lnTo>
                <a:lnTo>
                  <a:pt x="3032" y="2048"/>
                </a:lnTo>
                <a:lnTo>
                  <a:pt x="3016" y="2018"/>
                </a:lnTo>
                <a:lnTo>
                  <a:pt x="3001" y="1987"/>
                </a:lnTo>
                <a:lnTo>
                  <a:pt x="2986" y="1958"/>
                </a:lnTo>
                <a:lnTo>
                  <a:pt x="2973" y="1927"/>
                </a:lnTo>
                <a:lnTo>
                  <a:pt x="2961" y="1895"/>
                </a:lnTo>
                <a:lnTo>
                  <a:pt x="2948" y="1864"/>
                </a:lnTo>
                <a:lnTo>
                  <a:pt x="2937" y="1832"/>
                </a:lnTo>
                <a:lnTo>
                  <a:pt x="2926" y="1799"/>
                </a:lnTo>
                <a:lnTo>
                  <a:pt x="2917" y="1766"/>
                </a:lnTo>
                <a:lnTo>
                  <a:pt x="2907" y="1733"/>
                </a:lnTo>
                <a:lnTo>
                  <a:pt x="2900" y="1700"/>
                </a:lnTo>
                <a:lnTo>
                  <a:pt x="2892" y="1666"/>
                </a:lnTo>
                <a:lnTo>
                  <a:pt x="2886" y="1632"/>
                </a:lnTo>
                <a:lnTo>
                  <a:pt x="2880" y="1598"/>
                </a:lnTo>
                <a:lnTo>
                  <a:pt x="2875" y="1564"/>
                </a:lnTo>
                <a:lnTo>
                  <a:pt x="2871" y="1529"/>
                </a:lnTo>
                <a:lnTo>
                  <a:pt x="2868" y="1494"/>
                </a:lnTo>
                <a:lnTo>
                  <a:pt x="2866" y="1458"/>
                </a:lnTo>
                <a:lnTo>
                  <a:pt x="2865" y="1422"/>
                </a:lnTo>
                <a:lnTo>
                  <a:pt x="2864" y="1387"/>
                </a:lnTo>
                <a:lnTo>
                  <a:pt x="2865" y="1351"/>
                </a:lnTo>
                <a:lnTo>
                  <a:pt x="2866" y="1316"/>
                </a:lnTo>
                <a:lnTo>
                  <a:pt x="2868" y="1281"/>
                </a:lnTo>
                <a:lnTo>
                  <a:pt x="2871" y="1246"/>
                </a:lnTo>
                <a:lnTo>
                  <a:pt x="2875" y="1210"/>
                </a:lnTo>
                <a:lnTo>
                  <a:pt x="2880" y="1175"/>
                </a:lnTo>
                <a:lnTo>
                  <a:pt x="2886" y="1141"/>
                </a:lnTo>
                <a:lnTo>
                  <a:pt x="2892" y="1107"/>
                </a:lnTo>
                <a:lnTo>
                  <a:pt x="2900" y="1074"/>
                </a:lnTo>
                <a:lnTo>
                  <a:pt x="2907" y="1040"/>
                </a:lnTo>
                <a:lnTo>
                  <a:pt x="2917" y="1007"/>
                </a:lnTo>
                <a:lnTo>
                  <a:pt x="2926" y="975"/>
                </a:lnTo>
                <a:lnTo>
                  <a:pt x="2937" y="942"/>
                </a:lnTo>
                <a:lnTo>
                  <a:pt x="2948" y="910"/>
                </a:lnTo>
                <a:lnTo>
                  <a:pt x="2961" y="878"/>
                </a:lnTo>
                <a:lnTo>
                  <a:pt x="2973" y="848"/>
                </a:lnTo>
                <a:lnTo>
                  <a:pt x="2986" y="817"/>
                </a:lnTo>
                <a:lnTo>
                  <a:pt x="3001" y="786"/>
                </a:lnTo>
                <a:lnTo>
                  <a:pt x="3016" y="756"/>
                </a:lnTo>
                <a:lnTo>
                  <a:pt x="3032" y="726"/>
                </a:lnTo>
                <a:lnTo>
                  <a:pt x="3048" y="697"/>
                </a:lnTo>
                <a:lnTo>
                  <a:pt x="3065" y="668"/>
                </a:lnTo>
                <a:lnTo>
                  <a:pt x="3083" y="640"/>
                </a:lnTo>
                <a:lnTo>
                  <a:pt x="3101" y="612"/>
                </a:lnTo>
                <a:lnTo>
                  <a:pt x="3120" y="585"/>
                </a:lnTo>
                <a:lnTo>
                  <a:pt x="3139" y="558"/>
                </a:lnTo>
                <a:lnTo>
                  <a:pt x="3160" y="531"/>
                </a:lnTo>
                <a:lnTo>
                  <a:pt x="3181" y="505"/>
                </a:lnTo>
                <a:lnTo>
                  <a:pt x="3202" y="480"/>
                </a:lnTo>
                <a:lnTo>
                  <a:pt x="3224" y="455"/>
                </a:lnTo>
                <a:lnTo>
                  <a:pt x="3247" y="430"/>
                </a:lnTo>
                <a:lnTo>
                  <a:pt x="3270" y="407"/>
                </a:lnTo>
                <a:lnTo>
                  <a:pt x="3294" y="383"/>
                </a:lnTo>
                <a:lnTo>
                  <a:pt x="3318" y="361"/>
                </a:lnTo>
                <a:lnTo>
                  <a:pt x="3343" y="339"/>
                </a:lnTo>
                <a:lnTo>
                  <a:pt x="3368" y="317"/>
                </a:lnTo>
                <a:lnTo>
                  <a:pt x="3395" y="296"/>
                </a:lnTo>
                <a:lnTo>
                  <a:pt x="3421" y="276"/>
                </a:lnTo>
                <a:lnTo>
                  <a:pt x="3448" y="257"/>
                </a:lnTo>
                <a:lnTo>
                  <a:pt x="3476" y="238"/>
                </a:lnTo>
                <a:lnTo>
                  <a:pt x="3503" y="220"/>
                </a:lnTo>
                <a:lnTo>
                  <a:pt x="3531" y="201"/>
                </a:lnTo>
                <a:lnTo>
                  <a:pt x="3561" y="184"/>
                </a:lnTo>
                <a:lnTo>
                  <a:pt x="3590" y="168"/>
                </a:lnTo>
                <a:lnTo>
                  <a:pt x="3619" y="153"/>
                </a:lnTo>
                <a:lnTo>
                  <a:pt x="3649" y="138"/>
                </a:lnTo>
                <a:lnTo>
                  <a:pt x="3680" y="123"/>
                </a:lnTo>
                <a:lnTo>
                  <a:pt x="3711" y="110"/>
                </a:lnTo>
                <a:lnTo>
                  <a:pt x="3742" y="97"/>
                </a:lnTo>
                <a:lnTo>
                  <a:pt x="3774" y="84"/>
                </a:lnTo>
                <a:lnTo>
                  <a:pt x="3806" y="74"/>
                </a:lnTo>
                <a:lnTo>
                  <a:pt x="3839" y="63"/>
                </a:lnTo>
                <a:lnTo>
                  <a:pt x="3870" y="54"/>
                </a:lnTo>
                <a:lnTo>
                  <a:pt x="3903" y="44"/>
                </a:lnTo>
                <a:lnTo>
                  <a:pt x="3938" y="36"/>
                </a:lnTo>
                <a:lnTo>
                  <a:pt x="3971" y="29"/>
                </a:lnTo>
                <a:lnTo>
                  <a:pt x="4005" y="23"/>
                </a:lnTo>
                <a:lnTo>
                  <a:pt x="4039" y="16"/>
                </a:lnTo>
                <a:lnTo>
                  <a:pt x="4074" y="12"/>
                </a:lnTo>
                <a:lnTo>
                  <a:pt x="4109" y="8"/>
                </a:lnTo>
                <a:lnTo>
                  <a:pt x="4144" y="5"/>
                </a:lnTo>
                <a:lnTo>
                  <a:pt x="4179" y="2"/>
                </a:lnTo>
                <a:lnTo>
                  <a:pt x="4214" y="1"/>
                </a:lnTo>
                <a:lnTo>
                  <a:pt x="4250" y="0"/>
                </a:lnTo>
                <a:lnTo>
                  <a:pt x="4286" y="1"/>
                </a:lnTo>
                <a:lnTo>
                  <a:pt x="4322" y="2"/>
                </a:lnTo>
                <a:lnTo>
                  <a:pt x="4357" y="5"/>
                </a:lnTo>
                <a:lnTo>
                  <a:pt x="4392" y="8"/>
                </a:lnTo>
                <a:lnTo>
                  <a:pt x="4427" y="12"/>
                </a:lnTo>
                <a:lnTo>
                  <a:pt x="4461" y="16"/>
                </a:lnTo>
                <a:lnTo>
                  <a:pt x="4495" y="23"/>
                </a:lnTo>
                <a:lnTo>
                  <a:pt x="4529" y="29"/>
                </a:lnTo>
                <a:lnTo>
                  <a:pt x="4563" y="36"/>
                </a:lnTo>
                <a:lnTo>
                  <a:pt x="4596" y="44"/>
                </a:lnTo>
                <a:lnTo>
                  <a:pt x="4629" y="54"/>
                </a:lnTo>
                <a:lnTo>
                  <a:pt x="4662" y="63"/>
                </a:lnTo>
                <a:lnTo>
                  <a:pt x="4695" y="74"/>
                </a:lnTo>
                <a:lnTo>
                  <a:pt x="4727" y="84"/>
                </a:lnTo>
                <a:lnTo>
                  <a:pt x="4758" y="97"/>
                </a:lnTo>
                <a:lnTo>
                  <a:pt x="4790" y="110"/>
                </a:lnTo>
                <a:lnTo>
                  <a:pt x="4821" y="123"/>
                </a:lnTo>
                <a:lnTo>
                  <a:pt x="4851" y="138"/>
                </a:lnTo>
                <a:lnTo>
                  <a:pt x="4882" y="153"/>
                </a:lnTo>
                <a:lnTo>
                  <a:pt x="4911" y="168"/>
                </a:lnTo>
                <a:lnTo>
                  <a:pt x="4940" y="184"/>
                </a:lnTo>
                <a:lnTo>
                  <a:pt x="4969" y="201"/>
                </a:lnTo>
                <a:lnTo>
                  <a:pt x="4998" y="220"/>
                </a:lnTo>
                <a:lnTo>
                  <a:pt x="5025" y="238"/>
                </a:lnTo>
                <a:lnTo>
                  <a:pt x="5053" y="257"/>
                </a:lnTo>
                <a:lnTo>
                  <a:pt x="5079" y="276"/>
                </a:lnTo>
                <a:lnTo>
                  <a:pt x="5106" y="296"/>
                </a:lnTo>
                <a:lnTo>
                  <a:pt x="5132" y="317"/>
                </a:lnTo>
                <a:lnTo>
                  <a:pt x="5157" y="339"/>
                </a:lnTo>
                <a:lnTo>
                  <a:pt x="5183" y="361"/>
                </a:lnTo>
                <a:lnTo>
                  <a:pt x="5206" y="383"/>
                </a:lnTo>
                <a:lnTo>
                  <a:pt x="5231" y="407"/>
                </a:lnTo>
                <a:lnTo>
                  <a:pt x="5254" y="430"/>
                </a:lnTo>
                <a:lnTo>
                  <a:pt x="5276" y="455"/>
                </a:lnTo>
                <a:lnTo>
                  <a:pt x="5299" y="480"/>
                </a:lnTo>
                <a:lnTo>
                  <a:pt x="5320" y="505"/>
                </a:lnTo>
                <a:lnTo>
                  <a:pt x="5340" y="531"/>
                </a:lnTo>
                <a:lnTo>
                  <a:pt x="5360" y="558"/>
                </a:lnTo>
                <a:lnTo>
                  <a:pt x="5381" y="585"/>
                </a:lnTo>
                <a:lnTo>
                  <a:pt x="5400" y="612"/>
                </a:lnTo>
                <a:lnTo>
                  <a:pt x="5418" y="640"/>
                </a:lnTo>
                <a:lnTo>
                  <a:pt x="5436" y="668"/>
                </a:lnTo>
                <a:lnTo>
                  <a:pt x="5453" y="697"/>
                </a:lnTo>
                <a:lnTo>
                  <a:pt x="5469" y="726"/>
                </a:lnTo>
                <a:lnTo>
                  <a:pt x="5485" y="756"/>
                </a:lnTo>
                <a:lnTo>
                  <a:pt x="5500" y="786"/>
                </a:lnTo>
                <a:lnTo>
                  <a:pt x="5514" y="817"/>
                </a:lnTo>
                <a:lnTo>
                  <a:pt x="5527" y="848"/>
                </a:lnTo>
                <a:lnTo>
                  <a:pt x="5540" y="878"/>
                </a:lnTo>
                <a:lnTo>
                  <a:pt x="5552" y="910"/>
                </a:lnTo>
                <a:lnTo>
                  <a:pt x="5564" y="942"/>
                </a:lnTo>
                <a:lnTo>
                  <a:pt x="5574" y="975"/>
                </a:lnTo>
                <a:lnTo>
                  <a:pt x="5584" y="1007"/>
                </a:lnTo>
                <a:lnTo>
                  <a:pt x="5592" y="1040"/>
                </a:lnTo>
                <a:lnTo>
                  <a:pt x="5601" y="1074"/>
                </a:lnTo>
                <a:lnTo>
                  <a:pt x="5608" y="1107"/>
                </a:lnTo>
                <a:lnTo>
                  <a:pt x="5615" y="1141"/>
                </a:lnTo>
                <a:lnTo>
                  <a:pt x="5620" y="1175"/>
                </a:lnTo>
                <a:lnTo>
                  <a:pt x="5625" y="1210"/>
                </a:lnTo>
                <a:lnTo>
                  <a:pt x="5629" y="1246"/>
                </a:lnTo>
                <a:lnTo>
                  <a:pt x="5632" y="1281"/>
                </a:lnTo>
                <a:lnTo>
                  <a:pt x="5635" y="1316"/>
                </a:lnTo>
                <a:lnTo>
                  <a:pt x="5636" y="1351"/>
                </a:lnTo>
                <a:lnTo>
                  <a:pt x="5636" y="1387"/>
                </a:lnTo>
                <a:lnTo>
                  <a:pt x="5636" y="1422"/>
                </a:lnTo>
                <a:lnTo>
                  <a:pt x="5635" y="1458"/>
                </a:lnTo>
                <a:lnTo>
                  <a:pt x="5632" y="1494"/>
                </a:lnTo>
                <a:lnTo>
                  <a:pt x="5629" y="1529"/>
                </a:lnTo>
                <a:lnTo>
                  <a:pt x="5625" y="1564"/>
                </a:lnTo>
                <a:lnTo>
                  <a:pt x="5620" y="1598"/>
                </a:lnTo>
                <a:lnTo>
                  <a:pt x="5615" y="1632"/>
                </a:lnTo>
                <a:lnTo>
                  <a:pt x="5608" y="1666"/>
                </a:lnTo>
                <a:lnTo>
                  <a:pt x="5601" y="1700"/>
                </a:lnTo>
                <a:lnTo>
                  <a:pt x="5592" y="1733"/>
                </a:lnTo>
                <a:lnTo>
                  <a:pt x="5584" y="1766"/>
                </a:lnTo>
                <a:lnTo>
                  <a:pt x="5574" y="1799"/>
                </a:lnTo>
                <a:lnTo>
                  <a:pt x="5564" y="1832"/>
                </a:lnTo>
                <a:lnTo>
                  <a:pt x="5552" y="1864"/>
                </a:lnTo>
                <a:lnTo>
                  <a:pt x="5540" y="1895"/>
                </a:lnTo>
                <a:lnTo>
                  <a:pt x="5527" y="1927"/>
                </a:lnTo>
                <a:lnTo>
                  <a:pt x="5514" y="1958"/>
                </a:lnTo>
                <a:lnTo>
                  <a:pt x="5500" y="1987"/>
                </a:lnTo>
                <a:lnTo>
                  <a:pt x="5485" y="2018"/>
                </a:lnTo>
                <a:lnTo>
                  <a:pt x="5469" y="2048"/>
                </a:lnTo>
                <a:lnTo>
                  <a:pt x="5453" y="2077"/>
                </a:lnTo>
                <a:lnTo>
                  <a:pt x="5436" y="2106"/>
                </a:lnTo>
                <a:lnTo>
                  <a:pt x="5418" y="2134"/>
                </a:lnTo>
                <a:lnTo>
                  <a:pt x="5400" y="2162"/>
                </a:lnTo>
                <a:lnTo>
                  <a:pt x="5381" y="2190"/>
                </a:lnTo>
                <a:lnTo>
                  <a:pt x="5360" y="2216"/>
                </a:lnTo>
                <a:lnTo>
                  <a:pt x="5340" y="2243"/>
                </a:lnTo>
                <a:lnTo>
                  <a:pt x="5320" y="2268"/>
                </a:lnTo>
                <a:lnTo>
                  <a:pt x="5299" y="2294"/>
                </a:lnTo>
                <a:lnTo>
                  <a:pt x="5276" y="2318"/>
                </a:lnTo>
                <a:lnTo>
                  <a:pt x="5254" y="2343"/>
                </a:lnTo>
                <a:lnTo>
                  <a:pt x="5231" y="2367"/>
                </a:lnTo>
                <a:lnTo>
                  <a:pt x="5190" y="2406"/>
                </a:lnTo>
                <a:lnTo>
                  <a:pt x="5148" y="2443"/>
                </a:lnTo>
                <a:lnTo>
                  <a:pt x="5104" y="2479"/>
                </a:lnTo>
                <a:lnTo>
                  <a:pt x="5059" y="2512"/>
                </a:lnTo>
                <a:lnTo>
                  <a:pt x="5013" y="2544"/>
                </a:lnTo>
                <a:lnTo>
                  <a:pt x="4966" y="2575"/>
                </a:lnTo>
                <a:lnTo>
                  <a:pt x="4917" y="2603"/>
                </a:lnTo>
                <a:lnTo>
                  <a:pt x="4867" y="2629"/>
                </a:lnTo>
                <a:lnTo>
                  <a:pt x="5114" y="2629"/>
                </a:lnTo>
                <a:lnTo>
                  <a:pt x="5697" y="2231"/>
                </a:lnTo>
                <a:lnTo>
                  <a:pt x="5629" y="2131"/>
                </a:lnTo>
                <a:lnTo>
                  <a:pt x="5853" y="1978"/>
                </a:lnTo>
                <a:lnTo>
                  <a:pt x="6361" y="2721"/>
                </a:lnTo>
                <a:lnTo>
                  <a:pt x="6135" y="2875"/>
                </a:lnTo>
                <a:lnTo>
                  <a:pt x="6057" y="2760"/>
                </a:lnTo>
                <a:lnTo>
                  <a:pt x="5505" y="3136"/>
                </a:lnTo>
                <a:lnTo>
                  <a:pt x="5505" y="5232"/>
                </a:lnTo>
                <a:lnTo>
                  <a:pt x="5505" y="5249"/>
                </a:lnTo>
                <a:lnTo>
                  <a:pt x="5504" y="5265"/>
                </a:lnTo>
                <a:lnTo>
                  <a:pt x="5502" y="5281"/>
                </a:lnTo>
                <a:lnTo>
                  <a:pt x="5499" y="5296"/>
                </a:lnTo>
                <a:lnTo>
                  <a:pt x="5496" y="5312"/>
                </a:lnTo>
                <a:lnTo>
                  <a:pt x="5491" y="5327"/>
                </a:lnTo>
                <a:lnTo>
                  <a:pt x="5486" y="5342"/>
                </a:lnTo>
                <a:lnTo>
                  <a:pt x="5481" y="5357"/>
                </a:lnTo>
                <a:lnTo>
                  <a:pt x="5473" y="5371"/>
                </a:lnTo>
                <a:lnTo>
                  <a:pt x="5467" y="5385"/>
                </a:lnTo>
                <a:lnTo>
                  <a:pt x="5458" y="5399"/>
                </a:lnTo>
                <a:lnTo>
                  <a:pt x="5451" y="5411"/>
                </a:lnTo>
                <a:lnTo>
                  <a:pt x="5441" y="5424"/>
                </a:lnTo>
                <a:lnTo>
                  <a:pt x="5432" y="5437"/>
                </a:lnTo>
                <a:lnTo>
                  <a:pt x="5421" y="5449"/>
                </a:lnTo>
                <a:lnTo>
                  <a:pt x="5410" y="5459"/>
                </a:lnTo>
                <a:lnTo>
                  <a:pt x="5400" y="5470"/>
                </a:lnTo>
                <a:lnTo>
                  <a:pt x="5388" y="5481"/>
                </a:lnTo>
                <a:lnTo>
                  <a:pt x="5375" y="5490"/>
                </a:lnTo>
                <a:lnTo>
                  <a:pt x="5364" y="5499"/>
                </a:lnTo>
                <a:lnTo>
                  <a:pt x="5350" y="5507"/>
                </a:lnTo>
                <a:lnTo>
                  <a:pt x="5337" y="5515"/>
                </a:lnTo>
                <a:lnTo>
                  <a:pt x="5322" y="5522"/>
                </a:lnTo>
                <a:lnTo>
                  <a:pt x="5308" y="5529"/>
                </a:lnTo>
                <a:lnTo>
                  <a:pt x="5293" y="5535"/>
                </a:lnTo>
                <a:lnTo>
                  <a:pt x="5278" y="5540"/>
                </a:lnTo>
                <a:lnTo>
                  <a:pt x="5264" y="5544"/>
                </a:lnTo>
                <a:lnTo>
                  <a:pt x="5248" y="5548"/>
                </a:lnTo>
                <a:lnTo>
                  <a:pt x="5232" y="5551"/>
                </a:lnTo>
                <a:lnTo>
                  <a:pt x="5216" y="5553"/>
                </a:lnTo>
                <a:lnTo>
                  <a:pt x="5200" y="5554"/>
                </a:lnTo>
                <a:lnTo>
                  <a:pt x="5183" y="5554"/>
                </a:lnTo>
                <a:lnTo>
                  <a:pt x="1592" y="5554"/>
                </a:lnTo>
                <a:lnTo>
                  <a:pt x="1575" y="5554"/>
                </a:lnTo>
                <a:lnTo>
                  <a:pt x="1559" y="5553"/>
                </a:lnTo>
                <a:lnTo>
                  <a:pt x="1543" y="5551"/>
                </a:lnTo>
                <a:lnTo>
                  <a:pt x="1527" y="5548"/>
                </a:lnTo>
                <a:lnTo>
                  <a:pt x="1511" y="5544"/>
                </a:lnTo>
                <a:lnTo>
                  <a:pt x="1496" y="5540"/>
                </a:lnTo>
                <a:lnTo>
                  <a:pt x="1481" y="5535"/>
                </a:lnTo>
                <a:lnTo>
                  <a:pt x="1466" y="5529"/>
                </a:lnTo>
                <a:lnTo>
                  <a:pt x="1451" y="5522"/>
                </a:lnTo>
                <a:lnTo>
                  <a:pt x="1438" y="5515"/>
                </a:lnTo>
                <a:lnTo>
                  <a:pt x="1425" y="5507"/>
                </a:lnTo>
                <a:lnTo>
                  <a:pt x="1411" y="5499"/>
                </a:lnTo>
                <a:lnTo>
                  <a:pt x="1398" y="5490"/>
                </a:lnTo>
                <a:lnTo>
                  <a:pt x="1387" y="5481"/>
                </a:lnTo>
                <a:lnTo>
                  <a:pt x="1375" y="5470"/>
                </a:lnTo>
                <a:lnTo>
                  <a:pt x="1363" y="5459"/>
                </a:lnTo>
                <a:lnTo>
                  <a:pt x="1352" y="5449"/>
                </a:lnTo>
                <a:lnTo>
                  <a:pt x="1343" y="5437"/>
                </a:lnTo>
                <a:lnTo>
                  <a:pt x="1333" y="5424"/>
                </a:lnTo>
                <a:lnTo>
                  <a:pt x="1324" y="5411"/>
                </a:lnTo>
                <a:lnTo>
                  <a:pt x="1315" y="5399"/>
                </a:lnTo>
                <a:lnTo>
                  <a:pt x="1308" y="5385"/>
                </a:lnTo>
                <a:lnTo>
                  <a:pt x="1300" y="5371"/>
                </a:lnTo>
                <a:lnTo>
                  <a:pt x="1294" y="5357"/>
                </a:lnTo>
                <a:lnTo>
                  <a:pt x="1289" y="5342"/>
                </a:lnTo>
                <a:lnTo>
                  <a:pt x="1283" y="5327"/>
                </a:lnTo>
                <a:lnTo>
                  <a:pt x="1279" y="5312"/>
                </a:lnTo>
                <a:lnTo>
                  <a:pt x="1276" y="5296"/>
                </a:lnTo>
                <a:lnTo>
                  <a:pt x="1273" y="5281"/>
                </a:lnTo>
                <a:lnTo>
                  <a:pt x="1271" y="5265"/>
                </a:lnTo>
                <a:lnTo>
                  <a:pt x="1269" y="5249"/>
                </a:lnTo>
                <a:lnTo>
                  <a:pt x="1268" y="5232"/>
                </a:lnTo>
                <a:lnTo>
                  <a:pt x="1268" y="4543"/>
                </a:lnTo>
                <a:lnTo>
                  <a:pt x="452" y="4543"/>
                </a:lnTo>
                <a:lnTo>
                  <a:pt x="452" y="4694"/>
                </a:lnTo>
                <a:lnTo>
                  <a:pt x="0" y="4694"/>
                </a:lnTo>
                <a:lnTo>
                  <a:pt x="0" y="3209"/>
                </a:lnTo>
                <a:lnTo>
                  <a:pt x="452" y="3209"/>
                </a:lnTo>
                <a:lnTo>
                  <a:pt x="452" y="3371"/>
                </a:lnTo>
                <a:lnTo>
                  <a:pt x="1268" y="3371"/>
                </a:lnTo>
                <a:lnTo>
                  <a:pt x="1268" y="2952"/>
                </a:lnTo>
                <a:lnTo>
                  <a:pt x="1269" y="2933"/>
                </a:lnTo>
                <a:lnTo>
                  <a:pt x="1272" y="2913"/>
                </a:lnTo>
                <a:lnTo>
                  <a:pt x="1274" y="2894"/>
                </a:lnTo>
                <a:lnTo>
                  <a:pt x="1278" y="2876"/>
                </a:lnTo>
                <a:lnTo>
                  <a:pt x="1283" y="2858"/>
                </a:lnTo>
                <a:lnTo>
                  <a:pt x="1289" y="2840"/>
                </a:lnTo>
                <a:lnTo>
                  <a:pt x="1296" y="2823"/>
                </a:lnTo>
                <a:lnTo>
                  <a:pt x="1304" y="2806"/>
                </a:lnTo>
                <a:lnTo>
                  <a:pt x="1312" y="2790"/>
                </a:lnTo>
                <a:lnTo>
                  <a:pt x="1322" y="2775"/>
                </a:lnTo>
                <a:lnTo>
                  <a:pt x="1332" y="2760"/>
                </a:lnTo>
                <a:lnTo>
                  <a:pt x="1344" y="2745"/>
                </a:lnTo>
                <a:lnTo>
                  <a:pt x="1356" y="2731"/>
                </a:lnTo>
                <a:lnTo>
                  <a:pt x="1368" y="2719"/>
                </a:lnTo>
                <a:lnTo>
                  <a:pt x="1382" y="2707"/>
                </a:lnTo>
                <a:lnTo>
                  <a:pt x="1396" y="2695"/>
                </a:lnTo>
                <a:lnTo>
                  <a:pt x="1350" y="2675"/>
                </a:lnTo>
                <a:lnTo>
                  <a:pt x="1306" y="2652"/>
                </a:lnTo>
                <a:lnTo>
                  <a:pt x="1262" y="2627"/>
                </a:lnTo>
                <a:lnTo>
                  <a:pt x="1219" y="2600"/>
                </a:lnTo>
                <a:lnTo>
                  <a:pt x="1179" y="2572"/>
                </a:lnTo>
                <a:lnTo>
                  <a:pt x="1140" y="2541"/>
                </a:lnTo>
                <a:lnTo>
                  <a:pt x="1102" y="2508"/>
                </a:lnTo>
                <a:lnTo>
                  <a:pt x="1066" y="2474"/>
                </a:lnTo>
                <a:lnTo>
                  <a:pt x="1032" y="2439"/>
                </a:lnTo>
                <a:lnTo>
                  <a:pt x="1000" y="2401"/>
                </a:lnTo>
                <a:lnTo>
                  <a:pt x="970" y="2363"/>
                </a:lnTo>
                <a:lnTo>
                  <a:pt x="942" y="2323"/>
                </a:lnTo>
                <a:lnTo>
                  <a:pt x="915" y="2281"/>
                </a:lnTo>
                <a:lnTo>
                  <a:pt x="891" y="2239"/>
                </a:lnTo>
                <a:lnTo>
                  <a:pt x="868" y="2195"/>
                </a:lnTo>
                <a:lnTo>
                  <a:pt x="847" y="2149"/>
                </a:lnTo>
                <a:lnTo>
                  <a:pt x="829" y="2103"/>
                </a:lnTo>
                <a:lnTo>
                  <a:pt x="813" y="2056"/>
                </a:lnTo>
                <a:lnTo>
                  <a:pt x="799" y="2008"/>
                </a:lnTo>
                <a:lnTo>
                  <a:pt x="788" y="1958"/>
                </a:lnTo>
                <a:lnTo>
                  <a:pt x="783" y="1933"/>
                </a:lnTo>
                <a:lnTo>
                  <a:pt x="779" y="1908"/>
                </a:lnTo>
                <a:lnTo>
                  <a:pt x="776" y="1882"/>
                </a:lnTo>
                <a:lnTo>
                  <a:pt x="772" y="1857"/>
                </a:lnTo>
                <a:lnTo>
                  <a:pt x="770" y="1831"/>
                </a:lnTo>
                <a:lnTo>
                  <a:pt x="768" y="1804"/>
                </a:lnTo>
                <a:lnTo>
                  <a:pt x="767" y="1779"/>
                </a:lnTo>
                <a:lnTo>
                  <a:pt x="767" y="1752"/>
                </a:lnTo>
                <a:lnTo>
                  <a:pt x="767" y="1726"/>
                </a:lnTo>
                <a:lnTo>
                  <a:pt x="768" y="1699"/>
                </a:lnTo>
                <a:lnTo>
                  <a:pt x="770" y="1673"/>
                </a:lnTo>
                <a:lnTo>
                  <a:pt x="772" y="1648"/>
                </a:lnTo>
                <a:lnTo>
                  <a:pt x="776" y="1622"/>
                </a:lnTo>
                <a:lnTo>
                  <a:pt x="779" y="1597"/>
                </a:lnTo>
                <a:lnTo>
                  <a:pt x="783" y="1571"/>
                </a:lnTo>
                <a:lnTo>
                  <a:pt x="788" y="1546"/>
                </a:lnTo>
                <a:lnTo>
                  <a:pt x="799" y="1497"/>
                </a:lnTo>
                <a:lnTo>
                  <a:pt x="813" y="1449"/>
                </a:lnTo>
                <a:lnTo>
                  <a:pt x="829" y="1401"/>
                </a:lnTo>
                <a:lnTo>
                  <a:pt x="847" y="1354"/>
                </a:lnTo>
                <a:lnTo>
                  <a:pt x="868" y="1309"/>
                </a:lnTo>
                <a:lnTo>
                  <a:pt x="891" y="1266"/>
                </a:lnTo>
                <a:lnTo>
                  <a:pt x="915" y="1222"/>
                </a:lnTo>
                <a:lnTo>
                  <a:pt x="942" y="1181"/>
                </a:lnTo>
                <a:lnTo>
                  <a:pt x="970" y="1141"/>
                </a:lnTo>
                <a:lnTo>
                  <a:pt x="1000" y="1103"/>
                </a:lnTo>
                <a:lnTo>
                  <a:pt x="1032" y="1066"/>
                </a:lnTo>
                <a:lnTo>
                  <a:pt x="1066" y="1030"/>
                </a:lnTo>
                <a:lnTo>
                  <a:pt x="1101" y="997"/>
                </a:lnTo>
                <a:lnTo>
                  <a:pt x="1139" y="964"/>
                </a:lnTo>
                <a:lnTo>
                  <a:pt x="1177" y="934"/>
                </a:lnTo>
                <a:lnTo>
                  <a:pt x="1217" y="905"/>
                </a:lnTo>
                <a:lnTo>
                  <a:pt x="1259" y="878"/>
                </a:lnTo>
                <a:lnTo>
                  <a:pt x="1301" y="854"/>
                </a:lnTo>
                <a:lnTo>
                  <a:pt x="1346" y="832"/>
                </a:lnTo>
                <a:lnTo>
                  <a:pt x="1391" y="811"/>
                </a:lnTo>
                <a:lnTo>
                  <a:pt x="1438" y="793"/>
                </a:lnTo>
                <a:lnTo>
                  <a:pt x="1484" y="777"/>
                </a:lnTo>
                <a:lnTo>
                  <a:pt x="1533" y="763"/>
                </a:lnTo>
                <a:lnTo>
                  <a:pt x="1582" y="752"/>
                </a:lnTo>
                <a:lnTo>
                  <a:pt x="1608" y="746"/>
                </a:lnTo>
                <a:lnTo>
                  <a:pt x="1632" y="742"/>
                </a:lnTo>
                <a:lnTo>
                  <a:pt x="1658" y="739"/>
                </a:lnTo>
                <a:lnTo>
                  <a:pt x="1683" y="736"/>
                </a:lnTo>
                <a:lnTo>
                  <a:pt x="1710" y="734"/>
                </a:lnTo>
                <a:lnTo>
                  <a:pt x="1736" y="733"/>
                </a:lnTo>
                <a:lnTo>
                  <a:pt x="1762" y="732"/>
                </a:lnTo>
                <a:lnTo>
                  <a:pt x="1788" y="730"/>
                </a:lnTo>
                <a:lnTo>
                  <a:pt x="1814" y="732"/>
                </a:lnTo>
                <a:lnTo>
                  <a:pt x="1841" y="733"/>
                </a:lnTo>
                <a:lnTo>
                  <a:pt x="1867" y="734"/>
                </a:lnTo>
                <a:lnTo>
                  <a:pt x="1893" y="736"/>
                </a:lnTo>
                <a:lnTo>
                  <a:pt x="1919" y="739"/>
                </a:lnTo>
                <a:lnTo>
                  <a:pt x="1944" y="742"/>
                </a:lnTo>
                <a:lnTo>
                  <a:pt x="1969" y="746"/>
                </a:lnTo>
                <a:lnTo>
                  <a:pt x="1994" y="752"/>
                </a:lnTo>
                <a:lnTo>
                  <a:pt x="2043" y="763"/>
                </a:lnTo>
                <a:lnTo>
                  <a:pt x="2092" y="777"/>
                </a:lnTo>
                <a:lnTo>
                  <a:pt x="2139" y="793"/>
                </a:lnTo>
                <a:lnTo>
                  <a:pt x="2186" y="811"/>
                </a:lnTo>
                <a:lnTo>
                  <a:pt x="2230" y="832"/>
                </a:lnTo>
                <a:lnTo>
                  <a:pt x="2275" y="854"/>
                </a:lnTo>
                <a:lnTo>
                  <a:pt x="2318" y="878"/>
                </a:lnTo>
                <a:lnTo>
                  <a:pt x="2359" y="905"/>
                </a:lnTo>
                <a:lnTo>
                  <a:pt x="2399" y="934"/>
                </a:lnTo>
                <a:lnTo>
                  <a:pt x="2438" y="964"/>
                </a:lnTo>
                <a:lnTo>
                  <a:pt x="2475" y="997"/>
                </a:lnTo>
                <a:lnTo>
                  <a:pt x="2510" y="1030"/>
                </a:lnTo>
                <a:lnTo>
                  <a:pt x="2544" y="1066"/>
                </a:lnTo>
                <a:lnTo>
                  <a:pt x="2576" y="1103"/>
                </a:lnTo>
                <a:lnTo>
                  <a:pt x="2606" y="1141"/>
                </a:lnTo>
                <a:lnTo>
                  <a:pt x="2635" y="1181"/>
                </a:lnTo>
                <a:lnTo>
                  <a:pt x="2661" y="1222"/>
                </a:lnTo>
                <a:lnTo>
                  <a:pt x="2686" y="1266"/>
                </a:lnTo>
                <a:lnTo>
                  <a:pt x="2708" y="1309"/>
                </a:lnTo>
                <a:lnTo>
                  <a:pt x="2729" y="1354"/>
                </a:lnTo>
                <a:lnTo>
                  <a:pt x="2748" y="1401"/>
                </a:lnTo>
                <a:lnTo>
                  <a:pt x="2764" y="1449"/>
                </a:lnTo>
                <a:lnTo>
                  <a:pt x="2778" y="1497"/>
                </a:lnTo>
                <a:lnTo>
                  <a:pt x="2788" y="1546"/>
                </a:lnTo>
                <a:lnTo>
                  <a:pt x="2793" y="1571"/>
                </a:lnTo>
                <a:lnTo>
                  <a:pt x="2798" y="1597"/>
                </a:lnTo>
                <a:lnTo>
                  <a:pt x="2801" y="1622"/>
                </a:lnTo>
                <a:lnTo>
                  <a:pt x="2804" y="1648"/>
                </a:lnTo>
                <a:lnTo>
                  <a:pt x="2806" y="1673"/>
                </a:lnTo>
                <a:lnTo>
                  <a:pt x="2808" y="1699"/>
                </a:lnTo>
                <a:lnTo>
                  <a:pt x="2809" y="1726"/>
                </a:lnTo>
                <a:lnTo>
                  <a:pt x="2809" y="1752"/>
                </a:lnTo>
                <a:lnTo>
                  <a:pt x="2809" y="1779"/>
                </a:lnTo>
                <a:lnTo>
                  <a:pt x="2808" y="1804"/>
                </a:lnTo>
                <a:lnTo>
                  <a:pt x="2806" y="1831"/>
                </a:lnTo>
                <a:lnTo>
                  <a:pt x="2804" y="1857"/>
                </a:lnTo>
                <a:lnTo>
                  <a:pt x="2801" y="1882"/>
                </a:lnTo>
                <a:lnTo>
                  <a:pt x="2798" y="1908"/>
                </a:lnTo>
                <a:lnTo>
                  <a:pt x="2793" y="1933"/>
                </a:lnTo>
                <a:lnTo>
                  <a:pt x="2788" y="1958"/>
                </a:lnTo>
                <a:lnTo>
                  <a:pt x="2778" y="2008"/>
                </a:lnTo>
                <a:lnTo>
                  <a:pt x="2764" y="2056"/>
                </a:lnTo>
                <a:lnTo>
                  <a:pt x="2748" y="2103"/>
                </a:lnTo>
                <a:lnTo>
                  <a:pt x="2729" y="2149"/>
                </a:lnTo>
                <a:lnTo>
                  <a:pt x="2708" y="2195"/>
                </a:lnTo>
                <a:lnTo>
                  <a:pt x="2686" y="2239"/>
                </a:lnTo>
                <a:lnTo>
                  <a:pt x="2661" y="2281"/>
                </a:lnTo>
                <a:lnTo>
                  <a:pt x="2635" y="2323"/>
                </a:lnTo>
                <a:lnTo>
                  <a:pt x="2606" y="2363"/>
                </a:lnTo>
                <a:lnTo>
                  <a:pt x="2576" y="2401"/>
                </a:lnTo>
                <a:lnTo>
                  <a:pt x="2544" y="2439"/>
                </a:lnTo>
                <a:lnTo>
                  <a:pt x="2510" y="2474"/>
                </a:lnTo>
                <a:lnTo>
                  <a:pt x="2488" y="2496"/>
                </a:lnTo>
                <a:lnTo>
                  <a:pt x="2465" y="2517"/>
                </a:lnTo>
                <a:lnTo>
                  <a:pt x="2440" y="2538"/>
                </a:lnTo>
                <a:lnTo>
                  <a:pt x="2416" y="2558"/>
                </a:lnTo>
                <a:lnTo>
                  <a:pt x="2390" y="2577"/>
                </a:lnTo>
                <a:lnTo>
                  <a:pt x="2365" y="2595"/>
                </a:lnTo>
                <a:lnTo>
                  <a:pt x="2338" y="2612"/>
                </a:lnTo>
                <a:lnTo>
                  <a:pt x="2311" y="2629"/>
                </a:lnTo>
                <a:close/>
                <a:moveTo>
                  <a:pt x="4969" y="2053"/>
                </a:moveTo>
                <a:lnTo>
                  <a:pt x="4437" y="1746"/>
                </a:lnTo>
                <a:lnTo>
                  <a:pt x="4437" y="2349"/>
                </a:lnTo>
                <a:lnTo>
                  <a:pt x="4473" y="2341"/>
                </a:lnTo>
                <a:lnTo>
                  <a:pt x="4509" y="2332"/>
                </a:lnTo>
                <a:lnTo>
                  <a:pt x="4544" y="2322"/>
                </a:lnTo>
                <a:lnTo>
                  <a:pt x="4579" y="2310"/>
                </a:lnTo>
                <a:lnTo>
                  <a:pt x="4613" y="2297"/>
                </a:lnTo>
                <a:lnTo>
                  <a:pt x="4647" y="2283"/>
                </a:lnTo>
                <a:lnTo>
                  <a:pt x="4680" y="2267"/>
                </a:lnTo>
                <a:lnTo>
                  <a:pt x="4712" y="2251"/>
                </a:lnTo>
                <a:lnTo>
                  <a:pt x="4744" y="2233"/>
                </a:lnTo>
                <a:lnTo>
                  <a:pt x="4775" y="2214"/>
                </a:lnTo>
                <a:lnTo>
                  <a:pt x="4805" y="2195"/>
                </a:lnTo>
                <a:lnTo>
                  <a:pt x="4835" y="2174"/>
                </a:lnTo>
                <a:lnTo>
                  <a:pt x="4862" y="2151"/>
                </a:lnTo>
                <a:lnTo>
                  <a:pt x="4890" y="2129"/>
                </a:lnTo>
                <a:lnTo>
                  <a:pt x="4917" y="2105"/>
                </a:lnTo>
                <a:lnTo>
                  <a:pt x="4943" y="2080"/>
                </a:lnTo>
                <a:lnTo>
                  <a:pt x="4969" y="2053"/>
                </a:lnTo>
                <a:close/>
                <a:moveTo>
                  <a:pt x="3870" y="1419"/>
                </a:moveTo>
                <a:lnTo>
                  <a:pt x="3314" y="1098"/>
                </a:lnTo>
                <a:lnTo>
                  <a:pt x="3304" y="1132"/>
                </a:lnTo>
                <a:lnTo>
                  <a:pt x="3296" y="1167"/>
                </a:lnTo>
                <a:lnTo>
                  <a:pt x="3288" y="1203"/>
                </a:lnTo>
                <a:lnTo>
                  <a:pt x="3282" y="1239"/>
                </a:lnTo>
                <a:lnTo>
                  <a:pt x="3277" y="1275"/>
                </a:lnTo>
                <a:lnTo>
                  <a:pt x="3273" y="1312"/>
                </a:lnTo>
                <a:lnTo>
                  <a:pt x="3271" y="1349"/>
                </a:lnTo>
                <a:lnTo>
                  <a:pt x="3270" y="1387"/>
                </a:lnTo>
                <a:lnTo>
                  <a:pt x="3271" y="1432"/>
                </a:lnTo>
                <a:lnTo>
                  <a:pt x="3275" y="1477"/>
                </a:lnTo>
                <a:lnTo>
                  <a:pt x="3280" y="1520"/>
                </a:lnTo>
                <a:lnTo>
                  <a:pt x="3286" y="1564"/>
                </a:lnTo>
                <a:lnTo>
                  <a:pt x="3295" y="1606"/>
                </a:lnTo>
                <a:lnTo>
                  <a:pt x="3305" y="1648"/>
                </a:lnTo>
                <a:lnTo>
                  <a:pt x="3318" y="1689"/>
                </a:lnTo>
                <a:lnTo>
                  <a:pt x="3332" y="1730"/>
                </a:lnTo>
                <a:lnTo>
                  <a:pt x="3870" y="1419"/>
                </a:lnTo>
                <a:close/>
                <a:moveTo>
                  <a:pt x="3493" y="766"/>
                </a:moveTo>
                <a:lnTo>
                  <a:pt x="4060" y="1092"/>
                </a:lnTo>
                <a:lnTo>
                  <a:pt x="4060" y="426"/>
                </a:lnTo>
                <a:lnTo>
                  <a:pt x="4024" y="433"/>
                </a:lnTo>
                <a:lnTo>
                  <a:pt x="3988" y="443"/>
                </a:lnTo>
                <a:lnTo>
                  <a:pt x="3952" y="454"/>
                </a:lnTo>
                <a:lnTo>
                  <a:pt x="3918" y="465"/>
                </a:lnTo>
                <a:lnTo>
                  <a:pt x="3884" y="478"/>
                </a:lnTo>
                <a:lnTo>
                  <a:pt x="3850" y="492"/>
                </a:lnTo>
                <a:lnTo>
                  <a:pt x="3818" y="507"/>
                </a:lnTo>
                <a:lnTo>
                  <a:pt x="3786" y="524"/>
                </a:lnTo>
                <a:lnTo>
                  <a:pt x="3754" y="542"/>
                </a:lnTo>
                <a:lnTo>
                  <a:pt x="3725" y="560"/>
                </a:lnTo>
                <a:lnTo>
                  <a:pt x="3695" y="580"/>
                </a:lnTo>
                <a:lnTo>
                  <a:pt x="3665" y="601"/>
                </a:lnTo>
                <a:lnTo>
                  <a:pt x="3637" y="623"/>
                </a:lnTo>
                <a:lnTo>
                  <a:pt x="3610" y="645"/>
                </a:lnTo>
                <a:lnTo>
                  <a:pt x="3583" y="670"/>
                </a:lnTo>
                <a:lnTo>
                  <a:pt x="3558" y="694"/>
                </a:lnTo>
                <a:lnTo>
                  <a:pt x="3525" y="729"/>
                </a:lnTo>
                <a:lnTo>
                  <a:pt x="3493" y="766"/>
                </a:lnTo>
                <a:close/>
                <a:moveTo>
                  <a:pt x="4625" y="1419"/>
                </a:moveTo>
                <a:lnTo>
                  <a:pt x="5168" y="1732"/>
                </a:lnTo>
                <a:lnTo>
                  <a:pt x="5182" y="1692"/>
                </a:lnTo>
                <a:lnTo>
                  <a:pt x="5194" y="1650"/>
                </a:lnTo>
                <a:lnTo>
                  <a:pt x="5205" y="1607"/>
                </a:lnTo>
                <a:lnTo>
                  <a:pt x="5214" y="1565"/>
                </a:lnTo>
                <a:lnTo>
                  <a:pt x="5221" y="1521"/>
                </a:lnTo>
                <a:lnTo>
                  <a:pt x="5225" y="1477"/>
                </a:lnTo>
                <a:lnTo>
                  <a:pt x="5228" y="1432"/>
                </a:lnTo>
                <a:lnTo>
                  <a:pt x="5230" y="1387"/>
                </a:lnTo>
                <a:lnTo>
                  <a:pt x="5230" y="1349"/>
                </a:lnTo>
                <a:lnTo>
                  <a:pt x="5227" y="1312"/>
                </a:lnTo>
                <a:lnTo>
                  <a:pt x="5223" y="1274"/>
                </a:lnTo>
                <a:lnTo>
                  <a:pt x="5219" y="1238"/>
                </a:lnTo>
                <a:lnTo>
                  <a:pt x="5212" y="1201"/>
                </a:lnTo>
                <a:lnTo>
                  <a:pt x="5205" y="1166"/>
                </a:lnTo>
                <a:lnTo>
                  <a:pt x="5195" y="1131"/>
                </a:lnTo>
                <a:lnTo>
                  <a:pt x="5186" y="1096"/>
                </a:lnTo>
                <a:lnTo>
                  <a:pt x="4625" y="1419"/>
                </a:lnTo>
                <a:close/>
                <a:moveTo>
                  <a:pt x="4060" y="1746"/>
                </a:moveTo>
                <a:lnTo>
                  <a:pt x="3530" y="2051"/>
                </a:lnTo>
                <a:lnTo>
                  <a:pt x="3558" y="2080"/>
                </a:lnTo>
                <a:lnTo>
                  <a:pt x="3583" y="2105"/>
                </a:lnTo>
                <a:lnTo>
                  <a:pt x="3610" y="2128"/>
                </a:lnTo>
                <a:lnTo>
                  <a:pt x="3637" y="2151"/>
                </a:lnTo>
                <a:lnTo>
                  <a:pt x="3665" y="2173"/>
                </a:lnTo>
                <a:lnTo>
                  <a:pt x="3695" y="2194"/>
                </a:lnTo>
                <a:lnTo>
                  <a:pt x="3725" y="2214"/>
                </a:lnTo>
                <a:lnTo>
                  <a:pt x="3754" y="2232"/>
                </a:lnTo>
                <a:lnTo>
                  <a:pt x="3786" y="2250"/>
                </a:lnTo>
                <a:lnTo>
                  <a:pt x="3818" y="2266"/>
                </a:lnTo>
                <a:lnTo>
                  <a:pt x="3850" y="2282"/>
                </a:lnTo>
                <a:lnTo>
                  <a:pt x="3884" y="2296"/>
                </a:lnTo>
                <a:lnTo>
                  <a:pt x="3918" y="2309"/>
                </a:lnTo>
                <a:lnTo>
                  <a:pt x="3952" y="2321"/>
                </a:lnTo>
                <a:lnTo>
                  <a:pt x="3988" y="2331"/>
                </a:lnTo>
                <a:lnTo>
                  <a:pt x="4024" y="2341"/>
                </a:lnTo>
                <a:lnTo>
                  <a:pt x="4060" y="2348"/>
                </a:lnTo>
                <a:lnTo>
                  <a:pt x="4060" y="1746"/>
                </a:lnTo>
                <a:close/>
                <a:moveTo>
                  <a:pt x="4437" y="1092"/>
                </a:moveTo>
                <a:lnTo>
                  <a:pt x="5006" y="763"/>
                </a:lnTo>
                <a:lnTo>
                  <a:pt x="4975" y="728"/>
                </a:lnTo>
                <a:lnTo>
                  <a:pt x="4943" y="694"/>
                </a:lnTo>
                <a:lnTo>
                  <a:pt x="4917" y="669"/>
                </a:lnTo>
                <a:lnTo>
                  <a:pt x="4890" y="645"/>
                </a:lnTo>
                <a:lnTo>
                  <a:pt x="4862" y="622"/>
                </a:lnTo>
                <a:lnTo>
                  <a:pt x="4835" y="601"/>
                </a:lnTo>
                <a:lnTo>
                  <a:pt x="4805" y="579"/>
                </a:lnTo>
                <a:lnTo>
                  <a:pt x="4775" y="559"/>
                </a:lnTo>
                <a:lnTo>
                  <a:pt x="4744" y="541"/>
                </a:lnTo>
                <a:lnTo>
                  <a:pt x="4712" y="523"/>
                </a:lnTo>
                <a:lnTo>
                  <a:pt x="4680" y="506"/>
                </a:lnTo>
                <a:lnTo>
                  <a:pt x="4647" y="491"/>
                </a:lnTo>
                <a:lnTo>
                  <a:pt x="4613" y="477"/>
                </a:lnTo>
                <a:lnTo>
                  <a:pt x="4579" y="463"/>
                </a:lnTo>
                <a:lnTo>
                  <a:pt x="4544" y="453"/>
                </a:lnTo>
                <a:lnTo>
                  <a:pt x="4509" y="442"/>
                </a:lnTo>
                <a:lnTo>
                  <a:pt x="4473" y="432"/>
                </a:lnTo>
                <a:lnTo>
                  <a:pt x="4437" y="425"/>
                </a:lnTo>
                <a:lnTo>
                  <a:pt x="4437" y="1092"/>
                </a:lnTo>
                <a:close/>
                <a:moveTo>
                  <a:pt x="2318" y="2243"/>
                </a:moveTo>
                <a:lnTo>
                  <a:pt x="1925" y="2016"/>
                </a:lnTo>
                <a:lnTo>
                  <a:pt x="1925" y="2461"/>
                </a:lnTo>
                <a:lnTo>
                  <a:pt x="1953" y="2455"/>
                </a:lnTo>
                <a:lnTo>
                  <a:pt x="1979" y="2448"/>
                </a:lnTo>
                <a:lnTo>
                  <a:pt x="2005" y="2441"/>
                </a:lnTo>
                <a:lnTo>
                  <a:pt x="2030" y="2432"/>
                </a:lnTo>
                <a:lnTo>
                  <a:pt x="2056" y="2423"/>
                </a:lnTo>
                <a:lnTo>
                  <a:pt x="2080" y="2412"/>
                </a:lnTo>
                <a:lnTo>
                  <a:pt x="2105" y="2400"/>
                </a:lnTo>
                <a:lnTo>
                  <a:pt x="2128" y="2389"/>
                </a:lnTo>
                <a:lnTo>
                  <a:pt x="2152" y="2376"/>
                </a:lnTo>
                <a:lnTo>
                  <a:pt x="2175" y="2362"/>
                </a:lnTo>
                <a:lnTo>
                  <a:pt x="2196" y="2347"/>
                </a:lnTo>
                <a:lnTo>
                  <a:pt x="2219" y="2331"/>
                </a:lnTo>
                <a:lnTo>
                  <a:pt x="2239" y="2315"/>
                </a:lnTo>
                <a:lnTo>
                  <a:pt x="2260" y="2298"/>
                </a:lnTo>
                <a:lnTo>
                  <a:pt x="2279" y="2281"/>
                </a:lnTo>
                <a:lnTo>
                  <a:pt x="2299" y="2262"/>
                </a:lnTo>
                <a:lnTo>
                  <a:pt x="2318" y="2243"/>
                </a:lnTo>
                <a:close/>
                <a:moveTo>
                  <a:pt x="1509" y="1776"/>
                </a:moveTo>
                <a:lnTo>
                  <a:pt x="1098" y="1539"/>
                </a:lnTo>
                <a:lnTo>
                  <a:pt x="1092" y="1565"/>
                </a:lnTo>
                <a:lnTo>
                  <a:pt x="1084" y="1590"/>
                </a:lnTo>
                <a:lnTo>
                  <a:pt x="1079" y="1616"/>
                </a:lnTo>
                <a:lnTo>
                  <a:pt x="1075" y="1643"/>
                </a:lnTo>
                <a:lnTo>
                  <a:pt x="1072" y="1670"/>
                </a:lnTo>
                <a:lnTo>
                  <a:pt x="1068" y="1697"/>
                </a:lnTo>
                <a:lnTo>
                  <a:pt x="1067" y="1725"/>
                </a:lnTo>
                <a:lnTo>
                  <a:pt x="1066" y="1752"/>
                </a:lnTo>
                <a:lnTo>
                  <a:pt x="1067" y="1785"/>
                </a:lnTo>
                <a:lnTo>
                  <a:pt x="1069" y="1818"/>
                </a:lnTo>
                <a:lnTo>
                  <a:pt x="1074" y="1850"/>
                </a:lnTo>
                <a:lnTo>
                  <a:pt x="1078" y="1882"/>
                </a:lnTo>
                <a:lnTo>
                  <a:pt x="1084" y="1914"/>
                </a:lnTo>
                <a:lnTo>
                  <a:pt x="1093" y="1945"/>
                </a:lnTo>
                <a:lnTo>
                  <a:pt x="1101" y="1975"/>
                </a:lnTo>
                <a:lnTo>
                  <a:pt x="1112" y="2004"/>
                </a:lnTo>
                <a:lnTo>
                  <a:pt x="1509" y="1776"/>
                </a:lnTo>
                <a:close/>
                <a:moveTo>
                  <a:pt x="1230" y="1295"/>
                </a:moveTo>
                <a:lnTo>
                  <a:pt x="1647" y="1535"/>
                </a:lnTo>
                <a:lnTo>
                  <a:pt x="1647" y="1044"/>
                </a:lnTo>
                <a:lnTo>
                  <a:pt x="1621" y="1050"/>
                </a:lnTo>
                <a:lnTo>
                  <a:pt x="1595" y="1056"/>
                </a:lnTo>
                <a:lnTo>
                  <a:pt x="1569" y="1065"/>
                </a:lnTo>
                <a:lnTo>
                  <a:pt x="1544" y="1073"/>
                </a:lnTo>
                <a:lnTo>
                  <a:pt x="1519" y="1083"/>
                </a:lnTo>
                <a:lnTo>
                  <a:pt x="1494" y="1092"/>
                </a:lnTo>
                <a:lnTo>
                  <a:pt x="1470" y="1104"/>
                </a:lnTo>
                <a:lnTo>
                  <a:pt x="1446" y="1116"/>
                </a:lnTo>
                <a:lnTo>
                  <a:pt x="1424" y="1130"/>
                </a:lnTo>
                <a:lnTo>
                  <a:pt x="1400" y="1143"/>
                </a:lnTo>
                <a:lnTo>
                  <a:pt x="1379" y="1157"/>
                </a:lnTo>
                <a:lnTo>
                  <a:pt x="1358" y="1173"/>
                </a:lnTo>
                <a:lnTo>
                  <a:pt x="1337" y="1189"/>
                </a:lnTo>
                <a:lnTo>
                  <a:pt x="1316" y="1206"/>
                </a:lnTo>
                <a:lnTo>
                  <a:pt x="1297" y="1223"/>
                </a:lnTo>
                <a:lnTo>
                  <a:pt x="1278" y="1241"/>
                </a:lnTo>
                <a:lnTo>
                  <a:pt x="1254" y="1267"/>
                </a:lnTo>
                <a:lnTo>
                  <a:pt x="1230" y="1295"/>
                </a:lnTo>
                <a:close/>
                <a:moveTo>
                  <a:pt x="2064" y="1776"/>
                </a:moveTo>
                <a:lnTo>
                  <a:pt x="2464" y="2007"/>
                </a:lnTo>
                <a:lnTo>
                  <a:pt x="2474" y="1977"/>
                </a:lnTo>
                <a:lnTo>
                  <a:pt x="2484" y="1946"/>
                </a:lnTo>
                <a:lnTo>
                  <a:pt x="2491" y="1915"/>
                </a:lnTo>
                <a:lnTo>
                  <a:pt x="2498" y="1883"/>
                </a:lnTo>
                <a:lnTo>
                  <a:pt x="2503" y="1851"/>
                </a:lnTo>
                <a:lnTo>
                  <a:pt x="2507" y="1818"/>
                </a:lnTo>
                <a:lnTo>
                  <a:pt x="2509" y="1785"/>
                </a:lnTo>
                <a:lnTo>
                  <a:pt x="2510" y="1752"/>
                </a:lnTo>
                <a:lnTo>
                  <a:pt x="2509" y="1725"/>
                </a:lnTo>
                <a:lnTo>
                  <a:pt x="2508" y="1697"/>
                </a:lnTo>
                <a:lnTo>
                  <a:pt x="2505" y="1669"/>
                </a:lnTo>
                <a:lnTo>
                  <a:pt x="2502" y="1642"/>
                </a:lnTo>
                <a:lnTo>
                  <a:pt x="2497" y="1615"/>
                </a:lnTo>
                <a:lnTo>
                  <a:pt x="2491" y="1589"/>
                </a:lnTo>
                <a:lnTo>
                  <a:pt x="2485" y="1563"/>
                </a:lnTo>
                <a:lnTo>
                  <a:pt x="2477" y="1537"/>
                </a:lnTo>
                <a:lnTo>
                  <a:pt x="2064" y="1776"/>
                </a:lnTo>
                <a:close/>
                <a:moveTo>
                  <a:pt x="1647" y="2016"/>
                </a:moveTo>
                <a:lnTo>
                  <a:pt x="1258" y="2242"/>
                </a:lnTo>
                <a:lnTo>
                  <a:pt x="1278" y="2262"/>
                </a:lnTo>
                <a:lnTo>
                  <a:pt x="1297" y="2280"/>
                </a:lnTo>
                <a:lnTo>
                  <a:pt x="1316" y="2298"/>
                </a:lnTo>
                <a:lnTo>
                  <a:pt x="1337" y="2315"/>
                </a:lnTo>
                <a:lnTo>
                  <a:pt x="1358" y="2331"/>
                </a:lnTo>
                <a:lnTo>
                  <a:pt x="1379" y="2346"/>
                </a:lnTo>
                <a:lnTo>
                  <a:pt x="1400" y="2361"/>
                </a:lnTo>
                <a:lnTo>
                  <a:pt x="1424" y="2375"/>
                </a:lnTo>
                <a:lnTo>
                  <a:pt x="1446" y="2388"/>
                </a:lnTo>
                <a:lnTo>
                  <a:pt x="1470" y="2400"/>
                </a:lnTo>
                <a:lnTo>
                  <a:pt x="1494" y="2411"/>
                </a:lnTo>
                <a:lnTo>
                  <a:pt x="1519" y="2422"/>
                </a:lnTo>
                <a:lnTo>
                  <a:pt x="1544" y="2431"/>
                </a:lnTo>
                <a:lnTo>
                  <a:pt x="1569" y="2440"/>
                </a:lnTo>
                <a:lnTo>
                  <a:pt x="1595" y="2447"/>
                </a:lnTo>
                <a:lnTo>
                  <a:pt x="1621" y="2455"/>
                </a:lnTo>
                <a:lnTo>
                  <a:pt x="1647" y="2460"/>
                </a:lnTo>
                <a:lnTo>
                  <a:pt x="1647" y="2016"/>
                </a:lnTo>
                <a:close/>
                <a:moveTo>
                  <a:pt x="1925" y="1535"/>
                </a:moveTo>
                <a:lnTo>
                  <a:pt x="2345" y="1292"/>
                </a:lnTo>
                <a:lnTo>
                  <a:pt x="2322" y="1267"/>
                </a:lnTo>
                <a:lnTo>
                  <a:pt x="2299" y="1241"/>
                </a:lnTo>
                <a:lnTo>
                  <a:pt x="2279" y="1223"/>
                </a:lnTo>
                <a:lnTo>
                  <a:pt x="2260" y="1205"/>
                </a:lnTo>
                <a:lnTo>
                  <a:pt x="2239" y="1189"/>
                </a:lnTo>
                <a:lnTo>
                  <a:pt x="2219" y="1172"/>
                </a:lnTo>
                <a:lnTo>
                  <a:pt x="2196" y="1157"/>
                </a:lnTo>
                <a:lnTo>
                  <a:pt x="2175" y="1142"/>
                </a:lnTo>
                <a:lnTo>
                  <a:pt x="2152" y="1129"/>
                </a:lnTo>
                <a:lnTo>
                  <a:pt x="2128" y="1116"/>
                </a:lnTo>
                <a:lnTo>
                  <a:pt x="2105" y="1103"/>
                </a:lnTo>
                <a:lnTo>
                  <a:pt x="2080" y="1092"/>
                </a:lnTo>
                <a:lnTo>
                  <a:pt x="2056" y="1082"/>
                </a:lnTo>
                <a:lnTo>
                  <a:pt x="2030" y="1072"/>
                </a:lnTo>
                <a:lnTo>
                  <a:pt x="2005" y="1064"/>
                </a:lnTo>
                <a:lnTo>
                  <a:pt x="1979" y="1056"/>
                </a:lnTo>
                <a:lnTo>
                  <a:pt x="1953" y="1049"/>
                </a:lnTo>
                <a:lnTo>
                  <a:pt x="1925" y="1043"/>
                </a:lnTo>
                <a:lnTo>
                  <a:pt x="1925" y="1535"/>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50" name="矩形 4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324.校园开学可爱卡通教育PPT模板"/>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2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2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2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3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3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3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3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3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3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3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3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3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4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4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42.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43.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44.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7"/>
</p:tagLst>
</file>

<file path=ppt/tags/tag4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1"/>
</p:tagLst>
</file>

<file path=ppt/tags/tag4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47.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48.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49.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50.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51.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52.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53.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54.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55.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56.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57.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58.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59.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60.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61.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6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6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6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6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6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6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68.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69.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heme/theme1.xml><?xml version="1.0" encoding="utf-8"?>
<a:theme xmlns:a="http://schemas.openxmlformats.org/drawingml/2006/main" name="A000120141119A01PPBG">
  <a:themeElements>
    <a:clrScheme name="自定义 121">
      <a:dk1>
        <a:srgbClr val="FFFFFF"/>
      </a:dk1>
      <a:lt1>
        <a:srgbClr val="4D4D4D"/>
      </a:lt1>
      <a:dk2>
        <a:srgbClr val="FFFFFF"/>
      </a:dk2>
      <a:lt2>
        <a:srgbClr val="4D4D4D"/>
      </a:lt2>
      <a:accent1>
        <a:srgbClr val="F03703"/>
      </a:accent1>
      <a:accent2>
        <a:srgbClr val="EF5263"/>
      </a:accent2>
      <a:accent3>
        <a:srgbClr val="FFAF0A"/>
      </a:accent3>
      <a:accent4>
        <a:srgbClr val="BD89B9"/>
      </a:accent4>
      <a:accent5>
        <a:srgbClr val="92D050"/>
      </a:accent5>
      <a:accent6>
        <a:srgbClr val="00AEC0"/>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2201</Words>
  <Application>Microsoft Office PowerPoint</Application>
  <PresentationFormat>宽屏</PresentationFormat>
  <Paragraphs>186</Paragraphs>
  <Slides>30</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等线</vt:lpstr>
      <vt:lpstr>等线 Light</vt:lpstr>
      <vt:lpstr>微软雅黑</vt:lpstr>
      <vt:lpstr>幼圆</vt:lpstr>
      <vt:lpstr>Arial</vt:lpstr>
      <vt:lpstr>Bernard MT Condensed</vt:lpstr>
      <vt:lpstr>Calibri</vt:lpstr>
      <vt:lpstr>Tempus Sans ITC</vt:lpstr>
      <vt:lpstr>Wingdings</vt:lpstr>
      <vt:lpstr>Wingdings 2</vt:lpstr>
      <vt:lpstr>A000120141119A01PPBG</vt:lpstr>
      <vt:lpstr>学校开学 可爱卡通教育模板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1324.校园开学可爱卡通教育PPT模板</dc:title>
  <dc:creator/>
  <cp:lastModifiedBy>天 下</cp:lastModifiedBy>
  <cp:revision>8</cp:revision>
  <dcterms:created xsi:type="dcterms:W3CDTF">2017-05-04T07:23:00Z</dcterms:created>
  <dcterms:modified xsi:type="dcterms:W3CDTF">2021-01-05T11:47:54Z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