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9" r:id="rId2"/>
    <p:sldId id="3230" r:id="rId3"/>
    <p:sldId id="3231" r:id="rId4"/>
    <p:sldId id="3192" r:id="rId5"/>
    <p:sldId id="3202" r:id="rId6"/>
    <p:sldId id="3198" r:id="rId7"/>
    <p:sldId id="3195" r:id="rId8"/>
    <p:sldId id="3232" r:id="rId9"/>
    <p:sldId id="3204" r:id="rId10"/>
    <p:sldId id="3197" r:id="rId11"/>
    <p:sldId id="3200" r:id="rId12"/>
    <p:sldId id="3191" r:id="rId13"/>
    <p:sldId id="3233" r:id="rId14"/>
    <p:sldId id="3196" r:id="rId15"/>
    <p:sldId id="3203" r:id="rId16"/>
    <p:sldId id="3193" r:id="rId17"/>
    <p:sldId id="3190" r:id="rId18"/>
    <p:sldId id="3234" r:id="rId19"/>
    <p:sldId id="3205" r:id="rId20"/>
    <p:sldId id="3199" r:id="rId21"/>
    <p:sldId id="3194" r:id="rId22"/>
    <p:sldId id="323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F7C"/>
    <a:srgbClr val="00BDBC"/>
    <a:srgbClr val="005081"/>
    <a:srgbClr val="F0A12C"/>
    <a:srgbClr val="FFFFFF"/>
    <a:srgbClr val="FE67BE"/>
    <a:srgbClr val="0FC7D3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4800" autoAdjust="0"/>
  </p:normalViewPr>
  <p:slideViewPr>
    <p:cSldViewPr>
      <p:cViewPr varScale="1">
        <p:scale>
          <a:sx n="108" d="100"/>
          <a:sy n="108" d="100"/>
        </p:scale>
        <p:origin x="792" y="108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童心飞扬 梦想起航</a:t>
            </a: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2290330"/>
            <a:ext cx="424193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xiazaii</a:t>
            </a:r>
            <a:endParaRPr lang="zh-CN" altLang="en-US" sz="1600" cap="all" spc="300" dirty="0">
              <a:solidFill>
                <a:srgbClr val="FA141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6994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76" grpId="0" bldLvl="0" animBg="1"/>
      <p:bldP spid="2877" grpId="0"/>
      <p:bldP spid="28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7"/>
            <a:ext cx="2418755" cy="745348"/>
            <a:chOff x="844734" y="1912933"/>
            <a:chExt cx="2287091" cy="684788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改文字内容，也可以直接复制你的内容到此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3048668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736216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218464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45400" y="3279248"/>
            <a:ext cx="3775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5399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75" y="1600100"/>
            <a:ext cx="8229222" cy="56325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333031" y="1888133"/>
            <a:ext cx="841222" cy="841222"/>
            <a:chOff x="3529981" y="507683"/>
            <a:chExt cx="598350" cy="598350"/>
          </a:xfrm>
        </p:grpSpPr>
        <p:sp>
          <p:nvSpPr>
            <p:cNvPr id="20" name="椭圆 1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65507" y="459499"/>
            <a:ext cx="1627369" cy="1548969"/>
            <a:chOff x="1369560" y="1867224"/>
            <a:chExt cx="1157526" cy="1101761"/>
          </a:xfrm>
        </p:grpSpPr>
        <p:sp>
          <p:nvSpPr>
            <p:cNvPr id="23" name="TextBox 34"/>
            <p:cNvSpPr txBox="1"/>
            <p:nvPr/>
          </p:nvSpPr>
          <p:spPr>
            <a:xfrm>
              <a:off x="1369560" y="1867224"/>
              <a:ext cx="1157526" cy="880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78700" y="2035570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8700" y="3094627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36956" y="5212742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81198" y="2997143"/>
            <a:ext cx="841222" cy="841222"/>
            <a:chOff x="3529981" y="507683"/>
            <a:chExt cx="598350" cy="598350"/>
          </a:xfrm>
        </p:grpSpPr>
        <p:sp>
          <p:nvSpPr>
            <p:cNvPr id="29" name="椭圆 2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89181" y="5094872"/>
            <a:ext cx="841222" cy="841222"/>
            <a:chOff x="3529981" y="507683"/>
            <a:chExt cx="598350" cy="598350"/>
          </a:xfrm>
        </p:grpSpPr>
        <p:sp>
          <p:nvSpPr>
            <p:cNvPr id="32" name="椭圆 3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25347" y="1832499"/>
            <a:ext cx="1056595" cy="4227475"/>
            <a:chOff x="5901014" y="1112411"/>
            <a:chExt cx="1056725" cy="4227997"/>
          </a:xfrm>
        </p:grpSpPr>
        <p:sp>
          <p:nvSpPr>
            <p:cNvPr id="35" name="弧形 34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78100" y="4054101"/>
            <a:ext cx="841222" cy="841222"/>
            <a:chOff x="3529981" y="507683"/>
            <a:chExt cx="598350" cy="598350"/>
          </a:xfrm>
        </p:grpSpPr>
        <p:sp>
          <p:nvSpPr>
            <p:cNvPr id="40" name="椭圆 3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636955" y="4153685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1663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880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2094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2290330"/>
            <a:ext cx="424193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600" cap="all" spc="30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xiazaii</a:t>
            </a:r>
            <a:endParaRPr lang="zh-CN" altLang="en-US" sz="1600" cap="all" spc="300" dirty="0">
              <a:solidFill>
                <a:srgbClr val="FA141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" grpId="0" bldLvl="0" animBg="1"/>
      <p:bldP spid="2877" grpId="0"/>
      <p:bldP spid="28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5647" y="1672109"/>
            <a:ext cx="3275961" cy="327596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14410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388815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388815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BC"/>
      </a:accent1>
      <a:accent2>
        <a:srgbClr val="005081"/>
      </a:accent2>
      <a:accent3>
        <a:srgbClr val="00BDBC"/>
      </a:accent3>
      <a:accent4>
        <a:srgbClr val="005081"/>
      </a:accent4>
      <a:accent5>
        <a:srgbClr val="00BDBC"/>
      </a:accent5>
      <a:accent6>
        <a:srgbClr val="005081"/>
      </a:accent6>
      <a:hlink>
        <a:srgbClr val="00BDBC"/>
      </a:hlink>
      <a:folHlink>
        <a:srgbClr val="0050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2119</Words>
  <Application>Microsoft Office PowerPoint</Application>
  <PresentationFormat>自定义</PresentationFormat>
  <Paragraphs>199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Arial</vt:lpstr>
      <vt:lpstr>Calibri</vt:lpstr>
      <vt:lpstr>Calibri Light</vt:lpstr>
      <vt:lpstr>Franklin Gothic Book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bt440.pptx</dc:title>
  <dc:creator/>
  <cp:lastModifiedBy/>
  <cp:revision>3</cp:revision>
  <dcterms:created xsi:type="dcterms:W3CDTF">2016-10-17T14:00:00Z</dcterms:created>
  <dcterms:modified xsi:type="dcterms:W3CDTF">2021-01-05T11:48:01Z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