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406" r:id="rId3"/>
    <p:sldId id="474" r:id="rId4"/>
    <p:sldId id="394" r:id="rId5"/>
    <p:sldId id="408" r:id="rId6"/>
    <p:sldId id="429" r:id="rId7"/>
    <p:sldId id="430" r:id="rId8"/>
    <p:sldId id="431" r:id="rId9"/>
    <p:sldId id="432" r:id="rId10"/>
    <p:sldId id="433" r:id="rId11"/>
    <p:sldId id="495" r:id="rId12"/>
    <p:sldId id="434" r:id="rId13"/>
    <p:sldId id="482" r:id="rId14"/>
    <p:sldId id="435" r:id="rId15"/>
    <p:sldId id="436" r:id="rId16"/>
    <p:sldId id="437" r:id="rId17"/>
    <p:sldId id="438" r:id="rId18"/>
    <p:sldId id="439" r:id="rId19"/>
    <p:sldId id="496" r:id="rId20"/>
    <p:sldId id="440" r:id="rId21"/>
    <p:sldId id="441" r:id="rId22"/>
    <p:sldId id="442" r:id="rId23"/>
    <p:sldId id="443" r:id="rId24"/>
    <p:sldId id="444" r:id="rId25"/>
    <p:sldId id="445" r:id="rId26"/>
    <p:sldId id="446" r:id="rId27"/>
    <p:sldId id="447" r:id="rId28"/>
    <p:sldId id="448" r:id="rId29"/>
    <p:sldId id="449" r:id="rId30"/>
    <p:sldId id="450" r:id="rId31"/>
    <p:sldId id="497" r:id="rId32"/>
    <p:sldId id="451" r:id="rId33"/>
    <p:sldId id="452" r:id="rId34"/>
    <p:sldId id="453" r:id="rId35"/>
    <p:sldId id="454" r:id="rId36"/>
    <p:sldId id="455" r:id="rId37"/>
    <p:sldId id="456" r:id="rId38"/>
    <p:sldId id="457" r:id="rId39"/>
    <p:sldId id="458" r:id="rId40"/>
    <p:sldId id="459" r:id="rId41"/>
    <p:sldId id="460" r:id="rId42"/>
    <p:sldId id="498" r:id="rId43"/>
  </p:sldIdLst>
  <p:sldSz cx="12196763" cy="6858000"/>
  <p:notesSz cx="6858000" cy="9144000"/>
  <p:custDataLst>
    <p:tags r:id="rId45"/>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5C2E00"/>
    <a:srgbClr val="996600"/>
    <a:srgbClr val="FF6600"/>
    <a:srgbClr val="FF9900"/>
    <a:srgbClr val="4F734D"/>
    <a:srgbClr val="26769A"/>
    <a:srgbClr val="990000"/>
    <a:srgbClr val="21A3D0"/>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3577" autoAdjust="0"/>
  </p:normalViewPr>
  <p:slideViewPr>
    <p:cSldViewPr snapToObjects="1">
      <p:cViewPr varScale="1">
        <p:scale>
          <a:sx n="106" d="100"/>
          <a:sy n="106" d="100"/>
        </p:scale>
        <p:origin x="702" y="156"/>
      </p:cViewPr>
      <p:guideLst>
        <p:guide orient="horz" pos="2142"/>
        <p:guide pos="384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2021/1/5</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14005" y="2420888"/>
            <a:ext cx="6334125" cy="863600"/>
          </a:xfrm>
        </p:spPr>
        <p:txBody>
          <a:bodyPr/>
          <a:lstStyle>
            <a:lvl1pPr algn="ctr">
              <a:defRPr sz="3600"/>
            </a:lvl1pPr>
          </a:lstStyle>
          <a:p>
            <a:pPr lvl="0"/>
            <a:r>
              <a:rPr lang="zh-CN" noProof="0"/>
              <a:t>单击此处编辑母版标题样式</a:t>
            </a:r>
          </a:p>
        </p:txBody>
      </p:sp>
      <p:sp>
        <p:nvSpPr>
          <p:cNvPr id="2051" name="Rectangle 3"/>
          <p:cNvSpPr>
            <a:spLocks noGrp="1" noChangeArrowheads="1"/>
          </p:cNvSpPr>
          <p:nvPr>
            <p:ph type="subTitle" idx="1"/>
          </p:nvPr>
        </p:nvSpPr>
        <p:spPr>
          <a:xfrm>
            <a:off x="2715593" y="3500388"/>
            <a:ext cx="6335712" cy="647700"/>
          </a:xfrm>
        </p:spPr>
        <p:txBody>
          <a:bodyPr/>
          <a:lstStyle>
            <a:lvl1pPr marL="0" indent="0" algn="ctr">
              <a:buFontTx/>
              <a:buNone/>
              <a:defRPr sz="2400"/>
            </a:lvl1pPr>
          </a:lstStyle>
          <a:p>
            <a:pPr lvl="0"/>
            <a:r>
              <a:rPr lang="zh-CN" noProof="0"/>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1797" y="908050"/>
            <a:ext cx="1051316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841797" y="1600200"/>
            <a:ext cx="1051316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400">
          <a:solidFill>
            <a:schemeClr val="bg1">
              <a:lumMod val="25000"/>
            </a:schemeClr>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5" cstate="print">
            <a:lum/>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5678" y="2895364"/>
            <a:ext cx="8653618" cy="2696981"/>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6093" y="-2427451"/>
            <a:ext cx="9423260" cy="7166076"/>
          </a:xfrm>
          <a:prstGeom prst="rect">
            <a:avLst/>
          </a:prstGeom>
        </p:spPr>
      </p:pic>
      <p:sp>
        <p:nvSpPr>
          <p:cNvPr id="28" name="Rectangle 3"/>
          <p:cNvSpPr>
            <a:spLocks noGrp="1" noChangeArrowheads="1"/>
          </p:cNvSpPr>
          <p:nvPr>
            <p:ph type="ctrTitle"/>
          </p:nvPr>
        </p:nvSpPr>
        <p:spPr>
          <a:xfrm>
            <a:off x="507839" y="776647"/>
            <a:ext cx="6166606" cy="1606983"/>
          </a:xfrm>
          <a:effectLst/>
        </p:spPr>
        <p:txBody>
          <a:bodyPr/>
          <a:lstStyle/>
          <a:p>
            <a:pPr algn="l"/>
            <a:r>
              <a:rPr lang="zh-CN" altLang="en-US" sz="4600" b="1" dirty="0">
                <a:solidFill>
                  <a:srgbClr val="F8F8F8"/>
                </a:solidFill>
              </a:rPr>
              <a:t>绿色环保节能减排低碳生活通用模板</a:t>
            </a:r>
            <a:endParaRPr lang="zh-CN" sz="4600" b="1" dirty="0">
              <a:solidFill>
                <a:srgbClr val="F8F8F8"/>
              </a:solidFill>
            </a:endParaRPr>
          </a:p>
        </p:txBody>
      </p:sp>
      <p:pic>
        <p:nvPicPr>
          <p:cNvPr id="3" name="黄雅诗 - 蝶舞(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1354965" y="213514"/>
            <a:ext cx="609600" cy="609600"/>
          </a:xfrm>
          <a:prstGeom prst="rect">
            <a:avLst/>
          </a:prstGeom>
        </p:spPr>
      </p:pic>
      <p:pic>
        <p:nvPicPr>
          <p:cNvPr id="4"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35656" y="386737"/>
            <a:ext cx="3861144" cy="4074574"/>
          </a:xfrm>
          <a:prstGeom prst="rect">
            <a:avLst/>
          </a:prstGeom>
        </p:spPr>
      </p:pic>
      <p:pic>
        <p:nvPicPr>
          <p:cNvPr id="5" name="图片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4152621"/>
            <a:ext cx="12196800" cy="2705379"/>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922302"/>
            <a:ext cx="2367133" cy="2535290"/>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659024"/>
            <a:ext cx="2121365" cy="2198976"/>
          </a:xfrm>
          <a:prstGeom prst="rect">
            <a:avLst/>
          </a:prstGeom>
        </p:spPr>
      </p:pic>
      <p:pic>
        <p:nvPicPr>
          <p:cNvPr id="15" name="图片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7564" y="2780928"/>
            <a:ext cx="730836" cy="989539"/>
          </a:xfrm>
          <a:prstGeom prst="rect">
            <a:avLst/>
          </a:prstGeom>
        </p:spPr>
      </p:pic>
      <p:sp>
        <p:nvSpPr>
          <p:cNvPr id="7" name="副标题 6"/>
          <p:cNvSpPr>
            <a:spLocks noGrp="1"/>
          </p:cNvSpPr>
          <p:nvPr>
            <p:ph type="subTitle" idx="1"/>
          </p:nvPr>
        </p:nvSpPr>
        <p:spPr/>
        <p:txBody>
          <a:bodyPr/>
          <a:lstStyle/>
          <a:p>
            <a:endParaRPr lang="zh-CN" altLang="en-US"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22" presetClass="entr" presetSubtype="8"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000" fill="hold"/>
                                        <p:tgtEl>
                                          <p:spTgt spid="4"/>
                                        </p:tgtEl>
                                        <p:attrNameLst>
                                          <p:attrName>ppt_x</p:attrName>
                                        </p:attrNameLst>
                                      </p:cBhvr>
                                      <p:tavLst>
                                        <p:tav tm="0">
                                          <p:val>
                                            <p:strVal val="1+#ppt_w/2"/>
                                          </p:val>
                                        </p:tav>
                                        <p:tav tm="100000">
                                          <p:val>
                                            <p:strVal val="#ppt_x"/>
                                          </p:val>
                                        </p:tav>
                                      </p:tavLst>
                                    </p:anim>
                                    <p:anim calcmode="lin" valueType="num">
                                      <p:cBhvr additive="base">
                                        <p:cTn id="31" dur="2000" fill="hold"/>
                                        <p:tgtEl>
                                          <p:spTgt spid="4"/>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3000" fill="hold"/>
                                        <p:tgtEl>
                                          <p:spTgt spid="16"/>
                                        </p:tgtEl>
                                        <p:attrNameLst>
                                          <p:attrName>ppt_w</p:attrName>
                                        </p:attrNameLst>
                                      </p:cBhvr>
                                      <p:tavLst>
                                        <p:tav tm="0">
                                          <p:val>
                                            <p:fltVal val="0"/>
                                          </p:val>
                                        </p:tav>
                                        <p:tav tm="100000">
                                          <p:val>
                                            <p:strVal val="#ppt_w"/>
                                          </p:val>
                                        </p:tav>
                                      </p:tavLst>
                                    </p:anim>
                                    <p:anim calcmode="lin" valueType="num">
                                      <p:cBhvr>
                                        <p:cTn id="36" dur="3000" fill="hold"/>
                                        <p:tgtEl>
                                          <p:spTgt spid="16"/>
                                        </p:tgtEl>
                                        <p:attrNameLst>
                                          <p:attrName>ppt_h</p:attrName>
                                        </p:attrNameLst>
                                      </p:cBhvr>
                                      <p:tavLst>
                                        <p:tav tm="0">
                                          <p:val>
                                            <p:fltVal val="0"/>
                                          </p:val>
                                        </p:tav>
                                        <p:tav tm="100000">
                                          <p:val>
                                            <p:strVal val="#ppt_h"/>
                                          </p:val>
                                        </p:tav>
                                      </p:tavLst>
                                    </p:anim>
                                    <p:animEffect transition="in" filter="fade">
                                      <p:cBhvr>
                                        <p:cTn id="37" dur="3000"/>
                                        <p:tgtEl>
                                          <p:spTgt spid="16"/>
                                        </p:tgtEl>
                                      </p:cBhvr>
                                    </p:animEffect>
                                  </p:childTnLst>
                                </p:cTn>
                              </p:par>
                              <p:par>
                                <p:cTn id="38" presetID="1"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37" presetClass="path" presetSubtype="0" accel="50000" decel="50000" fill="hold" nodeType="withEffect">
                                  <p:stCondLst>
                                    <p:cond delay="0"/>
                                  </p:stCondLst>
                                  <p:childTnLst>
                                    <p:animMotion origin="layout" path="M -0.52473 -4.53284E-6 L -0.38434 0.04001 C -0.35481 0.04903 -0.31083 0.05389 -0.26464 0.05389 C -0.21234 0.05389 -0.17018 0.04903 -0.14078 0.04001 L 4.7515E-6 -4.53284E-6 " pathEditMode="relative" rAng="0" ptsTypes="FffFF">
                                      <p:cBhvr>
                                        <p:cTn id="41" dur="2000" fill="hold"/>
                                        <p:tgtEl>
                                          <p:spTgt spid="15"/>
                                        </p:tgtEl>
                                        <p:attrNameLst>
                                          <p:attrName>ppt_x</p:attrName>
                                          <p:attrName>ppt_y</p:attrName>
                                        </p:attrNameLst>
                                      </p:cBhvr>
                                      <p:rCtr x="26230" y="2683"/>
                                    </p:animMotion>
                                  </p:childTnLst>
                                </p:cTn>
                              </p:par>
                            </p:childTnLst>
                          </p:cTn>
                        </p:par>
                        <p:par>
                          <p:cTn id="42" fill="hold">
                            <p:stCondLst>
                              <p:cond delay="7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8"/>
                                        </p:tgtEl>
                                        <p:attrNameLst>
                                          <p:attrName>ppt_y</p:attrName>
                                        </p:attrNameLst>
                                      </p:cBhvr>
                                      <p:tavLst>
                                        <p:tav tm="0">
                                          <p:val>
                                            <p:strVal val="#ppt_y"/>
                                          </p:val>
                                        </p:tav>
                                        <p:tav tm="100000">
                                          <p:val>
                                            <p:strVal val="#ppt_y"/>
                                          </p:val>
                                        </p:tav>
                                      </p:tavLst>
                                    </p:anim>
                                    <p:anim calcmode="lin" valueType="num">
                                      <p:cBhvr>
                                        <p:cTn id="4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remove" display="0">
                  <p:stCondLst>
                    <p:cond delay="indefinite"/>
                  </p:stCondLst>
                  <p:endCondLst>
                    <p:cond evt="onStopAudio" delay="0">
                      <p:tgtEl>
                        <p:sldTgt/>
                      </p:tgtEl>
                    </p:cond>
                  </p:endCondLst>
                </p:cTn>
                <p:tgtEl>
                  <p:spTgt spid="3"/>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l="19997" b="14523"/>
          <a:stretch>
            <a:fillRect/>
          </a:stretch>
        </p:blipFill>
        <p:spPr>
          <a:xfrm flipH="1">
            <a:off x="1192323" y="2710166"/>
            <a:ext cx="3096345" cy="2795761"/>
          </a:xfrm>
          <a:prstGeom prst="rect">
            <a:avLst/>
          </a:prstGeom>
        </p:spPr>
      </p:pic>
      <p:pic>
        <p:nvPicPr>
          <p:cNvPr id="7" name="Picture 37"/>
          <p:cNvPicPr>
            <a:picLocks noChangeAspect="1"/>
          </p:cNvPicPr>
          <p:nvPr/>
        </p:nvPicPr>
        <p:blipFill rotWithShape="1">
          <a:blip r:embed="rId4" cstate="print">
            <a:extLst>
              <a:ext uri="{28A0092B-C50C-407E-A947-70E740481C1C}">
                <a14:useLocalDpi xmlns:a14="http://schemas.microsoft.com/office/drawing/2010/main" val="0"/>
              </a:ext>
            </a:extLst>
          </a:blip>
          <a:srcRect l="4741" r="12990"/>
          <a:stretch>
            <a:fillRect/>
          </a:stretch>
        </p:blipFill>
        <p:spPr>
          <a:xfrm>
            <a:off x="4401441" y="2710166"/>
            <a:ext cx="3096344" cy="2795761"/>
          </a:xfrm>
          <a:prstGeom prst="rect">
            <a:avLst/>
          </a:prstGeom>
        </p:spPr>
      </p:pic>
      <p:pic>
        <p:nvPicPr>
          <p:cNvPr id="8"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610547" y="2710166"/>
            <a:ext cx="3096343" cy="2795761"/>
          </a:xfrm>
          <a:prstGeom prst="rect">
            <a:avLst/>
          </a:prstGeom>
        </p:spPr>
      </p:pic>
      <p:sp>
        <p:nvSpPr>
          <p:cNvPr id="9" name="Rectangle 18"/>
          <p:cNvSpPr/>
          <p:nvPr/>
        </p:nvSpPr>
        <p:spPr bwMode="auto">
          <a:xfrm>
            <a:off x="1192328" y="1488366"/>
            <a:ext cx="3096344" cy="1635038"/>
          </a:xfrm>
          <a:custGeom>
            <a:avLst/>
            <a:gdLst/>
            <a:ahLst/>
            <a:cxnLst/>
            <a:rect l="l" t="t" r="r" b="b"/>
            <a:pathLst>
              <a:path w="2926080" h="1545751">
                <a:moveTo>
                  <a:pt x="0" y="0"/>
                </a:moveTo>
                <a:lnTo>
                  <a:pt x="2926080" y="0"/>
                </a:lnTo>
                <a:lnTo>
                  <a:pt x="2926080" y="1097280"/>
                </a:lnTo>
                <a:lnTo>
                  <a:pt x="2487754" y="1097280"/>
                </a:lnTo>
                <a:lnTo>
                  <a:pt x="2003164" y="1545751"/>
                </a:lnTo>
                <a:lnTo>
                  <a:pt x="2001876" y="1097280"/>
                </a:lnTo>
                <a:lnTo>
                  <a:pt x="0" y="109728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492" tIns="139871" rIns="186492" bIns="139871" numCol="1" rtlCol="0" anchor="t" anchorCtr="0" compatLnSpc="1"/>
          <a:lstStyle/>
          <a:p>
            <a:pPr lvl="0" algn="ctr"/>
            <a:endParaRPr lang="en-US" altLang="zh-CN" sz="1600" dirty="0">
              <a:solidFill>
                <a:prstClr val="white"/>
              </a:solidFill>
              <a:latin typeface="+mn-ea"/>
            </a:endParaRPr>
          </a:p>
        </p:txBody>
      </p:sp>
      <p:sp>
        <p:nvSpPr>
          <p:cNvPr id="10" name="Rectangle 18"/>
          <p:cNvSpPr/>
          <p:nvPr/>
        </p:nvSpPr>
        <p:spPr bwMode="auto">
          <a:xfrm>
            <a:off x="4401441" y="1488366"/>
            <a:ext cx="3096344" cy="1635038"/>
          </a:xfrm>
          <a:custGeom>
            <a:avLst/>
            <a:gdLst/>
            <a:ahLst/>
            <a:cxnLst/>
            <a:rect l="l" t="t" r="r" b="b"/>
            <a:pathLst>
              <a:path w="2926080" h="1545751">
                <a:moveTo>
                  <a:pt x="0" y="0"/>
                </a:moveTo>
                <a:lnTo>
                  <a:pt x="2926080" y="0"/>
                </a:lnTo>
                <a:lnTo>
                  <a:pt x="2926080" y="1097280"/>
                </a:lnTo>
                <a:lnTo>
                  <a:pt x="2487754" y="1097280"/>
                </a:lnTo>
                <a:lnTo>
                  <a:pt x="2003164" y="1545751"/>
                </a:lnTo>
                <a:lnTo>
                  <a:pt x="2001876" y="1097280"/>
                </a:lnTo>
                <a:lnTo>
                  <a:pt x="0" y="109728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492" tIns="139871" rIns="186492" bIns="139871" numCol="1" rtlCol="0" anchor="t" anchorCtr="0" compatLnSpc="1"/>
          <a:lstStyle/>
          <a:p>
            <a:pPr lvl="0" algn="ctr"/>
            <a:endParaRPr lang="en-US" altLang="zh-CN" sz="1600" dirty="0">
              <a:solidFill>
                <a:prstClr val="white"/>
              </a:solidFill>
              <a:latin typeface="+mn-ea"/>
            </a:endParaRPr>
          </a:p>
        </p:txBody>
      </p:sp>
      <p:sp>
        <p:nvSpPr>
          <p:cNvPr id="11" name="Rectangle 18"/>
          <p:cNvSpPr/>
          <p:nvPr/>
        </p:nvSpPr>
        <p:spPr bwMode="auto">
          <a:xfrm>
            <a:off x="7610549" y="1488366"/>
            <a:ext cx="3096344" cy="1635038"/>
          </a:xfrm>
          <a:custGeom>
            <a:avLst/>
            <a:gdLst/>
            <a:ahLst/>
            <a:cxnLst/>
            <a:rect l="l" t="t" r="r" b="b"/>
            <a:pathLst>
              <a:path w="2926080" h="1545751">
                <a:moveTo>
                  <a:pt x="0" y="0"/>
                </a:moveTo>
                <a:lnTo>
                  <a:pt x="2926080" y="0"/>
                </a:lnTo>
                <a:lnTo>
                  <a:pt x="2926080" y="1097280"/>
                </a:lnTo>
                <a:lnTo>
                  <a:pt x="2487754" y="1097280"/>
                </a:lnTo>
                <a:lnTo>
                  <a:pt x="2003164" y="1545751"/>
                </a:lnTo>
                <a:lnTo>
                  <a:pt x="2001876" y="1097280"/>
                </a:lnTo>
                <a:lnTo>
                  <a:pt x="0" y="1097280"/>
                </a:lnTo>
                <a:close/>
              </a:path>
            </a:pathLst>
          </a:cu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92" tIns="139871" rIns="186492" bIns="139871" numCol="1" rtlCol="0" anchor="t" anchorCtr="0" compatLnSpc="1"/>
          <a:lstStyle/>
          <a:p>
            <a:pPr lvl="0" algn="ctr"/>
            <a:endParaRPr lang="en-US" altLang="zh-CN" sz="1600" dirty="0">
              <a:solidFill>
                <a:prstClr val="white"/>
              </a:solidFill>
              <a:latin typeface="+mn-ea"/>
            </a:endParaRPr>
          </a:p>
        </p:txBody>
      </p:sp>
      <p:sp>
        <p:nvSpPr>
          <p:cNvPr id="12" name="TextBox 11"/>
          <p:cNvSpPr txBox="1"/>
          <p:nvPr/>
        </p:nvSpPr>
        <p:spPr>
          <a:xfrm>
            <a:off x="1550450" y="1628800"/>
            <a:ext cx="2376264" cy="923330"/>
          </a:xfrm>
          <a:prstGeom prst="rect">
            <a:avLst/>
          </a:prstGeom>
          <a:noFill/>
        </p:spPr>
        <p:txBody>
          <a:bodyPr wrap="square" rtlCol="0">
            <a:spAutoFit/>
          </a:bodyPr>
          <a:lstStyle/>
          <a:p>
            <a:pPr lvl="0" algn="ctr"/>
            <a:r>
              <a:rPr lang="zh-CN" altLang="en-US" dirty="0">
                <a:solidFill>
                  <a:prstClr val="white"/>
                </a:solidFill>
                <a:latin typeface="+mn-ea"/>
                <a:ea typeface="+mn-ea"/>
              </a:rPr>
              <a:t>单击此处添加文本</a:t>
            </a:r>
            <a:endParaRPr lang="en-US" altLang="zh-CN" dirty="0">
              <a:solidFill>
                <a:prstClr val="white"/>
              </a:solidFill>
              <a:latin typeface="+mn-ea"/>
              <a:ea typeface="+mn-ea"/>
            </a:endParaRPr>
          </a:p>
          <a:p>
            <a:pPr lvl="0" algn="ctr"/>
            <a:r>
              <a:rPr lang="zh-CN" altLang="en-US" dirty="0">
                <a:solidFill>
                  <a:prstClr val="white"/>
                </a:solidFill>
                <a:latin typeface="+mn-ea"/>
                <a:ea typeface="+mn-ea"/>
              </a:rPr>
              <a:t>单击此处添加文本</a:t>
            </a:r>
            <a:endParaRPr lang="en-US" altLang="zh-CN" dirty="0">
              <a:solidFill>
                <a:prstClr val="white"/>
              </a:solidFill>
              <a:latin typeface="+mn-ea"/>
              <a:ea typeface="+mn-ea"/>
            </a:endParaRPr>
          </a:p>
          <a:p>
            <a:pPr algn="ctr"/>
            <a:r>
              <a:rPr lang="zh-CN" altLang="en-US" dirty="0">
                <a:solidFill>
                  <a:prstClr val="white"/>
                </a:solidFill>
                <a:latin typeface="+mn-ea"/>
                <a:ea typeface="+mn-ea"/>
              </a:rPr>
              <a:t>单击此处添加文本</a:t>
            </a:r>
            <a:endParaRPr lang="zh-CN" altLang="en-US" dirty="0">
              <a:latin typeface="+mn-ea"/>
              <a:ea typeface="+mn-ea"/>
            </a:endParaRPr>
          </a:p>
        </p:txBody>
      </p:sp>
      <p:sp>
        <p:nvSpPr>
          <p:cNvPr id="13" name="TextBox 12"/>
          <p:cNvSpPr txBox="1"/>
          <p:nvPr/>
        </p:nvSpPr>
        <p:spPr>
          <a:xfrm>
            <a:off x="4719319" y="1628800"/>
            <a:ext cx="2376264" cy="923330"/>
          </a:xfrm>
          <a:prstGeom prst="rect">
            <a:avLst/>
          </a:prstGeom>
          <a:noFill/>
        </p:spPr>
        <p:txBody>
          <a:bodyPr wrap="square" rtlCol="0">
            <a:spAutoFit/>
          </a:bodyPr>
          <a:lstStyle/>
          <a:p>
            <a:pPr lvl="0" algn="ctr"/>
            <a:r>
              <a:rPr lang="zh-CN" altLang="en-US" dirty="0">
                <a:solidFill>
                  <a:prstClr val="white"/>
                </a:solidFill>
                <a:latin typeface="+mn-ea"/>
                <a:ea typeface="+mn-ea"/>
              </a:rPr>
              <a:t>单击此处添加文本</a:t>
            </a:r>
            <a:endParaRPr lang="en-US" altLang="zh-CN" dirty="0">
              <a:solidFill>
                <a:prstClr val="white"/>
              </a:solidFill>
              <a:latin typeface="+mn-ea"/>
              <a:ea typeface="+mn-ea"/>
            </a:endParaRPr>
          </a:p>
          <a:p>
            <a:pPr lvl="0" algn="ctr"/>
            <a:r>
              <a:rPr lang="zh-CN" altLang="en-US" dirty="0">
                <a:solidFill>
                  <a:prstClr val="white"/>
                </a:solidFill>
                <a:latin typeface="+mn-ea"/>
                <a:ea typeface="+mn-ea"/>
              </a:rPr>
              <a:t>单击此处添加文本</a:t>
            </a:r>
            <a:endParaRPr lang="en-US" altLang="zh-CN" dirty="0">
              <a:solidFill>
                <a:prstClr val="white"/>
              </a:solidFill>
              <a:latin typeface="+mn-ea"/>
              <a:ea typeface="+mn-ea"/>
            </a:endParaRPr>
          </a:p>
          <a:p>
            <a:pPr algn="ctr"/>
            <a:r>
              <a:rPr lang="zh-CN" altLang="en-US" dirty="0">
                <a:solidFill>
                  <a:prstClr val="white"/>
                </a:solidFill>
                <a:latin typeface="+mn-ea"/>
                <a:ea typeface="+mn-ea"/>
              </a:rPr>
              <a:t>单击此处添加文本</a:t>
            </a:r>
            <a:endParaRPr lang="zh-CN" altLang="en-US" dirty="0">
              <a:latin typeface="+mn-ea"/>
              <a:ea typeface="+mn-ea"/>
            </a:endParaRPr>
          </a:p>
        </p:txBody>
      </p:sp>
      <p:sp>
        <p:nvSpPr>
          <p:cNvPr id="14" name="TextBox 13"/>
          <p:cNvSpPr txBox="1"/>
          <p:nvPr/>
        </p:nvSpPr>
        <p:spPr>
          <a:xfrm>
            <a:off x="7951250" y="1628800"/>
            <a:ext cx="2376264" cy="923330"/>
          </a:xfrm>
          <a:prstGeom prst="rect">
            <a:avLst/>
          </a:prstGeom>
          <a:noFill/>
        </p:spPr>
        <p:txBody>
          <a:bodyPr wrap="square" rtlCol="0">
            <a:spAutoFit/>
          </a:bodyPr>
          <a:lstStyle/>
          <a:p>
            <a:pPr lvl="0" algn="ctr"/>
            <a:r>
              <a:rPr lang="zh-CN" altLang="en-US" dirty="0">
                <a:solidFill>
                  <a:prstClr val="white"/>
                </a:solidFill>
                <a:latin typeface="+mn-ea"/>
                <a:ea typeface="+mn-ea"/>
              </a:rPr>
              <a:t>单击此处添加文本</a:t>
            </a:r>
            <a:endParaRPr lang="en-US" altLang="zh-CN" dirty="0">
              <a:solidFill>
                <a:prstClr val="white"/>
              </a:solidFill>
              <a:latin typeface="+mn-ea"/>
              <a:ea typeface="+mn-ea"/>
            </a:endParaRPr>
          </a:p>
          <a:p>
            <a:pPr lvl="0" algn="ctr"/>
            <a:r>
              <a:rPr lang="zh-CN" altLang="en-US" dirty="0">
                <a:solidFill>
                  <a:prstClr val="white"/>
                </a:solidFill>
                <a:latin typeface="+mn-ea"/>
                <a:ea typeface="+mn-ea"/>
              </a:rPr>
              <a:t>单击此处添加文本</a:t>
            </a:r>
            <a:endParaRPr lang="en-US" altLang="zh-CN" dirty="0">
              <a:solidFill>
                <a:prstClr val="white"/>
              </a:solidFill>
              <a:latin typeface="+mn-ea"/>
              <a:ea typeface="+mn-ea"/>
            </a:endParaRPr>
          </a:p>
          <a:p>
            <a:pPr algn="ctr"/>
            <a:r>
              <a:rPr lang="zh-CN" altLang="en-US" dirty="0">
                <a:solidFill>
                  <a:prstClr val="white"/>
                </a:solidFill>
                <a:latin typeface="+mn-ea"/>
                <a:ea typeface="+mn-ea"/>
              </a:rPr>
              <a:t>单击此处添加文本</a:t>
            </a:r>
            <a:endParaRPr lang="zh-CN" altLang="en-US" dirty="0">
              <a:latin typeface="+mn-ea"/>
              <a:ea typeface="+mn-ea"/>
            </a:endParaRPr>
          </a:p>
        </p:txBody>
      </p:sp>
      <p:sp>
        <p:nvSpPr>
          <p:cNvPr id="15" name="TextBox 14"/>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16" name="直接连接符 15"/>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组合 16"/>
          <p:cNvGrpSpPr/>
          <p:nvPr/>
        </p:nvGrpSpPr>
        <p:grpSpPr>
          <a:xfrm>
            <a:off x="153943" y="233850"/>
            <a:ext cx="1074018" cy="536250"/>
            <a:chOff x="4662492" y="2938459"/>
            <a:chExt cx="1119183" cy="558799"/>
          </a:xfrm>
        </p:grpSpPr>
        <p:sp>
          <p:nvSpPr>
            <p:cNvPr id="18"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300"/>
                                        <p:tgtEl>
                                          <p:spTgt spid="16"/>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anim calcmode="lin" valueType="num">
                                      <p:cBhvr>
                                        <p:cTn id="17" dur="3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15"/>
                                        </p:tgtEl>
                                      </p:cBhvr>
                                    </p:animEffect>
                                  </p:childTnLst>
                                </p:cTn>
                              </p:par>
                            </p:childTnLst>
                          </p:cTn>
                        </p:par>
                        <p:par>
                          <p:cTn id="20" fill="hold">
                            <p:stCondLst>
                              <p:cond delay="1080"/>
                            </p:stCondLst>
                            <p:childTnLst>
                              <p:par>
                                <p:cTn id="21" presetID="47"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158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208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90"/>
                                          </p:val>
                                        </p:tav>
                                        <p:tav tm="100000">
                                          <p:val>
                                            <p:fltVal val="0"/>
                                          </p:val>
                                        </p:tav>
                                      </p:tavLst>
                                    </p:anim>
                                    <p:animEffect transition="in" filter="fade">
                                      <p:cBhvr>
                                        <p:cTn id="38" dur="500"/>
                                        <p:tgtEl>
                                          <p:spTgt spid="12"/>
                                        </p:tgtEl>
                                      </p:cBhvr>
                                    </p:animEffect>
                                  </p:childTnLst>
                                </p:cTn>
                              </p:par>
                            </p:childTnLst>
                          </p:cTn>
                        </p:par>
                        <p:par>
                          <p:cTn id="39" fill="hold">
                            <p:stCondLst>
                              <p:cond delay="2580"/>
                            </p:stCondLst>
                            <p:childTnLst>
                              <p:par>
                                <p:cTn id="40" presetID="42"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childTnLst>
                          </p:cTn>
                        </p:par>
                        <p:par>
                          <p:cTn id="45" fill="hold">
                            <p:stCondLst>
                              <p:cond delay="3080"/>
                            </p:stCondLst>
                            <p:childTnLst>
                              <p:par>
                                <p:cTn id="46" presetID="47"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anim calcmode="lin" valueType="num">
                                      <p:cBhvr>
                                        <p:cTn id="49" dur="500" fill="hold"/>
                                        <p:tgtEl>
                                          <p:spTgt spid="10"/>
                                        </p:tgtEl>
                                        <p:attrNameLst>
                                          <p:attrName>ppt_x</p:attrName>
                                        </p:attrNameLst>
                                      </p:cBhvr>
                                      <p:tavLst>
                                        <p:tav tm="0">
                                          <p:val>
                                            <p:strVal val="#ppt_x"/>
                                          </p:val>
                                        </p:tav>
                                        <p:tav tm="100000">
                                          <p:val>
                                            <p:strVal val="#ppt_x"/>
                                          </p:val>
                                        </p:tav>
                                      </p:tavLst>
                                    </p:anim>
                                    <p:anim calcmode="lin" valueType="num">
                                      <p:cBhvr>
                                        <p:cTn id="50" dur="50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3580"/>
                            </p:stCondLst>
                            <p:childTnLst>
                              <p:par>
                                <p:cTn id="52" presetID="31"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 calcmode="lin" valueType="num">
                                      <p:cBhvr>
                                        <p:cTn id="56" dur="500" fill="hold"/>
                                        <p:tgtEl>
                                          <p:spTgt spid="13"/>
                                        </p:tgtEl>
                                        <p:attrNameLst>
                                          <p:attrName>style.rotation</p:attrName>
                                        </p:attrNameLst>
                                      </p:cBhvr>
                                      <p:tavLst>
                                        <p:tav tm="0">
                                          <p:val>
                                            <p:fltVal val="90"/>
                                          </p:val>
                                        </p:tav>
                                        <p:tav tm="100000">
                                          <p:val>
                                            <p:fltVal val="0"/>
                                          </p:val>
                                        </p:tav>
                                      </p:tavLst>
                                    </p:anim>
                                    <p:animEffect transition="in" filter="fade">
                                      <p:cBhvr>
                                        <p:cTn id="57" dur="500"/>
                                        <p:tgtEl>
                                          <p:spTgt spid="13"/>
                                        </p:tgtEl>
                                      </p:cBhvr>
                                    </p:animEffect>
                                  </p:childTnLst>
                                </p:cTn>
                              </p:par>
                            </p:childTnLst>
                          </p:cTn>
                        </p:par>
                        <p:par>
                          <p:cTn id="58" fill="hold">
                            <p:stCondLst>
                              <p:cond delay="4080"/>
                            </p:stCondLst>
                            <p:childTnLst>
                              <p:par>
                                <p:cTn id="59" presetID="42" presetClass="entr" presetSubtype="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anim calcmode="lin" valueType="num">
                                      <p:cBhvr>
                                        <p:cTn id="62" dur="500" fill="hold"/>
                                        <p:tgtEl>
                                          <p:spTgt spid="8"/>
                                        </p:tgtEl>
                                        <p:attrNameLst>
                                          <p:attrName>ppt_x</p:attrName>
                                        </p:attrNameLst>
                                      </p:cBhvr>
                                      <p:tavLst>
                                        <p:tav tm="0">
                                          <p:val>
                                            <p:strVal val="#ppt_x"/>
                                          </p:val>
                                        </p:tav>
                                        <p:tav tm="100000">
                                          <p:val>
                                            <p:strVal val="#ppt_x"/>
                                          </p:val>
                                        </p:tav>
                                      </p:tavLst>
                                    </p:anim>
                                    <p:anim calcmode="lin" valueType="num">
                                      <p:cBhvr>
                                        <p:cTn id="63" dur="500" fill="hold"/>
                                        <p:tgtEl>
                                          <p:spTgt spid="8"/>
                                        </p:tgtEl>
                                        <p:attrNameLst>
                                          <p:attrName>ppt_y</p:attrName>
                                        </p:attrNameLst>
                                      </p:cBhvr>
                                      <p:tavLst>
                                        <p:tav tm="0">
                                          <p:val>
                                            <p:strVal val="#ppt_y+.1"/>
                                          </p:val>
                                        </p:tav>
                                        <p:tav tm="100000">
                                          <p:val>
                                            <p:strVal val="#ppt_y"/>
                                          </p:val>
                                        </p:tav>
                                      </p:tavLst>
                                    </p:anim>
                                  </p:childTnLst>
                                </p:cTn>
                              </p:par>
                            </p:childTnLst>
                          </p:cTn>
                        </p:par>
                        <p:par>
                          <p:cTn id="64" fill="hold">
                            <p:stCondLst>
                              <p:cond delay="4580"/>
                            </p:stCondLst>
                            <p:childTnLst>
                              <p:par>
                                <p:cTn id="65" presetID="47"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1"/>
                                          </p:val>
                                        </p:tav>
                                        <p:tav tm="100000">
                                          <p:val>
                                            <p:strVal val="#ppt_y"/>
                                          </p:val>
                                        </p:tav>
                                      </p:tavLst>
                                    </p:anim>
                                  </p:childTnLst>
                                </p:cTn>
                              </p:par>
                            </p:childTnLst>
                          </p:cTn>
                        </p:par>
                        <p:par>
                          <p:cTn id="70" fill="hold">
                            <p:stCondLst>
                              <p:cond delay="5080"/>
                            </p:stCondLst>
                            <p:childTnLst>
                              <p:par>
                                <p:cTn id="71" presetID="31"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 calcmode="lin" valueType="num">
                                      <p:cBhvr>
                                        <p:cTn id="75" dur="500" fill="hold"/>
                                        <p:tgtEl>
                                          <p:spTgt spid="14"/>
                                        </p:tgtEl>
                                        <p:attrNameLst>
                                          <p:attrName>style.rotation</p:attrName>
                                        </p:attrNameLst>
                                      </p:cBhvr>
                                      <p:tavLst>
                                        <p:tav tm="0">
                                          <p:val>
                                            <p:fltVal val="90"/>
                                          </p:val>
                                        </p:tav>
                                        <p:tav tm="100000">
                                          <p:val>
                                            <p:fltVal val="0"/>
                                          </p:val>
                                        </p:tav>
                                      </p:tavLst>
                                    </p:anim>
                                    <p:animEffect transition="in" filter="fade">
                                      <p:cBhvr>
                                        <p:cTn id="7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4147" y="1464504"/>
            <a:ext cx="8247539" cy="3970565"/>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6613" y="562188"/>
            <a:ext cx="2093803" cy="2132104"/>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9869" y="3823930"/>
            <a:ext cx="2202322" cy="2227856"/>
          </a:xfrm>
          <a:prstGeom prst="rect">
            <a:avLst/>
          </a:prstGeom>
        </p:spPr>
      </p:pic>
      <p:sp>
        <p:nvSpPr>
          <p:cNvPr id="20" name="TextBox 19"/>
          <p:cNvSpPr txBox="1"/>
          <p:nvPr/>
        </p:nvSpPr>
        <p:spPr>
          <a:xfrm>
            <a:off x="3455547" y="2309571"/>
            <a:ext cx="5262979" cy="769441"/>
          </a:xfrm>
          <a:prstGeom prst="rect">
            <a:avLst/>
          </a:prstGeom>
          <a:noFill/>
        </p:spPr>
        <p:txBody>
          <a:bodyPr wrap="none" rtlCol="0">
            <a:spAutoFit/>
          </a:bodyPr>
          <a:lstStyle/>
          <a:p>
            <a:r>
              <a:rPr lang="zh-CN" altLang="en-US" sz="4400" b="1" dirty="0">
                <a:solidFill>
                  <a:srgbClr val="FFFF00"/>
                </a:solidFill>
                <a:latin typeface="微软雅黑" panose="020B0503020204020204" pitchFamily="34" charset="-122"/>
                <a:ea typeface="微软雅黑" panose="020B0503020204020204" pitchFamily="34" charset="-122"/>
              </a:rPr>
              <a:t>请输入第二部分标题</a:t>
            </a:r>
          </a:p>
        </p:txBody>
      </p:sp>
      <p:sp>
        <p:nvSpPr>
          <p:cNvPr id="40" name="TextBox 39"/>
          <p:cNvSpPr txBox="1"/>
          <p:nvPr/>
        </p:nvSpPr>
        <p:spPr>
          <a:xfrm>
            <a:off x="3455548" y="3284984"/>
            <a:ext cx="5046434" cy="707886"/>
          </a:xfrm>
          <a:prstGeom prst="rect">
            <a:avLst/>
          </a:prstGeom>
          <a:noFill/>
        </p:spPr>
        <p:txBody>
          <a:bodyPr wrap="square" rtlCol="0">
            <a:spAutoFit/>
          </a:bodyPr>
          <a:lstStyle/>
          <a:p>
            <a:r>
              <a:rPr lang="zh-CN" altLang="en-US" sz="2000" dirty="0">
                <a:solidFill>
                  <a:srgbClr val="F1EBD5"/>
                </a:solidFill>
                <a:latin typeface="微软雅黑" panose="020B0503020204020204" pitchFamily="34" charset="-122"/>
                <a:ea typeface="微软雅黑" panose="020B0503020204020204" pitchFamily="34" charset="-122"/>
              </a:rPr>
              <a:t>章节导语。这里可以用几句话描述本章的主要内容，也能给观众思维一个缓冲的时间。</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 calcmode="lin" valueType="num">
                                      <p:cBhvr>
                                        <p:cTn id="26" dur="500" fill="hold"/>
                                        <p:tgtEl>
                                          <p:spTgt spid="20"/>
                                        </p:tgtEl>
                                        <p:attrNameLst>
                                          <p:attrName>style.rotation</p:attrName>
                                        </p:attrNameLst>
                                      </p:cBhvr>
                                      <p:tavLst>
                                        <p:tav tm="0">
                                          <p:val>
                                            <p:fltVal val="90"/>
                                          </p:val>
                                        </p:tav>
                                        <p:tav tm="100000">
                                          <p:val>
                                            <p:fltVal val="0"/>
                                          </p:val>
                                        </p:tav>
                                      </p:tavLst>
                                    </p:anim>
                                    <p:animEffect transition="in" filter="fade">
                                      <p:cBhvr>
                                        <p:cTn id="27" dur="500"/>
                                        <p:tgtEl>
                                          <p:spTgt spid="2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 calcmode="lin" valueType="num">
                                      <p:cBhvr>
                                        <p:cTn id="32" dur="500" fill="hold"/>
                                        <p:tgtEl>
                                          <p:spTgt spid="40"/>
                                        </p:tgtEl>
                                        <p:attrNameLst>
                                          <p:attrName>style.rotation</p:attrName>
                                        </p:attrNameLst>
                                      </p:cBhvr>
                                      <p:tavLst>
                                        <p:tav tm="0">
                                          <p:val>
                                            <p:fltVal val="90"/>
                                          </p:val>
                                        </p:tav>
                                        <p:tav tm="100000">
                                          <p:val>
                                            <p:fltVal val="0"/>
                                          </p:val>
                                        </p:tav>
                                      </p:tavLst>
                                    </p:anim>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094705" y="1787857"/>
            <a:ext cx="6126122" cy="3710342"/>
          </a:xfrm>
          <a:prstGeom prst="rect">
            <a:avLst/>
          </a:prstGeom>
          <a:solidFill>
            <a:schemeClr val="tx1"/>
          </a:solidFill>
          <a:ln w="9525" cap="flat" cmpd="sng" algn="ctr">
            <a:noFill/>
            <a:prstDash val="solid"/>
            <a:round/>
            <a:headEnd type="none" w="med" len="med"/>
            <a:tailEnd type="none" w="med" len="med"/>
          </a:ln>
          <a:effectLst/>
        </p:spPr>
        <p:txBody>
          <a:bodyPr vert="horz" wrap="square" lIns="0" tIns="38079" rIns="0" bIns="38079" numCol="1" rtlCol="0" anchor="ctr" anchorCtr="0" compatLnSpc="1"/>
          <a:lstStyle/>
          <a:p>
            <a:pPr algn="ctr" defTabSz="685165" fontAlgn="base">
              <a:lnSpc>
                <a:spcPts val="2200"/>
              </a:lnSpc>
              <a:spcBef>
                <a:spcPct val="0"/>
              </a:spcBef>
              <a:spcAft>
                <a:spcPct val="0"/>
              </a:spcAft>
              <a:defRPr/>
            </a:pPr>
            <a:endParaRPr lang="en-US" sz="2000" kern="0" dirty="0">
              <a:ln w="3175">
                <a:noFill/>
              </a:ln>
              <a:gradFill>
                <a:gsLst>
                  <a:gs pos="0">
                    <a:srgbClr val="FFFFFF"/>
                  </a:gs>
                  <a:gs pos="100000">
                    <a:srgbClr val="FFFFFF"/>
                  </a:gs>
                </a:gsLst>
                <a:lin ang="0" scaled="1"/>
              </a:gradFill>
              <a:effectLst>
                <a:outerShdw blurRad="38100" dist="38100" dir="2700000" algn="tl">
                  <a:srgbClr val="000000">
                    <a:alpha val="43137"/>
                  </a:srgbClr>
                </a:outerShdw>
              </a:effectLst>
              <a:latin typeface="Segoe Condensed" pitchFamily="34" charset="0"/>
              <a:cs typeface="Arial" panose="020B0604020202020204" pitchFamily="34" charset="0"/>
            </a:endParaRPr>
          </a:p>
        </p:txBody>
      </p:sp>
      <p:pic>
        <p:nvPicPr>
          <p:cNvPr id="7"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1614"/>
          <a:stretch>
            <a:fillRect/>
          </a:stretch>
        </p:blipFill>
        <p:spPr>
          <a:xfrm flipH="1">
            <a:off x="973929" y="2292823"/>
            <a:ext cx="3780266" cy="2293551"/>
          </a:xfrm>
          <a:prstGeom prst="rect">
            <a:avLst/>
          </a:prstGeom>
          <a:gradFill>
            <a:gsLst>
              <a:gs pos="11667">
                <a:srgbClr val="000000"/>
              </a:gs>
              <a:gs pos="100000">
                <a:srgbClr val="000000">
                  <a:alpha val="0"/>
                </a:srgbClr>
              </a:gs>
            </a:gsLst>
            <a:lin ang="16200000" scaled="0"/>
          </a:gradFill>
          <a:ln w="25400" cap="flat" cmpd="sng" algn="ctr">
            <a:solidFill>
              <a:schemeClr val="bg1">
                <a:lumMod val="40000"/>
                <a:lumOff val="60000"/>
              </a:schemeClr>
            </a:solidFill>
            <a:prstDash val="solid"/>
            <a:headEnd type="none" w="med" len="med"/>
            <a:tailEnd type="none" w="med" len="med"/>
          </a:ln>
          <a:effectLst/>
        </p:spPr>
      </p:pic>
      <p:sp>
        <p:nvSpPr>
          <p:cNvPr id="8" name="Rectangle 25"/>
          <p:cNvSpPr/>
          <p:nvPr/>
        </p:nvSpPr>
        <p:spPr bwMode="auto">
          <a:xfrm>
            <a:off x="956589" y="4586374"/>
            <a:ext cx="4132667" cy="436002"/>
          </a:xfrm>
          <a:prstGeom prst="rect">
            <a:avLst/>
          </a:prstGeom>
          <a:solidFill>
            <a:schemeClr val="tx2"/>
          </a:solidFill>
          <a:ln w="25400" cap="flat" cmpd="sng" algn="ctr">
            <a:noFill/>
            <a:prstDash val="solid"/>
            <a:headEnd type="none" w="med" len="med"/>
            <a:tailEnd type="none" w="med" len="med"/>
          </a:ln>
          <a:effectLst/>
        </p:spPr>
        <p:txBody>
          <a:bodyPr vert="horz" wrap="square" lIns="182880" tIns="0" rIns="91436" bIns="91440" numCol="1" rtlCol="0" anchor="b" anchorCtr="0" compatLnSpc="1"/>
          <a:lstStyle/>
          <a:p>
            <a:pPr defTabSz="913765" fontAlgn="base">
              <a:lnSpc>
                <a:spcPct val="90000"/>
              </a:lnSpc>
              <a:spcBef>
                <a:spcPct val="0"/>
              </a:spcBef>
              <a:spcAft>
                <a:spcPct val="0"/>
              </a:spcAft>
              <a:defRPr/>
            </a:pPr>
            <a:r>
              <a:rPr lang="zh-CN" altLang="en-US" sz="2000" kern="0" dirty="0">
                <a:gradFill>
                  <a:gsLst>
                    <a:gs pos="11667">
                      <a:srgbClr val="FFFFFF"/>
                    </a:gs>
                    <a:gs pos="23000">
                      <a:srgbClr val="FFFFFF"/>
                    </a:gs>
                  </a:gsLst>
                  <a:lin ang="16200000" scaled="0"/>
                </a:gradFill>
                <a:latin typeface="+mj-ea"/>
                <a:ea typeface="+mj-ea"/>
              </a:rPr>
              <a:t>单击此处添加标题</a:t>
            </a:r>
            <a:endParaRPr lang="en-US" sz="2000" kern="0" dirty="0">
              <a:gradFill>
                <a:gsLst>
                  <a:gs pos="11667">
                    <a:srgbClr val="FFFFFF"/>
                  </a:gs>
                  <a:gs pos="23000">
                    <a:srgbClr val="FFFFFF"/>
                  </a:gs>
                </a:gsLst>
                <a:lin ang="16200000" scaled="0"/>
              </a:gradFill>
              <a:latin typeface="+mj-ea"/>
              <a:ea typeface="+mj-ea"/>
            </a:endParaRPr>
          </a:p>
        </p:txBody>
      </p:sp>
      <p:grpSp>
        <p:nvGrpSpPr>
          <p:cNvPr id="9" name="Group 7"/>
          <p:cNvGrpSpPr/>
          <p:nvPr/>
        </p:nvGrpSpPr>
        <p:grpSpPr>
          <a:xfrm>
            <a:off x="4657217" y="957935"/>
            <a:ext cx="437488" cy="5332351"/>
            <a:chOff x="3715443" y="1635109"/>
            <a:chExt cx="554901" cy="3939810"/>
          </a:xfrm>
          <a:solidFill>
            <a:schemeClr val="accent2"/>
          </a:solidFill>
        </p:grpSpPr>
        <p:sp>
          <p:nvSpPr>
            <p:cNvPr id="10" name="Trapezoid 27"/>
            <p:cNvSpPr/>
            <p:nvPr/>
          </p:nvSpPr>
          <p:spPr bwMode="auto">
            <a:xfrm rot="5400000">
              <a:off x="2996198" y="4300773"/>
              <a:ext cx="1993392" cy="554900"/>
            </a:xfrm>
            <a:custGeom>
              <a:avLst/>
              <a:gdLst>
                <a:gd name="connsiteX0" fmla="*/ 0 w 1993392"/>
                <a:gd name="connsiteY0" fmla="*/ 554898 h 554898"/>
                <a:gd name="connsiteX1" fmla="*/ 311980 w 1993392"/>
                <a:gd name="connsiteY1" fmla="*/ 0 h 554898"/>
                <a:gd name="connsiteX2" fmla="*/ 1681412 w 1993392"/>
                <a:gd name="connsiteY2" fmla="*/ 0 h 554898"/>
                <a:gd name="connsiteX3" fmla="*/ 1993392 w 1993392"/>
                <a:gd name="connsiteY3" fmla="*/ 554898 h 554898"/>
                <a:gd name="connsiteX4" fmla="*/ 0 w 1993392"/>
                <a:gd name="connsiteY4" fmla="*/ 554898 h 554898"/>
                <a:gd name="connsiteX0-1" fmla="*/ 0 w 1993392"/>
                <a:gd name="connsiteY0-2" fmla="*/ 554898 h 554898"/>
                <a:gd name="connsiteX1-3" fmla="*/ 830 w 1993392"/>
                <a:gd name="connsiteY1-4" fmla="*/ 0 h 554898"/>
                <a:gd name="connsiteX2-5" fmla="*/ 1681412 w 1993392"/>
                <a:gd name="connsiteY2-6" fmla="*/ 0 h 554898"/>
                <a:gd name="connsiteX3-7" fmla="*/ 1993392 w 1993392"/>
                <a:gd name="connsiteY3-8" fmla="*/ 554898 h 554898"/>
                <a:gd name="connsiteX4-9" fmla="*/ 0 w 1993392"/>
                <a:gd name="connsiteY4-10" fmla="*/ 554898 h 554898"/>
                <a:gd name="connsiteX0-11" fmla="*/ 0 w 1993392"/>
                <a:gd name="connsiteY0-12" fmla="*/ 554898 h 554898"/>
                <a:gd name="connsiteX1-13" fmla="*/ 830 w 1993392"/>
                <a:gd name="connsiteY1-14" fmla="*/ 0 h 554898"/>
                <a:gd name="connsiteX2-15" fmla="*/ 1363912 w 1993392"/>
                <a:gd name="connsiteY2-16" fmla="*/ 3175 h 554898"/>
                <a:gd name="connsiteX3-17" fmla="*/ 1993392 w 1993392"/>
                <a:gd name="connsiteY3-18" fmla="*/ 554898 h 554898"/>
                <a:gd name="connsiteX4-19" fmla="*/ 0 w 1993392"/>
                <a:gd name="connsiteY4-20" fmla="*/ 554898 h 554898"/>
                <a:gd name="connsiteX0-21" fmla="*/ 0 w 1993392"/>
                <a:gd name="connsiteY0-22" fmla="*/ 554898 h 554898"/>
                <a:gd name="connsiteX1-23" fmla="*/ 830 w 1993392"/>
                <a:gd name="connsiteY1-24" fmla="*/ 0 h 554898"/>
                <a:gd name="connsiteX2-25" fmla="*/ 1375819 w 1993392"/>
                <a:gd name="connsiteY2-26" fmla="*/ 3175 h 554898"/>
                <a:gd name="connsiteX3-27" fmla="*/ 1993392 w 1993392"/>
                <a:gd name="connsiteY3-28" fmla="*/ 554898 h 554898"/>
                <a:gd name="connsiteX4-29" fmla="*/ 0 w 1993392"/>
                <a:gd name="connsiteY4-30" fmla="*/ 554898 h 5548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3392" h="554898">
                  <a:moveTo>
                    <a:pt x="0" y="554898"/>
                  </a:moveTo>
                  <a:cubicBezTo>
                    <a:pt x="277" y="369932"/>
                    <a:pt x="553" y="184966"/>
                    <a:pt x="830" y="0"/>
                  </a:cubicBezTo>
                  <a:lnTo>
                    <a:pt x="1375819" y="3175"/>
                  </a:lnTo>
                  <a:lnTo>
                    <a:pt x="1993392" y="554898"/>
                  </a:lnTo>
                  <a:lnTo>
                    <a:pt x="0" y="554898"/>
                  </a:lnTo>
                  <a:close/>
                </a:path>
              </a:pathLst>
            </a:custGeom>
            <a:grpFill/>
            <a:ln w="1079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913765" fontAlgn="base">
                <a:lnSpc>
                  <a:spcPct val="90000"/>
                </a:lnSpc>
                <a:spcBef>
                  <a:spcPct val="0"/>
                </a:spcBef>
                <a:spcAft>
                  <a:spcPct val="0"/>
                </a:spcAft>
                <a:defRPr/>
              </a:pPr>
              <a:endParaRPr lang="en-US" sz="2000" kern="0" spc="-50" dirty="0">
                <a:gradFill>
                  <a:gsLst>
                    <a:gs pos="0">
                      <a:srgbClr val="FFFFFF"/>
                    </a:gs>
                    <a:gs pos="100000">
                      <a:srgbClr val="FFFFFF"/>
                    </a:gs>
                  </a:gsLst>
                  <a:lin ang="5400000" scaled="0"/>
                </a:gradFill>
                <a:latin typeface="Segoe UI" panose="020B0502040204020203"/>
              </a:endParaRPr>
            </a:p>
          </p:txBody>
        </p:sp>
        <p:sp>
          <p:nvSpPr>
            <p:cNvPr id="11" name="Trapezoid 27"/>
            <p:cNvSpPr/>
            <p:nvPr/>
          </p:nvSpPr>
          <p:spPr bwMode="auto">
            <a:xfrm rot="16200000" flipV="1">
              <a:off x="2996196" y="2354356"/>
              <a:ext cx="1993392" cy="554898"/>
            </a:xfrm>
            <a:custGeom>
              <a:avLst/>
              <a:gdLst>
                <a:gd name="connsiteX0" fmla="*/ 0 w 1993392"/>
                <a:gd name="connsiteY0" fmla="*/ 554898 h 554898"/>
                <a:gd name="connsiteX1" fmla="*/ 311980 w 1993392"/>
                <a:gd name="connsiteY1" fmla="*/ 0 h 554898"/>
                <a:gd name="connsiteX2" fmla="*/ 1681412 w 1993392"/>
                <a:gd name="connsiteY2" fmla="*/ 0 h 554898"/>
                <a:gd name="connsiteX3" fmla="*/ 1993392 w 1993392"/>
                <a:gd name="connsiteY3" fmla="*/ 554898 h 554898"/>
                <a:gd name="connsiteX4" fmla="*/ 0 w 1993392"/>
                <a:gd name="connsiteY4" fmla="*/ 554898 h 554898"/>
                <a:gd name="connsiteX0-1" fmla="*/ 0 w 1993392"/>
                <a:gd name="connsiteY0-2" fmla="*/ 554898 h 554898"/>
                <a:gd name="connsiteX1-3" fmla="*/ 830 w 1993392"/>
                <a:gd name="connsiteY1-4" fmla="*/ 0 h 554898"/>
                <a:gd name="connsiteX2-5" fmla="*/ 1681412 w 1993392"/>
                <a:gd name="connsiteY2-6" fmla="*/ 0 h 554898"/>
                <a:gd name="connsiteX3-7" fmla="*/ 1993392 w 1993392"/>
                <a:gd name="connsiteY3-8" fmla="*/ 554898 h 554898"/>
                <a:gd name="connsiteX4-9" fmla="*/ 0 w 1993392"/>
                <a:gd name="connsiteY4-10" fmla="*/ 554898 h 554898"/>
                <a:gd name="connsiteX0-11" fmla="*/ 0 w 1993392"/>
                <a:gd name="connsiteY0-12" fmla="*/ 554898 h 554898"/>
                <a:gd name="connsiteX1-13" fmla="*/ 830 w 1993392"/>
                <a:gd name="connsiteY1-14" fmla="*/ 0 h 554898"/>
                <a:gd name="connsiteX2-15" fmla="*/ 1363912 w 1993392"/>
                <a:gd name="connsiteY2-16" fmla="*/ 3175 h 554898"/>
                <a:gd name="connsiteX3-17" fmla="*/ 1993392 w 1993392"/>
                <a:gd name="connsiteY3-18" fmla="*/ 554898 h 554898"/>
                <a:gd name="connsiteX4-19" fmla="*/ 0 w 1993392"/>
                <a:gd name="connsiteY4-20" fmla="*/ 554898 h 554898"/>
                <a:gd name="connsiteX0-21" fmla="*/ 0 w 1993392"/>
                <a:gd name="connsiteY0-22" fmla="*/ 554898 h 554898"/>
                <a:gd name="connsiteX1-23" fmla="*/ 830 w 1993392"/>
                <a:gd name="connsiteY1-24" fmla="*/ 0 h 554898"/>
                <a:gd name="connsiteX2-25" fmla="*/ 1375819 w 1993392"/>
                <a:gd name="connsiteY2-26" fmla="*/ 3175 h 554898"/>
                <a:gd name="connsiteX3-27" fmla="*/ 1993392 w 1993392"/>
                <a:gd name="connsiteY3-28" fmla="*/ 554898 h 554898"/>
                <a:gd name="connsiteX4-29" fmla="*/ 0 w 1993392"/>
                <a:gd name="connsiteY4-30" fmla="*/ 554898 h 5548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3392" h="554898">
                  <a:moveTo>
                    <a:pt x="0" y="554898"/>
                  </a:moveTo>
                  <a:cubicBezTo>
                    <a:pt x="277" y="369932"/>
                    <a:pt x="553" y="184966"/>
                    <a:pt x="830" y="0"/>
                  </a:cubicBezTo>
                  <a:lnTo>
                    <a:pt x="1375819" y="3175"/>
                  </a:lnTo>
                  <a:lnTo>
                    <a:pt x="1993392" y="554898"/>
                  </a:lnTo>
                  <a:lnTo>
                    <a:pt x="0" y="554898"/>
                  </a:lnTo>
                  <a:close/>
                </a:path>
              </a:pathLst>
            </a:custGeom>
            <a:grpFill/>
            <a:ln w="1079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913765" fontAlgn="base">
                <a:lnSpc>
                  <a:spcPct val="90000"/>
                </a:lnSpc>
                <a:spcBef>
                  <a:spcPct val="0"/>
                </a:spcBef>
                <a:spcAft>
                  <a:spcPct val="0"/>
                </a:spcAft>
                <a:defRPr/>
              </a:pPr>
              <a:endParaRPr lang="en-US" sz="2000" kern="0" spc="-50" dirty="0">
                <a:gradFill>
                  <a:gsLst>
                    <a:gs pos="0">
                      <a:srgbClr val="FFFFFF"/>
                    </a:gs>
                    <a:gs pos="100000">
                      <a:srgbClr val="FFFFFF"/>
                    </a:gs>
                  </a:gsLst>
                  <a:lin ang="5400000" scaled="0"/>
                </a:gradFill>
                <a:latin typeface="Segoe UI" panose="020B0502040204020203"/>
              </a:endParaRPr>
            </a:p>
          </p:txBody>
        </p:sp>
      </p:grpSp>
      <p:sp>
        <p:nvSpPr>
          <p:cNvPr id="12" name="矩形 11"/>
          <p:cNvSpPr/>
          <p:nvPr/>
        </p:nvSpPr>
        <p:spPr>
          <a:xfrm>
            <a:off x="5360175" y="2312788"/>
            <a:ext cx="3142628" cy="1200329"/>
          </a:xfrm>
          <a:prstGeom prst="rect">
            <a:avLst/>
          </a:prstGeom>
        </p:spPr>
        <p:txBody>
          <a:bodyPr wrap="square">
            <a:spAutoFit/>
          </a:bodyPr>
          <a:lstStyle/>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endParaRPr lang="en-US" altLang="zh-CN" dirty="0">
              <a:solidFill>
                <a:srgbClr val="F8F8F8"/>
              </a:solidFill>
              <a:latin typeface="+mj-ea"/>
              <a:ea typeface="+mj-ea"/>
            </a:endParaRPr>
          </a:p>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endParaRPr lang="en-US" altLang="zh-CN" dirty="0">
              <a:solidFill>
                <a:srgbClr val="F8F8F8"/>
              </a:solidFill>
              <a:latin typeface="+mj-ea"/>
              <a:ea typeface="+mj-ea"/>
            </a:endParaRPr>
          </a:p>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endParaRPr lang="en-US" altLang="zh-CN" dirty="0">
              <a:solidFill>
                <a:srgbClr val="F8F8F8"/>
              </a:solidFill>
              <a:latin typeface="+mj-ea"/>
              <a:ea typeface="+mj-ea"/>
            </a:endParaRPr>
          </a:p>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p>
        </p:txBody>
      </p:sp>
      <p:sp>
        <p:nvSpPr>
          <p:cNvPr id="13" name="矩形 12"/>
          <p:cNvSpPr/>
          <p:nvPr/>
        </p:nvSpPr>
        <p:spPr>
          <a:xfrm>
            <a:off x="5373063" y="3888395"/>
            <a:ext cx="3142628" cy="1200329"/>
          </a:xfrm>
          <a:prstGeom prst="rect">
            <a:avLst/>
          </a:prstGeom>
        </p:spPr>
        <p:txBody>
          <a:bodyPr wrap="square">
            <a:spAutoFit/>
          </a:bodyPr>
          <a:lstStyle/>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endParaRPr lang="en-US" altLang="zh-CN" dirty="0">
              <a:solidFill>
                <a:srgbClr val="F8F8F8"/>
              </a:solidFill>
              <a:latin typeface="+mj-ea"/>
              <a:ea typeface="+mj-ea"/>
            </a:endParaRPr>
          </a:p>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endParaRPr lang="en-US" altLang="zh-CN" dirty="0">
              <a:solidFill>
                <a:srgbClr val="F8F8F8"/>
              </a:solidFill>
              <a:latin typeface="+mj-ea"/>
              <a:ea typeface="+mj-ea"/>
            </a:endParaRPr>
          </a:p>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endParaRPr lang="en-US" altLang="zh-CN" dirty="0">
              <a:solidFill>
                <a:srgbClr val="F8F8F8"/>
              </a:solidFill>
              <a:latin typeface="+mj-ea"/>
              <a:ea typeface="+mj-ea"/>
            </a:endParaRPr>
          </a:p>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p>
        </p:txBody>
      </p:sp>
      <p:sp>
        <p:nvSpPr>
          <p:cNvPr id="14" name="矩形 13"/>
          <p:cNvSpPr/>
          <p:nvPr/>
        </p:nvSpPr>
        <p:spPr>
          <a:xfrm>
            <a:off x="8077191" y="3888395"/>
            <a:ext cx="3142628" cy="1200329"/>
          </a:xfrm>
          <a:prstGeom prst="rect">
            <a:avLst/>
          </a:prstGeom>
        </p:spPr>
        <p:txBody>
          <a:bodyPr wrap="square">
            <a:spAutoFit/>
          </a:bodyPr>
          <a:lstStyle/>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endParaRPr lang="en-US" altLang="zh-CN" dirty="0">
              <a:solidFill>
                <a:srgbClr val="F8F8F8"/>
              </a:solidFill>
              <a:latin typeface="+mj-ea"/>
              <a:ea typeface="+mj-ea"/>
            </a:endParaRPr>
          </a:p>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endParaRPr lang="en-US" altLang="zh-CN" dirty="0">
              <a:solidFill>
                <a:srgbClr val="F8F8F8"/>
              </a:solidFill>
              <a:latin typeface="+mj-ea"/>
              <a:ea typeface="+mj-ea"/>
            </a:endParaRPr>
          </a:p>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endParaRPr lang="en-US" altLang="zh-CN" dirty="0">
              <a:solidFill>
                <a:srgbClr val="F8F8F8"/>
              </a:solidFill>
              <a:latin typeface="+mj-ea"/>
              <a:ea typeface="+mj-ea"/>
            </a:endParaRPr>
          </a:p>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p>
        </p:txBody>
      </p:sp>
      <p:sp>
        <p:nvSpPr>
          <p:cNvPr id="15" name="矩形 14"/>
          <p:cNvSpPr/>
          <p:nvPr/>
        </p:nvSpPr>
        <p:spPr>
          <a:xfrm>
            <a:off x="8066723" y="2312788"/>
            <a:ext cx="3142628" cy="1200329"/>
          </a:xfrm>
          <a:prstGeom prst="rect">
            <a:avLst/>
          </a:prstGeom>
        </p:spPr>
        <p:txBody>
          <a:bodyPr wrap="square">
            <a:spAutoFit/>
          </a:bodyPr>
          <a:lstStyle/>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endParaRPr lang="en-US" altLang="zh-CN" dirty="0">
              <a:solidFill>
                <a:srgbClr val="F8F8F8"/>
              </a:solidFill>
              <a:latin typeface="+mj-ea"/>
              <a:ea typeface="+mj-ea"/>
            </a:endParaRPr>
          </a:p>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endParaRPr lang="en-US" altLang="zh-CN" dirty="0">
              <a:solidFill>
                <a:srgbClr val="F8F8F8"/>
              </a:solidFill>
              <a:latin typeface="+mj-ea"/>
              <a:ea typeface="+mj-ea"/>
            </a:endParaRPr>
          </a:p>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endParaRPr lang="en-US" altLang="zh-CN" dirty="0">
              <a:solidFill>
                <a:srgbClr val="F8F8F8"/>
              </a:solidFill>
              <a:latin typeface="+mj-ea"/>
              <a:ea typeface="+mj-ea"/>
            </a:endParaRPr>
          </a:p>
          <a:p>
            <a:pPr marL="285750" lvl="0" indent="-285750">
              <a:buFont typeface="Arial" panose="020B0604020202020204" pitchFamily="34" charset="0"/>
              <a:buChar char="•"/>
            </a:pPr>
            <a:r>
              <a:rPr lang="zh-CN" altLang="en-US" dirty="0">
                <a:solidFill>
                  <a:srgbClr val="F8F8F8"/>
                </a:solidFill>
                <a:latin typeface="+mj-ea"/>
                <a:ea typeface="+mj-ea"/>
              </a:rPr>
              <a:t>单击此处添加文本</a:t>
            </a:r>
          </a:p>
        </p:txBody>
      </p:sp>
      <p:sp>
        <p:nvSpPr>
          <p:cNvPr id="16" name="TextBox 15"/>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17" name="直接连接符 16"/>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组合 17"/>
          <p:cNvGrpSpPr/>
          <p:nvPr/>
        </p:nvGrpSpPr>
        <p:grpSpPr>
          <a:xfrm>
            <a:off x="153943" y="233850"/>
            <a:ext cx="1074018" cy="536250"/>
            <a:chOff x="4662492" y="2938459"/>
            <a:chExt cx="1119183" cy="558799"/>
          </a:xfrm>
        </p:grpSpPr>
        <p:sp>
          <p:nvSpPr>
            <p:cNvPr id="20"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3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300"/>
                                        <p:tgtEl>
                                          <p:spTgt spid="1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3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16"/>
                                        </p:tgtEl>
                                        <p:attrNameLst>
                                          <p:attrName>ppt_y</p:attrName>
                                        </p:attrNameLst>
                                      </p:cBhvr>
                                      <p:tavLst>
                                        <p:tav tm="0">
                                          <p:val>
                                            <p:strVal val="#ppt_y"/>
                                          </p:val>
                                        </p:tav>
                                        <p:tav tm="100000">
                                          <p:val>
                                            <p:strVal val="#ppt_y"/>
                                          </p:val>
                                        </p:tav>
                                      </p:tavLst>
                                    </p:anim>
                                    <p:anim calcmode="lin" valueType="num">
                                      <p:cBhvr>
                                        <p:cTn id="17" dur="3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16"/>
                                        </p:tgtEl>
                                      </p:cBhvr>
                                    </p:animEffect>
                                  </p:childTnLst>
                                </p:cTn>
                              </p:par>
                            </p:childTnLst>
                          </p:cTn>
                        </p:par>
                        <p:par>
                          <p:cTn id="20" fill="hold">
                            <p:stCondLst>
                              <p:cond delay="108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2" fill="hold" nodeType="withEffect">
                                  <p:stCondLst>
                                    <p:cond delay="20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par>
                          <p:cTn id="30" fill="hold">
                            <p:stCondLst>
                              <p:cond delay="158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2080"/>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365964" y="1247833"/>
            <a:ext cx="3937562" cy="1338828"/>
          </a:xfrm>
          <a:prstGeom prst="rect">
            <a:avLst/>
          </a:prstGeom>
          <a:noFill/>
        </p:spPr>
        <p:txBody>
          <a:bodyPr wrap="square" rtlCol="0">
            <a:spAutoFit/>
          </a:bodyPr>
          <a:lstStyle/>
          <a:p>
            <a:pPr>
              <a:lnSpc>
                <a:spcPct val="150000"/>
              </a:lnSpc>
            </a:pPr>
            <a:r>
              <a:rPr lang="zh-CN" altLang="en-US" dirty="0">
                <a:solidFill>
                  <a:schemeClr val="tx2"/>
                </a:solidFill>
                <a:latin typeface="+mn-ea"/>
                <a:ea typeface="+mn-ea"/>
              </a:rPr>
              <a:t>这里输入您的文字这里输入您的文字这里输入您的文字这里输入您的文字这里输入您这里输入您的文字</a:t>
            </a:r>
          </a:p>
        </p:txBody>
      </p:sp>
      <p:grpSp>
        <p:nvGrpSpPr>
          <p:cNvPr id="56" name="组合 55"/>
          <p:cNvGrpSpPr/>
          <p:nvPr/>
        </p:nvGrpSpPr>
        <p:grpSpPr>
          <a:xfrm>
            <a:off x="2497981" y="1642245"/>
            <a:ext cx="7607300" cy="4565650"/>
            <a:chOff x="1706563" y="1090612"/>
            <a:chExt cx="7607300" cy="4565650"/>
          </a:xfrm>
          <a:solidFill>
            <a:schemeClr val="tx1"/>
          </a:solidFill>
        </p:grpSpPr>
        <p:sp>
          <p:nvSpPr>
            <p:cNvPr id="57" name="Freeform 613"/>
            <p:cNvSpPr>
              <a:spLocks noEditPoints="1"/>
            </p:cNvSpPr>
            <p:nvPr/>
          </p:nvSpPr>
          <p:spPr bwMode="auto">
            <a:xfrm>
              <a:off x="5049838" y="2849563"/>
              <a:ext cx="801688" cy="1449388"/>
            </a:xfrm>
            <a:custGeom>
              <a:avLst/>
              <a:gdLst>
                <a:gd name="T0" fmla="*/ 846 w 893"/>
                <a:gd name="T1" fmla="*/ 184 h 1613"/>
                <a:gd name="T2" fmla="*/ 765 w 893"/>
                <a:gd name="T3" fmla="*/ 894 h 1613"/>
                <a:gd name="T4" fmla="*/ 769 w 893"/>
                <a:gd name="T5" fmla="*/ 911 h 1613"/>
                <a:gd name="T6" fmla="*/ 771 w 893"/>
                <a:gd name="T7" fmla="*/ 913 h 1613"/>
                <a:gd name="T8" fmla="*/ 763 w 893"/>
                <a:gd name="T9" fmla="*/ 1043 h 1613"/>
                <a:gd name="T10" fmla="*/ 759 w 893"/>
                <a:gd name="T11" fmla="*/ 1568 h 1613"/>
                <a:gd name="T12" fmla="*/ 271 w 893"/>
                <a:gd name="T13" fmla="*/ 1568 h 1613"/>
                <a:gd name="T14" fmla="*/ 157 w 893"/>
                <a:gd name="T15" fmla="*/ 1456 h 1613"/>
                <a:gd name="T16" fmla="*/ 151 w 893"/>
                <a:gd name="T17" fmla="*/ 1452 h 1613"/>
                <a:gd name="T18" fmla="*/ 49 w 893"/>
                <a:gd name="T19" fmla="*/ 1355 h 1613"/>
                <a:gd name="T20" fmla="*/ 286 w 893"/>
                <a:gd name="T21" fmla="*/ 869 h 1613"/>
                <a:gd name="T22" fmla="*/ 491 w 893"/>
                <a:gd name="T23" fmla="*/ 871 h 1613"/>
                <a:gd name="T24" fmla="*/ 512 w 893"/>
                <a:gd name="T25" fmla="*/ 887 h 1613"/>
                <a:gd name="T26" fmla="*/ 628 w 893"/>
                <a:gd name="T27" fmla="*/ 887 h 1613"/>
                <a:gd name="T28" fmla="*/ 649 w 893"/>
                <a:gd name="T29" fmla="*/ 872 h 1613"/>
                <a:gd name="T30" fmla="*/ 690 w 893"/>
                <a:gd name="T31" fmla="*/ 872 h 1613"/>
                <a:gd name="T32" fmla="*/ 706 w 893"/>
                <a:gd name="T33" fmla="*/ 866 h 1613"/>
                <a:gd name="T34" fmla="*/ 713 w 893"/>
                <a:gd name="T35" fmla="*/ 850 h 1613"/>
                <a:gd name="T36" fmla="*/ 718 w 893"/>
                <a:gd name="T37" fmla="*/ 176 h 1613"/>
                <a:gd name="T38" fmla="*/ 711 w 893"/>
                <a:gd name="T39" fmla="*/ 160 h 1613"/>
                <a:gd name="T40" fmla="*/ 696 w 893"/>
                <a:gd name="T41" fmla="*/ 153 h 1613"/>
                <a:gd name="T42" fmla="*/ 455 w 893"/>
                <a:gd name="T43" fmla="*/ 152 h 1613"/>
                <a:gd name="T44" fmla="*/ 469 w 893"/>
                <a:gd name="T45" fmla="*/ 53 h 1613"/>
                <a:gd name="T46" fmla="*/ 832 w 893"/>
                <a:gd name="T47" fmla="*/ 167 h 1613"/>
                <a:gd name="T48" fmla="*/ 847 w 893"/>
                <a:gd name="T49" fmla="*/ 179 h 1613"/>
                <a:gd name="T50" fmla="*/ 846 w 893"/>
                <a:gd name="T51" fmla="*/ 184 h 1613"/>
                <a:gd name="T52" fmla="*/ 850 w 893"/>
                <a:gd name="T53" fmla="*/ 127 h 1613"/>
                <a:gd name="T54" fmla="*/ 847 w 893"/>
                <a:gd name="T55" fmla="*/ 126 h 1613"/>
                <a:gd name="T56" fmla="*/ 457 w 893"/>
                <a:gd name="T57" fmla="*/ 2 h 1613"/>
                <a:gd name="T58" fmla="*/ 439 w 893"/>
                <a:gd name="T59" fmla="*/ 5 h 1613"/>
                <a:gd name="T60" fmla="*/ 429 w 893"/>
                <a:gd name="T61" fmla="*/ 20 h 1613"/>
                <a:gd name="T62" fmla="*/ 407 w 893"/>
                <a:gd name="T63" fmla="*/ 170 h 1613"/>
                <a:gd name="T64" fmla="*/ 412 w 893"/>
                <a:gd name="T65" fmla="*/ 188 h 1613"/>
                <a:gd name="T66" fmla="*/ 429 w 893"/>
                <a:gd name="T67" fmla="*/ 196 h 1613"/>
                <a:gd name="T68" fmla="*/ 673 w 893"/>
                <a:gd name="T69" fmla="*/ 198 h 1613"/>
                <a:gd name="T70" fmla="*/ 669 w 893"/>
                <a:gd name="T71" fmla="*/ 828 h 1613"/>
                <a:gd name="T72" fmla="*/ 628 w 893"/>
                <a:gd name="T73" fmla="*/ 827 h 1613"/>
                <a:gd name="T74" fmla="*/ 612 w 893"/>
                <a:gd name="T75" fmla="*/ 834 h 1613"/>
                <a:gd name="T76" fmla="*/ 607 w 893"/>
                <a:gd name="T77" fmla="*/ 842 h 1613"/>
                <a:gd name="T78" fmla="*/ 533 w 893"/>
                <a:gd name="T79" fmla="*/ 842 h 1613"/>
                <a:gd name="T80" fmla="*/ 512 w 893"/>
                <a:gd name="T81" fmla="*/ 826 h 1613"/>
                <a:gd name="T82" fmla="*/ 272 w 893"/>
                <a:gd name="T83" fmla="*/ 825 h 1613"/>
                <a:gd name="T84" fmla="*/ 252 w 893"/>
                <a:gd name="T85" fmla="*/ 837 h 1613"/>
                <a:gd name="T86" fmla="*/ 3 w 893"/>
                <a:gd name="T87" fmla="*/ 1348 h 1613"/>
                <a:gd name="T88" fmla="*/ 6 w 893"/>
                <a:gd name="T89" fmla="*/ 1371 h 1613"/>
                <a:gd name="T90" fmla="*/ 128 w 893"/>
                <a:gd name="T91" fmla="*/ 1490 h 1613"/>
                <a:gd name="T92" fmla="*/ 247 w 893"/>
                <a:gd name="T93" fmla="*/ 1606 h 1613"/>
                <a:gd name="T94" fmla="*/ 262 w 893"/>
                <a:gd name="T95" fmla="*/ 1613 h 1613"/>
                <a:gd name="T96" fmla="*/ 781 w 893"/>
                <a:gd name="T97" fmla="*/ 1613 h 1613"/>
                <a:gd name="T98" fmla="*/ 803 w 893"/>
                <a:gd name="T99" fmla="*/ 1591 h 1613"/>
                <a:gd name="T100" fmla="*/ 807 w 893"/>
                <a:gd name="T101" fmla="*/ 1041 h 1613"/>
                <a:gd name="T102" fmla="*/ 807 w 893"/>
                <a:gd name="T103" fmla="*/ 1037 h 1613"/>
                <a:gd name="T104" fmla="*/ 816 w 893"/>
                <a:gd name="T105" fmla="*/ 926 h 1613"/>
                <a:gd name="T106" fmla="*/ 816 w 893"/>
                <a:gd name="T107" fmla="*/ 898 h 1613"/>
                <a:gd name="T108" fmla="*/ 810 w 893"/>
                <a:gd name="T109" fmla="*/ 890 h 1613"/>
                <a:gd name="T110" fmla="*/ 889 w 893"/>
                <a:gd name="T111" fmla="*/ 193 h 1613"/>
                <a:gd name="T112" fmla="*/ 890 w 893"/>
                <a:gd name="T113" fmla="*/ 168 h 1613"/>
                <a:gd name="T114" fmla="*/ 850 w 893"/>
                <a:gd name="T115" fmla="*/ 127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3" h="1613">
                  <a:moveTo>
                    <a:pt x="846" y="184"/>
                  </a:moveTo>
                  <a:cubicBezTo>
                    <a:pt x="841" y="214"/>
                    <a:pt x="768" y="867"/>
                    <a:pt x="765" y="894"/>
                  </a:cubicBezTo>
                  <a:cubicBezTo>
                    <a:pt x="764" y="900"/>
                    <a:pt x="766" y="906"/>
                    <a:pt x="769" y="911"/>
                  </a:cubicBezTo>
                  <a:lnTo>
                    <a:pt x="771" y="913"/>
                  </a:lnTo>
                  <a:cubicBezTo>
                    <a:pt x="750" y="958"/>
                    <a:pt x="760" y="1027"/>
                    <a:pt x="763" y="1043"/>
                  </a:cubicBezTo>
                  <a:lnTo>
                    <a:pt x="759" y="1568"/>
                  </a:lnTo>
                  <a:lnTo>
                    <a:pt x="271" y="1568"/>
                  </a:lnTo>
                  <a:lnTo>
                    <a:pt x="157" y="1456"/>
                  </a:lnTo>
                  <a:cubicBezTo>
                    <a:pt x="155" y="1455"/>
                    <a:pt x="154" y="1453"/>
                    <a:pt x="151" y="1452"/>
                  </a:cubicBezTo>
                  <a:cubicBezTo>
                    <a:pt x="119" y="1436"/>
                    <a:pt x="73" y="1384"/>
                    <a:pt x="49" y="1355"/>
                  </a:cubicBezTo>
                  <a:cubicBezTo>
                    <a:pt x="78" y="1296"/>
                    <a:pt x="203" y="1042"/>
                    <a:pt x="286" y="869"/>
                  </a:cubicBezTo>
                  <a:lnTo>
                    <a:pt x="491" y="871"/>
                  </a:lnTo>
                  <a:cubicBezTo>
                    <a:pt x="493" y="880"/>
                    <a:pt x="502" y="887"/>
                    <a:pt x="512" y="887"/>
                  </a:cubicBezTo>
                  <a:lnTo>
                    <a:pt x="628" y="887"/>
                  </a:lnTo>
                  <a:cubicBezTo>
                    <a:pt x="637" y="887"/>
                    <a:pt x="646" y="881"/>
                    <a:pt x="649" y="872"/>
                  </a:cubicBezTo>
                  <a:lnTo>
                    <a:pt x="690" y="872"/>
                  </a:lnTo>
                  <a:cubicBezTo>
                    <a:pt x="696" y="872"/>
                    <a:pt x="702" y="870"/>
                    <a:pt x="706" y="866"/>
                  </a:cubicBezTo>
                  <a:cubicBezTo>
                    <a:pt x="710" y="862"/>
                    <a:pt x="713" y="856"/>
                    <a:pt x="713" y="850"/>
                  </a:cubicBezTo>
                  <a:lnTo>
                    <a:pt x="718" y="176"/>
                  </a:lnTo>
                  <a:cubicBezTo>
                    <a:pt x="718" y="170"/>
                    <a:pt x="716" y="164"/>
                    <a:pt x="711" y="160"/>
                  </a:cubicBezTo>
                  <a:cubicBezTo>
                    <a:pt x="707" y="156"/>
                    <a:pt x="702" y="153"/>
                    <a:pt x="696" y="153"/>
                  </a:cubicBezTo>
                  <a:lnTo>
                    <a:pt x="455" y="152"/>
                  </a:lnTo>
                  <a:cubicBezTo>
                    <a:pt x="461" y="109"/>
                    <a:pt x="466" y="75"/>
                    <a:pt x="469" y="53"/>
                  </a:cubicBezTo>
                  <a:lnTo>
                    <a:pt x="832" y="167"/>
                  </a:lnTo>
                  <a:cubicBezTo>
                    <a:pt x="842" y="173"/>
                    <a:pt x="846" y="177"/>
                    <a:pt x="847" y="179"/>
                  </a:cubicBezTo>
                  <a:cubicBezTo>
                    <a:pt x="846" y="180"/>
                    <a:pt x="846" y="182"/>
                    <a:pt x="846" y="184"/>
                  </a:cubicBezTo>
                  <a:close/>
                  <a:moveTo>
                    <a:pt x="850" y="127"/>
                  </a:moveTo>
                  <a:cubicBezTo>
                    <a:pt x="849" y="126"/>
                    <a:pt x="848" y="126"/>
                    <a:pt x="847" y="126"/>
                  </a:cubicBezTo>
                  <a:lnTo>
                    <a:pt x="457" y="2"/>
                  </a:lnTo>
                  <a:cubicBezTo>
                    <a:pt x="451" y="0"/>
                    <a:pt x="444" y="1"/>
                    <a:pt x="439" y="5"/>
                  </a:cubicBezTo>
                  <a:cubicBezTo>
                    <a:pt x="433" y="8"/>
                    <a:pt x="430" y="14"/>
                    <a:pt x="429" y="20"/>
                  </a:cubicBezTo>
                  <a:cubicBezTo>
                    <a:pt x="429" y="20"/>
                    <a:pt x="420" y="83"/>
                    <a:pt x="407" y="170"/>
                  </a:cubicBezTo>
                  <a:cubicBezTo>
                    <a:pt x="406" y="177"/>
                    <a:pt x="408" y="183"/>
                    <a:pt x="412" y="188"/>
                  </a:cubicBezTo>
                  <a:cubicBezTo>
                    <a:pt x="417" y="193"/>
                    <a:pt x="423" y="196"/>
                    <a:pt x="429" y="196"/>
                  </a:cubicBezTo>
                  <a:lnTo>
                    <a:pt x="673" y="198"/>
                  </a:lnTo>
                  <a:lnTo>
                    <a:pt x="669" y="828"/>
                  </a:lnTo>
                  <a:lnTo>
                    <a:pt x="628" y="827"/>
                  </a:lnTo>
                  <a:cubicBezTo>
                    <a:pt x="623" y="827"/>
                    <a:pt x="616" y="829"/>
                    <a:pt x="612" y="834"/>
                  </a:cubicBezTo>
                  <a:cubicBezTo>
                    <a:pt x="610" y="836"/>
                    <a:pt x="608" y="839"/>
                    <a:pt x="607" y="842"/>
                  </a:cubicBezTo>
                  <a:lnTo>
                    <a:pt x="533" y="842"/>
                  </a:lnTo>
                  <a:cubicBezTo>
                    <a:pt x="531" y="833"/>
                    <a:pt x="522" y="826"/>
                    <a:pt x="512" y="826"/>
                  </a:cubicBezTo>
                  <a:lnTo>
                    <a:pt x="272" y="825"/>
                  </a:lnTo>
                  <a:cubicBezTo>
                    <a:pt x="264" y="825"/>
                    <a:pt x="256" y="829"/>
                    <a:pt x="252" y="837"/>
                  </a:cubicBezTo>
                  <a:cubicBezTo>
                    <a:pt x="159" y="1032"/>
                    <a:pt x="5" y="1345"/>
                    <a:pt x="3" y="1348"/>
                  </a:cubicBezTo>
                  <a:cubicBezTo>
                    <a:pt x="0" y="1355"/>
                    <a:pt x="0" y="1364"/>
                    <a:pt x="6" y="1371"/>
                  </a:cubicBezTo>
                  <a:cubicBezTo>
                    <a:pt x="8" y="1375"/>
                    <a:pt x="75" y="1462"/>
                    <a:pt x="128" y="1490"/>
                  </a:cubicBezTo>
                  <a:lnTo>
                    <a:pt x="247" y="1606"/>
                  </a:lnTo>
                  <a:cubicBezTo>
                    <a:pt x="251" y="1610"/>
                    <a:pt x="256" y="1613"/>
                    <a:pt x="262" y="1613"/>
                  </a:cubicBezTo>
                  <a:lnTo>
                    <a:pt x="781" y="1613"/>
                  </a:lnTo>
                  <a:cubicBezTo>
                    <a:pt x="793" y="1613"/>
                    <a:pt x="803" y="1603"/>
                    <a:pt x="803" y="1591"/>
                  </a:cubicBezTo>
                  <a:lnTo>
                    <a:pt x="807" y="1041"/>
                  </a:lnTo>
                  <a:cubicBezTo>
                    <a:pt x="807" y="1040"/>
                    <a:pt x="807" y="1038"/>
                    <a:pt x="807" y="1037"/>
                  </a:cubicBezTo>
                  <a:cubicBezTo>
                    <a:pt x="801" y="1005"/>
                    <a:pt x="798" y="947"/>
                    <a:pt x="816" y="926"/>
                  </a:cubicBezTo>
                  <a:cubicBezTo>
                    <a:pt x="822" y="917"/>
                    <a:pt x="822" y="906"/>
                    <a:pt x="816" y="898"/>
                  </a:cubicBezTo>
                  <a:lnTo>
                    <a:pt x="810" y="890"/>
                  </a:lnTo>
                  <a:cubicBezTo>
                    <a:pt x="819" y="811"/>
                    <a:pt x="882" y="247"/>
                    <a:pt x="889" y="193"/>
                  </a:cubicBezTo>
                  <a:cubicBezTo>
                    <a:pt x="892" y="186"/>
                    <a:pt x="893" y="178"/>
                    <a:pt x="890" y="168"/>
                  </a:cubicBezTo>
                  <a:cubicBezTo>
                    <a:pt x="886" y="152"/>
                    <a:pt x="873" y="138"/>
                    <a:pt x="85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044"/>
            <p:cNvSpPr/>
            <p:nvPr/>
          </p:nvSpPr>
          <p:spPr bwMode="auto">
            <a:xfrm>
              <a:off x="1706563" y="1090612"/>
              <a:ext cx="7607300" cy="4565650"/>
            </a:xfrm>
            <a:custGeom>
              <a:avLst/>
              <a:gdLst>
                <a:gd name="T0" fmla="*/ 6560 w 8465"/>
                <a:gd name="T1" fmla="*/ 2039 h 5080"/>
                <a:gd name="T2" fmla="*/ 4970 w 8465"/>
                <a:gd name="T3" fmla="*/ 2957 h 5080"/>
                <a:gd name="T4" fmla="*/ 4920 w 8465"/>
                <a:gd name="T5" fmla="*/ 2002 h 5080"/>
                <a:gd name="T6" fmla="*/ 4663 w 8465"/>
                <a:gd name="T7" fmla="*/ 1598 h 5080"/>
                <a:gd name="T8" fmla="*/ 4857 w 8465"/>
                <a:gd name="T9" fmla="*/ 1644 h 5080"/>
                <a:gd name="T10" fmla="*/ 4939 w 8465"/>
                <a:gd name="T11" fmla="*/ 1558 h 5080"/>
                <a:gd name="T12" fmla="*/ 4883 w 8465"/>
                <a:gd name="T13" fmla="*/ 1426 h 5080"/>
                <a:gd name="T14" fmla="*/ 4757 w 8465"/>
                <a:gd name="T15" fmla="*/ 1408 h 5080"/>
                <a:gd name="T16" fmla="*/ 4274 w 8465"/>
                <a:gd name="T17" fmla="*/ 879 h 5080"/>
                <a:gd name="T18" fmla="*/ 4162 w 8465"/>
                <a:gd name="T19" fmla="*/ 551 h 5080"/>
                <a:gd name="T20" fmla="*/ 4248 w 8465"/>
                <a:gd name="T21" fmla="*/ 499 h 5080"/>
                <a:gd name="T22" fmla="*/ 4258 w 8465"/>
                <a:gd name="T23" fmla="*/ 399 h 5080"/>
                <a:gd name="T24" fmla="*/ 4267 w 8465"/>
                <a:gd name="T25" fmla="*/ 275 h 5080"/>
                <a:gd name="T26" fmla="*/ 4228 w 8465"/>
                <a:gd name="T27" fmla="*/ 179 h 5080"/>
                <a:gd name="T28" fmla="*/ 3956 w 8465"/>
                <a:gd name="T29" fmla="*/ 28 h 5080"/>
                <a:gd name="T30" fmla="*/ 3851 w 8465"/>
                <a:gd name="T31" fmla="*/ 467 h 5080"/>
                <a:gd name="T32" fmla="*/ 3868 w 8465"/>
                <a:gd name="T33" fmla="*/ 536 h 5080"/>
                <a:gd name="T34" fmla="*/ 3679 w 8465"/>
                <a:gd name="T35" fmla="*/ 907 h 5080"/>
                <a:gd name="T36" fmla="*/ 3658 w 8465"/>
                <a:gd name="T37" fmla="*/ 1771 h 5080"/>
                <a:gd name="T38" fmla="*/ 3797 w 8465"/>
                <a:gd name="T39" fmla="*/ 1943 h 5080"/>
                <a:gd name="T40" fmla="*/ 3435 w 8465"/>
                <a:gd name="T41" fmla="*/ 2102 h 5080"/>
                <a:gd name="T42" fmla="*/ 3430 w 8465"/>
                <a:gd name="T43" fmla="*/ 2821 h 5080"/>
                <a:gd name="T44" fmla="*/ 3619 w 8465"/>
                <a:gd name="T45" fmla="*/ 2822 h 5080"/>
                <a:gd name="T46" fmla="*/ 3414 w 8465"/>
                <a:gd name="T47" fmla="*/ 3459 h 5080"/>
                <a:gd name="T48" fmla="*/ 2511 w 8465"/>
                <a:gd name="T49" fmla="*/ 4359 h 5080"/>
                <a:gd name="T50" fmla="*/ 22 w 8465"/>
                <a:gd name="T51" fmla="*/ 5035 h 5080"/>
                <a:gd name="T52" fmla="*/ 391 w 8465"/>
                <a:gd name="T53" fmla="*/ 5069 h 5080"/>
                <a:gd name="T54" fmla="*/ 3032 w 8465"/>
                <a:gd name="T55" fmla="*/ 3578 h 5080"/>
                <a:gd name="T56" fmla="*/ 3541 w 8465"/>
                <a:gd name="T57" fmla="*/ 3252 h 5080"/>
                <a:gd name="T58" fmla="*/ 3597 w 8465"/>
                <a:gd name="T59" fmla="*/ 2778 h 5080"/>
                <a:gd name="T60" fmla="*/ 3481 w 8465"/>
                <a:gd name="T61" fmla="*/ 2777 h 5080"/>
                <a:gd name="T62" fmla="*/ 3822 w 8465"/>
                <a:gd name="T63" fmla="*/ 2128 h 5080"/>
                <a:gd name="T64" fmla="*/ 3828 w 8465"/>
                <a:gd name="T65" fmla="*/ 1907 h 5080"/>
                <a:gd name="T66" fmla="*/ 3699 w 8465"/>
                <a:gd name="T67" fmla="*/ 1725 h 5080"/>
                <a:gd name="T68" fmla="*/ 3720 w 8465"/>
                <a:gd name="T69" fmla="*/ 925 h 5080"/>
                <a:gd name="T70" fmla="*/ 3910 w 8465"/>
                <a:gd name="T71" fmla="*/ 551 h 5080"/>
                <a:gd name="T72" fmla="*/ 3910 w 8465"/>
                <a:gd name="T73" fmla="*/ 470 h 5080"/>
                <a:gd name="T74" fmla="*/ 3824 w 8465"/>
                <a:gd name="T75" fmla="*/ 284 h 5080"/>
                <a:gd name="T76" fmla="*/ 4128 w 8465"/>
                <a:gd name="T77" fmla="*/ 109 h 5080"/>
                <a:gd name="T78" fmla="*/ 4197 w 8465"/>
                <a:gd name="T79" fmla="*/ 254 h 5080"/>
                <a:gd name="T80" fmla="*/ 4204 w 8465"/>
                <a:gd name="T81" fmla="*/ 345 h 5080"/>
                <a:gd name="T82" fmla="*/ 4212 w 8465"/>
                <a:gd name="T83" fmla="*/ 428 h 5080"/>
                <a:gd name="T84" fmla="*/ 4203 w 8465"/>
                <a:gd name="T85" fmla="*/ 504 h 5080"/>
                <a:gd name="T86" fmla="*/ 4155 w 8465"/>
                <a:gd name="T87" fmla="*/ 500 h 5080"/>
                <a:gd name="T88" fmla="*/ 4126 w 8465"/>
                <a:gd name="T89" fmla="*/ 607 h 5080"/>
                <a:gd name="T90" fmla="*/ 4237 w 8465"/>
                <a:gd name="T91" fmla="*/ 904 h 5080"/>
                <a:gd name="T92" fmla="*/ 4708 w 8465"/>
                <a:gd name="T93" fmla="*/ 1432 h 5080"/>
                <a:gd name="T94" fmla="*/ 4795 w 8465"/>
                <a:gd name="T95" fmla="*/ 1446 h 5080"/>
                <a:gd name="T96" fmla="*/ 4862 w 8465"/>
                <a:gd name="T97" fmla="*/ 1468 h 5080"/>
                <a:gd name="T98" fmla="*/ 4894 w 8465"/>
                <a:gd name="T99" fmla="*/ 1557 h 5080"/>
                <a:gd name="T100" fmla="*/ 4849 w 8465"/>
                <a:gd name="T101" fmla="*/ 1600 h 5080"/>
                <a:gd name="T102" fmla="*/ 4688 w 8465"/>
                <a:gd name="T103" fmla="*/ 1538 h 5080"/>
                <a:gd name="T104" fmla="*/ 4401 w 8465"/>
                <a:gd name="T105" fmla="*/ 1477 h 5080"/>
                <a:gd name="T106" fmla="*/ 4409 w 8465"/>
                <a:gd name="T107" fmla="*/ 1663 h 5080"/>
                <a:gd name="T108" fmla="*/ 4730 w 8465"/>
                <a:gd name="T109" fmla="*/ 2745 h 5080"/>
                <a:gd name="T110" fmla="*/ 5176 w 8465"/>
                <a:gd name="T111" fmla="*/ 3002 h 5080"/>
                <a:gd name="T112" fmla="*/ 6592 w 8465"/>
                <a:gd name="T113" fmla="*/ 2077 h 5080"/>
                <a:gd name="T114" fmla="*/ 8280 w 8465"/>
                <a:gd name="T115" fmla="*/ 1313 h 5080"/>
                <a:gd name="T116" fmla="*/ 8424 w 8465"/>
                <a:gd name="T117" fmla="*/ 943 h 5080"/>
                <a:gd name="T118" fmla="*/ 8179 w 8465"/>
                <a:gd name="T119" fmla="*/ 1221 h 5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65" h="5080">
                  <a:moveTo>
                    <a:pt x="8179" y="1221"/>
                  </a:moveTo>
                  <a:lnTo>
                    <a:pt x="7250" y="2306"/>
                  </a:lnTo>
                  <a:lnTo>
                    <a:pt x="6589" y="2028"/>
                  </a:lnTo>
                  <a:cubicBezTo>
                    <a:pt x="6578" y="2023"/>
                    <a:pt x="6565" y="2028"/>
                    <a:pt x="6560" y="2039"/>
                  </a:cubicBezTo>
                  <a:lnTo>
                    <a:pt x="5439" y="3246"/>
                  </a:lnTo>
                  <a:lnTo>
                    <a:pt x="5203" y="2965"/>
                  </a:lnTo>
                  <a:cubicBezTo>
                    <a:pt x="5199" y="2960"/>
                    <a:pt x="5193" y="2957"/>
                    <a:pt x="5186" y="2957"/>
                  </a:cubicBezTo>
                  <a:lnTo>
                    <a:pt x="4970" y="2957"/>
                  </a:lnTo>
                  <a:cubicBezTo>
                    <a:pt x="4908" y="2911"/>
                    <a:pt x="4885" y="2894"/>
                    <a:pt x="4809" y="2861"/>
                  </a:cubicBezTo>
                  <a:cubicBezTo>
                    <a:pt x="4746" y="2834"/>
                    <a:pt x="4770" y="2767"/>
                    <a:pt x="4772" y="2759"/>
                  </a:cubicBezTo>
                  <a:cubicBezTo>
                    <a:pt x="4773" y="2758"/>
                    <a:pt x="4773" y="2757"/>
                    <a:pt x="4773" y="2756"/>
                  </a:cubicBezTo>
                  <a:lnTo>
                    <a:pt x="4920" y="2002"/>
                  </a:lnTo>
                  <a:cubicBezTo>
                    <a:pt x="4940" y="1868"/>
                    <a:pt x="4864" y="1813"/>
                    <a:pt x="4852" y="1805"/>
                  </a:cubicBezTo>
                  <a:cubicBezTo>
                    <a:pt x="4808" y="1772"/>
                    <a:pt x="4509" y="1654"/>
                    <a:pt x="4437" y="1626"/>
                  </a:cubicBezTo>
                  <a:cubicBezTo>
                    <a:pt x="4434" y="1608"/>
                    <a:pt x="4429" y="1572"/>
                    <a:pt x="4422" y="1529"/>
                  </a:cubicBezTo>
                  <a:lnTo>
                    <a:pt x="4663" y="1598"/>
                  </a:lnTo>
                  <a:cubicBezTo>
                    <a:pt x="4672" y="1601"/>
                    <a:pt x="4681" y="1598"/>
                    <a:pt x="4686" y="1591"/>
                  </a:cubicBezTo>
                  <a:cubicBezTo>
                    <a:pt x="4693" y="1597"/>
                    <a:pt x="4700" y="1604"/>
                    <a:pt x="4708" y="1613"/>
                  </a:cubicBezTo>
                  <a:cubicBezTo>
                    <a:pt x="4714" y="1618"/>
                    <a:pt x="4719" y="1624"/>
                    <a:pt x="4725" y="1630"/>
                  </a:cubicBezTo>
                  <a:cubicBezTo>
                    <a:pt x="4752" y="1657"/>
                    <a:pt x="4810" y="1652"/>
                    <a:pt x="4857" y="1644"/>
                  </a:cubicBezTo>
                  <a:lnTo>
                    <a:pt x="4862" y="1643"/>
                  </a:lnTo>
                  <a:cubicBezTo>
                    <a:pt x="4881" y="1640"/>
                    <a:pt x="4901" y="1636"/>
                    <a:pt x="4908" y="1609"/>
                  </a:cubicBezTo>
                  <a:cubicBezTo>
                    <a:pt x="4909" y="1607"/>
                    <a:pt x="4914" y="1601"/>
                    <a:pt x="4918" y="1598"/>
                  </a:cubicBezTo>
                  <a:cubicBezTo>
                    <a:pt x="4927" y="1588"/>
                    <a:pt x="4939" y="1575"/>
                    <a:pt x="4939" y="1558"/>
                  </a:cubicBezTo>
                  <a:cubicBezTo>
                    <a:pt x="4939" y="1551"/>
                    <a:pt x="4946" y="1532"/>
                    <a:pt x="4949" y="1523"/>
                  </a:cubicBezTo>
                  <a:cubicBezTo>
                    <a:pt x="4950" y="1519"/>
                    <a:pt x="4952" y="1516"/>
                    <a:pt x="4952" y="1513"/>
                  </a:cubicBezTo>
                  <a:cubicBezTo>
                    <a:pt x="4960" y="1491"/>
                    <a:pt x="4960" y="1460"/>
                    <a:pt x="4937" y="1443"/>
                  </a:cubicBezTo>
                  <a:cubicBezTo>
                    <a:pt x="4924" y="1434"/>
                    <a:pt x="4900" y="1429"/>
                    <a:pt x="4883" y="1426"/>
                  </a:cubicBezTo>
                  <a:lnTo>
                    <a:pt x="4882" y="1423"/>
                  </a:lnTo>
                  <a:cubicBezTo>
                    <a:pt x="4875" y="1388"/>
                    <a:pt x="4840" y="1394"/>
                    <a:pt x="4817" y="1398"/>
                  </a:cubicBezTo>
                  <a:cubicBezTo>
                    <a:pt x="4809" y="1399"/>
                    <a:pt x="4800" y="1401"/>
                    <a:pt x="4791" y="1402"/>
                  </a:cubicBezTo>
                  <a:cubicBezTo>
                    <a:pt x="4779" y="1403"/>
                    <a:pt x="4767" y="1405"/>
                    <a:pt x="4757" y="1408"/>
                  </a:cubicBezTo>
                  <a:cubicBezTo>
                    <a:pt x="4754" y="1403"/>
                    <a:pt x="4750" y="1400"/>
                    <a:pt x="4745" y="1398"/>
                  </a:cubicBezTo>
                  <a:lnTo>
                    <a:pt x="4384" y="1269"/>
                  </a:lnTo>
                  <a:cubicBezTo>
                    <a:pt x="4381" y="1241"/>
                    <a:pt x="4378" y="1219"/>
                    <a:pt x="4377" y="1204"/>
                  </a:cubicBezTo>
                  <a:cubicBezTo>
                    <a:pt x="4369" y="1105"/>
                    <a:pt x="4311" y="935"/>
                    <a:pt x="4274" y="879"/>
                  </a:cubicBezTo>
                  <a:cubicBezTo>
                    <a:pt x="4248" y="840"/>
                    <a:pt x="4221" y="770"/>
                    <a:pt x="4213" y="749"/>
                  </a:cubicBezTo>
                  <a:cubicBezTo>
                    <a:pt x="4217" y="730"/>
                    <a:pt x="4227" y="677"/>
                    <a:pt x="4220" y="639"/>
                  </a:cubicBezTo>
                  <a:cubicBezTo>
                    <a:pt x="4212" y="603"/>
                    <a:pt x="4180" y="582"/>
                    <a:pt x="4158" y="572"/>
                  </a:cubicBezTo>
                  <a:lnTo>
                    <a:pt x="4162" y="551"/>
                  </a:lnTo>
                  <a:cubicBezTo>
                    <a:pt x="4167" y="553"/>
                    <a:pt x="4173" y="554"/>
                    <a:pt x="4178" y="554"/>
                  </a:cubicBezTo>
                  <a:cubicBezTo>
                    <a:pt x="4198" y="554"/>
                    <a:pt x="4206" y="552"/>
                    <a:pt x="4218" y="546"/>
                  </a:cubicBezTo>
                  <a:lnTo>
                    <a:pt x="4221" y="544"/>
                  </a:lnTo>
                  <a:cubicBezTo>
                    <a:pt x="4229" y="540"/>
                    <a:pt x="4254" y="529"/>
                    <a:pt x="4248" y="499"/>
                  </a:cubicBezTo>
                  <a:cubicBezTo>
                    <a:pt x="4246" y="487"/>
                    <a:pt x="4246" y="483"/>
                    <a:pt x="4248" y="473"/>
                  </a:cubicBezTo>
                  <a:cubicBezTo>
                    <a:pt x="4250" y="466"/>
                    <a:pt x="4251" y="461"/>
                    <a:pt x="4251" y="456"/>
                  </a:cubicBezTo>
                  <a:cubicBezTo>
                    <a:pt x="4253" y="450"/>
                    <a:pt x="4254" y="445"/>
                    <a:pt x="4256" y="436"/>
                  </a:cubicBezTo>
                  <a:cubicBezTo>
                    <a:pt x="4258" y="420"/>
                    <a:pt x="4258" y="405"/>
                    <a:pt x="4258" y="399"/>
                  </a:cubicBezTo>
                  <a:cubicBezTo>
                    <a:pt x="4258" y="393"/>
                    <a:pt x="4258" y="381"/>
                    <a:pt x="4252" y="371"/>
                  </a:cubicBezTo>
                  <a:cubicBezTo>
                    <a:pt x="4251" y="368"/>
                    <a:pt x="4250" y="361"/>
                    <a:pt x="4249" y="352"/>
                  </a:cubicBezTo>
                  <a:cubicBezTo>
                    <a:pt x="4254" y="347"/>
                    <a:pt x="4260" y="340"/>
                    <a:pt x="4267" y="331"/>
                  </a:cubicBezTo>
                  <a:cubicBezTo>
                    <a:pt x="4284" y="307"/>
                    <a:pt x="4275" y="284"/>
                    <a:pt x="4267" y="275"/>
                  </a:cubicBezTo>
                  <a:cubicBezTo>
                    <a:pt x="4264" y="272"/>
                    <a:pt x="4259" y="269"/>
                    <a:pt x="4254" y="268"/>
                  </a:cubicBezTo>
                  <a:cubicBezTo>
                    <a:pt x="4252" y="267"/>
                    <a:pt x="4247" y="264"/>
                    <a:pt x="4243" y="259"/>
                  </a:cubicBezTo>
                  <a:cubicBezTo>
                    <a:pt x="4248" y="246"/>
                    <a:pt x="4253" y="228"/>
                    <a:pt x="4251" y="216"/>
                  </a:cubicBezTo>
                  <a:cubicBezTo>
                    <a:pt x="4249" y="196"/>
                    <a:pt x="4236" y="185"/>
                    <a:pt x="4228" y="179"/>
                  </a:cubicBezTo>
                  <a:cubicBezTo>
                    <a:pt x="4224" y="172"/>
                    <a:pt x="4217" y="151"/>
                    <a:pt x="4211" y="137"/>
                  </a:cubicBezTo>
                  <a:cubicBezTo>
                    <a:pt x="4204" y="117"/>
                    <a:pt x="4182" y="96"/>
                    <a:pt x="4167" y="83"/>
                  </a:cubicBezTo>
                  <a:cubicBezTo>
                    <a:pt x="4171" y="64"/>
                    <a:pt x="4167" y="47"/>
                    <a:pt x="4156" y="34"/>
                  </a:cubicBezTo>
                  <a:cubicBezTo>
                    <a:pt x="4128" y="1"/>
                    <a:pt x="4063" y="0"/>
                    <a:pt x="3956" y="28"/>
                  </a:cubicBezTo>
                  <a:cubicBezTo>
                    <a:pt x="3817" y="65"/>
                    <a:pt x="3755" y="159"/>
                    <a:pt x="3780" y="292"/>
                  </a:cubicBezTo>
                  <a:cubicBezTo>
                    <a:pt x="3794" y="363"/>
                    <a:pt x="3829" y="427"/>
                    <a:pt x="3844" y="454"/>
                  </a:cubicBezTo>
                  <a:cubicBezTo>
                    <a:pt x="3846" y="458"/>
                    <a:pt x="3847" y="461"/>
                    <a:pt x="3848" y="462"/>
                  </a:cubicBezTo>
                  <a:cubicBezTo>
                    <a:pt x="3849" y="464"/>
                    <a:pt x="3850" y="465"/>
                    <a:pt x="3851" y="467"/>
                  </a:cubicBezTo>
                  <a:lnTo>
                    <a:pt x="3868" y="488"/>
                  </a:lnTo>
                  <a:cubicBezTo>
                    <a:pt x="3868" y="490"/>
                    <a:pt x="3868" y="493"/>
                    <a:pt x="3868" y="495"/>
                  </a:cubicBezTo>
                  <a:cubicBezTo>
                    <a:pt x="3868" y="502"/>
                    <a:pt x="3867" y="510"/>
                    <a:pt x="3868" y="520"/>
                  </a:cubicBezTo>
                  <a:cubicBezTo>
                    <a:pt x="3868" y="522"/>
                    <a:pt x="3868" y="527"/>
                    <a:pt x="3868" y="536"/>
                  </a:cubicBezTo>
                  <a:cubicBezTo>
                    <a:pt x="3852" y="570"/>
                    <a:pt x="3826" y="612"/>
                    <a:pt x="3801" y="653"/>
                  </a:cubicBezTo>
                  <a:cubicBezTo>
                    <a:pt x="3775" y="695"/>
                    <a:pt x="3748" y="739"/>
                    <a:pt x="3731" y="775"/>
                  </a:cubicBezTo>
                  <a:cubicBezTo>
                    <a:pt x="3729" y="780"/>
                    <a:pt x="3724" y="792"/>
                    <a:pt x="3716" y="813"/>
                  </a:cubicBezTo>
                  <a:cubicBezTo>
                    <a:pt x="3706" y="840"/>
                    <a:pt x="3692" y="876"/>
                    <a:pt x="3679" y="907"/>
                  </a:cubicBezTo>
                  <a:lnTo>
                    <a:pt x="3545" y="1151"/>
                  </a:lnTo>
                  <a:cubicBezTo>
                    <a:pt x="3543" y="1155"/>
                    <a:pt x="3542" y="1160"/>
                    <a:pt x="3543" y="1165"/>
                  </a:cubicBezTo>
                  <a:lnTo>
                    <a:pt x="3636" y="1752"/>
                  </a:lnTo>
                  <a:cubicBezTo>
                    <a:pt x="3638" y="1763"/>
                    <a:pt x="3648" y="1771"/>
                    <a:pt x="3658" y="1771"/>
                  </a:cubicBezTo>
                  <a:lnTo>
                    <a:pt x="3673" y="1770"/>
                  </a:lnTo>
                  <a:cubicBezTo>
                    <a:pt x="3663" y="1826"/>
                    <a:pt x="3655" y="1872"/>
                    <a:pt x="3655" y="1872"/>
                  </a:cubicBezTo>
                  <a:cubicBezTo>
                    <a:pt x="3654" y="1883"/>
                    <a:pt x="3660" y="1893"/>
                    <a:pt x="3670" y="1896"/>
                  </a:cubicBezTo>
                  <a:lnTo>
                    <a:pt x="3797" y="1943"/>
                  </a:lnTo>
                  <a:lnTo>
                    <a:pt x="3793" y="2049"/>
                  </a:lnTo>
                  <a:cubicBezTo>
                    <a:pt x="3786" y="2066"/>
                    <a:pt x="3782" y="2085"/>
                    <a:pt x="3779" y="2105"/>
                  </a:cubicBezTo>
                  <a:lnTo>
                    <a:pt x="3435" y="2102"/>
                  </a:lnTo>
                  <a:lnTo>
                    <a:pt x="3435" y="2102"/>
                  </a:lnTo>
                  <a:cubicBezTo>
                    <a:pt x="3423" y="2102"/>
                    <a:pt x="3413" y="2112"/>
                    <a:pt x="3413" y="2124"/>
                  </a:cubicBezTo>
                  <a:lnTo>
                    <a:pt x="3408" y="2799"/>
                  </a:lnTo>
                  <a:cubicBezTo>
                    <a:pt x="3408" y="2804"/>
                    <a:pt x="3410" y="2810"/>
                    <a:pt x="3414" y="2814"/>
                  </a:cubicBezTo>
                  <a:cubicBezTo>
                    <a:pt x="3418" y="2819"/>
                    <a:pt x="3424" y="2821"/>
                    <a:pt x="3430" y="2821"/>
                  </a:cubicBezTo>
                  <a:lnTo>
                    <a:pt x="3459" y="2821"/>
                  </a:lnTo>
                  <a:cubicBezTo>
                    <a:pt x="3459" y="2833"/>
                    <a:pt x="3469" y="2843"/>
                    <a:pt x="3481" y="2843"/>
                  </a:cubicBezTo>
                  <a:lnTo>
                    <a:pt x="3597" y="2843"/>
                  </a:lnTo>
                  <a:cubicBezTo>
                    <a:pt x="3608" y="2843"/>
                    <a:pt x="3618" y="2834"/>
                    <a:pt x="3619" y="2822"/>
                  </a:cubicBezTo>
                  <a:lnTo>
                    <a:pt x="3669" y="2823"/>
                  </a:lnTo>
                  <a:lnTo>
                    <a:pt x="3500" y="3236"/>
                  </a:lnTo>
                  <a:lnTo>
                    <a:pt x="3415" y="3455"/>
                  </a:lnTo>
                  <a:cubicBezTo>
                    <a:pt x="3415" y="3456"/>
                    <a:pt x="3414" y="3458"/>
                    <a:pt x="3414" y="3459"/>
                  </a:cubicBezTo>
                  <a:lnTo>
                    <a:pt x="3399" y="3534"/>
                  </a:lnTo>
                  <a:lnTo>
                    <a:pt x="3019" y="3534"/>
                  </a:lnTo>
                  <a:cubicBezTo>
                    <a:pt x="3011" y="3534"/>
                    <a:pt x="3004" y="3538"/>
                    <a:pt x="3000" y="3544"/>
                  </a:cubicBezTo>
                  <a:lnTo>
                    <a:pt x="2511" y="4359"/>
                  </a:lnTo>
                  <a:lnTo>
                    <a:pt x="1512" y="3995"/>
                  </a:lnTo>
                  <a:cubicBezTo>
                    <a:pt x="1501" y="3989"/>
                    <a:pt x="1488" y="3993"/>
                    <a:pt x="1482" y="4003"/>
                  </a:cubicBezTo>
                  <a:lnTo>
                    <a:pt x="360" y="5035"/>
                  </a:lnTo>
                  <a:lnTo>
                    <a:pt x="22" y="5035"/>
                  </a:lnTo>
                  <a:cubicBezTo>
                    <a:pt x="10" y="5035"/>
                    <a:pt x="0" y="5045"/>
                    <a:pt x="0" y="5057"/>
                  </a:cubicBezTo>
                  <a:cubicBezTo>
                    <a:pt x="0" y="5070"/>
                    <a:pt x="10" y="5080"/>
                    <a:pt x="22" y="5080"/>
                  </a:cubicBezTo>
                  <a:lnTo>
                    <a:pt x="372" y="5080"/>
                  </a:lnTo>
                  <a:cubicBezTo>
                    <a:pt x="380" y="5080"/>
                    <a:pt x="387" y="5076"/>
                    <a:pt x="391" y="5069"/>
                  </a:cubicBezTo>
                  <a:lnTo>
                    <a:pt x="1508" y="4044"/>
                  </a:lnTo>
                  <a:lnTo>
                    <a:pt x="2508" y="4408"/>
                  </a:lnTo>
                  <a:cubicBezTo>
                    <a:pt x="2519" y="4414"/>
                    <a:pt x="2532" y="4411"/>
                    <a:pt x="2538" y="4401"/>
                  </a:cubicBezTo>
                  <a:lnTo>
                    <a:pt x="3032" y="3578"/>
                  </a:lnTo>
                  <a:lnTo>
                    <a:pt x="3417" y="3578"/>
                  </a:lnTo>
                  <a:cubicBezTo>
                    <a:pt x="3428" y="3578"/>
                    <a:pt x="3437" y="3570"/>
                    <a:pt x="3439" y="3560"/>
                  </a:cubicBezTo>
                  <a:lnTo>
                    <a:pt x="3457" y="3469"/>
                  </a:lnTo>
                  <a:lnTo>
                    <a:pt x="3541" y="3252"/>
                  </a:lnTo>
                  <a:lnTo>
                    <a:pt x="3723" y="2809"/>
                  </a:lnTo>
                  <a:cubicBezTo>
                    <a:pt x="3726" y="2802"/>
                    <a:pt x="3725" y="2795"/>
                    <a:pt x="3721" y="2788"/>
                  </a:cubicBezTo>
                  <a:cubicBezTo>
                    <a:pt x="3717" y="2782"/>
                    <a:pt x="3710" y="2779"/>
                    <a:pt x="3702" y="2778"/>
                  </a:cubicBezTo>
                  <a:lnTo>
                    <a:pt x="3597" y="2778"/>
                  </a:lnTo>
                  <a:cubicBezTo>
                    <a:pt x="3591" y="2779"/>
                    <a:pt x="3585" y="2780"/>
                    <a:pt x="3581" y="2784"/>
                  </a:cubicBezTo>
                  <a:cubicBezTo>
                    <a:pt x="3577" y="2788"/>
                    <a:pt x="3575" y="2793"/>
                    <a:pt x="3574" y="2798"/>
                  </a:cubicBezTo>
                  <a:lnTo>
                    <a:pt x="3503" y="2798"/>
                  </a:lnTo>
                  <a:cubicBezTo>
                    <a:pt x="3503" y="2786"/>
                    <a:pt x="3493" y="2777"/>
                    <a:pt x="3481" y="2777"/>
                  </a:cubicBezTo>
                  <a:lnTo>
                    <a:pt x="3452" y="2777"/>
                  </a:lnTo>
                  <a:lnTo>
                    <a:pt x="3457" y="2147"/>
                  </a:lnTo>
                  <a:lnTo>
                    <a:pt x="3800" y="2149"/>
                  </a:lnTo>
                  <a:cubicBezTo>
                    <a:pt x="3812" y="2150"/>
                    <a:pt x="3822" y="2140"/>
                    <a:pt x="3822" y="2128"/>
                  </a:cubicBezTo>
                  <a:cubicBezTo>
                    <a:pt x="3823" y="2104"/>
                    <a:pt x="3827" y="2083"/>
                    <a:pt x="3836" y="2063"/>
                  </a:cubicBezTo>
                  <a:cubicBezTo>
                    <a:pt x="3837" y="2061"/>
                    <a:pt x="3838" y="2058"/>
                    <a:pt x="3838" y="2055"/>
                  </a:cubicBezTo>
                  <a:lnTo>
                    <a:pt x="3842" y="1928"/>
                  </a:lnTo>
                  <a:cubicBezTo>
                    <a:pt x="3843" y="1919"/>
                    <a:pt x="3837" y="1910"/>
                    <a:pt x="3828" y="1907"/>
                  </a:cubicBezTo>
                  <a:lnTo>
                    <a:pt x="3702" y="1861"/>
                  </a:lnTo>
                  <a:cubicBezTo>
                    <a:pt x="3706" y="1838"/>
                    <a:pt x="3713" y="1796"/>
                    <a:pt x="3721" y="1751"/>
                  </a:cubicBezTo>
                  <a:cubicBezTo>
                    <a:pt x="3723" y="1745"/>
                    <a:pt x="3721" y="1738"/>
                    <a:pt x="3716" y="1733"/>
                  </a:cubicBezTo>
                  <a:cubicBezTo>
                    <a:pt x="3712" y="1728"/>
                    <a:pt x="3706" y="1725"/>
                    <a:pt x="3699" y="1725"/>
                  </a:cubicBezTo>
                  <a:lnTo>
                    <a:pt x="3677" y="1726"/>
                  </a:lnTo>
                  <a:lnTo>
                    <a:pt x="3588" y="1165"/>
                  </a:lnTo>
                  <a:lnTo>
                    <a:pt x="3719" y="927"/>
                  </a:lnTo>
                  <a:cubicBezTo>
                    <a:pt x="3719" y="926"/>
                    <a:pt x="3719" y="926"/>
                    <a:pt x="3720" y="925"/>
                  </a:cubicBezTo>
                  <a:cubicBezTo>
                    <a:pt x="3733" y="893"/>
                    <a:pt x="3747" y="856"/>
                    <a:pt x="3758" y="829"/>
                  </a:cubicBezTo>
                  <a:cubicBezTo>
                    <a:pt x="3764" y="813"/>
                    <a:pt x="3770" y="798"/>
                    <a:pt x="3771" y="794"/>
                  </a:cubicBezTo>
                  <a:cubicBezTo>
                    <a:pt x="3787" y="760"/>
                    <a:pt x="3813" y="717"/>
                    <a:pt x="3839" y="676"/>
                  </a:cubicBezTo>
                  <a:cubicBezTo>
                    <a:pt x="3866" y="633"/>
                    <a:pt x="3893" y="588"/>
                    <a:pt x="3910" y="551"/>
                  </a:cubicBezTo>
                  <a:cubicBezTo>
                    <a:pt x="3911" y="548"/>
                    <a:pt x="3912" y="546"/>
                    <a:pt x="3912" y="543"/>
                  </a:cubicBezTo>
                  <a:cubicBezTo>
                    <a:pt x="3913" y="530"/>
                    <a:pt x="3913" y="522"/>
                    <a:pt x="3912" y="517"/>
                  </a:cubicBezTo>
                  <a:cubicBezTo>
                    <a:pt x="3912" y="509"/>
                    <a:pt x="3912" y="502"/>
                    <a:pt x="3912" y="496"/>
                  </a:cubicBezTo>
                  <a:cubicBezTo>
                    <a:pt x="3913" y="487"/>
                    <a:pt x="3913" y="478"/>
                    <a:pt x="3910" y="470"/>
                  </a:cubicBezTo>
                  <a:cubicBezTo>
                    <a:pt x="3909" y="468"/>
                    <a:pt x="3907" y="466"/>
                    <a:pt x="3906" y="464"/>
                  </a:cubicBezTo>
                  <a:lnTo>
                    <a:pt x="3887" y="440"/>
                  </a:lnTo>
                  <a:cubicBezTo>
                    <a:pt x="3886" y="438"/>
                    <a:pt x="3884" y="436"/>
                    <a:pt x="3883" y="433"/>
                  </a:cubicBezTo>
                  <a:cubicBezTo>
                    <a:pt x="3869" y="408"/>
                    <a:pt x="3836" y="348"/>
                    <a:pt x="3824" y="284"/>
                  </a:cubicBezTo>
                  <a:cubicBezTo>
                    <a:pt x="3803" y="174"/>
                    <a:pt x="3851" y="102"/>
                    <a:pt x="3968" y="71"/>
                  </a:cubicBezTo>
                  <a:cubicBezTo>
                    <a:pt x="4096" y="37"/>
                    <a:pt x="4120" y="60"/>
                    <a:pt x="4122" y="63"/>
                  </a:cubicBezTo>
                  <a:cubicBezTo>
                    <a:pt x="4126" y="67"/>
                    <a:pt x="4123" y="77"/>
                    <a:pt x="4121" y="82"/>
                  </a:cubicBezTo>
                  <a:cubicBezTo>
                    <a:pt x="4117" y="92"/>
                    <a:pt x="4120" y="103"/>
                    <a:pt x="4128" y="109"/>
                  </a:cubicBezTo>
                  <a:cubicBezTo>
                    <a:pt x="4142" y="120"/>
                    <a:pt x="4165" y="141"/>
                    <a:pt x="4170" y="153"/>
                  </a:cubicBezTo>
                  <a:cubicBezTo>
                    <a:pt x="4186" y="197"/>
                    <a:pt x="4191" y="208"/>
                    <a:pt x="4202" y="215"/>
                  </a:cubicBezTo>
                  <a:cubicBezTo>
                    <a:pt x="4206" y="218"/>
                    <a:pt x="4207" y="219"/>
                    <a:pt x="4207" y="220"/>
                  </a:cubicBezTo>
                  <a:cubicBezTo>
                    <a:pt x="4207" y="225"/>
                    <a:pt x="4202" y="241"/>
                    <a:pt x="4197" y="254"/>
                  </a:cubicBezTo>
                  <a:cubicBezTo>
                    <a:pt x="4194" y="261"/>
                    <a:pt x="4195" y="269"/>
                    <a:pt x="4199" y="275"/>
                  </a:cubicBezTo>
                  <a:cubicBezTo>
                    <a:pt x="4202" y="280"/>
                    <a:pt x="4214" y="296"/>
                    <a:pt x="4230" y="306"/>
                  </a:cubicBezTo>
                  <a:cubicBezTo>
                    <a:pt x="4220" y="319"/>
                    <a:pt x="4212" y="327"/>
                    <a:pt x="4212" y="327"/>
                  </a:cubicBezTo>
                  <a:cubicBezTo>
                    <a:pt x="4207" y="331"/>
                    <a:pt x="4204" y="338"/>
                    <a:pt x="4204" y="345"/>
                  </a:cubicBezTo>
                  <a:cubicBezTo>
                    <a:pt x="4205" y="368"/>
                    <a:pt x="4208" y="384"/>
                    <a:pt x="4213" y="392"/>
                  </a:cubicBezTo>
                  <a:cubicBezTo>
                    <a:pt x="4213" y="393"/>
                    <a:pt x="4213" y="395"/>
                    <a:pt x="4213" y="396"/>
                  </a:cubicBezTo>
                  <a:cubicBezTo>
                    <a:pt x="4213" y="397"/>
                    <a:pt x="4213" y="399"/>
                    <a:pt x="4213" y="401"/>
                  </a:cubicBezTo>
                  <a:cubicBezTo>
                    <a:pt x="4213" y="401"/>
                    <a:pt x="4214" y="415"/>
                    <a:pt x="4212" y="428"/>
                  </a:cubicBezTo>
                  <a:cubicBezTo>
                    <a:pt x="4210" y="436"/>
                    <a:pt x="4209" y="442"/>
                    <a:pt x="4208" y="447"/>
                  </a:cubicBezTo>
                  <a:cubicBezTo>
                    <a:pt x="4207" y="452"/>
                    <a:pt x="4206" y="457"/>
                    <a:pt x="4204" y="465"/>
                  </a:cubicBezTo>
                  <a:cubicBezTo>
                    <a:pt x="4202" y="478"/>
                    <a:pt x="4201" y="488"/>
                    <a:pt x="4204" y="503"/>
                  </a:cubicBezTo>
                  <a:cubicBezTo>
                    <a:pt x="4203" y="503"/>
                    <a:pt x="4203" y="504"/>
                    <a:pt x="4203" y="504"/>
                  </a:cubicBezTo>
                  <a:lnTo>
                    <a:pt x="4198" y="506"/>
                  </a:lnTo>
                  <a:cubicBezTo>
                    <a:pt x="4192" y="509"/>
                    <a:pt x="4191" y="509"/>
                    <a:pt x="4178" y="509"/>
                  </a:cubicBezTo>
                  <a:cubicBezTo>
                    <a:pt x="4175" y="509"/>
                    <a:pt x="4168" y="506"/>
                    <a:pt x="4164" y="504"/>
                  </a:cubicBezTo>
                  <a:cubicBezTo>
                    <a:pt x="4161" y="502"/>
                    <a:pt x="4158" y="501"/>
                    <a:pt x="4155" y="500"/>
                  </a:cubicBezTo>
                  <a:cubicBezTo>
                    <a:pt x="4149" y="497"/>
                    <a:pt x="4142" y="498"/>
                    <a:pt x="4137" y="501"/>
                  </a:cubicBezTo>
                  <a:cubicBezTo>
                    <a:pt x="4131" y="504"/>
                    <a:pt x="4127" y="509"/>
                    <a:pt x="4125" y="516"/>
                  </a:cubicBezTo>
                  <a:lnTo>
                    <a:pt x="4110" y="581"/>
                  </a:lnTo>
                  <a:cubicBezTo>
                    <a:pt x="4107" y="592"/>
                    <a:pt x="4114" y="604"/>
                    <a:pt x="4126" y="607"/>
                  </a:cubicBezTo>
                  <a:cubicBezTo>
                    <a:pt x="4137" y="610"/>
                    <a:pt x="4172" y="625"/>
                    <a:pt x="4176" y="648"/>
                  </a:cubicBezTo>
                  <a:cubicBezTo>
                    <a:pt x="4182" y="678"/>
                    <a:pt x="4172" y="728"/>
                    <a:pt x="4168" y="746"/>
                  </a:cubicBezTo>
                  <a:cubicBezTo>
                    <a:pt x="4167" y="750"/>
                    <a:pt x="4167" y="754"/>
                    <a:pt x="4169" y="759"/>
                  </a:cubicBezTo>
                  <a:cubicBezTo>
                    <a:pt x="4170" y="762"/>
                    <a:pt x="4203" y="853"/>
                    <a:pt x="4237" y="904"/>
                  </a:cubicBezTo>
                  <a:cubicBezTo>
                    <a:pt x="4267" y="949"/>
                    <a:pt x="4325" y="1110"/>
                    <a:pt x="4333" y="1207"/>
                  </a:cubicBezTo>
                  <a:cubicBezTo>
                    <a:pt x="4334" y="1226"/>
                    <a:pt x="4337" y="1253"/>
                    <a:pt x="4342" y="1288"/>
                  </a:cubicBezTo>
                  <a:cubicBezTo>
                    <a:pt x="4343" y="1296"/>
                    <a:pt x="4349" y="1303"/>
                    <a:pt x="4357" y="1306"/>
                  </a:cubicBezTo>
                  <a:lnTo>
                    <a:pt x="4708" y="1432"/>
                  </a:lnTo>
                  <a:lnTo>
                    <a:pt x="4707" y="1433"/>
                  </a:lnTo>
                  <a:cubicBezTo>
                    <a:pt x="4704" y="1441"/>
                    <a:pt x="4705" y="1451"/>
                    <a:pt x="4712" y="1458"/>
                  </a:cubicBezTo>
                  <a:cubicBezTo>
                    <a:pt x="4719" y="1464"/>
                    <a:pt x="4729" y="1466"/>
                    <a:pt x="4737" y="1462"/>
                  </a:cubicBezTo>
                  <a:cubicBezTo>
                    <a:pt x="4742" y="1460"/>
                    <a:pt x="4766" y="1449"/>
                    <a:pt x="4795" y="1446"/>
                  </a:cubicBezTo>
                  <a:cubicBezTo>
                    <a:pt x="4806" y="1445"/>
                    <a:pt x="4815" y="1443"/>
                    <a:pt x="4824" y="1442"/>
                  </a:cubicBezTo>
                  <a:cubicBezTo>
                    <a:pt x="4829" y="1441"/>
                    <a:pt x="4835" y="1440"/>
                    <a:pt x="4840" y="1440"/>
                  </a:cubicBezTo>
                  <a:lnTo>
                    <a:pt x="4842" y="1451"/>
                  </a:lnTo>
                  <a:cubicBezTo>
                    <a:pt x="4844" y="1460"/>
                    <a:pt x="4852" y="1468"/>
                    <a:pt x="4862" y="1468"/>
                  </a:cubicBezTo>
                  <a:cubicBezTo>
                    <a:pt x="4882" y="1470"/>
                    <a:pt x="4905" y="1475"/>
                    <a:pt x="4911" y="1479"/>
                  </a:cubicBezTo>
                  <a:cubicBezTo>
                    <a:pt x="4913" y="1481"/>
                    <a:pt x="4913" y="1490"/>
                    <a:pt x="4910" y="1499"/>
                  </a:cubicBezTo>
                  <a:cubicBezTo>
                    <a:pt x="4910" y="1501"/>
                    <a:pt x="4909" y="1504"/>
                    <a:pt x="4907" y="1507"/>
                  </a:cubicBezTo>
                  <a:cubicBezTo>
                    <a:pt x="4901" y="1525"/>
                    <a:pt x="4895" y="1542"/>
                    <a:pt x="4894" y="1557"/>
                  </a:cubicBezTo>
                  <a:cubicBezTo>
                    <a:pt x="4893" y="1559"/>
                    <a:pt x="4888" y="1564"/>
                    <a:pt x="4885" y="1567"/>
                  </a:cubicBezTo>
                  <a:cubicBezTo>
                    <a:pt x="4878" y="1575"/>
                    <a:pt x="4869" y="1584"/>
                    <a:pt x="4865" y="1597"/>
                  </a:cubicBezTo>
                  <a:cubicBezTo>
                    <a:pt x="4862" y="1598"/>
                    <a:pt x="4858" y="1598"/>
                    <a:pt x="4854" y="1599"/>
                  </a:cubicBezTo>
                  <a:lnTo>
                    <a:pt x="4849" y="1600"/>
                  </a:lnTo>
                  <a:cubicBezTo>
                    <a:pt x="4775" y="1612"/>
                    <a:pt x="4759" y="1601"/>
                    <a:pt x="4757" y="1599"/>
                  </a:cubicBezTo>
                  <a:cubicBezTo>
                    <a:pt x="4751" y="1593"/>
                    <a:pt x="4745" y="1587"/>
                    <a:pt x="4740" y="1582"/>
                  </a:cubicBezTo>
                  <a:cubicBezTo>
                    <a:pt x="4726" y="1566"/>
                    <a:pt x="4713" y="1553"/>
                    <a:pt x="4696" y="1543"/>
                  </a:cubicBezTo>
                  <a:cubicBezTo>
                    <a:pt x="4694" y="1542"/>
                    <a:pt x="4691" y="1540"/>
                    <a:pt x="4688" y="1538"/>
                  </a:cubicBezTo>
                  <a:cubicBezTo>
                    <a:pt x="4682" y="1535"/>
                    <a:pt x="4676" y="1535"/>
                    <a:pt x="4670" y="1537"/>
                  </a:cubicBezTo>
                  <a:cubicBezTo>
                    <a:pt x="4664" y="1539"/>
                    <a:pt x="4659" y="1543"/>
                    <a:pt x="4657" y="1549"/>
                  </a:cubicBezTo>
                  <a:lnTo>
                    <a:pt x="4656" y="1550"/>
                  </a:lnTo>
                  <a:lnTo>
                    <a:pt x="4401" y="1477"/>
                  </a:lnTo>
                  <a:cubicBezTo>
                    <a:pt x="4394" y="1474"/>
                    <a:pt x="4386" y="1476"/>
                    <a:pt x="4380" y="1481"/>
                  </a:cubicBezTo>
                  <a:cubicBezTo>
                    <a:pt x="4374" y="1486"/>
                    <a:pt x="4372" y="1494"/>
                    <a:pt x="4373" y="1501"/>
                  </a:cubicBezTo>
                  <a:cubicBezTo>
                    <a:pt x="4385" y="1582"/>
                    <a:pt x="4395" y="1645"/>
                    <a:pt x="4395" y="1645"/>
                  </a:cubicBezTo>
                  <a:cubicBezTo>
                    <a:pt x="4397" y="1653"/>
                    <a:pt x="4402" y="1660"/>
                    <a:pt x="4409" y="1663"/>
                  </a:cubicBezTo>
                  <a:cubicBezTo>
                    <a:pt x="4555" y="1720"/>
                    <a:pt x="4797" y="1818"/>
                    <a:pt x="4825" y="1841"/>
                  </a:cubicBezTo>
                  <a:cubicBezTo>
                    <a:pt x="4826" y="1842"/>
                    <a:pt x="4827" y="1842"/>
                    <a:pt x="4828" y="1843"/>
                  </a:cubicBezTo>
                  <a:cubicBezTo>
                    <a:pt x="4831" y="1844"/>
                    <a:pt x="4893" y="1884"/>
                    <a:pt x="4876" y="1995"/>
                  </a:cubicBezTo>
                  <a:lnTo>
                    <a:pt x="4730" y="2745"/>
                  </a:lnTo>
                  <a:cubicBezTo>
                    <a:pt x="4715" y="2786"/>
                    <a:pt x="4710" y="2867"/>
                    <a:pt x="4792" y="2902"/>
                  </a:cubicBezTo>
                  <a:cubicBezTo>
                    <a:pt x="4865" y="2934"/>
                    <a:pt x="4884" y="2948"/>
                    <a:pt x="4949" y="2997"/>
                  </a:cubicBezTo>
                  <a:cubicBezTo>
                    <a:pt x="4953" y="3000"/>
                    <a:pt x="4958" y="3002"/>
                    <a:pt x="4963" y="3002"/>
                  </a:cubicBezTo>
                  <a:lnTo>
                    <a:pt x="5176" y="3002"/>
                  </a:lnTo>
                  <a:lnTo>
                    <a:pt x="5428" y="3302"/>
                  </a:lnTo>
                  <a:cubicBezTo>
                    <a:pt x="5433" y="3307"/>
                    <a:pt x="5441" y="3310"/>
                    <a:pt x="5448" y="3309"/>
                  </a:cubicBezTo>
                  <a:cubicBezTo>
                    <a:pt x="5456" y="3308"/>
                    <a:pt x="5462" y="3303"/>
                    <a:pt x="5466" y="3296"/>
                  </a:cubicBezTo>
                  <a:lnTo>
                    <a:pt x="6592" y="2077"/>
                  </a:lnTo>
                  <a:lnTo>
                    <a:pt x="7251" y="2355"/>
                  </a:lnTo>
                  <a:cubicBezTo>
                    <a:pt x="7261" y="2359"/>
                    <a:pt x="7273" y="2355"/>
                    <a:pt x="7279" y="2346"/>
                  </a:cubicBezTo>
                  <a:lnTo>
                    <a:pt x="8208" y="1248"/>
                  </a:lnTo>
                  <a:lnTo>
                    <a:pt x="8280" y="1313"/>
                  </a:lnTo>
                  <a:cubicBezTo>
                    <a:pt x="8299" y="1333"/>
                    <a:pt x="8315" y="1326"/>
                    <a:pt x="8328" y="1292"/>
                  </a:cubicBezTo>
                  <a:cubicBezTo>
                    <a:pt x="8348" y="1238"/>
                    <a:pt x="8369" y="1184"/>
                    <a:pt x="8390" y="1130"/>
                  </a:cubicBezTo>
                  <a:lnTo>
                    <a:pt x="8450" y="971"/>
                  </a:lnTo>
                  <a:cubicBezTo>
                    <a:pt x="8465" y="937"/>
                    <a:pt x="8456" y="927"/>
                    <a:pt x="8424" y="943"/>
                  </a:cubicBezTo>
                  <a:cubicBezTo>
                    <a:pt x="8372" y="968"/>
                    <a:pt x="8320" y="994"/>
                    <a:pt x="8268" y="1020"/>
                  </a:cubicBezTo>
                  <a:lnTo>
                    <a:pt x="8116" y="1095"/>
                  </a:lnTo>
                  <a:cubicBezTo>
                    <a:pt x="8083" y="1110"/>
                    <a:pt x="8075" y="1127"/>
                    <a:pt x="8094" y="1145"/>
                  </a:cubicBezTo>
                  <a:lnTo>
                    <a:pt x="8179" y="1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Oval 6"/>
          <p:cNvSpPr>
            <a:spLocks noChangeArrowheads="1"/>
          </p:cNvSpPr>
          <p:nvPr/>
        </p:nvSpPr>
        <p:spPr bwMode="auto">
          <a:xfrm>
            <a:off x="2721818" y="6090421"/>
            <a:ext cx="184150" cy="18573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0" name="Oval 7"/>
          <p:cNvSpPr>
            <a:spLocks noChangeArrowheads="1"/>
          </p:cNvSpPr>
          <p:nvPr/>
        </p:nvSpPr>
        <p:spPr bwMode="auto">
          <a:xfrm>
            <a:off x="3750518" y="5153796"/>
            <a:ext cx="184150" cy="184150"/>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1" name="Oval 8"/>
          <p:cNvSpPr>
            <a:spLocks noChangeArrowheads="1"/>
          </p:cNvSpPr>
          <p:nvPr/>
        </p:nvSpPr>
        <p:spPr bwMode="auto">
          <a:xfrm>
            <a:off x="4669680" y="5493521"/>
            <a:ext cx="184150" cy="18573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2" name="Oval 9"/>
          <p:cNvSpPr>
            <a:spLocks noChangeArrowheads="1"/>
          </p:cNvSpPr>
          <p:nvPr/>
        </p:nvSpPr>
        <p:spPr bwMode="auto">
          <a:xfrm>
            <a:off x="6450855" y="4737871"/>
            <a:ext cx="184150" cy="184150"/>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3" name="Oval 10"/>
          <p:cNvSpPr>
            <a:spLocks noChangeArrowheads="1"/>
          </p:cNvSpPr>
          <p:nvPr/>
        </p:nvSpPr>
        <p:spPr bwMode="auto">
          <a:xfrm>
            <a:off x="5118943" y="4745808"/>
            <a:ext cx="184150" cy="184150"/>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4" name="Oval 11"/>
          <p:cNvSpPr>
            <a:spLocks noChangeArrowheads="1"/>
          </p:cNvSpPr>
          <p:nvPr/>
        </p:nvSpPr>
        <p:spPr bwMode="auto">
          <a:xfrm>
            <a:off x="7298580" y="4499746"/>
            <a:ext cx="184150" cy="184150"/>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9" name="Oval 12"/>
          <p:cNvSpPr>
            <a:spLocks noChangeArrowheads="1"/>
          </p:cNvSpPr>
          <p:nvPr/>
        </p:nvSpPr>
        <p:spPr bwMode="auto">
          <a:xfrm>
            <a:off x="8314580" y="3386908"/>
            <a:ext cx="184150" cy="184150"/>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70" name="TextBox 69"/>
          <p:cNvSpPr txBox="1"/>
          <p:nvPr/>
        </p:nvSpPr>
        <p:spPr>
          <a:xfrm>
            <a:off x="2813893" y="4218022"/>
            <a:ext cx="1531188" cy="369332"/>
          </a:xfrm>
          <a:prstGeom prst="rect">
            <a:avLst/>
          </a:prstGeom>
          <a:noFill/>
        </p:spPr>
        <p:txBody>
          <a:bodyPr wrap="none" rtlCol="0">
            <a:spAutoFit/>
          </a:bodyPr>
          <a:lstStyle/>
          <a:p>
            <a:r>
              <a:rPr lang="en-US" altLang="zh-CN" b="1" dirty="0">
                <a:solidFill>
                  <a:schemeClr val="tx2"/>
                </a:solidFill>
                <a:latin typeface="+mj-ea"/>
                <a:ea typeface="+mj-ea"/>
              </a:rPr>
              <a:t>01  </a:t>
            </a:r>
            <a:r>
              <a:rPr lang="zh-CN" altLang="en-US" b="1" dirty="0">
                <a:solidFill>
                  <a:schemeClr val="tx2"/>
                </a:solidFill>
                <a:latin typeface="+mj-ea"/>
                <a:ea typeface="+mj-ea"/>
              </a:rPr>
              <a:t>您的标题</a:t>
            </a:r>
          </a:p>
        </p:txBody>
      </p:sp>
      <p:sp>
        <p:nvSpPr>
          <p:cNvPr id="71" name="TextBox 70"/>
          <p:cNvSpPr txBox="1"/>
          <p:nvPr/>
        </p:nvSpPr>
        <p:spPr>
          <a:xfrm>
            <a:off x="2833638" y="4547986"/>
            <a:ext cx="2039937" cy="584775"/>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p:txBody>
      </p:sp>
      <p:sp>
        <p:nvSpPr>
          <p:cNvPr id="72" name="TextBox 71"/>
          <p:cNvSpPr txBox="1"/>
          <p:nvPr/>
        </p:nvSpPr>
        <p:spPr>
          <a:xfrm>
            <a:off x="5211018" y="5061205"/>
            <a:ext cx="1531188" cy="369332"/>
          </a:xfrm>
          <a:prstGeom prst="rect">
            <a:avLst/>
          </a:prstGeom>
          <a:noFill/>
        </p:spPr>
        <p:txBody>
          <a:bodyPr wrap="none" rtlCol="0">
            <a:spAutoFit/>
          </a:bodyPr>
          <a:lstStyle/>
          <a:p>
            <a:r>
              <a:rPr lang="en-US" altLang="zh-CN" b="1" dirty="0">
                <a:solidFill>
                  <a:schemeClr val="tx2"/>
                </a:solidFill>
                <a:latin typeface="+mj-ea"/>
                <a:ea typeface="+mj-ea"/>
              </a:rPr>
              <a:t>02  </a:t>
            </a:r>
            <a:r>
              <a:rPr lang="zh-CN" altLang="en-US" b="1" dirty="0">
                <a:solidFill>
                  <a:schemeClr val="tx2"/>
                </a:solidFill>
                <a:latin typeface="+mj-ea"/>
                <a:ea typeface="+mj-ea"/>
              </a:rPr>
              <a:t>您的标题</a:t>
            </a:r>
          </a:p>
        </p:txBody>
      </p:sp>
      <p:sp>
        <p:nvSpPr>
          <p:cNvPr id="73" name="TextBox 72"/>
          <p:cNvSpPr txBox="1"/>
          <p:nvPr/>
        </p:nvSpPr>
        <p:spPr>
          <a:xfrm>
            <a:off x="5230763" y="5391169"/>
            <a:ext cx="2039937" cy="584775"/>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p:txBody>
      </p:sp>
      <p:sp>
        <p:nvSpPr>
          <p:cNvPr id="74" name="TextBox 73"/>
          <p:cNvSpPr txBox="1"/>
          <p:nvPr/>
        </p:nvSpPr>
        <p:spPr>
          <a:xfrm>
            <a:off x="7733136" y="4336943"/>
            <a:ext cx="1531188" cy="369332"/>
          </a:xfrm>
          <a:prstGeom prst="rect">
            <a:avLst/>
          </a:prstGeom>
          <a:noFill/>
        </p:spPr>
        <p:txBody>
          <a:bodyPr wrap="none" rtlCol="0">
            <a:spAutoFit/>
          </a:bodyPr>
          <a:lstStyle/>
          <a:p>
            <a:r>
              <a:rPr lang="en-US" altLang="zh-CN" b="1" dirty="0">
                <a:solidFill>
                  <a:schemeClr val="tx2"/>
                </a:solidFill>
                <a:latin typeface="+mj-ea"/>
                <a:ea typeface="+mj-ea"/>
              </a:rPr>
              <a:t>03  </a:t>
            </a:r>
            <a:r>
              <a:rPr lang="zh-CN" altLang="en-US" b="1" dirty="0">
                <a:solidFill>
                  <a:schemeClr val="tx2"/>
                </a:solidFill>
                <a:latin typeface="+mj-ea"/>
                <a:ea typeface="+mj-ea"/>
              </a:rPr>
              <a:t>您的标题</a:t>
            </a:r>
          </a:p>
        </p:txBody>
      </p:sp>
      <p:sp>
        <p:nvSpPr>
          <p:cNvPr id="75" name="TextBox 74"/>
          <p:cNvSpPr txBox="1"/>
          <p:nvPr/>
        </p:nvSpPr>
        <p:spPr>
          <a:xfrm>
            <a:off x="7752881" y="4666907"/>
            <a:ext cx="2039937" cy="584775"/>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p:txBody>
      </p:sp>
      <p:sp>
        <p:nvSpPr>
          <p:cNvPr id="76" name="TextBox 75"/>
          <p:cNvSpPr txBox="1"/>
          <p:nvPr/>
        </p:nvSpPr>
        <p:spPr>
          <a:xfrm>
            <a:off x="7548986" y="2396457"/>
            <a:ext cx="1531188" cy="369332"/>
          </a:xfrm>
          <a:prstGeom prst="rect">
            <a:avLst/>
          </a:prstGeom>
          <a:noFill/>
        </p:spPr>
        <p:txBody>
          <a:bodyPr wrap="none" rtlCol="0">
            <a:spAutoFit/>
          </a:bodyPr>
          <a:lstStyle/>
          <a:p>
            <a:r>
              <a:rPr lang="en-US" altLang="zh-CN" b="1" dirty="0">
                <a:solidFill>
                  <a:schemeClr val="tx2"/>
                </a:solidFill>
                <a:latin typeface="+mj-ea"/>
                <a:ea typeface="+mj-ea"/>
              </a:rPr>
              <a:t>04  </a:t>
            </a:r>
            <a:r>
              <a:rPr lang="zh-CN" altLang="en-US" b="1" dirty="0">
                <a:solidFill>
                  <a:schemeClr val="tx2"/>
                </a:solidFill>
                <a:latin typeface="+mj-ea"/>
                <a:ea typeface="+mj-ea"/>
              </a:rPr>
              <a:t>您的标题</a:t>
            </a:r>
          </a:p>
        </p:txBody>
      </p:sp>
      <p:sp>
        <p:nvSpPr>
          <p:cNvPr id="77" name="TextBox 76"/>
          <p:cNvSpPr txBox="1"/>
          <p:nvPr/>
        </p:nvSpPr>
        <p:spPr>
          <a:xfrm>
            <a:off x="7568731" y="2726421"/>
            <a:ext cx="2039937" cy="584775"/>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p:txBody>
      </p:sp>
      <p:sp>
        <p:nvSpPr>
          <p:cNvPr id="26" name="TextBox 25"/>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27" name="直接连接符 26"/>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组合 27"/>
          <p:cNvGrpSpPr/>
          <p:nvPr/>
        </p:nvGrpSpPr>
        <p:grpSpPr>
          <a:xfrm>
            <a:off x="153943" y="233850"/>
            <a:ext cx="1074018" cy="536250"/>
            <a:chOff x="4662492" y="2938459"/>
            <a:chExt cx="1119183" cy="558799"/>
          </a:xfrm>
        </p:grpSpPr>
        <p:sp>
          <p:nvSpPr>
            <p:cNvPr id="30"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3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300"/>
                                        <p:tgtEl>
                                          <p:spTgt spid="2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26"/>
                                        </p:tgtEl>
                                        <p:attrNameLst>
                                          <p:attrName>ppt_y</p:attrName>
                                        </p:attrNameLst>
                                      </p:cBhvr>
                                      <p:tavLst>
                                        <p:tav tm="0">
                                          <p:val>
                                            <p:strVal val="#ppt_y"/>
                                          </p:val>
                                        </p:tav>
                                        <p:tav tm="100000">
                                          <p:val>
                                            <p:strVal val="#ppt_y"/>
                                          </p:val>
                                        </p:tav>
                                      </p:tavLst>
                                    </p:anim>
                                    <p:anim calcmode="lin" valueType="num">
                                      <p:cBhvr>
                                        <p:cTn id="17" dur="3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26"/>
                                        </p:tgtEl>
                                      </p:cBhvr>
                                    </p:animEffect>
                                  </p:childTnLst>
                                </p:cTn>
                              </p:par>
                            </p:childTnLst>
                          </p:cTn>
                        </p:par>
                        <p:par>
                          <p:cTn id="20" fill="hold">
                            <p:stCondLst>
                              <p:cond delay="1080"/>
                            </p:stCondLst>
                            <p:childTnLst>
                              <p:par>
                                <p:cTn id="21" presetID="42"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anim calcmode="lin" valueType="num">
                                      <p:cBhvr>
                                        <p:cTn id="24" dur="500" fill="hold"/>
                                        <p:tgtEl>
                                          <p:spTgt spid="29"/>
                                        </p:tgtEl>
                                        <p:attrNameLst>
                                          <p:attrName>ppt_x</p:attrName>
                                        </p:attrNameLst>
                                      </p:cBhvr>
                                      <p:tavLst>
                                        <p:tav tm="0">
                                          <p:val>
                                            <p:strVal val="#ppt_x"/>
                                          </p:val>
                                        </p:tav>
                                        <p:tav tm="100000">
                                          <p:val>
                                            <p:strVal val="#ppt_x"/>
                                          </p:val>
                                        </p:tav>
                                      </p:tavLst>
                                    </p:anim>
                                    <p:anim calcmode="lin" valueType="num">
                                      <p:cBhvr>
                                        <p:cTn id="25" dur="5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1580"/>
                            </p:stCondLst>
                            <p:childTnLst>
                              <p:par>
                                <p:cTn id="27" presetID="1" presetClass="entr" presetSubtype="0" fill="hold" grpId="1" nodeType="after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par>
                          <p:cTn id="39" fill="hold">
                            <p:stCondLst>
                              <p:cond delay="1580"/>
                            </p:stCondLst>
                            <p:childTnLst>
                              <p:par>
                                <p:cTn id="40" presetID="56" presetClass="path" presetSubtype="0" accel="50000" decel="50000" fill="hold" grpId="0" nodeType="afterEffect">
                                  <p:stCondLst>
                                    <p:cond delay="0"/>
                                  </p:stCondLst>
                                  <p:childTnLst>
                                    <p:animMotion origin="layout" path="M -0.09431 0.14699 L -3.77911E-6 -2.22222E-6 " pathEditMode="relative" rAng="0" ptsTypes="AA">
                                      <p:cBhvr>
                                        <p:cTn id="41" dur="1000" fill="hold"/>
                                        <p:tgtEl>
                                          <p:spTgt spid="60"/>
                                        </p:tgtEl>
                                        <p:attrNameLst>
                                          <p:attrName>ppt_x</p:attrName>
                                          <p:attrName>ppt_y</p:attrName>
                                        </p:attrNameLst>
                                      </p:cBhvr>
                                      <p:rCtr x="4709" y="-7361"/>
                                    </p:animMotion>
                                  </p:childTnLst>
                                </p:cTn>
                              </p:par>
                              <p:par>
                                <p:cTn id="42" presetID="56" presetClass="path" presetSubtype="0" accel="50000" decel="50000" fill="hold" grpId="0" nodeType="withEffect">
                                  <p:stCondLst>
                                    <p:cond delay="0"/>
                                  </p:stCondLst>
                                  <p:childTnLst>
                                    <p:animMotion origin="layout" path="M -0.16975 0.09736 L 3.74121E-6 1.24884E-6 " pathEditMode="relative" rAng="0" ptsTypes="AA">
                                      <p:cBhvr>
                                        <p:cTn id="43" dur="1000" fill="hold"/>
                                        <p:tgtEl>
                                          <p:spTgt spid="61"/>
                                        </p:tgtEl>
                                        <p:attrNameLst>
                                          <p:attrName>ppt_x</p:attrName>
                                          <p:attrName>ppt_y</p:attrName>
                                        </p:attrNameLst>
                                      </p:cBhvr>
                                      <p:rCtr x="8487" y="-4880"/>
                                    </p:animMotion>
                                  </p:childTnLst>
                                </p:cTn>
                              </p:par>
                              <p:par>
                                <p:cTn id="44" presetID="56" presetClass="path" presetSubtype="0" accel="50000" decel="50000" fill="hold" grpId="0" nodeType="withEffect">
                                  <p:stCondLst>
                                    <p:cond delay="0"/>
                                  </p:stCondLst>
                                  <p:childTnLst>
                                    <p:animMotion origin="layout" path="M -0.20659 0.20629 L 4.37646E-6 -1.83164E-6 " pathEditMode="relative" rAng="0" ptsTypes="AA">
                                      <p:cBhvr>
                                        <p:cTn id="45" dur="1000" fill="hold"/>
                                        <p:tgtEl>
                                          <p:spTgt spid="63"/>
                                        </p:tgtEl>
                                        <p:attrNameLst>
                                          <p:attrName>ppt_x</p:attrName>
                                          <p:attrName>ppt_y</p:attrName>
                                        </p:attrNameLst>
                                      </p:cBhvr>
                                      <p:rCtr x="10323" y="-10315"/>
                                    </p:animMotion>
                                  </p:childTnLst>
                                </p:cTn>
                              </p:par>
                              <p:par>
                                <p:cTn id="46" presetID="56" presetClass="path" presetSubtype="0" accel="50000" decel="50000" fill="hold" grpId="0" nodeType="withEffect">
                                  <p:stCondLst>
                                    <p:cond delay="0"/>
                                  </p:stCondLst>
                                  <p:childTnLst>
                                    <p:animMotion origin="layout" path="M -0.3158 0.20744 L -1.97344E-6 4.50509E-6 " pathEditMode="relative" rAng="0" ptsTypes="AA">
                                      <p:cBhvr>
                                        <p:cTn id="47" dur="1000" fill="hold"/>
                                        <p:tgtEl>
                                          <p:spTgt spid="62"/>
                                        </p:tgtEl>
                                        <p:attrNameLst>
                                          <p:attrName>ppt_x</p:attrName>
                                          <p:attrName>ppt_y</p:attrName>
                                        </p:attrNameLst>
                                      </p:cBhvr>
                                      <p:rCtr x="15790" y="-10384"/>
                                    </p:animMotion>
                                  </p:childTnLst>
                                </p:cTn>
                              </p:par>
                              <p:par>
                                <p:cTn id="48" presetID="56" presetClass="path" presetSubtype="0" accel="50000" decel="50000" fill="hold" grpId="0" nodeType="withEffect">
                                  <p:stCondLst>
                                    <p:cond delay="0"/>
                                  </p:stCondLst>
                                  <p:childTnLst>
                                    <p:animMotion origin="layout" path="M -0.38532 0.24213 L 4.87894E-6 4.60685E-6 " pathEditMode="relative" rAng="0" ptsTypes="AA">
                                      <p:cBhvr>
                                        <p:cTn id="49" dur="1000" fill="hold"/>
                                        <p:tgtEl>
                                          <p:spTgt spid="64"/>
                                        </p:tgtEl>
                                        <p:attrNameLst>
                                          <p:attrName>ppt_x</p:attrName>
                                          <p:attrName>ppt_y</p:attrName>
                                        </p:attrNameLst>
                                      </p:cBhvr>
                                      <p:rCtr x="19266" y="-12118"/>
                                    </p:animMotion>
                                  </p:childTnLst>
                                </p:cTn>
                              </p:par>
                              <p:par>
                                <p:cTn id="50" presetID="56" presetClass="path" presetSubtype="0" accel="50000" decel="50000" fill="hold" grpId="0" nodeType="withEffect">
                                  <p:stCondLst>
                                    <p:cond delay="0"/>
                                  </p:stCondLst>
                                  <p:childTnLst>
                                    <p:animMotion origin="layout" path="M -0.46863 0.40425 L 3.24134E-6 3.01573E-6 " pathEditMode="relative" rAng="0" ptsTypes="AA">
                                      <p:cBhvr>
                                        <p:cTn id="51" dur="1000" fill="hold"/>
                                        <p:tgtEl>
                                          <p:spTgt spid="69"/>
                                        </p:tgtEl>
                                        <p:attrNameLst>
                                          <p:attrName>ppt_x</p:attrName>
                                          <p:attrName>ppt_y</p:attrName>
                                        </p:attrNameLst>
                                      </p:cBhvr>
                                      <p:rCtr x="23431" y="-20213"/>
                                    </p:animMotion>
                                  </p:childTnLst>
                                </p:cTn>
                              </p:par>
                            </p:childTnLst>
                          </p:cTn>
                        </p:par>
                        <p:par>
                          <p:cTn id="52" fill="hold">
                            <p:stCondLst>
                              <p:cond delay="2580"/>
                            </p:stCondLst>
                            <p:childTnLst>
                              <p:par>
                                <p:cTn id="53" presetID="18" presetClass="entr" presetSubtype="3"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strips(upRight)">
                                      <p:cBhvr>
                                        <p:cTn id="55" dur="2000"/>
                                        <p:tgtEl>
                                          <p:spTgt spid="56"/>
                                        </p:tgtEl>
                                      </p:cBhvr>
                                    </p:animEffect>
                                  </p:childTnLst>
                                </p:cTn>
                              </p:par>
                            </p:childTnLst>
                          </p:cTn>
                        </p:par>
                        <p:par>
                          <p:cTn id="56" fill="hold">
                            <p:stCondLst>
                              <p:cond delay="4580"/>
                            </p:stCondLst>
                            <p:childTnLst>
                              <p:par>
                                <p:cTn id="57" presetID="22" presetClass="entr" presetSubtype="8"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left)">
                                      <p:cBhvr>
                                        <p:cTn id="59" dur="500"/>
                                        <p:tgtEl>
                                          <p:spTgt spid="7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5080"/>
                            </p:stCondLst>
                            <p:childTnLst>
                              <p:par>
                                <p:cTn id="64" presetID="22" presetClass="entr" presetSubtype="8"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left)">
                                      <p:cBhvr>
                                        <p:cTn id="66" dur="500"/>
                                        <p:tgtEl>
                                          <p:spTgt spid="73"/>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wipe(left)">
                                      <p:cBhvr>
                                        <p:cTn id="69" dur="500"/>
                                        <p:tgtEl>
                                          <p:spTgt spid="72"/>
                                        </p:tgtEl>
                                      </p:cBhvr>
                                    </p:animEffect>
                                  </p:childTnLst>
                                </p:cTn>
                              </p:par>
                            </p:childTnLst>
                          </p:cTn>
                        </p:par>
                        <p:par>
                          <p:cTn id="70" fill="hold">
                            <p:stCondLst>
                              <p:cond delay="5580"/>
                            </p:stCondLst>
                            <p:childTnLst>
                              <p:par>
                                <p:cTn id="71" presetID="22" presetClass="entr" presetSubtype="8" fill="hold" grpId="0" nodeType="after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wipe(left)">
                                      <p:cBhvr>
                                        <p:cTn id="73" dur="500"/>
                                        <p:tgtEl>
                                          <p:spTgt spid="7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wipe(left)">
                                      <p:cBhvr>
                                        <p:cTn id="76" dur="500"/>
                                        <p:tgtEl>
                                          <p:spTgt spid="75"/>
                                        </p:tgtEl>
                                      </p:cBhvr>
                                    </p:animEffect>
                                  </p:childTnLst>
                                </p:cTn>
                              </p:par>
                            </p:childTnLst>
                          </p:cTn>
                        </p:par>
                        <p:par>
                          <p:cTn id="77" fill="hold">
                            <p:stCondLst>
                              <p:cond delay="6080"/>
                            </p:stCondLst>
                            <p:childTnLst>
                              <p:par>
                                <p:cTn id="78" presetID="22" presetClass="entr" presetSubtype="8" fill="hold" grpId="0"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ipe(left)">
                                      <p:cBhvr>
                                        <p:cTn id="80" dur="500"/>
                                        <p:tgtEl>
                                          <p:spTgt spid="7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ipe(left)">
                                      <p:cBhvr>
                                        <p:cTn id="8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9" grpId="0" animBg="1"/>
      <p:bldP spid="69" grpId="1" animBg="1"/>
      <p:bldP spid="70" grpId="0"/>
      <p:bldP spid="71" grpId="0"/>
      <p:bldP spid="72" grpId="0"/>
      <p:bldP spid="73" grpId="0"/>
      <p:bldP spid="74" grpId="0"/>
      <p:bldP spid="75" grpId="0"/>
      <p:bldP spid="76" grpId="0"/>
      <p:bldP spid="77"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34"/>
          <p:cNvSpPr/>
          <p:nvPr/>
        </p:nvSpPr>
        <p:spPr>
          <a:xfrm>
            <a:off x="1192156" y="2099072"/>
            <a:ext cx="4380179" cy="3038051"/>
          </a:xfrm>
          <a:prstGeom prst="roundRect">
            <a:avLst>
              <a:gd name="adj" fmla="val 8586"/>
            </a:avLst>
          </a:prstGeom>
          <a:noFill/>
          <a:ln w="12700" cap="flat" cmpd="sng" algn="ctr">
            <a:solidFill>
              <a:schemeClr val="accent1"/>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Calibri" panose="020F0502020204030204"/>
              <a:ea typeface="宋体" panose="02010600030101010101" pitchFamily="2" charset="-122"/>
              <a:cs typeface="+mn-cs"/>
            </a:endParaRPr>
          </a:p>
        </p:txBody>
      </p:sp>
      <p:sp>
        <p:nvSpPr>
          <p:cNvPr id="7" name="矩形​​ 30"/>
          <p:cNvSpPr>
            <a:spLocks noChangeArrowheads="1"/>
          </p:cNvSpPr>
          <p:nvPr/>
        </p:nvSpPr>
        <p:spPr bwMode="auto">
          <a:xfrm>
            <a:off x="1912882" y="2612197"/>
            <a:ext cx="3081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chemeClr val="tx2"/>
                </a:solidFill>
                <a:latin typeface="微软雅黑" panose="020B0503020204020204" pitchFamily="34" charset="-122"/>
                <a:ea typeface="微软雅黑" panose="020B0503020204020204" pitchFamily="34" charset="-122"/>
              </a:rPr>
              <a:t>点击此处录入标题内容</a:t>
            </a:r>
          </a:p>
        </p:txBody>
      </p:sp>
      <p:sp>
        <p:nvSpPr>
          <p:cNvPr id="8" name="矩形​​ 31"/>
          <p:cNvSpPr>
            <a:spLocks noChangeArrowheads="1"/>
          </p:cNvSpPr>
          <p:nvPr/>
        </p:nvSpPr>
        <p:spPr bwMode="auto">
          <a:xfrm>
            <a:off x="1912882" y="3218217"/>
            <a:ext cx="3081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a:solidFill>
                  <a:schemeClr val="tx2"/>
                </a:solidFill>
                <a:latin typeface="微软雅黑" panose="020B0503020204020204" pitchFamily="34" charset="-122"/>
                <a:ea typeface="微软雅黑" panose="020B0503020204020204" pitchFamily="34" charset="-122"/>
              </a:rPr>
              <a:t>点击此处录入标题内容</a:t>
            </a:r>
          </a:p>
        </p:txBody>
      </p:sp>
      <p:sp>
        <p:nvSpPr>
          <p:cNvPr id="9" name="矩形​​ 32"/>
          <p:cNvSpPr>
            <a:spLocks noChangeArrowheads="1"/>
          </p:cNvSpPr>
          <p:nvPr/>
        </p:nvSpPr>
        <p:spPr bwMode="auto">
          <a:xfrm>
            <a:off x="1912882" y="3834794"/>
            <a:ext cx="3081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a:solidFill>
                  <a:schemeClr val="tx2"/>
                </a:solidFill>
                <a:latin typeface="微软雅黑" panose="020B0503020204020204" pitchFamily="34" charset="-122"/>
                <a:ea typeface="微软雅黑" panose="020B0503020204020204" pitchFamily="34" charset="-122"/>
              </a:rPr>
              <a:t>点击此处录入标题内容</a:t>
            </a:r>
          </a:p>
        </p:txBody>
      </p:sp>
      <p:sp>
        <p:nvSpPr>
          <p:cNvPr id="10" name="矩形​​ 33"/>
          <p:cNvSpPr>
            <a:spLocks noChangeArrowheads="1"/>
          </p:cNvSpPr>
          <p:nvPr/>
        </p:nvSpPr>
        <p:spPr bwMode="auto">
          <a:xfrm>
            <a:off x="1912882" y="4353015"/>
            <a:ext cx="3081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a:solidFill>
                  <a:schemeClr val="tx2"/>
                </a:solidFill>
                <a:latin typeface="微软雅黑" panose="020B0503020204020204" pitchFamily="34" charset="-122"/>
                <a:ea typeface="微软雅黑" panose="020B0503020204020204" pitchFamily="34" charset="-122"/>
              </a:rPr>
              <a:t>点击此处录入标题内容</a:t>
            </a:r>
          </a:p>
        </p:txBody>
      </p:sp>
      <p:sp>
        <p:nvSpPr>
          <p:cNvPr id="11" name="泪滴形 38"/>
          <p:cNvSpPr/>
          <p:nvPr/>
        </p:nvSpPr>
        <p:spPr bwMode="auto">
          <a:xfrm>
            <a:off x="6787559" y="3486322"/>
            <a:ext cx="1879944" cy="1880638"/>
          </a:xfrm>
          <a:custGeom>
            <a:avLst/>
            <a:gdLst/>
            <a:ahLst/>
            <a:cxnLst/>
            <a:rect l="l" t="t"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泪滴形 36"/>
          <p:cNvSpPr/>
          <p:nvPr/>
        </p:nvSpPr>
        <p:spPr bwMode="auto">
          <a:xfrm flipH="1">
            <a:off x="8783598" y="3486320"/>
            <a:ext cx="2146050" cy="2146844"/>
          </a:xfrm>
          <a:custGeom>
            <a:avLst/>
            <a:gdLst/>
            <a:ahLst/>
            <a:cxnLst/>
            <a:rect l="l" t="t"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close/>
              </a:path>
            </a:pathLst>
          </a:custGeom>
          <a:solidFill>
            <a:schemeClr val="accent3"/>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 name="泪滴形 24"/>
          <p:cNvSpPr/>
          <p:nvPr/>
        </p:nvSpPr>
        <p:spPr bwMode="auto">
          <a:xfrm rot="10800000" flipH="1">
            <a:off x="6956939" y="1736980"/>
            <a:ext cx="1680168" cy="1680168"/>
          </a:xfrm>
          <a:custGeom>
            <a:avLst/>
            <a:gdLst/>
            <a:ahLst/>
            <a:cxnLst/>
            <a:rect l="l" t="t"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bg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泪滴形 34"/>
          <p:cNvSpPr/>
          <p:nvPr/>
        </p:nvSpPr>
        <p:spPr bwMode="auto">
          <a:xfrm rot="16200000" flipH="1">
            <a:off x="8772720" y="1433106"/>
            <a:ext cx="1947680" cy="1946960"/>
          </a:xfrm>
          <a:custGeom>
            <a:avLst/>
            <a:gdLst/>
            <a:ahLst/>
            <a:cxnLst/>
            <a:rect l="l" t="t"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close/>
              </a:path>
            </a:pathLst>
          </a:custGeom>
          <a:solidFill>
            <a:schemeClr val="bg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5" name="矩形​​ 44"/>
          <p:cNvSpPr>
            <a:spLocks noChangeArrowheads="1"/>
          </p:cNvSpPr>
          <p:nvPr/>
        </p:nvSpPr>
        <p:spPr bwMode="auto">
          <a:xfrm>
            <a:off x="9417986" y="1881614"/>
            <a:ext cx="989208" cy="72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sp>
        <p:nvSpPr>
          <p:cNvPr id="16" name="矩形​​ 45"/>
          <p:cNvSpPr>
            <a:spLocks noChangeArrowheads="1"/>
          </p:cNvSpPr>
          <p:nvPr/>
        </p:nvSpPr>
        <p:spPr bwMode="auto">
          <a:xfrm>
            <a:off x="7133386" y="4198473"/>
            <a:ext cx="989208" cy="72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sp>
        <p:nvSpPr>
          <p:cNvPr id="17" name="矩形​​ 46"/>
          <p:cNvSpPr>
            <a:spLocks noChangeArrowheads="1"/>
          </p:cNvSpPr>
          <p:nvPr/>
        </p:nvSpPr>
        <p:spPr bwMode="auto">
          <a:xfrm>
            <a:off x="9525936" y="4418378"/>
            <a:ext cx="989208" cy="72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sp>
        <p:nvSpPr>
          <p:cNvPr id="18" name="矩形​​ 43"/>
          <p:cNvSpPr>
            <a:spLocks noChangeArrowheads="1"/>
          </p:cNvSpPr>
          <p:nvPr/>
        </p:nvSpPr>
        <p:spPr bwMode="auto">
          <a:xfrm>
            <a:off x="7180491" y="2136861"/>
            <a:ext cx="894998" cy="64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sp>
        <p:nvSpPr>
          <p:cNvPr id="20" name="泪滴形 24"/>
          <p:cNvSpPr/>
          <p:nvPr/>
        </p:nvSpPr>
        <p:spPr bwMode="auto">
          <a:xfrm rot="10800000" flipH="1">
            <a:off x="1532044" y="2545216"/>
            <a:ext cx="380838" cy="380838"/>
          </a:xfrm>
          <a:custGeom>
            <a:avLst/>
            <a:gdLst/>
            <a:ahLst/>
            <a:cxnLst/>
            <a:rect l="l" t="t"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bg2"/>
          </a:solidFill>
          <a:ln w="25400" cap="flat" cmpd="sng" algn="ctr">
            <a:noFill/>
            <a:prstDash val="solid"/>
          </a:ln>
          <a:effectLst/>
        </p:spPr>
        <p:txBody>
          <a:bodyPr anchor="ctr"/>
          <a:lstStyle/>
          <a:p>
            <a:pPr algn="ctr" fontAlgn="auto">
              <a:spcBef>
                <a:spcPts val="0"/>
              </a:spcBef>
              <a:spcAft>
                <a:spcPts val="0"/>
              </a:spcAft>
              <a:buFontTx/>
              <a:buNone/>
            </a:pPr>
            <a:endParaRPr lang="zh-CN" altLang="en-US" kern="0">
              <a:solidFill>
                <a:sysClr val="window" lastClr="FFFFFF"/>
              </a:solidFill>
              <a:latin typeface="Calibri" panose="020F0502020204030204"/>
              <a:ea typeface="宋体" panose="02010600030101010101" pitchFamily="2" charset="-122"/>
            </a:endParaRPr>
          </a:p>
        </p:txBody>
      </p:sp>
      <p:sp>
        <p:nvSpPr>
          <p:cNvPr id="21" name="泪滴形 34"/>
          <p:cNvSpPr/>
          <p:nvPr/>
        </p:nvSpPr>
        <p:spPr bwMode="auto">
          <a:xfrm rot="16200000" flipH="1">
            <a:off x="1531979" y="3218281"/>
            <a:ext cx="347617" cy="347489"/>
          </a:xfrm>
          <a:custGeom>
            <a:avLst/>
            <a:gdLst/>
            <a:ahLst/>
            <a:cxnLst/>
            <a:rect l="l" t="t"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close/>
              </a:path>
            </a:pathLst>
          </a:custGeom>
          <a:solidFill>
            <a:schemeClr val="bg1"/>
          </a:solidFill>
          <a:ln w="25400" cap="flat" cmpd="sng" algn="ctr">
            <a:noFill/>
            <a:prstDash val="solid"/>
          </a:ln>
          <a:effectLst/>
        </p:spPr>
        <p:txBody>
          <a:bodyPr anchor="ctr"/>
          <a:lstStyle/>
          <a:p>
            <a:pPr algn="ctr" fontAlgn="auto">
              <a:spcBef>
                <a:spcPts val="0"/>
              </a:spcBef>
              <a:spcAft>
                <a:spcPts val="0"/>
              </a:spcAft>
              <a:buFontTx/>
              <a:buNone/>
            </a:pPr>
            <a:endParaRPr lang="zh-CN" altLang="en-US" kern="0">
              <a:solidFill>
                <a:sysClr val="window" lastClr="FFFFFF"/>
              </a:solidFill>
              <a:latin typeface="Calibri" panose="020F0502020204030204"/>
              <a:ea typeface="宋体" panose="02010600030101010101" pitchFamily="2" charset="-122"/>
            </a:endParaRPr>
          </a:p>
        </p:txBody>
      </p:sp>
      <p:sp>
        <p:nvSpPr>
          <p:cNvPr id="22" name="泪滴形 38"/>
          <p:cNvSpPr/>
          <p:nvPr/>
        </p:nvSpPr>
        <p:spPr bwMode="auto">
          <a:xfrm>
            <a:off x="1532043" y="3846003"/>
            <a:ext cx="357991" cy="358123"/>
          </a:xfrm>
          <a:custGeom>
            <a:avLst/>
            <a:gdLst/>
            <a:ahLst/>
            <a:cxnLst/>
            <a:rect l="l" t="t"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2"/>
          </a:solidFill>
          <a:ln w="25400" cap="flat" cmpd="sng" algn="ctr">
            <a:noFill/>
            <a:prstDash val="solid"/>
          </a:ln>
          <a:effectLst/>
        </p:spPr>
        <p:txBody>
          <a:bodyPr anchor="ctr"/>
          <a:lstStyle/>
          <a:p>
            <a:pPr algn="ctr" fontAlgn="auto">
              <a:spcBef>
                <a:spcPts val="0"/>
              </a:spcBef>
              <a:spcAft>
                <a:spcPts val="0"/>
              </a:spcAft>
              <a:buFontTx/>
              <a:buNone/>
            </a:pPr>
            <a:endParaRPr lang="zh-CN" altLang="en-US" kern="0">
              <a:solidFill>
                <a:schemeClr val="tx2"/>
              </a:solidFill>
              <a:latin typeface="Calibri" panose="020F0502020204030204"/>
              <a:ea typeface="宋体" panose="02010600030101010101" pitchFamily="2" charset="-122"/>
            </a:endParaRPr>
          </a:p>
        </p:txBody>
      </p:sp>
      <p:sp>
        <p:nvSpPr>
          <p:cNvPr id="23" name="泪滴形 36"/>
          <p:cNvSpPr/>
          <p:nvPr/>
        </p:nvSpPr>
        <p:spPr bwMode="auto">
          <a:xfrm flipH="1">
            <a:off x="1532043" y="4391275"/>
            <a:ext cx="352196" cy="352326"/>
          </a:xfrm>
          <a:custGeom>
            <a:avLst/>
            <a:gdLst/>
            <a:ahLst/>
            <a:cxnLst/>
            <a:rect l="l" t="t"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close/>
              </a:path>
            </a:pathLst>
          </a:custGeom>
          <a:solidFill>
            <a:schemeClr val="accent3"/>
          </a:solidFill>
          <a:ln w="25400" cap="flat" cmpd="sng" algn="ctr">
            <a:noFill/>
            <a:prstDash val="solid"/>
          </a:ln>
          <a:effectLst/>
        </p:spPr>
        <p:txBody>
          <a:bodyPr anchor="ctr"/>
          <a:lstStyle/>
          <a:p>
            <a:pPr algn="ctr" fontAlgn="auto">
              <a:spcBef>
                <a:spcPts val="0"/>
              </a:spcBef>
              <a:spcAft>
                <a:spcPts val="0"/>
              </a:spcAft>
              <a:buFontTx/>
              <a:buNone/>
            </a:pPr>
            <a:endParaRPr lang="zh-CN" altLang="en-US" kern="0">
              <a:solidFill>
                <a:sysClr val="window" lastClr="FFFFFF"/>
              </a:solidFill>
              <a:latin typeface="Calibri" panose="020F0502020204030204"/>
              <a:ea typeface="宋体" panose="02010600030101010101" pitchFamily="2" charset="-122"/>
            </a:endParaRPr>
          </a:p>
        </p:txBody>
      </p:sp>
      <p:sp>
        <p:nvSpPr>
          <p:cNvPr id="24" name="TextBox 23"/>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25" name="直接连接符 24"/>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组合 26"/>
          <p:cNvGrpSpPr/>
          <p:nvPr/>
        </p:nvGrpSpPr>
        <p:grpSpPr>
          <a:xfrm>
            <a:off x="153943" y="233850"/>
            <a:ext cx="1074018" cy="536250"/>
            <a:chOff x="4662492" y="2938459"/>
            <a:chExt cx="1119183" cy="558799"/>
          </a:xfrm>
        </p:grpSpPr>
        <p:sp>
          <p:nvSpPr>
            <p:cNvPr id="28"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3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300"/>
                                        <p:tgtEl>
                                          <p:spTgt spid="2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 calcmode="lin" valueType="num">
                                      <p:cBhvr>
                                        <p:cTn id="15"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24"/>
                                        </p:tgtEl>
                                        <p:attrNameLst>
                                          <p:attrName>ppt_y</p:attrName>
                                        </p:attrNameLst>
                                      </p:cBhvr>
                                      <p:tavLst>
                                        <p:tav tm="0">
                                          <p:val>
                                            <p:strVal val="#ppt_y"/>
                                          </p:val>
                                        </p:tav>
                                        <p:tav tm="100000">
                                          <p:val>
                                            <p:strVal val="#ppt_y"/>
                                          </p:val>
                                        </p:tav>
                                      </p:tavLst>
                                    </p:anim>
                                    <p:anim calcmode="lin" valueType="num">
                                      <p:cBhvr>
                                        <p:cTn id="17"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24"/>
                                        </p:tgtEl>
                                      </p:cBhvr>
                                    </p:animEffect>
                                  </p:childTnLst>
                                </p:cTn>
                              </p:par>
                            </p:childTnLst>
                          </p:cTn>
                        </p:par>
                        <p:par>
                          <p:cTn id="20" fill="hold">
                            <p:stCondLst>
                              <p:cond delay="1080"/>
                            </p:stCondLst>
                            <p:childTnLst>
                              <p:par>
                                <p:cTn id="21" presetID="3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90"/>
                                          </p:val>
                                        </p:tav>
                                        <p:tav tm="100000">
                                          <p:val>
                                            <p:fltVal val="0"/>
                                          </p:val>
                                        </p:tav>
                                      </p:tavLst>
                                    </p:anim>
                                    <p:animEffect transition="in" filter="fade">
                                      <p:cBhvr>
                                        <p:cTn id="26" dur="500"/>
                                        <p:tgtEl>
                                          <p:spTgt spid="1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90"/>
                                          </p:val>
                                        </p:tav>
                                        <p:tav tm="100000">
                                          <p:val>
                                            <p:fltVal val="0"/>
                                          </p:val>
                                        </p:tav>
                                      </p:tavLst>
                                    </p:anim>
                                    <p:animEffect transition="in" filter="fade">
                                      <p:cBhvr>
                                        <p:cTn id="32" dur="500"/>
                                        <p:tgtEl>
                                          <p:spTgt spid="12"/>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 calcmode="lin" valueType="num">
                                      <p:cBhvr>
                                        <p:cTn id="37" dur="500" fill="hold"/>
                                        <p:tgtEl>
                                          <p:spTgt spid="13"/>
                                        </p:tgtEl>
                                        <p:attrNameLst>
                                          <p:attrName>style.rotation</p:attrName>
                                        </p:attrNameLst>
                                      </p:cBhvr>
                                      <p:tavLst>
                                        <p:tav tm="0">
                                          <p:val>
                                            <p:fltVal val="90"/>
                                          </p:val>
                                        </p:tav>
                                        <p:tav tm="100000">
                                          <p:val>
                                            <p:fltVal val="0"/>
                                          </p:val>
                                        </p:tav>
                                      </p:tavLst>
                                    </p:anim>
                                    <p:animEffect transition="in" filter="fade">
                                      <p:cBhvr>
                                        <p:cTn id="38" dur="500"/>
                                        <p:tgtEl>
                                          <p:spTgt spid="13"/>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 calcmode="lin" valueType="num">
                                      <p:cBhvr>
                                        <p:cTn id="43" dur="500" fill="hold"/>
                                        <p:tgtEl>
                                          <p:spTgt spid="14"/>
                                        </p:tgtEl>
                                        <p:attrNameLst>
                                          <p:attrName>style.rotation</p:attrName>
                                        </p:attrNameLst>
                                      </p:cBhvr>
                                      <p:tavLst>
                                        <p:tav tm="0">
                                          <p:val>
                                            <p:fltVal val="90"/>
                                          </p:val>
                                        </p:tav>
                                        <p:tav tm="100000">
                                          <p:val>
                                            <p:fltVal val="0"/>
                                          </p:val>
                                        </p:tav>
                                      </p:tavLst>
                                    </p:anim>
                                    <p:animEffect transition="in" filter="fade">
                                      <p:cBhvr>
                                        <p:cTn id="44" dur="500"/>
                                        <p:tgtEl>
                                          <p:spTgt spid="14"/>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style.rotation</p:attrName>
                                        </p:attrNameLst>
                                      </p:cBhvr>
                                      <p:tavLst>
                                        <p:tav tm="0">
                                          <p:val>
                                            <p:fltVal val="90"/>
                                          </p:val>
                                        </p:tav>
                                        <p:tav tm="100000">
                                          <p:val>
                                            <p:fltVal val="0"/>
                                          </p:val>
                                        </p:tav>
                                      </p:tavLst>
                                    </p:anim>
                                    <p:animEffect transition="in" filter="fade">
                                      <p:cBhvr>
                                        <p:cTn id="50" dur="500"/>
                                        <p:tgtEl>
                                          <p:spTgt spid="15"/>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 calcmode="lin" valueType="num">
                                      <p:cBhvr>
                                        <p:cTn id="55" dur="500" fill="hold"/>
                                        <p:tgtEl>
                                          <p:spTgt spid="16"/>
                                        </p:tgtEl>
                                        <p:attrNameLst>
                                          <p:attrName>style.rotation</p:attrName>
                                        </p:attrNameLst>
                                      </p:cBhvr>
                                      <p:tavLst>
                                        <p:tav tm="0">
                                          <p:val>
                                            <p:fltVal val="90"/>
                                          </p:val>
                                        </p:tav>
                                        <p:tav tm="100000">
                                          <p:val>
                                            <p:fltVal val="0"/>
                                          </p:val>
                                        </p:tav>
                                      </p:tavLst>
                                    </p:anim>
                                    <p:animEffect transition="in" filter="fade">
                                      <p:cBhvr>
                                        <p:cTn id="56" dur="500"/>
                                        <p:tgtEl>
                                          <p:spTgt spid="16"/>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 calcmode="lin" valueType="num">
                                      <p:cBhvr>
                                        <p:cTn id="61" dur="500" fill="hold"/>
                                        <p:tgtEl>
                                          <p:spTgt spid="17"/>
                                        </p:tgtEl>
                                        <p:attrNameLst>
                                          <p:attrName>style.rotation</p:attrName>
                                        </p:attrNameLst>
                                      </p:cBhvr>
                                      <p:tavLst>
                                        <p:tav tm="0">
                                          <p:val>
                                            <p:fltVal val="90"/>
                                          </p:val>
                                        </p:tav>
                                        <p:tav tm="100000">
                                          <p:val>
                                            <p:fltVal val="0"/>
                                          </p:val>
                                        </p:tav>
                                      </p:tavLst>
                                    </p:anim>
                                    <p:animEffect transition="in" filter="fade">
                                      <p:cBhvr>
                                        <p:cTn id="62" dur="500"/>
                                        <p:tgtEl>
                                          <p:spTgt spid="17"/>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 calcmode="lin" valueType="num">
                                      <p:cBhvr>
                                        <p:cTn id="67" dur="500" fill="hold"/>
                                        <p:tgtEl>
                                          <p:spTgt spid="18"/>
                                        </p:tgtEl>
                                        <p:attrNameLst>
                                          <p:attrName>style.rotation</p:attrName>
                                        </p:attrNameLst>
                                      </p:cBhvr>
                                      <p:tavLst>
                                        <p:tav tm="0">
                                          <p:val>
                                            <p:fltVal val="90"/>
                                          </p:val>
                                        </p:tav>
                                        <p:tav tm="100000">
                                          <p:val>
                                            <p:fltVal val="0"/>
                                          </p:val>
                                        </p:tav>
                                      </p:tavLst>
                                    </p:anim>
                                    <p:animEffect transition="in" filter="fade">
                                      <p:cBhvr>
                                        <p:cTn id="68" dur="500"/>
                                        <p:tgtEl>
                                          <p:spTgt spid="18"/>
                                        </p:tgtEl>
                                      </p:cBhvr>
                                    </p:animEffect>
                                  </p:childTnLst>
                                </p:cTn>
                              </p:par>
                            </p:childTnLst>
                          </p:cTn>
                        </p:par>
                        <p:par>
                          <p:cTn id="69" fill="hold">
                            <p:stCondLst>
                              <p:cond delay="1580"/>
                            </p:stCondLst>
                            <p:childTnLst>
                              <p:par>
                                <p:cTn id="70" presetID="2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edge">
                                      <p:cBhvr>
                                        <p:cTn id="72" dur="1000"/>
                                        <p:tgtEl>
                                          <p:spTgt spid="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blinds(horizontal)">
                                      <p:cBhvr>
                                        <p:cTn id="75" dur="500"/>
                                        <p:tgtEl>
                                          <p:spTgt spid="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blinds(horizontal)">
                                      <p:cBhvr>
                                        <p:cTn id="78" dur="500"/>
                                        <p:tgtEl>
                                          <p:spTgt spid="8"/>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blinds(horizontal)">
                                      <p:cBhvr>
                                        <p:cTn id="81" dur="500"/>
                                        <p:tgtEl>
                                          <p:spTgt spid="9"/>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blinds(horizontal)">
                                      <p:cBhvr>
                                        <p:cTn id="84" dur="500"/>
                                        <p:tgtEl>
                                          <p:spTgt spid="10"/>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 calcmode="lin" valueType="num">
                                      <p:cBhvr>
                                        <p:cTn id="89" dur="500" fill="hold"/>
                                        <p:tgtEl>
                                          <p:spTgt spid="20"/>
                                        </p:tgtEl>
                                        <p:attrNameLst>
                                          <p:attrName>style.rotation</p:attrName>
                                        </p:attrNameLst>
                                      </p:cBhvr>
                                      <p:tavLst>
                                        <p:tav tm="0">
                                          <p:val>
                                            <p:fltVal val="90"/>
                                          </p:val>
                                        </p:tav>
                                        <p:tav tm="100000">
                                          <p:val>
                                            <p:fltVal val="0"/>
                                          </p:val>
                                        </p:tav>
                                      </p:tavLst>
                                    </p:anim>
                                    <p:animEffect transition="in" filter="fade">
                                      <p:cBhvr>
                                        <p:cTn id="90" dur="500"/>
                                        <p:tgtEl>
                                          <p:spTgt spid="20"/>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 calcmode="lin" valueType="num">
                                      <p:cBhvr>
                                        <p:cTn id="95" dur="500" fill="hold"/>
                                        <p:tgtEl>
                                          <p:spTgt spid="21"/>
                                        </p:tgtEl>
                                        <p:attrNameLst>
                                          <p:attrName>style.rotation</p:attrName>
                                        </p:attrNameLst>
                                      </p:cBhvr>
                                      <p:tavLst>
                                        <p:tav tm="0">
                                          <p:val>
                                            <p:fltVal val="90"/>
                                          </p:val>
                                        </p:tav>
                                        <p:tav tm="100000">
                                          <p:val>
                                            <p:fltVal val="0"/>
                                          </p:val>
                                        </p:tav>
                                      </p:tavLst>
                                    </p:anim>
                                    <p:animEffect transition="in" filter="fade">
                                      <p:cBhvr>
                                        <p:cTn id="96" dur="500"/>
                                        <p:tgtEl>
                                          <p:spTgt spid="21"/>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 calcmode="lin" valueType="num">
                                      <p:cBhvr>
                                        <p:cTn id="101" dur="500" fill="hold"/>
                                        <p:tgtEl>
                                          <p:spTgt spid="22"/>
                                        </p:tgtEl>
                                        <p:attrNameLst>
                                          <p:attrName>style.rotation</p:attrName>
                                        </p:attrNameLst>
                                      </p:cBhvr>
                                      <p:tavLst>
                                        <p:tav tm="0">
                                          <p:val>
                                            <p:fltVal val="90"/>
                                          </p:val>
                                        </p:tav>
                                        <p:tav tm="100000">
                                          <p:val>
                                            <p:fltVal val="0"/>
                                          </p:val>
                                        </p:tav>
                                      </p:tavLst>
                                    </p:anim>
                                    <p:animEffect transition="in" filter="fade">
                                      <p:cBhvr>
                                        <p:cTn id="102" dur="500"/>
                                        <p:tgtEl>
                                          <p:spTgt spid="22"/>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 calcmode="lin" valueType="num">
                                      <p:cBhvr>
                                        <p:cTn id="107" dur="500" fill="hold"/>
                                        <p:tgtEl>
                                          <p:spTgt spid="23"/>
                                        </p:tgtEl>
                                        <p:attrNameLst>
                                          <p:attrName>style.rotation</p:attrName>
                                        </p:attrNameLst>
                                      </p:cBhvr>
                                      <p:tavLst>
                                        <p:tav tm="0">
                                          <p:val>
                                            <p:fltVal val="90"/>
                                          </p:val>
                                        </p:tav>
                                        <p:tav tm="100000">
                                          <p:val>
                                            <p:fltVal val="0"/>
                                          </p:val>
                                        </p:tav>
                                      </p:tavLst>
                                    </p:anim>
                                    <p:animEffect transition="in" filter="fade">
                                      <p:cBhvr>
                                        <p:cTn id="10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animBg="1"/>
      <p:bldP spid="12" grpId="0" animBg="1"/>
      <p:bldP spid="13" grpId="0" animBg="1"/>
      <p:bldP spid="14" grpId="0" animBg="1"/>
      <p:bldP spid="15" grpId="0"/>
      <p:bldP spid="16" grpId="0"/>
      <p:bldP spid="17" grpId="0"/>
      <p:bldP spid="18" grpId="0"/>
      <p:bldP spid="20" grpId="0" animBg="1"/>
      <p:bldP spid="21" grpId="0" animBg="1"/>
      <p:bldP spid="22" grpId="0" animBg="1"/>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6"/>
          <p:cNvSpPr/>
          <p:nvPr/>
        </p:nvSpPr>
        <p:spPr bwMode="auto">
          <a:xfrm>
            <a:off x="2840126" y="5659211"/>
            <a:ext cx="1271588" cy="86518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5" name="Freeform 8"/>
          <p:cNvSpPr/>
          <p:nvPr/>
        </p:nvSpPr>
        <p:spPr bwMode="auto">
          <a:xfrm>
            <a:off x="1568538" y="885599"/>
            <a:ext cx="3865563" cy="4575175"/>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tx1">
              <a:lumMod val="75000"/>
            </a:schemeClr>
          </a:solidFill>
          <a:ln>
            <a:noFill/>
          </a:ln>
        </p:spPr>
        <p:txBody>
          <a:bodyPr vert="horz" wrap="square" lIns="91440" tIns="45720" rIns="91440" bIns="45720" numCol="1" anchor="t" anchorCtr="0" compatLnSpc="1"/>
          <a:lstStyle/>
          <a:p>
            <a:endParaRPr lang="zh-CN" altLang="en-US"/>
          </a:p>
        </p:txBody>
      </p:sp>
      <p:sp>
        <p:nvSpPr>
          <p:cNvPr id="26" name="Freeform 9"/>
          <p:cNvSpPr/>
          <p:nvPr/>
        </p:nvSpPr>
        <p:spPr bwMode="auto">
          <a:xfrm>
            <a:off x="2551201" y="885599"/>
            <a:ext cx="2644775" cy="1652587"/>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10"/>
          <p:cNvSpPr/>
          <p:nvPr/>
        </p:nvSpPr>
        <p:spPr bwMode="auto">
          <a:xfrm>
            <a:off x="3945026" y="1822224"/>
            <a:ext cx="1489075" cy="2387600"/>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1" name="Freeform 11"/>
          <p:cNvSpPr/>
          <p:nvPr/>
        </p:nvSpPr>
        <p:spPr bwMode="auto">
          <a:xfrm>
            <a:off x="1549488" y="1136424"/>
            <a:ext cx="1633538" cy="2435225"/>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32" name="组合 31"/>
          <p:cNvGrpSpPr/>
          <p:nvPr/>
        </p:nvGrpSpPr>
        <p:grpSpPr>
          <a:xfrm>
            <a:off x="1687998" y="1806901"/>
            <a:ext cx="1152128" cy="1166905"/>
            <a:chOff x="1681435" y="1637023"/>
            <a:chExt cx="1152128" cy="1166905"/>
          </a:xfrm>
        </p:grpSpPr>
        <p:sp>
          <p:nvSpPr>
            <p:cNvPr id="33" name="TextBox 32"/>
            <p:cNvSpPr txBox="1"/>
            <p:nvPr/>
          </p:nvSpPr>
          <p:spPr>
            <a:xfrm>
              <a:off x="2007270" y="1637023"/>
              <a:ext cx="500458" cy="707886"/>
            </a:xfrm>
            <a:prstGeom prst="rect">
              <a:avLst/>
            </a:prstGeom>
            <a:noFill/>
          </p:spPr>
          <p:txBody>
            <a:bodyPr wrap="none" rtlCol="0">
              <a:spAutoFit/>
            </a:bodyPr>
            <a:lstStyle/>
            <a:p>
              <a:r>
                <a:rPr lang="en-US" altLang="zh-CN" sz="4000" b="1" dirty="0">
                  <a:solidFill>
                    <a:srgbClr val="F8F8F8"/>
                  </a:solidFill>
                  <a:latin typeface="+mj-ea"/>
                  <a:ea typeface="+mj-ea"/>
                </a:rPr>
                <a:t>1</a:t>
              </a:r>
              <a:endParaRPr lang="zh-CN" altLang="en-US" sz="4000" b="1" dirty="0">
                <a:solidFill>
                  <a:srgbClr val="F8F8F8"/>
                </a:solidFill>
                <a:latin typeface="+mj-ea"/>
                <a:ea typeface="+mj-ea"/>
              </a:endParaRPr>
            </a:p>
          </p:txBody>
        </p:sp>
        <p:sp>
          <p:nvSpPr>
            <p:cNvPr id="34" name="TextBox 33"/>
            <p:cNvSpPr txBox="1"/>
            <p:nvPr/>
          </p:nvSpPr>
          <p:spPr>
            <a:xfrm>
              <a:off x="1681435" y="2157597"/>
              <a:ext cx="1152128" cy="646331"/>
            </a:xfrm>
            <a:prstGeom prst="rect">
              <a:avLst/>
            </a:prstGeom>
            <a:noFill/>
          </p:spPr>
          <p:txBody>
            <a:bodyPr wrap="square" rtlCol="0">
              <a:spAutoFit/>
            </a:bodyPr>
            <a:lstStyle/>
            <a:p>
              <a:pPr algn="ctr"/>
              <a:r>
                <a:rPr lang="zh-CN" altLang="en-US" dirty="0">
                  <a:solidFill>
                    <a:srgbClr val="F8F8F8"/>
                  </a:solidFill>
                  <a:latin typeface="+mn-ea"/>
                  <a:ea typeface="+mn-ea"/>
                </a:rPr>
                <a:t>请输入您的文字</a:t>
              </a:r>
            </a:p>
          </p:txBody>
        </p:sp>
      </p:grpSp>
      <p:grpSp>
        <p:nvGrpSpPr>
          <p:cNvPr id="35" name="组合 34"/>
          <p:cNvGrpSpPr/>
          <p:nvPr/>
        </p:nvGrpSpPr>
        <p:grpSpPr>
          <a:xfrm>
            <a:off x="3368887" y="1041784"/>
            <a:ext cx="1152128" cy="1188545"/>
            <a:chOff x="3362324" y="871906"/>
            <a:chExt cx="1152128" cy="1188545"/>
          </a:xfrm>
        </p:grpSpPr>
        <p:sp>
          <p:nvSpPr>
            <p:cNvPr id="36" name="TextBox 35"/>
            <p:cNvSpPr txBox="1"/>
            <p:nvPr/>
          </p:nvSpPr>
          <p:spPr>
            <a:xfrm>
              <a:off x="3616226" y="871906"/>
              <a:ext cx="500458" cy="707886"/>
            </a:xfrm>
            <a:prstGeom prst="rect">
              <a:avLst/>
            </a:prstGeom>
            <a:noFill/>
          </p:spPr>
          <p:txBody>
            <a:bodyPr wrap="none" rtlCol="0">
              <a:spAutoFit/>
            </a:bodyPr>
            <a:lstStyle/>
            <a:p>
              <a:r>
                <a:rPr lang="en-US" altLang="zh-CN" sz="4000" b="1" dirty="0">
                  <a:solidFill>
                    <a:srgbClr val="F8F8F8"/>
                  </a:solidFill>
                  <a:latin typeface="+mj-ea"/>
                  <a:ea typeface="+mj-ea"/>
                </a:rPr>
                <a:t>2</a:t>
              </a:r>
              <a:endParaRPr lang="zh-CN" altLang="en-US" sz="4000" b="1" dirty="0">
                <a:solidFill>
                  <a:srgbClr val="F8F8F8"/>
                </a:solidFill>
                <a:latin typeface="+mj-ea"/>
                <a:ea typeface="+mj-ea"/>
              </a:endParaRPr>
            </a:p>
          </p:txBody>
        </p:sp>
        <p:sp>
          <p:nvSpPr>
            <p:cNvPr id="37" name="TextBox 36"/>
            <p:cNvSpPr txBox="1"/>
            <p:nvPr/>
          </p:nvSpPr>
          <p:spPr>
            <a:xfrm>
              <a:off x="3362324" y="1414120"/>
              <a:ext cx="1152128" cy="646331"/>
            </a:xfrm>
            <a:prstGeom prst="rect">
              <a:avLst/>
            </a:prstGeom>
            <a:noFill/>
          </p:spPr>
          <p:txBody>
            <a:bodyPr wrap="square" rtlCol="0">
              <a:spAutoFit/>
            </a:bodyPr>
            <a:lstStyle/>
            <a:p>
              <a:pPr algn="ctr"/>
              <a:r>
                <a:rPr lang="zh-CN" altLang="en-US" dirty="0">
                  <a:solidFill>
                    <a:srgbClr val="F8F8F8"/>
                  </a:solidFill>
                  <a:latin typeface="+mn-ea"/>
                  <a:ea typeface="+mn-ea"/>
                </a:rPr>
                <a:t>请输入您的文字</a:t>
              </a:r>
            </a:p>
          </p:txBody>
        </p:sp>
      </p:grpSp>
      <p:grpSp>
        <p:nvGrpSpPr>
          <p:cNvPr id="38" name="组合 37"/>
          <p:cNvGrpSpPr/>
          <p:nvPr/>
        </p:nvGrpSpPr>
        <p:grpSpPr>
          <a:xfrm>
            <a:off x="4144595" y="2337928"/>
            <a:ext cx="1152128" cy="1259582"/>
            <a:chOff x="4138032" y="2168050"/>
            <a:chExt cx="1152128" cy="1259582"/>
          </a:xfrm>
        </p:grpSpPr>
        <p:sp>
          <p:nvSpPr>
            <p:cNvPr id="39" name="TextBox 38"/>
            <p:cNvSpPr txBox="1"/>
            <p:nvPr/>
          </p:nvSpPr>
          <p:spPr>
            <a:xfrm>
              <a:off x="4463867" y="2168050"/>
              <a:ext cx="500458" cy="707886"/>
            </a:xfrm>
            <a:prstGeom prst="rect">
              <a:avLst/>
            </a:prstGeom>
            <a:noFill/>
          </p:spPr>
          <p:txBody>
            <a:bodyPr wrap="none" rtlCol="0">
              <a:spAutoFit/>
            </a:bodyPr>
            <a:lstStyle/>
            <a:p>
              <a:r>
                <a:rPr lang="en-US" altLang="zh-CN" sz="4000" b="1" dirty="0">
                  <a:solidFill>
                    <a:srgbClr val="F8F8F8"/>
                  </a:solidFill>
                  <a:latin typeface="+mj-ea"/>
                  <a:ea typeface="+mj-ea"/>
                </a:rPr>
                <a:t>3</a:t>
              </a:r>
              <a:endParaRPr lang="zh-CN" altLang="en-US" sz="4000" b="1" dirty="0">
                <a:solidFill>
                  <a:srgbClr val="F8F8F8"/>
                </a:solidFill>
                <a:latin typeface="+mj-ea"/>
                <a:ea typeface="+mj-ea"/>
              </a:endParaRPr>
            </a:p>
          </p:txBody>
        </p:sp>
        <p:sp>
          <p:nvSpPr>
            <p:cNvPr id="40" name="TextBox 39"/>
            <p:cNvSpPr txBox="1"/>
            <p:nvPr/>
          </p:nvSpPr>
          <p:spPr>
            <a:xfrm>
              <a:off x="4138032" y="2781301"/>
              <a:ext cx="1152128" cy="646331"/>
            </a:xfrm>
            <a:prstGeom prst="rect">
              <a:avLst/>
            </a:prstGeom>
            <a:noFill/>
          </p:spPr>
          <p:txBody>
            <a:bodyPr wrap="square" rtlCol="0">
              <a:spAutoFit/>
            </a:bodyPr>
            <a:lstStyle/>
            <a:p>
              <a:pPr algn="ctr"/>
              <a:r>
                <a:rPr lang="zh-CN" altLang="en-US" dirty="0">
                  <a:solidFill>
                    <a:srgbClr val="F8F8F8"/>
                  </a:solidFill>
                  <a:latin typeface="+mn-ea"/>
                  <a:ea typeface="+mn-ea"/>
                </a:rPr>
                <a:t>请输入您的文字</a:t>
              </a:r>
            </a:p>
          </p:txBody>
        </p:sp>
      </p:grpSp>
      <p:grpSp>
        <p:nvGrpSpPr>
          <p:cNvPr id="41" name="组合 40"/>
          <p:cNvGrpSpPr/>
          <p:nvPr/>
        </p:nvGrpSpPr>
        <p:grpSpPr>
          <a:xfrm>
            <a:off x="2936839" y="3837902"/>
            <a:ext cx="1152128" cy="1159243"/>
            <a:chOff x="2930276" y="3668024"/>
            <a:chExt cx="1152128" cy="1159243"/>
          </a:xfrm>
        </p:grpSpPr>
        <p:sp>
          <p:nvSpPr>
            <p:cNvPr id="42" name="TextBox 41"/>
            <p:cNvSpPr txBox="1"/>
            <p:nvPr/>
          </p:nvSpPr>
          <p:spPr>
            <a:xfrm>
              <a:off x="3256111" y="3668024"/>
              <a:ext cx="500458" cy="707886"/>
            </a:xfrm>
            <a:prstGeom prst="rect">
              <a:avLst/>
            </a:prstGeom>
            <a:noFill/>
          </p:spPr>
          <p:txBody>
            <a:bodyPr wrap="none" rtlCol="0">
              <a:spAutoFit/>
            </a:bodyPr>
            <a:lstStyle/>
            <a:p>
              <a:r>
                <a:rPr lang="en-US" altLang="zh-CN" sz="4000" b="1" dirty="0">
                  <a:solidFill>
                    <a:srgbClr val="F8F8F8"/>
                  </a:solidFill>
                  <a:latin typeface="+mj-ea"/>
                  <a:ea typeface="+mj-ea"/>
                </a:rPr>
                <a:t>4</a:t>
              </a:r>
              <a:endParaRPr lang="zh-CN" altLang="en-US" sz="4000" b="1" dirty="0">
                <a:solidFill>
                  <a:srgbClr val="F8F8F8"/>
                </a:solidFill>
                <a:latin typeface="+mj-ea"/>
                <a:ea typeface="+mj-ea"/>
              </a:endParaRPr>
            </a:p>
          </p:txBody>
        </p:sp>
        <p:sp>
          <p:nvSpPr>
            <p:cNvPr id="43" name="TextBox 42"/>
            <p:cNvSpPr txBox="1"/>
            <p:nvPr/>
          </p:nvSpPr>
          <p:spPr>
            <a:xfrm>
              <a:off x="2930276" y="4180936"/>
              <a:ext cx="1152128" cy="646331"/>
            </a:xfrm>
            <a:prstGeom prst="rect">
              <a:avLst/>
            </a:prstGeom>
            <a:noFill/>
          </p:spPr>
          <p:txBody>
            <a:bodyPr wrap="square" rtlCol="0">
              <a:spAutoFit/>
            </a:bodyPr>
            <a:lstStyle/>
            <a:p>
              <a:pPr algn="ctr"/>
              <a:r>
                <a:rPr lang="zh-CN" altLang="en-US" dirty="0">
                  <a:solidFill>
                    <a:srgbClr val="F8F8F8"/>
                  </a:solidFill>
                  <a:latin typeface="+mn-ea"/>
                  <a:ea typeface="+mn-ea"/>
                </a:rPr>
                <a:t>请输入您的文字</a:t>
              </a:r>
            </a:p>
          </p:txBody>
        </p:sp>
      </p:grpSp>
      <p:sp>
        <p:nvSpPr>
          <p:cNvPr id="44" name="TextBox 43"/>
          <p:cNvSpPr txBox="1"/>
          <p:nvPr/>
        </p:nvSpPr>
        <p:spPr>
          <a:xfrm>
            <a:off x="2882248" y="5729237"/>
            <a:ext cx="1152128" cy="646331"/>
          </a:xfrm>
          <a:prstGeom prst="rect">
            <a:avLst/>
          </a:prstGeom>
          <a:noFill/>
        </p:spPr>
        <p:txBody>
          <a:bodyPr wrap="square" rtlCol="0">
            <a:spAutoFit/>
          </a:bodyPr>
          <a:lstStyle/>
          <a:p>
            <a:pPr algn="ctr"/>
            <a:r>
              <a:rPr lang="zh-CN" altLang="en-US" b="1" dirty="0">
                <a:solidFill>
                  <a:srgbClr val="F8F8F8"/>
                </a:solidFill>
                <a:latin typeface="+mn-ea"/>
                <a:ea typeface="+mn-ea"/>
              </a:rPr>
              <a:t>请输入您的文字</a:t>
            </a:r>
          </a:p>
        </p:txBody>
      </p:sp>
      <p:sp>
        <p:nvSpPr>
          <p:cNvPr id="45" name="TextBox 44"/>
          <p:cNvSpPr txBox="1"/>
          <p:nvPr/>
        </p:nvSpPr>
        <p:spPr>
          <a:xfrm>
            <a:off x="7617112" y="1343501"/>
            <a:ext cx="4032448" cy="923330"/>
          </a:xfrm>
          <a:prstGeom prst="rect">
            <a:avLst/>
          </a:prstGeom>
          <a:noFill/>
        </p:spPr>
        <p:txBody>
          <a:bodyPr wrap="square" rtlCol="0">
            <a:spAutoFit/>
          </a:bodyPr>
          <a:lstStyle/>
          <a:p>
            <a:r>
              <a:rPr lang="zh-CN" altLang="en-US" dirty="0">
                <a:solidFill>
                  <a:schemeClr val="tx2"/>
                </a:solidFill>
                <a:latin typeface="+mn-ea"/>
                <a:ea typeface="+mn-ea"/>
              </a:rPr>
              <a:t>请输入您的文字请输入您的文字</a:t>
            </a:r>
            <a:endParaRPr lang="en-US" altLang="zh-CN" dirty="0">
              <a:solidFill>
                <a:schemeClr val="tx2"/>
              </a:solidFill>
              <a:latin typeface="+mn-ea"/>
              <a:ea typeface="+mn-ea"/>
            </a:endParaRPr>
          </a:p>
          <a:p>
            <a:r>
              <a:rPr lang="zh-CN" altLang="en-US" dirty="0">
                <a:solidFill>
                  <a:schemeClr val="tx2"/>
                </a:solidFill>
                <a:latin typeface="+mn-ea"/>
                <a:ea typeface="+mn-ea"/>
              </a:rPr>
              <a:t>请输入您的文字请输入您的文字</a:t>
            </a:r>
          </a:p>
          <a:p>
            <a:r>
              <a:rPr lang="zh-CN" altLang="en-US" dirty="0">
                <a:solidFill>
                  <a:schemeClr val="tx2"/>
                </a:solidFill>
                <a:latin typeface="+mn-ea"/>
                <a:ea typeface="+mn-ea"/>
              </a:rPr>
              <a:t>请输入您的文字请输入您的文字</a:t>
            </a:r>
            <a:endParaRPr lang="en-US" altLang="zh-CN" dirty="0">
              <a:solidFill>
                <a:schemeClr val="tx2"/>
              </a:solidFill>
              <a:latin typeface="+mn-ea"/>
              <a:ea typeface="+mn-ea"/>
            </a:endParaRPr>
          </a:p>
        </p:txBody>
      </p:sp>
      <p:grpSp>
        <p:nvGrpSpPr>
          <p:cNvPr id="46" name="组合 45"/>
          <p:cNvGrpSpPr/>
          <p:nvPr/>
        </p:nvGrpSpPr>
        <p:grpSpPr>
          <a:xfrm>
            <a:off x="6415989" y="1343502"/>
            <a:ext cx="962086" cy="962084"/>
            <a:chOff x="6409426" y="1173624"/>
            <a:chExt cx="962086" cy="962084"/>
          </a:xfrm>
          <a:solidFill>
            <a:schemeClr val="accent2"/>
          </a:solidFill>
        </p:grpSpPr>
        <p:sp>
          <p:nvSpPr>
            <p:cNvPr id="47" name="椭圆 46"/>
            <p:cNvSpPr/>
            <p:nvPr/>
          </p:nvSpPr>
          <p:spPr bwMode="auto">
            <a:xfrm>
              <a:off x="6409426" y="1173624"/>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48" name="TextBox 47"/>
            <p:cNvSpPr txBox="1"/>
            <p:nvPr/>
          </p:nvSpPr>
          <p:spPr>
            <a:xfrm>
              <a:off x="6653353" y="1282181"/>
              <a:ext cx="500458" cy="707886"/>
            </a:xfrm>
            <a:prstGeom prst="rect">
              <a:avLst/>
            </a:prstGeom>
            <a:grpFill/>
          </p:spPr>
          <p:txBody>
            <a:bodyPr wrap="none" rtlCol="0">
              <a:spAutoFit/>
            </a:bodyPr>
            <a:lstStyle/>
            <a:p>
              <a:r>
                <a:rPr lang="en-US" altLang="zh-CN" sz="4000" b="1" dirty="0">
                  <a:solidFill>
                    <a:srgbClr val="F8F8F8"/>
                  </a:solidFill>
                  <a:latin typeface="+mj-ea"/>
                  <a:ea typeface="+mj-ea"/>
                </a:rPr>
                <a:t>1</a:t>
              </a:r>
              <a:endParaRPr lang="zh-CN" altLang="en-US" sz="4000" b="1" dirty="0">
                <a:solidFill>
                  <a:srgbClr val="F8F8F8"/>
                </a:solidFill>
                <a:latin typeface="+mj-ea"/>
                <a:ea typeface="+mj-ea"/>
              </a:endParaRPr>
            </a:p>
          </p:txBody>
        </p:sp>
      </p:grpSp>
      <p:grpSp>
        <p:nvGrpSpPr>
          <p:cNvPr id="49" name="组合 48"/>
          <p:cNvGrpSpPr/>
          <p:nvPr/>
        </p:nvGrpSpPr>
        <p:grpSpPr>
          <a:xfrm>
            <a:off x="6415989" y="2454818"/>
            <a:ext cx="962086" cy="962084"/>
            <a:chOff x="6409426" y="2394908"/>
            <a:chExt cx="962086" cy="962084"/>
          </a:xfrm>
          <a:solidFill>
            <a:schemeClr val="bg1"/>
          </a:solidFill>
        </p:grpSpPr>
        <p:sp>
          <p:nvSpPr>
            <p:cNvPr id="50" name="椭圆 49"/>
            <p:cNvSpPr/>
            <p:nvPr/>
          </p:nvSpPr>
          <p:spPr bwMode="auto">
            <a:xfrm>
              <a:off x="6409426" y="2394908"/>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51" name="TextBox 50"/>
            <p:cNvSpPr txBox="1"/>
            <p:nvPr/>
          </p:nvSpPr>
          <p:spPr>
            <a:xfrm>
              <a:off x="6651873" y="2523286"/>
              <a:ext cx="500458" cy="707886"/>
            </a:xfrm>
            <a:prstGeom prst="rect">
              <a:avLst/>
            </a:prstGeom>
            <a:grpFill/>
          </p:spPr>
          <p:txBody>
            <a:bodyPr wrap="none" rtlCol="0">
              <a:spAutoFit/>
            </a:bodyPr>
            <a:lstStyle/>
            <a:p>
              <a:r>
                <a:rPr lang="en-US" altLang="zh-CN" sz="4000" b="1" dirty="0">
                  <a:solidFill>
                    <a:srgbClr val="F8F8F8"/>
                  </a:solidFill>
                  <a:latin typeface="+mj-ea"/>
                  <a:ea typeface="+mj-ea"/>
                </a:rPr>
                <a:t>2</a:t>
              </a:r>
              <a:endParaRPr lang="zh-CN" altLang="en-US" sz="4000" b="1" dirty="0">
                <a:solidFill>
                  <a:srgbClr val="F8F8F8"/>
                </a:solidFill>
                <a:latin typeface="+mj-ea"/>
                <a:ea typeface="+mj-ea"/>
              </a:endParaRPr>
            </a:p>
          </p:txBody>
        </p:sp>
      </p:grpSp>
      <p:grpSp>
        <p:nvGrpSpPr>
          <p:cNvPr id="52" name="组合 51"/>
          <p:cNvGrpSpPr/>
          <p:nvPr/>
        </p:nvGrpSpPr>
        <p:grpSpPr>
          <a:xfrm>
            <a:off x="6415989" y="3482819"/>
            <a:ext cx="962086" cy="962084"/>
            <a:chOff x="6409426" y="3568104"/>
            <a:chExt cx="962086" cy="962084"/>
          </a:xfrm>
          <a:solidFill>
            <a:schemeClr val="tx1"/>
          </a:solidFill>
        </p:grpSpPr>
        <p:sp>
          <p:nvSpPr>
            <p:cNvPr id="53" name="椭圆 52"/>
            <p:cNvSpPr/>
            <p:nvPr/>
          </p:nvSpPr>
          <p:spPr bwMode="auto">
            <a:xfrm>
              <a:off x="6409426" y="3568104"/>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54" name="TextBox 53"/>
            <p:cNvSpPr txBox="1"/>
            <p:nvPr/>
          </p:nvSpPr>
          <p:spPr>
            <a:xfrm>
              <a:off x="6667001" y="3710247"/>
              <a:ext cx="500458" cy="707886"/>
            </a:xfrm>
            <a:prstGeom prst="rect">
              <a:avLst/>
            </a:prstGeom>
            <a:grpFill/>
          </p:spPr>
          <p:txBody>
            <a:bodyPr wrap="none" rtlCol="0">
              <a:spAutoFit/>
            </a:bodyPr>
            <a:lstStyle/>
            <a:p>
              <a:r>
                <a:rPr lang="en-US" altLang="zh-CN" sz="4000" b="1" dirty="0">
                  <a:solidFill>
                    <a:srgbClr val="F8F8F8"/>
                  </a:solidFill>
                  <a:latin typeface="+mj-ea"/>
                  <a:ea typeface="+mj-ea"/>
                </a:rPr>
                <a:t>3</a:t>
              </a:r>
              <a:endParaRPr lang="zh-CN" altLang="en-US" sz="4000" b="1" dirty="0">
                <a:solidFill>
                  <a:srgbClr val="F8F8F8"/>
                </a:solidFill>
                <a:latin typeface="+mj-ea"/>
                <a:ea typeface="+mj-ea"/>
              </a:endParaRPr>
            </a:p>
          </p:txBody>
        </p:sp>
      </p:grpSp>
      <p:grpSp>
        <p:nvGrpSpPr>
          <p:cNvPr id="55" name="组合 54"/>
          <p:cNvGrpSpPr/>
          <p:nvPr/>
        </p:nvGrpSpPr>
        <p:grpSpPr>
          <a:xfrm>
            <a:off x="6415989" y="4624639"/>
            <a:ext cx="962086" cy="962084"/>
            <a:chOff x="6409426" y="4869160"/>
            <a:chExt cx="962086" cy="962084"/>
          </a:xfrm>
          <a:solidFill>
            <a:schemeClr val="tx1">
              <a:lumMod val="75000"/>
            </a:schemeClr>
          </a:solidFill>
        </p:grpSpPr>
        <p:sp>
          <p:nvSpPr>
            <p:cNvPr id="56" name="椭圆 55"/>
            <p:cNvSpPr/>
            <p:nvPr/>
          </p:nvSpPr>
          <p:spPr bwMode="auto">
            <a:xfrm>
              <a:off x="6409426" y="4869160"/>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57" name="TextBox 56"/>
            <p:cNvSpPr txBox="1"/>
            <p:nvPr/>
          </p:nvSpPr>
          <p:spPr>
            <a:xfrm>
              <a:off x="6660248" y="5005505"/>
              <a:ext cx="500458" cy="707886"/>
            </a:xfrm>
            <a:prstGeom prst="rect">
              <a:avLst/>
            </a:prstGeom>
            <a:grpFill/>
          </p:spPr>
          <p:txBody>
            <a:bodyPr wrap="none" rtlCol="0">
              <a:spAutoFit/>
            </a:bodyPr>
            <a:lstStyle/>
            <a:p>
              <a:r>
                <a:rPr lang="en-US" altLang="zh-CN" sz="4000" b="1" dirty="0">
                  <a:solidFill>
                    <a:srgbClr val="F8F8F8"/>
                  </a:solidFill>
                  <a:latin typeface="+mj-ea"/>
                  <a:ea typeface="+mj-ea"/>
                </a:rPr>
                <a:t>4</a:t>
              </a:r>
              <a:endParaRPr lang="zh-CN" altLang="en-US" sz="4000" b="1" dirty="0">
                <a:solidFill>
                  <a:srgbClr val="F8F8F8"/>
                </a:solidFill>
                <a:latin typeface="+mj-ea"/>
                <a:ea typeface="+mj-ea"/>
              </a:endParaRPr>
            </a:p>
          </p:txBody>
        </p:sp>
      </p:grpSp>
      <p:sp>
        <p:nvSpPr>
          <p:cNvPr id="58" name="TextBox 57"/>
          <p:cNvSpPr txBox="1"/>
          <p:nvPr/>
        </p:nvSpPr>
        <p:spPr>
          <a:xfrm>
            <a:off x="7617112" y="2420888"/>
            <a:ext cx="4032448" cy="923330"/>
          </a:xfrm>
          <a:prstGeom prst="rect">
            <a:avLst/>
          </a:prstGeom>
          <a:noFill/>
        </p:spPr>
        <p:txBody>
          <a:bodyPr wrap="square" rtlCol="0">
            <a:spAutoFit/>
          </a:bodyPr>
          <a:lstStyle/>
          <a:p>
            <a:r>
              <a:rPr lang="zh-CN" altLang="en-US" dirty="0">
                <a:solidFill>
                  <a:schemeClr val="tx2"/>
                </a:solidFill>
                <a:latin typeface="+mn-ea"/>
                <a:ea typeface="+mn-ea"/>
              </a:rPr>
              <a:t>请输入您的文字请输入您的文字</a:t>
            </a:r>
            <a:endParaRPr lang="en-US" altLang="zh-CN" dirty="0">
              <a:solidFill>
                <a:schemeClr val="tx2"/>
              </a:solidFill>
              <a:latin typeface="+mn-ea"/>
              <a:ea typeface="+mn-ea"/>
            </a:endParaRPr>
          </a:p>
          <a:p>
            <a:r>
              <a:rPr lang="zh-CN" altLang="en-US" dirty="0">
                <a:solidFill>
                  <a:schemeClr val="tx2"/>
                </a:solidFill>
                <a:latin typeface="+mn-ea"/>
                <a:ea typeface="+mn-ea"/>
              </a:rPr>
              <a:t>请输入您的文字请输入您的文字</a:t>
            </a:r>
          </a:p>
          <a:p>
            <a:r>
              <a:rPr lang="zh-CN" altLang="en-US" dirty="0">
                <a:solidFill>
                  <a:schemeClr val="tx2"/>
                </a:solidFill>
                <a:latin typeface="+mn-ea"/>
                <a:ea typeface="+mn-ea"/>
              </a:rPr>
              <a:t>请输入您的文字请输入您的文字</a:t>
            </a:r>
            <a:endParaRPr lang="en-US" altLang="zh-CN" dirty="0">
              <a:solidFill>
                <a:schemeClr val="tx2"/>
              </a:solidFill>
              <a:latin typeface="+mn-ea"/>
              <a:ea typeface="+mn-ea"/>
            </a:endParaRPr>
          </a:p>
        </p:txBody>
      </p:sp>
      <p:sp>
        <p:nvSpPr>
          <p:cNvPr id="59" name="TextBox 58"/>
          <p:cNvSpPr txBox="1"/>
          <p:nvPr/>
        </p:nvSpPr>
        <p:spPr>
          <a:xfrm>
            <a:off x="7617112" y="3463048"/>
            <a:ext cx="4032448" cy="923330"/>
          </a:xfrm>
          <a:prstGeom prst="rect">
            <a:avLst/>
          </a:prstGeom>
          <a:noFill/>
        </p:spPr>
        <p:txBody>
          <a:bodyPr wrap="square" rtlCol="0">
            <a:spAutoFit/>
          </a:bodyPr>
          <a:lstStyle/>
          <a:p>
            <a:r>
              <a:rPr lang="zh-CN" altLang="en-US" dirty="0">
                <a:solidFill>
                  <a:schemeClr val="tx2"/>
                </a:solidFill>
                <a:latin typeface="+mn-ea"/>
                <a:ea typeface="+mn-ea"/>
              </a:rPr>
              <a:t>请输入您的文字请输入您的文字</a:t>
            </a:r>
            <a:endParaRPr lang="en-US" altLang="zh-CN" dirty="0">
              <a:solidFill>
                <a:schemeClr val="tx2"/>
              </a:solidFill>
              <a:latin typeface="+mn-ea"/>
              <a:ea typeface="+mn-ea"/>
            </a:endParaRPr>
          </a:p>
          <a:p>
            <a:r>
              <a:rPr lang="zh-CN" altLang="en-US" dirty="0">
                <a:solidFill>
                  <a:schemeClr val="tx2"/>
                </a:solidFill>
                <a:latin typeface="+mn-ea"/>
                <a:ea typeface="+mn-ea"/>
              </a:rPr>
              <a:t>请输入您的文字请输入您的文字</a:t>
            </a:r>
          </a:p>
          <a:p>
            <a:r>
              <a:rPr lang="zh-CN" altLang="en-US" dirty="0">
                <a:solidFill>
                  <a:schemeClr val="tx2"/>
                </a:solidFill>
                <a:latin typeface="+mn-ea"/>
                <a:ea typeface="+mn-ea"/>
              </a:rPr>
              <a:t>请输入您的文字请输入您的文字</a:t>
            </a:r>
            <a:endParaRPr lang="en-US" altLang="zh-CN" dirty="0">
              <a:solidFill>
                <a:schemeClr val="tx2"/>
              </a:solidFill>
              <a:latin typeface="+mn-ea"/>
              <a:ea typeface="+mn-ea"/>
            </a:endParaRPr>
          </a:p>
        </p:txBody>
      </p:sp>
      <p:sp>
        <p:nvSpPr>
          <p:cNvPr id="60" name="TextBox 59"/>
          <p:cNvSpPr txBox="1"/>
          <p:nvPr/>
        </p:nvSpPr>
        <p:spPr>
          <a:xfrm>
            <a:off x="7617112" y="4613997"/>
            <a:ext cx="4032448" cy="923330"/>
          </a:xfrm>
          <a:prstGeom prst="rect">
            <a:avLst/>
          </a:prstGeom>
          <a:noFill/>
        </p:spPr>
        <p:txBody>
          <a:bodyPr wrap="square" rtlCol="0">
            <a:spAutoFit/>
          </a:bodyPr>
          <a:lstStyle/>
          <a:p>
            <a:r>
              <a:rPr lang="zh-CN" altLang="en-US" dirty="0">
                <a:solidFill>
                  <a:schemeClr val="tx2"/>
                </a:solidFill>
                <a:latin typeface="+mn-ea"/>
                <a:ea typeface="+mn-ea"/>
              </a:rPr>
              <a:t>请输入您的文字请输入您的文字</a:t>
            </a:r>
            <a:endParaRPr lang="en-US" altLang="zh-CN" dirty="0">
              <a:solidFill>
                <a:schemeClr val="tx2"/>
              </a:solidFill>
              <a:latin typeface="+mn-ea"/>
              <a:ea typeface="+mn-ea"/>
            </a:endParaRPr>
          </a:p>
          <a:p>
            <a:r>
              <a:rPr lang="zh-CN" altLang="en-US" dirty="0">
                <a:solidFill>
                  <a:schemeClr val="tx2"/>
                </a:solidFill>
                <a:latin typeface="+mn-ea"/>
                <a:ea typeface="+mn-ea"/>
              </a:rPr>
              <a:t>请输入您的文字请输入您的文字</a:t>
            </a:r>
          </a:p>
          <a:p>
            <a:r>
              <a:rPr lang="zh-CN" altLang="en-US" dirty="0">
                <a:solidFill>
                  <a:schemeClr val="tx2"/>
                </a:solidFill>
                <a:latin typeface="+mn-ea"/>
                <a:ea typeface="+mn-ea"/>
              </a:rPr>
              <a:t>请输入您的文字请输入您的文字</a:t>
            </a:r>
            <a:endParaRPr lang="en-US" altLang="zh-CN" dirty="0">
              <a:solidFill>
                <a:schemeClr val="tx2"/>
              </a:solidFill>
              <a:latin typeface="+mn-ea"/>
              <a:ea typeface="+mn-ea"/>
            </a:endParaRPr>
          </a:p>
        </p:txBody>
      </p:sp>
      <p:sp>
        <p:nvSpPr>
          <p:cNvPr id="65" name="TextBox 64"/>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66" name="直接连接符 65"/>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7" name="组合 66"/>
          <p:cNvGrpSpPr/>
          <p:nvPr/>
        </p:nvGrpSpPr>
        <p:grpSpPr>
          <a:xfrm>
            <a:off x="153943" y="233850"/>
            <a:ext cx="1074018" cy="536250"/>
            <a:chOff x="4662492" y="2938459"/>
            <a:chExt cx="1119183" cy="558799"/>
          </a:xfrm>
        </p:grpSpPr>
        <p:sp>
          <p:nvSpPr>
            <p:cNvPr id="69"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300"/>
                                        <p:tgtEl>
                                          <p:spTgt spid="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left)">
                                      <p:cBhvr>
                                        <p:cTn id="11" dur="300"/>
                                        <p:tgtEl>
                                          <p:spTgt spid="66"/>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5"/>
                                        </p:tgtEl>
                                        <p:attrNameLst>
                                          <p:attrName>style.visibility</p:attrName>
                                        </p:attrNameLst>
                                      </p:cBhvr>
                                      <p:to>
                                        <p:strVal val="visible"/>
                                      </p:to>
                                    </p:set>
                                    <p:anim calcmode="lin" valueType="num">
                                      <p:cBhvr>
                                        <p:cTn id="15" dur="3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65"/>
                                        </p:tgtEl>
                                        <p:attrNameLst>
                                          <p:attrName>ppt_y</p:attrName>
                                        </p:attrNameLst>
                                      </p:cBhvr>
                                      <p:tavLst>
                                        <p:tav tm="0">
                                          <p:val>
                                            <p:strVal val="#ppt_y"/>
                                          </p:val>
                                        </p:tav>
                                        <p:tav tm="100000">
                                          <p:val>
                                            <p:strVal val="#ppt_y"/>
                                          </p:val>
                                        </p:tav>
                                      </p:tavLst>
                                    </p:anim>
                                    <p:anim calcmode="lin" valueType="num">
                                      <p:cBhvr>
                                        <p:cTn id="17" dur="3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65"/>
                                        </p:tgtEl>
                                      </p:cBhvr>
                                    </p:animEffect>
                                  </p:childTnLst>
                                </p:cTn>
                              </p:par>
                            </p:childTnLst>
                          </p:cTn>
                        </p:par>
                        <p:par>
                          <p:cTn id="20" fill="hold">
                            <p:stCondLst>
                              <p:cond delay="1080"/>
                            </p:stCondLst>
                            <p:childTnLst>
                              <p:par>
                                <p:cTn id="21" presetID="22" presetClass="entr" presetSubtype="4"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300"/>
                                        <p:tgtEl>
                                          <p:spTgt spid="31"/>
                                        </p:tgtEl>
                                      </p:cBhvr>
                                    </p:animEffect>
                                  </p:childTnLst>
                                </p:cTn>
                              </p:par>
                            </p:childTnLst>
                          </p:cTn>
                        </p:par>
                        <p:par>
                          <p:cTn id="24" fill="hold">
                            <p:stCondLst>
                              <p:cond delay="158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300"/>
                                        <p:tgtEl>
                                          <p:spTgt spid="26"/>
                                        </p:tgtEl>
                                      </p:cBhvr>
                                    </p:animEffect>
                                  </p:childTnLst>
                                </p:cTn>
                              </p:par>
                            </p:childTnLst>
                          </p:cTn>
                        </p:par>
                        <p:par>
                          <p:cTn id="28" fill="hold">
                            <p:stCondLst>
                              <p:cond delay="208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300"/>
                                        <p:tgtEl>
                                          <p:spTgt spid="30"/>
                                        </p:tgtEl>
                                      </p:cBhvr>
                                    </p:animEffect>
                                  </p:childTnLst>
                                </p:cTn>
                              </p:par>
                            </p:childTnLst>
                          </p:cTn>
                        </p:par>
                        <p:par>
                          <p:cTn id="32" fill="hold">
                            <p:stCondLst>
                              <p:cond delay="258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300"/>
                                        <p:tgtEl>
                                          <p:spTgt spid="25"/>
                                        </p:tgtEl>
                                      </p:cBhvr>
                                    </p:animEffect>
                                  </p:childTnLst>
                                </p:cTn>
                              </p:par>
                            </p:childTnLst>
                          </p:cTn>
                        </p:par>
                        <p:par>
                          <p:cTn id="36" fill="hold">
                            <p:stCondLst>
                              <p:cond delay="3080"/>
                            </p:stCondLst>
                            <p:childTnLst>
                              <p:par>
                                <p:cTn id="37" presetID="31" presetClass="entr" presetSubtype="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 calcmode="lin" valueType="num">
                                      <p:cBhvr>
                                        <p:cTn id="41" dur="500" fill="hold"/>
                                        <p:tgtEl>
                                          <p:spTgt spid="32"/>
                                        </p:tgtEl>
                                        <p:attrNameLst>
                                          <p:attrName>style.rotation</p:attrName>
                                        </p:attrNameLst>
                                      </p:cBhvr>
                                      <p:tavLst>
                                        <p:tav tm="0">
                                          <p:val>
                                            <p:fltVal val="90"/>
                                          </p:val>
                                        </p:tav>
                                        <p:tav tm="100000">
                                          <p:val>
                                            <p:fltVal val="0"/>
                                          </p:val>
                                        </p:tav>
                                      </p:tavLst>
                                    </p:anim>
                                    <p:animEffect transition="in" filter="fade">
                                      <p:cBhvr>
                                        <p:cTn id="42" dur="500"/>
                                        <p:tgtEl>
                                          <p:spTgt spid="32"/>
                                        </p:tgtEl>
                                      </p:cBhvr>
                                    </p:animEffect>
                                  </p:childTnLst>
                                </p:cTn>
                              </p:par>
                              <p:par>
                                <p:cTn id="43" presetID="3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 calcmode="lin" valueType="num">
                                      <p:cBhvr>
                                        <p:cTn id="47" dur="500" fill="hold"/>
                                        <p:tgtEl>
                                          <p:spTgt spid="35"/>
                                        </p:tgtEl>
                                        <p:attrNameLst>
                                          <p:attrName>style.rotation</p:attrName>
                                        </p:attrNameLst>
                                      </p:cBhvr>
                                      <p:tavLst>
                                        <p:tav tm="0">
                                          <p:val>
                                            <p:fltVal val="90"/>
                                          </p:val>
                                        </p:tav>
                                        <p:tav tm="100000">
                                          <p:val>
                                            <p:fltVal val="0"/>
                                          </p:val>
                                        </p:tav>
                                      </p:tavLst>
                                    </p:anim>
                                    <p:animEffect transition="in" filter="fade">
                                      <p:cBhvr>
                                        <p:cTn id="48" dur="500"/>
                                        <p:tgtEl>
                                          <p:spTgt spid="35"/>
                                        </p:tgtEl>
                                      </p:cBhvr>
                                    </p:animEffect>
                                  </p:childTnLst>
                                </p:cTn>
                              </p:par>
                              <p:par>
                                <p:cTn id="49" presetID="3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style.rotation</p:attrName>
                                        </p:attrNameLst>
                                      </p:cBhvr>
                                      <p:tavLst>
                                        <p:tav tm="0">
                                          <p:val>
                                            <p:fltVal val="90"/>
                                          </p:val>
                                        </p:tav>
                                        <p:tav tm="100000">
                                          <p:val>
                                            <p:fltVal val="0"/>
                                          </p:val>
                                        </p:tav>
                                      </p:tavLst>
                                    </p:anim>
                                    <p:animEffect transition="in" filter="fade">
                                      <p:cBhvr>
                                        <p:cTn id="54" dur="500"/>
                                        <p:tgtEl>
                                          <p:spTgt spid="38"/>
                                        </p:tgtEl>
                                      </p:cBhvr>
                                    </p:animEffect>
                                  </p:childTnLst>
                                </p:cTn>
                              </p:par>
                              <p:par>
                                <p:cTn id="55" presetID="3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 calcmode="lin" valueType="num">
                                      <p:cBhvr>
                                        <p:cTn id="59" dur="500" fill="hold"/>
                                        <p:tgtEl>
                                          <p:spTgt spid="41"/>
                                        </p:tgtEl>
                                        <p:attrNameLst>
                                          <p:attrName>style.rotation</p:attrName>
                                        </p:attrNameLst>
                                      </p:cBhvr>
                                      <p:tavLst>
                                        <p:tav tm="0">
                                          <p:val>
                                            <p:fltVal val="90"/>
                                          </p:val>
                                        </p:tav>
                                        <p:tav tm="100000">
                                          <p:val>
                                            <p:fltVal val="0"/>
                                          </p:val>
                                        </p:tav>
                                      </p:tavLst>
                                    </p:anim>
                                    <p:animEffect transition="in" filter="fade">
                                      <p:cBhvr>
                                        <p:cTn id="60" dur="500"/>
                                        <p:tgtEl>
                                          <p:spTgt spid="41"/>
                                        </p:tgtEl>
                                      </p:cBhvr>
                                    </p:animEffect>
                                  </p:childTnLst>
                                </p:cTn>
                              </p:par>
                            </p:childTnLst>
                          </p:cTn>
                        </p:par>
                        <p:par>
                          <p:cTn id="61" fill="hold">
                            <p:stCondLst>
                              <p:cond delay="3580"/>
                            </p:stCondLst>
                            <p:childTnLst>
                              <p:par>
                                <p:cTn id="62" presetID="42" presetClass="entr" presetSubtype="0"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1000"/>
                                        <p:tgtEl>
                                          <p:spTgt spid="44"/>
                                        </p:tgtEl>
                                      </p:cBhvr>
                                    </p:animEffect>
                                    <p:anim calcmode="lin" valueType="num">
                                      <p:cBhvr>
                                        <p:cTn id="70" dur="1000" fill="hold"/>
                                        <p:tgtEl>
                                          <p:spTgt spid="44"/>
                                        </p:tgtEl>
                                        <p:attrNameLst>
                                          <p:attrName>ppt_x</p:attrName>
                                        </p:attrNameLst>
                                      </p:cBhvr>
                                      <p:tavLst>
                                        <p:tav tm="0">
                                          <p:val>
                                            <p:strVal val="#ppt_x"/>
                                          </p:val>
                                        </p:tav>
                                        <p:tav tm="100000">
                                          <p:val>
                                            <p:strVal val="#ppt_x"/>
                                          </p:val>
                                        </p:tav>
                                      </p:tavLst>
                                    </p:anim>
                                    <p:anim calcmode="lin" valueType="num">
                                      <p:cBhvr>
                                        <p:cTn id="71" dur="1000" fill="hold"/>
                                        <p:tgtEl>
                                          <p:spTgt spid="44"/>
                                        </p:tgtEl>
                                        <p:attrNameLst>
                                          <p:attrName>ppt_y</p:attrName>
                                        </p:attrNameLst>
                                      </p:cBhvr>
                                      <p:tavLst>
                                        <p:tav tm="0">
                                          <p:val>
                                            <p:strVal val="#ppt_y+.1"/>
                                          </p:val>
                                        </p:tav>
                                        <p:tav tm="100000">
                                          <p:val>
                                            <p:strVal val="#ppt_y"/>
                                          </p:val>
                                        </p:tav>
                                      </p:tavLst>
                                    </p:anim>
                                  </p:childTnLst>
                                </p:cTn>
                              </p:par>
                            </p:childTnLst>
                          </p:cTn>
                        </p:par>
                        <p:par>
                          <p:cTn id="72" fill="hold">
                            <p:stCondLst>
                              <p:cond delay="4580"/>
                            </p:stCondLst>
                            <p:childTnLst>
                              <p:par>
                                <p:cTn id="73" presetID="21"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heel(1)">
                                      <p:cBhvr>
                                        <p:cTn id="75" dur="500"/>
                                        <p:tgtEl>
                                          <p:spTgt spid="46"/>
                                        </p:tgtEl>
                                      </p:cBhvr>
                                    </p:animEffect>
                                  </p:childTnLst>
                                </p:cTn>
                              </p:par>
                            </p:childTnLst>
                          </p:cTn>
                        </p:par>
                        <p:par>
                          <p:cTn id="76" fill="hold">
                            <p:stCondLst>
                              <p:cond delay="5080"/>
                            </p:stCondLst>
                            <p:childTnLst>
                              <p:par>
                                <p:cTn id="77" presetID="22" presetClass="entr" presetSubtype="8"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580"/>
                            </p:stCondLst>
                            <p:childTnLst>
                              <p:par>
                                <p:cTn id="81" presetID="21" presetClass="entr" presetSubtype="1" fill="hold"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heel(1)">
                                      <p:cBhvr>
                                        <p:cTn id="83" dur="500"/>
                                        <p:tgtEl>
                                          <p:spTgt spid="49"/>
                                        </p:tgtEl>
                                      </p:cBhvr>
                                    </p:animEffect>
                                  </p:childTnLst>
                                </p:cTn>
                              </p:par>
                            </p:childTnLst>
                          </p:cTn>
                        </p:par>
                        <p:par>
                          <p:cTn id="84" fill="hold">
                            <p:stCondLst>
                              <p:cond delay="6080"/>
                            </p:stCondLst>
                            <p:childTnLst>
                              <p:par>
                                <p:cTn id="85" presetID="22" presetClass="entr" presetSubtype="8"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par>
                          <p:cTn id="88" fill="hold">
                            <p:stCondLst>
                              <p:cond delay="6580"/>
                            </p:stCondLst>
                            <p:childTnLst>
                              <p:par>
                                <p:cTn id="89" presetID="21" presetClass="entr" presetSubtype="1"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wheel(1)">
                                      <p:cBhvr>
                                        <p:cTn id="91" dur="500"/>
                                        <p:tgtEl>
                                          <p:spTgt spid="52"/>
                                        </p:tgtEl>
                                      </p:cBhvr>
                                    </p:animEffect>
                                  </p:childTnLst>
                                </p:cTn>
                              </p:par>
                            </p:childTnLst>
                          </p:cTn>
                        </p:par>
                        <p:par>
                          <p:cTn id="92" fill="hold">
                            <p:stCondLst>
                              <p:cond delay="7080"/>
                            </p:stCondLst>
                            <p:childTnLst>
                              <p:par>
                                <p:cTn id="93" presetID="22" presetClass="entr" presetSubtype="8"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wipe(left)">
                                      <p:cBhvr>
                                        <p:cTn id="95" dur="500"/>
                                        <p:tgtEl>
                                          <p:spTgt spid="59"/>
                                        </p:tgtEl>
                                      </p:cBhvr>
                                    </p:animEffect>
                                  </p:childTnLst>
                                </p:cTn>
                              </p:par>
                            </p:childTnLst>
                          </p:cTn>
                        </p:par>
                        <p:par>
                          <p:cTn id="96" fill="hold">
                            <p:stCondLst>
                              <p:cond delay="7580"/>
                            </p:stCondLst>
                            <p:childTnLst>
                              <p:par>
                                <p:cTn id="97" presetID="21" presetClass="entr" presetSubtype="1" fill="hold"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wheel(1)">
                                      <p:cBhvr>
                                        <p:cTn id="99" dur="500"/>
                                        <p:tgtEl>
                                          <p:spTgt spid="55"/>
                                        </p:tgtEl>
                                      </p:cBhvr>
                                    </p:animEffect>
                                  </p:childTnLst>
                                </p:cTn>
                              </p:par>
                            </p:childTnLst>
                          </p:cTn>
                        </p:par>
                        <p:par>
                          <p:cTn id="100" fill="hold">
                            <p:stCondLst>
                              <p:cond delay="8080"/>
                            </p:stCondLst>
                            <p:childTnLst>
                              <p:par>
                                <p:cTn id="101" presetID="22" presetClass="entr" presetSubtype="8" fill="hold" grpId="0" nodeType="after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wipe(left)">
                                      <p:cBhvr>
                                        <p:cTn id="10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0" grpId="0" animBg="1"/>
      <p:bldP spid="31" grpId="0" animBg="1"/>
      <p:bldP spid="44" grpId="0"/>
      <p:bldP spid="45" grpId="0"/>
      <p:bldP spid="58" grpId="0"/>
      <p:bldP spid="59" grpId="0"/>
      <p:bldP spid="60"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7428238" y="5453062"/>
            <a:ext cx="217488" cy="522288"/>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7" name="Freeform 7"/>
          <p:cNvSpPr/>
          <p:nvPr/>
        </p:nvSpPr>
        <p:spPr bwMode="auto">
          <a:xfrm>
            <a:off x="5839150" y="6286499"/>
            <a:ext cx="336550" cy="268288"/>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8" name="Freeform 8"/>
          <p:cNvSpPr/>
          <p:nvPr/>
        </p:nvSpPr>
        <p:spPr bwMode="auto">
          <a:xfrm>
            <a:off x="4345313" y="4805362"/>
            <a:ext cx="1158875" cy="1277938"/>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9" name="Freeform 9"/>
          <p:cNvSpPr/>
          <p:nvPr/>
        </p:nvSpPr>
        <p:spPr bwMode="auto">
          <a:xfrm>
            <a:off x="5321625" y="5308599"/>
            <a:ext cx="985838" cy="749300"/>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0" name="Freeform 10"/>
          <p:cNvSpPr/>
          <p:nvPr/>
        </p:nvSpPr>
        <p:spPr bwMode="auto">
          <a:xfrm>
            <a:off x="6858325" y="4929187"/>
            <a:ext cx="552450" cy="727075"/>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1" name="Freeform 11"/>
          <p:cNvSpPr/>
          <p:nvPr/>
        </p:nvSpPr>
        <p:spPr bwMode="auto">
          <a:xfrm>
            <a:off x="5189863" y="4825999"/>
            <a:ext cx="795338" cy="714375"/>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Freeform 12"/>
          <p:cNvSpPr/>
          <p:nvPr/>
        </p:nvSpPr>
        <p:spPr bwMode="auto">
          <a:xfrm>
            <a:off x="5867725" y="4676774"/>
            <a:ext cx="706438" cy="876300"/>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3" name="Freeform 13"/>
          <p:cNvSpPr/>
          <p:nvPr/>
        </p:nvSpPr>
        <p:spPr bwMode="auto">
          <a:xfrm>
            <a:off x="6505900" y="4656137"/>
            <a:ext cx="622300" cy="895350"/>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4" name="Freeform 14"/>
          <p:cNvSpPr/>
          <p:nvPr/>
        </p:nvSpPr>
        <p:spPr bwMode="auto">
          <a:xfrm>
            <a:off x="4410400" y="4029074"/>
            <a:ext cx="1282700" cy="1301750"/>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2"/>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5" name="Freeform 15"/>
          <p:cNvSpPr/>
          <p:nvPr/>
        </p:nvSpPr>
        <p:spPr bwMode="auto">
          <a:xfrm>
            <a:off x="2016450" y="3416299"/>
            <a:ext cx="2579688" cy="1647825"/>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6" name="Freeform 16"/>
          <p:cNvSpPr/>
          <p:nvPr/>
        </p:nvSpPr>
        <p:spPr bwMode="auto">
          <a:xfrm>
            <a:off x="7075813" y="4562474"/>
            <a:ext cx="485775" cy="496888"/>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7" name="Freeform 17"/>
          <p:cNvSpPr/>
          <p:nvPr/>
        </p:nvSpPr>
        <p:spPr bwMode="auto">
          <a:xfrm>
            <a:off x="5426400" y="4346574"/>
            <a:ext cx="611188" cy="660400"/>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8" name="Freeform 18"/>
          <p:cNvSpPr/>
          <p:nvPr/>
        </p:nvSpPr>
        <p:spPr bwMode="auto">
          <a:xfrm>
            <a:off x="5812163" y="4214812"/>
            <a:ext cx="993775" cy="628650"/>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0" name="Freeform 19"/>
          <p:cNvSpPr/>
          <p:nvPr/>
        </p:nvSpPr>
        <p:spPr bwMode="auto">
          <a:xfrm>
            <a:off x="6634488" y="3944937"/>
            <a:ext cx="611188" cy="779463"/>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1" name="Freeform 20"/>
          <p:cNvSpPr/>
          <p:nvPr/>
        </p:nvSpPr>
        <p:spPr bwMode="auto">
          <a:xfrm>
            <a:off x="6788475" y="3844924"/>
            <a:ext cx="722313" cy="731838"/>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2" name="Freeform 21"/>
          <p:cNvSpPr/>
          <p:nvPr/>
        </p:nvSpPr>
        <p:spPr bwMode="auto">
          <a:xfrm>
            <a:off x="6058225" y="3705224"/>
            <a:ext cx="736600" cy="736600"/>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3" name="Freeform 22"/>
          <p:cNvSpPr/>
          <p:nvPr/>
        </p:nvSpPr>
        <p:spPr bwMode="auto">
          <a:xfrm>
            <a:off x="5470850" y="3224212"/>
            <a:ext cx="649288" cy="1195388"/>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7" name="Freeform 23"/>
          <p:cNvSpPr/>
          <p:nvPr/>
        </p:nvSpPr>
        <p:spPr bwMode="auto">
          <a:xfrm>
            <a:off x="3484888" y="3149599"/>
            <a:ext cx="1639888" cy="1222375"/>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8" name="Freeform 24"/>
          <p:cNvSpPr/>
          <p:nvPr/>
        </p:nvSpPr>
        <p:spPr bwMode="auto">
          <a:xfrm>
            <a:off x="6016950" y="3047999"/>
            <a:ext cx="450850" cy="914400"/>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29" name="Freeform 25"/>
          <p:cNvSpPr/>
          <p:nvPr/>
        </p:nvSpPr>
        <p:spPr bwMode="auto">
          <a:xfrm>
            <a:off x="6602738" y="3387724"/>
            <a:ext cx="844550" cy="574675"/>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tx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0" name="Freeform 26"/>
          <p:cNvSpPr/>
          <p:nvPr/>
        </p:nvSpPr>
        <p:spPr bwMode="auto">
          <a:xfrm>
            <a:off x="5296225" y="3254374"/>
            <a:ext cx="363538" cy="606425"/>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1" name="Freeform 27"/>
          <p:cNvSpPr/>
          <p:nvPr/>
        </p:nvSpPr>
        <p:spPr bwMode="auto">
          <a:xfrm>
            <a:off x="6380488" y="2678112"/>
            <a:ext cx="703263" cy="1054100"/>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2" name="Freeform 28"/>
          <p:cNvSpPr/>
          <p:nvPr/>
        </p:nvSpPr>
        <p:spPr bwMode="auto">
          <a:xfrm>
            <a:off x="1773563" y="1546224"/>
            <a:ext cx="2609850" cy="2046288"/>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3" name="Freeform 29"/>
          <p:cNvSpPr/>
          <p:nvPr/>
        </p:nvSpPr>
        <p:spPr bwMode="auto">
          <a:xfrm>
            <a:off x="4534225" y="1058862"/>
            <a:ext cx="2876550" cy="2479675"/>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4" name="Freeform 30"/>
          <p:cNvSpPr/>
          <p:nvPr/>
        </p:nvSpPr>
        <p:spPr bwMode="auto">
          <a:xfrm>
            <a:off x="6570988" y="2955924"/>
            <a:ext cx="309563" cy="360363"/>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5" name="Freeform 31"/>
          <p:cNvSpPr/>
          <p:nvPr/>
        </p:nvSpPr>
        <p:spPr bwMode="auto">
          <a:xfrm>
            <a:off x="6956750" y="2500312"/>
            <a:ext cx="779463" cy="741363"/>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6" name="Freeform 32"/>
          <p:cNvSpPr/>
          <p:nvPr/>
        </p:nvSpPr>
        <p:spPr bwMode="auto">
          <a:xfrm>
            <a:off x="7113913" y="2062162"/>
            <a:ext cx="1123950" cy="747713"/>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7" name="Freeform 33"/>
          <p:cNvSpPr/>
          <p:nvPr/>
        </p:nvSpPr>
        <p:spPr bwMode="auto">
          <a:xfrm>
            <a:off x="6902775" y="992187"/>
            <a:ext cx="1466850" cy="1373188"/>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8" name="Freeform 34"/>
          <p:cNvSpPr/>
          <p:nvPr/>
        </p:nvSpPr>
        <p:spPr bwMode="auto">
          <a:xfrm>
            <a:off x="3938913" y="2624137"/>
            <a:ext cx="1865313" cy="1663700"/>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39" name="Freeform 35"/>
          <p:cNvSpPr/>
          <p:nvPr/>
        </p:nvSpPr>
        <p:spPr bwMode="auto">
          <a:xfrm>
            <a:off x="5989963" y="5429249"/>
            <a:ext cx="1033463" cy="798513"/>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bg1"/>
          </a:solidFill>
          <a:ln w="8" cap="flat">
            <a:solidFill>
              <a:srgbClr val="FFFFFF"/>
            </a:solid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grpSp>
        <p:nvGrpSpPr>
          <p:cNvPr id="40" name="组合 39"/>
          <p:cNvGrpSpPr/>
          <p:nvPr/>
        </p:nvGrpSpPr>
        <p:grpSpPr>
          <a:xfrm flipH="1">
            <a:off x="6817050" y="3347449"/>
            <a:ext cx="3713198" cy="523962"/>
            <a:chOff x="4037145" y="980728"/>
            <a:chExt cx="3396604" cy="479288"/>
          </a:xfrm>
          <a:solidFill>
            <a:srgbClr val="D01C63"/>
          </a:solidFill>
        </p:grpSpPr>
        <p:sp>
          <p:nvSpPr>
            <p:cNvPr id="41" name="椭圆 40"/>
            <p:cNvSpPr/>
            <p:nvPr/>
          </p:nvSpPr>
          <p:spPr bwMode="auto">
            <a:xfrm>
              <a:off x="7160895" y="1187162"/>
              <a:ext cx="272854" cy="272854"/>
            </a:xfrm>
            <a:prstGeom prst="ellipse">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0000"/>
                </a:solidFill>
              </a:endParaRPr>
            </a:p>
          </p:txBody>
        </p:sp>
        <p:cxnSp>
          <p:nvCxnSpPr>
            <p:cNvPr id="42" name="直接连接符 41"/>
            <p:cNvCxnSpPr/>
            <p:nvPr/>
          </p:nvCxnSpPr>
          <p:spPr bwMode="auto">
            <a:xfrm>
              <a:off x="4037145" y="980728"/>
              <a:ext cx="2833304" cy="0"/>
            </a:xfrm>
            <a:prstGeom prst="line">
              <a:avLst/>
            </a:prstGeom>
            <a:grpFill/>
            <a:ln w="19050" cap="flat" cmpd="sng" algn="ctr">
              <a:solidFill>
                <a:schemeClr val="tx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p:nvPr/>
          </p:nvCxnSpPr>
          <p:spPr bwMode="auto">
            <a:xfrm>
              <a:off x="6870449" y="980728"/>
              <a:ext cx="426874" cy="334908"/>
            </a:xfrm>
            <a:prstGeom prst="line">
              <a:avLst/>
            </a:prstGeom>
            <a:grpFill/>
            <a:ln w="19050" cap="flat" cmpd="sng" algn="ctr">
              <a:solidFill>
                <a:schemeClr val="tx2"/>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文本框 180"/>
          <p:cNvSpPr txBox="1"/>
          <p:nvPr/>
        </p:nvSpPr>
        <p:spPr>
          <a:xfrm>
            <a:off x="8090360" y="2594739"/>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sp>
        <p:nvSpPr>
          <p:cNvPr id="45" name="文本框 181"/>
          <p:cNvSpPr txBox="1"/>
          <p:nvPr/>
        </p:nvSpPr>
        <p:spPr>
          <a:xfrm>
            <a:off x="8090360" y="2915429"/>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sp>
        <p:nvSpPr>
          <p:cNvPr id="46" name="文本框 180"/>
          <p:cNvSpPr txBox="1"/>
          <p:nvPr/>
        </p:nvSpPr>
        <p:spPr>
          <a:xfrm>
            <a:off x="1321070" y="5215110"/>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sp>
        <p:nvSpPr>
          <p:cNvPr id="47" name="文本框 181"/>
          <p:cNvSpPr txBox="1"/>
          <p:nvPr/>
        </p:nvSpPr>
        <p:spPr>
          <a:xfrm>
            <a:off x="1321070" y="5535800"/>
            <a:ext cx="2514497" cy="369332"/>
          </a:xfrm>
          <a:prstGeom prst="rect">
            <a:avLst/>
          </a:prstGeom>
          <a:noFill/>
        </p:spPr>
        <p:txBody>
          <a:bodyPr wrap="square" rtlCol="0">
            <a:spAutoFit/>
          </a:bodyPr>
          <a:lstStyle/>
          <a:p>
            <a:r>
              <a:rPr lang="zh-CN" altLang="en-US" dirty="0">
                <a:solidFill>
                  <a:srgbClr val="2B2E30"/>
                </a:solidFill>
                <a:latin typeface="+mn-ea"/>
                <a:ea typeface="+mn-ea"/>
              </a:rPr>
              <a:t>请输入您想要的文字</a:t>
            </a:r>
          </a:p>
        </p:txBody>
      </p:sp>
      <p:grpSp>
        <p:nvGrpSpPr>
          <p:cNvPr id="48" name="组合 47"/>
          <p:cNvGrpSpPr/>
          <p:nvPr/>
        </p:nvGrpSpPr>
        <p:grpSpPr>
          <a:xfrm flipV="1">
            <a:off x="1317224" y="4656137"/>
            <a:ext cx="3713198" cy="523962"/>
            <a:chOff x="4037145" y="980728"/>
            <a:chExt cx="3396604" cy="479288"/>
          </a:xfrm>
          <a:solidFill>
            <a:srgbClr val="D01C63"/>
          </a:solidFill>
        </p:grpSpPr>
        <p:sp>
          <p:nvSpPr>
            <p:cNvPr id="49" name="椭圆 48"/>
            <p:cNvSpPr/>
            <p:nvPr/>
          </p:nvSpPr>
          <p:spPr bwMode="auto">
            <a:xfrm>
              <a:off x="7160895" y="1187162"/>
              <a:ext cx="272854" cy="272854"/>
            </a:xfrm>
            <a:prstGeom prst="ellipse">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0000"/>
                </a:solidFill>
              </a:endParaRPr>
            </a:p>
          </p:txBody>
        </p:sp>
        <p:cxnSp>
          <p:nvCxnSpPr>
            <p:cNvPr id="50" name="直接连接符 49"/>
            <p:cNvCxnSpPr/>
            <p:nvPr/>
          </p:nvCxnSpPr>
          <p:spPr bwMode="auto">
            <a:xfrm>
              <a:off x="4037145" y="980728"/>
              <a:ext cx="2833304" cy="0"/>
            </a:xfrm>
            <a:prstGeom prst="line">
              <a:avLst/>
            </a:prstGeom>
            <a:grpFill/>
            <a:ln w="19050" cap="flat" cmpd="sng" algn="ctr">
              <a:solidFill>
                <a:schemeClr val="tx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p:nvPr/>
          </p:nvCxnSpPr>
          <p:spPr bwMode="auto">
            <a:xfrm>
              <a:off x="6870449" y="980728"/>
              <a:ext cx="426874" cy="334908"/>
            </a:xfrm>
            <a:prstGeom prst="line">
              <a:avLst/>
            </a:prstGeom>
            <a:grpFill/>
            <a:ln w="19050" cap="flat" cmpd="sng" algn="ctr">
              <a:solidFill>
                <a:schemeClr val="tx2"/>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矩形 51"/>
          <p:cNvSpPr/>
          <p:nvPr/>
        </p:nvSpPr>
        <p:spPr bwMode="auto">
          <a:xfrm>
            <a:off x="8948155" y="5046911"/>
            <a:ext cx="236782" cy="2367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矩形 52"/>
          <p:cNvSpPr/>
          <p:nvPr/>
        </p:nvSpPr>
        <p:spPr bwMode="auto">
          <a:xfrm>
            <a:off x="8948155" y="5456814"/>
            <a:ext cx="236782" cy="23678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矩形 53"/>
          <p:cNvSpPr/>
          <p:nvPr/>
        </p:nvSpPr>
        <p:spPr bwMode="auto">
          <a:xfrm>
            <a:off x="8948155" y="5850952"/>
            <a:ext cx="236782" cy="23678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文本框 180"/>
          <p:cNvSpPr txBox="1"/>
          <p:nvPr/>
        </p:nvSpPr>
        <p:spPr>
          <a:xfrm>
            <a:off x="9398898" y="4943800"/>
            <a:ext cx="1380003" cy="369332"/>
          </a:xfrm>
          <a:prstGeom prst="rect">
            <a:avLst/>
          </a:prstGeom>
          <a:noFill/>
        </p:spPr>
        <p:txBody>
          <a:bodyPr wrap="square" rtlCol="0">
            <a:spAutoFit/>
          </a:bodyPr>
          <a:lstStyle/>
          <a:p>
            <a:r>
              <a:rPr lang="zh-CN" altLang="en-US" dirty="0">
                <a:solidFill>
                  <a:srgbClr val="2B2E30"/>
                </a:solidFill>
                <a:latin typeface="+mn-ea"/>
                <a:ea typeface="+mn-ea"/>
              </a:rPr>
              <a:t>您的文字</a:t>
            </a:r>
          </a:p>
        </p:txBody>
      </p:sp>
      <p:sp>
        <p:nvSpPr>
          <p:cNvPr id="56" name="文本框 180"/>
          <p:cNvSpPr txBox="1"/>
          <p:nvPr/>
        </p:nvSpPr>
        <p:spPr>
          <a:xfrm>
            <a:off x="9398898" y="5369469"/>
            <a:ext cx="1380003" cy="369332"/>
          </a:xfrm>
          <a:prstGeom prst="rect">
            <a:avLst/>
          </a:prstGeom>
          <a:noFill/>
        </p:spPr>
        <p:txBody>
          <a:bodyPr wrap="square" rtlCol="0">
            <a:spAutoFit/>
          </a:bodyPr>
          <a:lstStyle/>
          <a:p>
            <a:r>
              <a:rPr lang="zh-CN" altLang="en-US" dirty="0">
                <a:solidFill>
                  <a:srgbClr val="2B2E30"/>
                </a:solidFill>
                <a:latin typeface="+mn-ea"/>
                <a:ea typeface="+mn-ea"/>
              </a:rPr>
              <a:t>您的文字</a:t>
            </a:r>
          </a:p>
        </p:txBody>
      </p:sp>
      <p:sp>
        <p:nvSpPr>
          <p:cNvPr id="57" name="文本框 180"/>
          <p:cNvSpPr txBox="1"/>
          <p:nvPr/>
        </p:nvSpPr>
        <p:spPr>
          <a:xfrm>
            <a:off x="9398898" y="5763607"/>
            <a:ext cx="1380003" cy="369332"/>
          </a:xfrm>
          <a:prstGeom prst="rect">
            <a:avLst/>
          </a:prstGeom>
          <a:noFill/>
        </p:spPr>
        <p:txBody>
          <a:bodyPr wrap="square" rtlCol="0">
            <a:spAutoFit/>
          </a:bodyPr>
          <a:lstStyle/>
          <a:p>
            <a:r>
              <a:rPr lang="zh-CN" altLang="en-US" dirty="0">
                <a:solidFill>
                  <a:srgbClr val="2B2E30"/>
                </a:solidFill>
                <a:latin typeface="+mn-ea"/>
                <a:ea typeface="+mn-ea"/>
              </a:rPr>
              <a:t>您的文字</a:t>
            </a:r>
          </a:p>
        </p:txBody>
      </p:sp>
      <p:sp>
        <p:nvSpPr>
          <p:cNvPr id="58" name="TextBox 57"/>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59" name="直接连接符 58"/>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0" name="组合 59"/>
          <p:cNvGrpSpPr/>
          <p:nvPr/>
        </p:nvGrpSpPr>
        <p:grpSpPr>
          <a:xfrm>
            <a:off x="153943" y="233850"/>
            <a:ext cx="1074018" cy="536250"/>
            <a:chOff x="4662492" y="2938459"/>
            <a:chExt cx="1119183" cy="558799"/>
          </a:xfrm>
        </p:grpSpPr>
        <p:sp>
          <p:nvSpPr>
            <p:cNvPr id="61"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300"/>
                                        <p:tgtEl>
                                          <p:spTgt spid="6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300"/>
                                        <p:tgtEl>
                                          <p:spTgt spid="59"/>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8"/>
                                        </p:tgtEl>
                                        <p:attrNameLst>
                                          <p:attrName>style.visibility</p:attrName>
                                        </p:attrNameLst>
                                      </p:cBhvr>
                                      <p:to>
                                        <p:strVal val="visible"/>
                                      </p:to>
                                    </p:set>
                                    <p:anim calcmode="lin" valueType="num">
                                      <p:cBhvr>
                                        <p:cTn id="15" dur="3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58"/>
                                        </p:tgtEl>
                                        <p:attrNameLst>
                                          <p:attrName>ppt_y</p:attrName>
                                        </p:attrNameLst>
                                      </p:cBhvr>
                                      <p:tavLst>
                                        <p:tav tm="0">
                                          <p:val>
                                            <p:strVal val="#ppt_y"/>
                                          </p:val>
                                        </p:tav>
                                        <p:tav tm="100000">
                                          <p:val>
                                            <p:strVal val="#ppt_y"/>
                                          </p:val>
                                        </p:tav>
                                      </p:tavLst>
                                    </p:anim>
                                    <p:anim calcmode="lin" valueType="num">
                                      <p:cBhvr>
                                        <p:cTn id="17" dur="3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58"/>
                                        </p:tgtEl>
                                      </p:cBhvr>
                                    </p:animEffect>
                                  </p:childTnLst>
                                </p:cTn>
                              </p:par>
                            </p:childTnLst>
                          </p:cTn>
                        </p:par>
                        <p:par>
                          <p:cTn id="20" fill="hold">
                            <p:stCondLst>
                              <p:cond delay="1080"/>
                            </p:stCondLst>
                            <p:childTnLst>
                              <p:par>
                                <p:cTn id="21" presetID="3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400" fill="hold"/>
                                        <p:tgtEl>
                                          <p:spTgt spid="6"/>
                                        </p:tgtEl>
                                        <p:attrNameLst>
                                          <p:attrName>ppt_w</p:attrName>
                                        </p:attrNameLst>
                                      </p:cBhvr>
                                      <p:tavLst>
                                        <p:tav tm="0">
                                          <p:val>
                                            <p:fltVal val="0"/>
                                          </p:val>
                                        </p:tav>
                                        <p:tav tm="100000">
                                          <p:val>
                                            <p:strVal val="#ppt_w"/>
                                          </p:val>
                                        </p:tav>
                                      </p:tavLst>
                                    </p:anim>
                                    <p:anim calcmode="lin" valueType="num">
                                      <p:cBhvr>
                                        <p:cTn id="24" dur="400" fill="hold"/>
                                        <p:tgtEl>
                                          <p:spTgt spid="6"/>
                                        </p:tgtEl>
                                        <p:attrNameLst>
                                          <p:attrName>ppt_h</p:attrName>
                                        </p:attrNameLst>
                                      </p:cBhvr>
                                      <p:tavLst>
                                        <p:tav tm="0">
                                          <p:val>
                                            <p:fltVal val="0"/>
                                          </p:val>
                                        </p:tav>
                                        <p:tav tm="100000">
                                          <p:val>
                                            <p:strVal val="#ppt_h"/>
                                          </p:val>
                                        </p:tav>
                                      </p:tavLst>
                                    </p:anim>
                                    <p:anim calcmode="lin" valueType="num">
                                      <p:cBhvr>
                                        <p:cTn id="25" dur="400" fill="hold"/>
                                        <p:tgtEl>
                                          <p:spTgt spid="6"/>
                                        </p:tgtEl>
                                        <p:attrNameLst>
                                          <p:attrName>style.rotation</p:attrName>
                                        </p:attrNameLst>
                                      </p:cBhvr>
                                      <p:tavLst>
                                        <p:tav tm="0">
                                          <p:val>
                                            <p:fltVal val="90"/>
                                          </p:val>
                                        </p:tav>
                                        <p:tav tm="100000">
                                          <p:val>
                                            <p:fltVal val="0"/>
                                          </p:val>
                                        </p:tav>
                                      </p:tavLst>
                                    </p:anim>
                                    <p:animEffect transition="in" filter="fade">
                                      <p:cBhvr>
                                        <p:cTn id="26" dur="4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400" fill="hold"/>
                                        <p:tgtEl>
                                          <p:spTgt spid="7"/>
                                        </p:tgtEl>
                                        <p:attrNameLst>
                                          <p:attrName>ppt_w</p:attrName>
                                        </p:attrNameLst>
                                      </p:cBhvr>
                                      <p:tavLst>
                                        <p:tav tm="0">
                                          <p:val>
                                            <p:fltVal val="0"/>
                                          </p:val>
                                        </p:tav>
                                        <p:tav tm="100000">
                                          <p:val>
                                            <p:strVal val="#ppt_w"/>
                                          </p:val>
                                        </p:tav>
                                      </p:tavLst>
                                    </p:anim>
                                    <p:anim calcmode="lin" valueType="num">
                                      <p:cBhvr>
                                        <p:cTn id="30" dur="400" fill="hold"/>
                                        <p:tgtEl>
                                          <p:spTgt spid="7"/>
                                        </p:tgtEl>
                                        <p:attrNameLst>
                                          <p:attrName>ppt_h</p:attrName>
                                        </p:attrNameLst>
                                      </p:cBhvr>
                                      <p:tavLst>
                                        <p:tav tm="0">
                                          <p:val>
                                            <p:fltVal val="0"/>
                                          </p:val>
                                        </p:tav>
                                        <p:tav tm="100000">
                                          <p:val>
                                            <p:strVal val="#ppt_h"/>
                                          </p:val>
                                        </p:tav>
                                      </p:tavLst>
                                    </p:anim>
                                    <p:anim calcmode="lin" valueType="num">
                                      <p:cBhvr>
                                        <p:cTn id="31" dur="400" fill="hold"/>
                                        <p:tgtEl>
                                          <p:spTgt spid="7"/>
                                        </p:tgtEl>
                                        <p:attrNameLst>
                                          <p:attrName>style.rotation</p:attrName>
                                        </p:attrNameLst>
                                      </p:cBhvr>
                                      <p:tavLst>
                                        <p:tav tm="0">
                                          <p:val>
                                            <p:fltVal val="90"/>
                                          </p:val>
                                        </p:tav>
                                        <p:tav tm="100000">
                                          <p:val>
                                            <p:fltVal val="0"/>
                                          </p:val>
                                        </p:tav>
                                      </p:tavLst>
                                    </p:anim>
                                    <p:animEffect transition="in" filter="fade">
                                      <p:cBhvr>
                                        <p:cTn id="32" dur="400"/>
                                        <p:tgtEl>
                                          <p:spTgt spid="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400" fill="hold"/>
                                        <p:tgtEl>
                                          <p:spTgt spid="8"/>
                                        </p:tgtEl>
                                        <p:attrNameLst>
                                          <p:attrName>ppt_w</p:attrName>
                                        </p:attrNameLst>
                                      </p:cBhvr>
                                      <p:tavLst>
                                        <p:tav tm="0">
                                          <p:val>
                                            <p:fltVal val="0"/>
                                          </p:val>
                                        </p:tav>
                                        <p:tav tm="100000">
                                          <p:val>
                                            <p:strVal val="#ppt_w"/>
                                          </p:val>
                                        </p:tav>
                                      </p:tavLst>
                                    </p:anim>
                                    <p:anim calcmode="lin" valueType="num">
                                      <p:cBhvr>
                                        <p:cTn id="36" dur="400" fill="hold"/>
                                        <p:tgtEl>
                                          <p:spTgt spid="8"/>
                                        </p:tgtEl>
                                        <p:attrNameLst>
                                          <p:attrName>ppt_h</p:attrName>
                                        </p:attrNameLst>
                                      </p:cBhvr>
                                      <p:tavLst>
                                        <p:tav tm="0">
                                          <p:val>
                                            <p:fltVal val="0"/>
                                          </p:val>
                                        </p:tav>
                                        <p:tav tm="100000">
                                          <p:val>
                                            <p:strVal val="#ppt_h"/>
                                          </p:val>
                                        </p:tav>
                                      </p:tavLst>
                                    </p:anim>
                                    <p:anim calcmode="lin" valueType="num">
                                      <p:cBhvr>
                                        <p:cTn id="37" dur="400" fill="hold"/>
                                        <p:tgtEl>
                                          <p:spTgt spid="8"/>
                                        </p:tgtEl>
                                        <p:attrNameLst>
                                          <p:attrName>style.rotation</p:attrName>
                                        </p:attrNameLst>
                                      </p:cBhvr>
                                      <p:tavLst>
                                        <p:tav tm="0">
                                          <p:val>
                                            <p:fltVal val="90"/>
                                          </p:val>
                                        </p:tav>
                                        <p:tav tm="100000">
                                          <p:val>
                                            <p:fltVal val="0"/>
                                          </p:val>
                                        </p:tav>
                                      </p:tavLst>
                                    </p:anim>
                                    <p:animEffect transition="in" filter="fade">
                                      <p:cBhvr>
                                        <p:cTn id="38" dur="400"/>
                                        <p:tgtEl>
                                          <p:spTgt spid="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400" fill="hold"/>
                                        <p:tgtEl>
                                          <p:spTgt spid="9"/>
                                        </p:tgtEl>
                                        <p:attrNameLst>
                                          <p:attrName>ppt_w</p:attrName>
                                        </p:attrNameLst>
                                      </p:cBhvr>
                                      <p:tavLst>
                                        <p:tav tm="0">
                                          <p:val>
                                            <p:fltVal val="0"/>
                                          </p:val>
                                        </p:tav>
                                        <p:tav tm="100000">
                                          <p:val>
                                            <p:strVal val="#ppt_w"/>
                                          </p:val>
                                        </p:tav>
                                      </p:tavLst>
                                    </p:anim>
                                    <p:anim calcmode="lin" valueType="num">
                                      <p:cBhvr>
                                        <p:cTn id="42" dur="400" fill="hold"/>
                                        <p:tgtEl>
                                          <p:spTgt spid="9"/>
                                        </p:tgtEl>
                                        <p:attrNameLst>
                                          <p:attrName>ppt_h</p:attrName>
                                        </p:attrNameLst>
                                      </p:cBhvr>
                                      <p:tavLst>
                                        <p:tav tm="0">
                                          <p:val>
                                            <p:fltVal val="0"/>
                                          </p:val>
                                        </p:tav>
                                        <p:tav tm="100000">
                                          <p:val>
                                            <p:strVal val="#ppt_h"/>
                                          </p:val>
                                        </p:tav>
                                      </p:tavLst>
                                    </p:anim>
                                    <p:anim calcmode="lin" valueType="num">
                                      <p:cBhvr>
                                        <p:cTn id="43" dur="400" fill="hold"/>
                                        <p:tgtEl>
                                          <p:spTgt spid="9"/>
                                        </p:tgtEl>
                                        <p:attrNameLst>
                                          <p:attrName>style.rotation</p:attrName>
                                        </p:attrNameLst>
                                      </p:cBhvr>
                                      <p:tavLst>
                                        <p:tav tm="0">
                                          <p:val>
                                            <p:fltVal val="90"/>
                                          </p:val>
                                        </p:tav>
                                        <p:tav tm="100000">
                                          <p:val>
                                            <p:fltVal val="0"/>
                                          </p:val>
                                        </p:tav>
                                      </p:tavLst>
                                    </p:anim>
                                    <p:animEffect transition="in" filter="fade">
                                      <p:cBhvr>
                                        <p:cTn id="44" dur="400"/>
                                        <p:tgtEl>
                                          <p:spTgt spid="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400" fill="hold"/>
                                        <p:tgtEl>
                                          <p:spTgt spid="10"/>
                                        </p:tgtEl>
                                        <p:attrNameLst>
                                          <p:attrName>ppt_w</p:attrName>
                                        </p:attrNameLst>
                                      </p:cBhvr>
                                      <p:tavLst>
                                        <p:tav tm="0">
                                          <p:val>
                                            <p:fltVal val="0"/>
                                          </p:val>
                                        </p:tav>
                                        <p:tav tm="100000">
                                          <p:val>
                                            <p:strVal val="#ppt_w"/>
                                          </p:val>
                                        </p:tav>
                                      </p:tavLst>
                                    </p:anim>
                                    <p:anim calcmode="lin" valueType="num">
                                      <p:cBhvr>
                                        <p:cTn id="48" dur="400" fill="hold"/>
                                        <p:tgtEl>
                                          <p:spTgt spid="10"/>
                                        </p:tgtEl>
                                        <p:attrNameLst>
                                          <p:attrName>ppt_h</p:attrName>
                                        </p:attrNameLst>
                                      </p:cBhvr>
                                      <p:tavLst>
                                        <p:tav tm="0">
                                          <p:val>
                                            <p:fltVal val="0"/>
                                          </p:val>
                                        </p:tav>
                                        <p:tav tm="100000">
                                          <p:val>
                                            <p:strVal val="#ppt_h"/>
                                          </p:val>
                                        </p:tav>
                                      </p:tavLst>
                                    </p:anim>
                                    <p:anim calcmode="lin" valueType="num">
                                      <p:cBhvr>
                                        <p:cTn id="49" dur="400" fill="hold"/>
                                        <p:tgtEl>
                                          <p:spTgt spid="10"/>
                                        </p:tgtEl>
                                        <p:attrNameLst>
                                          <p:attrName>style.rotation</p:attrName>
                                        </p:attrNameLst>
                                      </p:cBhvr>
                                      <p:tavLst>
                                        <p:tav tm="0">
                                          <p:val>
                                            <p:fltVal val="90"/>
                                          </p:val>
                                        </p:tav>
                                        <p:tav tm="100000">
                                          <p:val>
                                            <p:fltVal val="0"/>
                                          </p:val>
                                        </p:tav>
                                      </p:tavLst>
                                    </p:anim>
                                    <p:animEffect transition="in" filter="fade">
                                      <p:cBhvr>
                                        <p:cTn id="50" dur="400"/>
                                        <p:tgtEl>
                                          <p:spTgt spid="1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400" fill="hold"/>
                                        <p:tgtEl>
                                          <p:spTgt spid="11"/>
                                        </p:tgtEl>
                                        <p:attrNameLst>
                                          <p:attrName>ppt_w</p:attrName>
                                        </p:attrNameLst>
                                      </p:cBhvr>
                                      <p:tavLst>
                                        <p:tav tm="0">
                                          <p:val>
                                            <p:fltVal val="0"/>
                                          </p:val>
                                        </p:tav>
                                        <p:tav tm="100000">
                                          <p:val>
                                            <p:strVal val="#ppt_w"/>
                                          </p:val>
                                        </p:tav>
                                      </p:tavLst>
                                    </p:anim>
                                    <p:anim calcmode="lin" valueType="num">
                                      <p:cBhvr>
                                        <p:cTn id="54" dur="400" fill="hold"/>
                                        <p:tgtEl>
                                          <p:spTgt spid="11"/>
                                        </p:tgtEl>
                                        <p:attrNameLst>
                                          <p:attrName>ppt_h</p:attrName>
                                        </p:attrNameLst>
                                      </p:cBhvr>
                                      <p:tavLst>
                                        <p:tav tm="0">
                                          <p:val>
                                            <p:fltVal val="0"/>
                                          </p:val>
                                        </p:tav>
                                        <p:tav tm="100000">
                                          <p:val>
                                            <p:strVal val="#ppt_h"/>
                                          </p:val>
                                        </p:tav>
                                      </p:tavLst>
                                    </p:anim>
                                    <p:anim calcmode="lin" valueType="num">
                                      <p:cBhvr>
                                        <p:cTn id="55" dur="400" fill="hold"/>
                                        <p:tgtEl>
                                          <p:spTgt spid="11"/>
                                        </p:tgtEl>
                                        <p:attrNameLst>
                                          <p:attrName>style.rotation</p:attrName>
                                        </p:attrNameLst>
                                      </p:cBhvr>
                                      <p:tavLst>
                                        <p:tav tm="0">
                                          <p:val>
                                            <p:fltVal val="90"/>
                                          </p:val>
                                        </p:tav>
                                        <p:tav tm="100000">
                                          <p:val>
                                            <p:fltVal val="0"/>
                                          </p:val>
                                        </p:tav>
                                      </p:tavLst>
                                    </p:anim>
                                    <p:animEffect transition="in" filter="fade">
                                      <p:cBhvr>
                                        <p:cTn id="56" dur="400"/>
                                        <p:tgtEl>
                                          <p:spTgt spid="1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400" fill="hold"/>
                                        <p:tgtEl>
                                          <p:spTgt spid="12"/>
                                        </p:tgtEl>
                                        <p:attrNameLst>
                                          <p:attrName>ppt_w</p:attrName>
                                        </p:attrNameLst>
                                      </p:cBhvr>
                                      <p:tavLst>
                                        <p:tav tm="0">
                                          <p:val>
                                            <p:fltVal val="0"/>
                                          </p:val>
                                        </p:tav>
                                        <p:tav tm="100000">
                                          <p:val>
                                            <p:strVal val="#ppt_w"/>
                                          </p:val>
                                        </p:tav>
                                      </p:tavLst>
                                    </p:anim>
                                    <p:anim calcmode="lin" valueType="num">
                                      <p:cBhvr>
                                        <p:cTn id="60" dur="400" fill="hold"/>
                                        <p:tgtEl>
                                          <p:spTgt spid="12"/>
                                        </p:tgtEl>
                                        <p:attrNameLst>
                                          <p:attrName>ppt_h</p:attrName>
                                        </p:attrNameLst>
                                      </p:cBhvr>
                                      <p:tavLst>
                                        <p:tav tm="0">
                                          <p:val>
                                            <p:fltVal val="0"/>
                                          </p:val>
                                        </p:tav>
                                        <p:tav tm="100000">
                                          <p:val>
                                            <p:strVal val="#ppt_h"/>
                                          </p:val>
                                        </p:tav>
                                      </p:tavLst>
                                    </p:anim>
                                    <p:anim calcmode="lin" valueType="num">
                                      <p:cBhvr>
                                        <p:cTn id="61" dur="400" fill="hold"/>
                                        <p:tgtEl>
                                          <p:spTgt spid="12"/>
                                        </p:tgtEl>
                                        <p:attrNameLst>
                                          <p:attrName>style.rotation</p:attrName>
                                        </p:attrNameLst>
                                      </p:cBhvr>
                                      <p:tavLst>
                                        <p:tav tm="0">
                                          <p:val>
                                            <p:fltVal val="90"/>
                                          </p:val>
                                        </p:tav>
                                        <p:tav tm="100000">
                                          <p:val>
                                            <p:fltVal val="0"/>
                                          </p:val>
                                        </p:tav>
                                      </p:tavLst>
                                    </p:anim>
                                    <p:animEffect transition="in" filter="fade">
                                      <p:cBhvr>
                                        <p:cTn id="62" dur="400"/>
                                        <p:tgtEl>
                                          <p:spTgt spid="1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400" fill="hold"/>
                                        <p:tgtEl>
                                          <p:spTgt spid="13"/>
                                        </p:tgtEl>
                                        <p:attrNameLst>
                                          <p:attrName>ppt_w</p:attrName>
                                        </p:attrNameLst>
                                      </p:cBhvr>
                                      <p:tavLst>
                                        <p:tav tm="0">
                                          <p:val>
                                            <p:fltVal val="0"/>
                                          </p:val>
                                        </p:tav>
                                        <p:tav tm="100000">
                                          <p:val>
                                            <p:strVal val="#ppt_w"/>
                                          </p:val>
                                        </p:tav>
                                      </p:tavLst>
                                    </p:anim>
                                    <p:anim calcmode="lin" valueType="num">
                                      <p:cBhvr>
                                        <p:cTn id="66" dur="400" fill="hold"/>
                                        <p:tgtEl>
                                          <p:spTgt spid="13"/>
                                        </p:tgtEl>
                                        <p:attrNameLst>
                                          <p:attrName>ppt_h</p:attrName>
                                        </p:attrNameLst>
                                      </p:cBhvr>
                                      <p:tavLst>
                                        <p:tav tm="0">
                                          <p:val>
                                            <p:fltVal val="0"/>
                                          </p:val>
                                        </p:tav>
                                        <p:tav tm="100000">
                                          <p:val>
                                            <p:strVal val="#ppt_h"/>
                                          </p:val>
                                        </p:tav>
                                      </p:tavLst>
                                    </p:anim>
                                    <p:anim calcmode="lin" valueType="num">
                                      <p:cBhvr>
                                        <p:cTn id="67" dur="400" fill="hold"/>
                                        <p:tgtEl>
                                          <p:spTgt spid="13"/>
                                        </p:tgtEl>
                                        <p:attrNameLst>
                                          <p:attrName>style.rotation</p:attrName>
                                        </p:attrNameLst>
                                      </p:cBhvr>
                                      <p:tavLst>
                                        <p:tav tm="0">
                                          <p:val>
                                            <p:fltVal val="90"/>
                                          </p:val>
                                        </p:tav>
                                        <p:tav tm="100000">
                                          <p:val>
                                            <p:fltVal val="0"/>
                                          </p:val>
                                        </p:tav>
                                      </p:tavLst>
                                    </p:anim>
                                    <p:animEffect transition="in" filter="fade">
                                      <p:cBhvr>
                                        <p:cTn id="68" dur="400"/>
                                        <p:tgtEl>
                                          <p:spTgt spid="1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400" fill="hold"/>
                                        <p:tgtEl>
                                          <p:spTgt spid="14"/>
                                        </p:tgtEl>
                                        <p:attrNameLst>
                                          <p:attrName>ppt_w</p:attrName>
                                        </p:attrNameLst>
                                      </p:cBhvr>
                                      <p:tavLst>
                                        <p:tav tm="0">
                                          <p:val>
                                            <p:fltVal val="0"/>
                                          </p:val>
                                        </p:tav>
                                        <p:tav tm="100000">
                                          <p:val>
                                            <p:strVal val="#ppt_w"/>
                                          </p:val>
                                        </p:tav>
                                      </p:tavLst>
                                    </p:anim>
                                    <p:anim calcmode="lin" valueType="num">
                                      <p:cBhvr>
                                        <p:cTn id="72" dur="400" fill="hold"/>
                                        <p:tgtEl>
                                          <p:spTgt spid="14"/>
                                        </p:tgtEl>
                                        <p:attrNameLst>
                                          <p:attrName>ppt_h</p:attrName>
                                        </p:attrNameLst>
                                      </p:cBhvr>
                                      <p:tavLst>
                                        <p:tav tm="0">
                                          <p:val>
                                            <p:fltVal val="0"/>
                                          </p:val>
                                        </p:tav>
                                        <p:tav tm="100000">
                                          <p:val>
                                            <p:strVal val="#ppt_h"/>
                                          </p:val>
                                        </p:tav>
                                      </p:tavLst>
                                    </p:anim>
                                    <p:anim calcmode="lin" valueType="num">
                                      <p:cBhvr>
                                        <p:cTn id="73" dur="400" fill="hold"/>
                                        <p:tgtEl>
                                          <p:spTgt spid="14"/>
                                        </p:tgtEl>
                                        <p:attrNameLst>
                                          <p:attrName>style.rotation</p:attrName>
                                        </p:attrNameLst>
                                      </p:cBhvr>
                                      <p:tavLst>
                                        <p:tav tm="0">
                                          <p:val>
                                            <p:fltVal val="90"/>
                                          </p:val>
                                        </p:tav>
                                        <p:tav tm="100000">
                                          <p:val>
                                            <p:fltVal val="0"/>
                                          </p:val>
                                        </p:tav>
                                      </p:tavLst>
                                    </p:anim>
                                    <p:animEffect transition="in" filter="fade">
                                      <p:cBhvr>
                                        <p:cTn id="74" dur="400"/>
                                        <p:tgtEl>
                                          <p:spTgt spid="1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400" fill="hold"/>
                                        <p:tgtEl>
                                          <p:spTgt spid="15"/>
                                        </p:tgtEl>
                                        <p:attrNameLst>
                                          <p:attrName>ppt_w</p:attrName>
                                        </p:attrNameLst>
                                      </p:cBhvr>
                                      <p:tavLst>
                                        <p:tav tm="0">
                                          <p:val>
                                            <p:fltVal val="0"/>
                                          </p:val>
                                        </p:tav>
                                        <p:tav tm="100000">
                                          <p:val>
                                            <p:strVal val="#ppt_w"/>
                                          </p:val>
                                        </p:tav>
                                      </p:tavLst>
                                    </p:anim>
                                    <p:anim calcmode="lin" valueType="num">
                                      <p:cBhvr>
                                        <p:cTn id="78" dur="400" fill="hold"/>
                                        <p:tgtEl>
                                          <p:spTgt spid="15"/>
                                        </p:tgtEl>
                                        <p:attrNameLst>
                                          <p:attrName>ppt_h</p:attrName>
                                        </p:attrNameLst>
                                      </p:cBhvr>
                                      <p:tavLst>
                                        <p:tav tm="0">
                                          <p:val>
                                            <p:fltVal val="0"/>
                                          </p:val>
                                        </p:tav>
                                        <p:tav tm="100000">
                                          <p:val>
                                            <p:strVal val="#ppt_h"/>
                                          </p:val>
                                        </p:tav>
                                      </p:tavLst>
                                    </p:anim>
                                    <p:anim calcmode="lin" valueType="num">
                                      <p:cBhvr>
                                        <p:cTn id="79" dur="400" fill="hold"/>
                                        <p:tgtEl>
                                          <p:spTgt spid="15"/>
                                        </p:tgtEl>
                                        <p:attrNameLst>
                                          <p:attrName>style.rotation</p:attrName>
                                        </p:attrNameLst>
                                      </p:cBhvr>
                                      <p:tavLst>
                                        <p:tav tm="0">
                                          <p:val>
                                            <p:fltVal val="90"/>
                                          </p:val>
                                        </p:tav>
                                        <p:tav tm="100000">
                                          <p:val>
                                            <p:fltVal val="0"/>
                                          </p:val>
                                        </p:tav>
                                      </p:tavLst>
                                    </p:anim>
                                    <p:animEffect transition="in" filter="fade">
                                      <p:cBhvr>
                                        <p:cTn id="80" dur="400"/>
                                        <p:tgtEl>
                                          <p:spTgt spid="1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400" fill="hold"/>
                                        <p:tgtEl>
                                          <p:spTgt spid="16"/>
                                        </p:tgtEl>
                                        <p:attrNameLst>
                                          <p:attrName>ppt_w</p:attrName>
                                        </p:attrNameLst>
                                      </p:cBhvr>
                                      <p:tavLst>
                                        <p:tav tm="0">
                                          <p:val>
                                            <p:fltVal val="0"/>
                                          </p:val>
                                        </p:tav>
                                        <p:tav tm="100000">
                                          <p:val>
                                            <p:strVal val="#ppt_w"/>
                                          </p:val>
                                        </p:tav>
                                      </p:tavLst>
                                    </p:anim>
                                    <p:anim calcmode="lin" valueType="num">
                                      <p:cBhvr>
                                        <p:cTn id="84" dur="400" fill="hold"/>
                                        <p:tgtEl>
                                          <p:spTgt spid="16"/>
                                        </p:tgtEl>
                                        <p:attrNameLst>
                                          <p:attrName>ppt_h</p:attrName>
                                        </p:attrNameLst>
                                      </p:cBhvr>
                                      <p:tavLst>
                                        <p:tav tm="0">
                                          <p:val>
                                            <p:fltVal val="0"/>
                                          </p:val>
                                        </p:tav>
                                        <p:tav tm="100000">
                                          <p:val>
                                            <p:strVal val="#ppt_h"/>
                                          </p:val>
                                        </p:tav>
                                      </p:tavLst>
                                    </p:anim>
                                    <p:anim calcmode="lin" valueType="num">
                                      <p:cBhvr>
                                        <p:cTn id="85" dur="400" fill="hold"/>
                                        <p:tgtEl>
                                          <p:spTgt spid="16"/>
                                        </p:tgtEl>
                                        <p:attrNameLst>
                                          <p:attrName>style.rotation</p:attrName>
                                        </p:attrNameLst>
                                      </p:cBhvr>
                                      <p:tavLst>
                                        <p:tav tm="0">
                                          <p:val>
                                            <p:fltVal val="90"/>
                                          </p:val>
                                        </p:tav>
                                        <p:tav tm="100000">
                                          <p:val>
                                            <p:fltVal val="0"/>
                                          </p:val>
                                        </p:tav>
                                      </p:tavLst>
                                    </p:anim>
                                    <p:animEffect transition="in" filter="fade">
                                      <p:cBhvr>
                                        <p:cTn id="86" dur="4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400" fill="hold"/>
                                        <p:tgtEl>
                                          <p:spTgt spid="17"/>
                                        </p:tgtEl>
                                        <p:attrNameLst>
                                          <p:attrName>ppt_w</p:attrName>
                                        </p:attrNameLst>
                                      </p:cBhvr>
                                      <p:tavLst>
                                        <p:tav tm="0">
                                          <p:val>
                                            <p:fltVal val="0"/>
                                          </p:val>
                                        </p:tav>
                                        <p:tav tm="100000">
                                          <p:val>
                                            <p:strVal val="#ppt_w"/>
                                          </p:val>
                                        </p:tav>
                                      </p:tavLst>
                                    </p:anim>
                                    <p:anim calcmode="lin" valueType="num">
                                      <p:cBhvr>
                                        <p:cTn id="90" dur="400" fill="hold"/>
                                        <p:tgtEl>
                                          <p:spTgt spid="17"/>
                                        </p:tgtEl>
                                        <p:attrNameLst>
                                          <p:attrName>ppt_h</p:attrName>
                                        </p:attrNameLst>
                                      </p:cBhvr>
                                      <p:tavLst>
                                        <p:tav tm="0">
                                          <p:val>
                                            <p:fltVal val="0"/>
                                          </p:val>
                                        </p:tav>
                                        <p:tav tm="100000">
                                          <p:val>
                                            <p:strVal val="#ppt_h"/>
                                          </p:val>
                                        </p:tav>
                                      </p:tavLst>
                                    </p:anim>
                                    <p:anim calcmode="lin" valueType="num">
                                      <p:cBhvr>
                                        <p:cTn id="91" dur="400" fill="hold"/>
                                        <p:tgtEl>
                                          <p:spTgt spid="17"/>
                                        </p:tgtEl>
                                        <p:attrNameLst>
                                          <p:attrName>style.rotation</p:attrName>
                                        </p:attrNameLst>
                                      </p:cBhvr>
                                      <p:tavLst>
                                        <p:tav tm="0">
                                          <p:val>
                                            <p:fltVal val="90"/>
                                          </p:val>
                                        </p:tav>
                                        <p:tav tm="100000">
                                          <p:val>
                                            <p:fltVal val="0"/>
                                          </p:val>
                                        </p:tav>
                                      </p:tavLst>
                                    </p:anim>
                                    <p:animEffect transition="in" filter="fade">
                                      <p:cBhvr>
                                        <p:cTn id="92" dur="400"/>
                                        <p:tgtEl>
                                          <p:spTgt spid="1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400" fill="hold"/>
                                        <p:tgtEl>
                                          <p:spTgt spid="18"/>
                                        </p:tgtEl>
                                        <p:attrNameLst>
                                          <p:attrName>ppt_w</p:attrName>
                                        </p:attrNameLst>
                                      </p:cBhvr>
                                      <p:tavLst>
                                        <p:tav tm="0">
                                          <p:val>
                                            <p:fltVal val="0"/>
                                          </p:val>
                                        </p:tav>
                                        <p:tav tm="100000">
                                          <p:val>
                                            <p:strVal val="#ppt_w"/>
                                          </p:val>
                                        </p:tav>
                                      </p:tavLst>
                                    </p:anim>
                                    <p:anim calcmode="lin" valueType="num">
                                      <p:cBhvr>
                                        <p:cTn id="96" dur="400" fill="hold"/>
                                        <p:tgtEl>
                                          <p:spTgt spid="18"/>
                                        </p:tgtEl>
                                        <p:attrNameLst>
                                          <p:attrName>ppt_h</p:attrName>
                                        </p:attrNameLst>
                                      </p:cBhvr>
                                      <p:tavLst>
                                        <p:tav tm="0">
                                          <p:val>
                                            <p:fltVal val="0"/>
                                          </p:val>
                                        </p:tav>
                                        <p:tav tm="100000">
                                          <p:val>
                                            <p:strVal val="#ppt_h"/>
                                          </p:val>
                                        </p:tav>
                                      </p:tavLst>
                                    </p:anim>
                                    <p:anim calcmode="lin" valueType="num">
                                      <p:cBhvr>
                                        <p:cTn id="97" dur="400" fill="hold"/>
                                        <p:tgtEl>
                                          <p:spTgt spid="18"/>
                                        </p:tgtEl>
                                        <p:attrNameLst>
                                          <p:attrName>style.rotation</p:attrName>
                                        </p:attrNameLst>
                                      </p:cBhvr>
                                      <p:tavLst>
                                        <p:tav tm="0">
                                          <p:val>
                                            <p:fltVal val="90"/>
                                          </p:val>
                                        </p:tav>
                                        <p:tav tm="100000">
                                          <p:val>
                                            <p:fltVal val="0"/>
                                          </p:val>
                                        </p:tav>
                                      </p:tavLst>
                                    </p:anim>
                                    <p:animEffect transition="in" filter="fade">
                                      <p:cBhvr>
                                        <p:cTn id="98" dur="400"/>
                                        <p:tgtEl>
                                          <p:spTgt spid="1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400" fill="hold"/>
                                        <p:tgtEl>
                                          <p:spTgt spid="20"/>
                                        </p:tgtEl>
                                        <p:attrNameLst>
                                          <p:attrName>ppt_w</p:attrName>
                                        </p:attrNameLst>
                                      </p:cBhvr>
                                      <p:tavLst>
                                        <p:tav tm="0">
                                          <p:val>
                                            <p:fltVal val="0"/>
                                          </p:val>
                                        </p:tav>
                                        <p:tav tm="100000">
                                          <p:val>
                                            <p:strVal val="#ppt_w"/>
                                          </p:val>
                                        </p:tav>
                                      </p:tavLst>
                                    </p:anim>
                                    <p:anim calcmode="lin" valueType="num">
                                      <p:cBhvr>
                                        <p:cTn id="102" dur="400" fill="hold"/>
                                        <p:tgtEl>
                                          <p:spTgt spid="20"/>
                                        </p:tgtEl>
                                        <p:attrNameLst>
                                          <p:attrName>ppt_h</p:attrName>
                                        </p:attrNameLst>
                                      </p:cBhvr>
                                      <p:tavLst>
                                        <p:tav tm="0">
                                          <p:val>
                                            <p:fltVal val="0"/>
                                          </p:val>
                                        </p:tav>
                                        <p:tav tm="100000">
                                          <p:val>
                                            <p:strVal val="#ppt_h"/>
                                          </p:val>
                                        </p:tav>
                                      </p:tavLst>
                                    </p:anim>
                                    <p:anim calcmode="lin" valueType="num">
                                      <p:cBhvr>
                                        <p:cTn id="103" dur="400" fill="hold"/>
                                        <p:tgtEl>
                                          <p:spTgt spid="20"/>
                                        </p:tgtEl>
                                        <p:attrNameLst>
                                          <p:attrName>style.rotation</p:attrName>
                                        </p:attrNameLst>
                                      </p:cBhvr>
                                      <p:tavLst>
                                        <p:tav tm="0">
                                          <p:val>
                                            <p:fltVal val="90"/>
                                          </p:val>
                                        </p:tav>
                                        <p:tav tm="100000">
                                          <p:val>
                                            <p:fltVal val="0"/>
                                          </p:val>
                                        </p:tav>
                                      </p:tavLst>
                                    </p:anim>
                                    <p:animEffect transition="in" filter="fade">
                                      <p:cBhvr>
                                        <p:cTn id="104" dur="400"/>
                                        <p:tgtEl>
                                          <p:spTgt spid="20"/>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p:cTn id="107" dur="400" fill="hold"/>
                                        <p:tgtEl>
                                          <p:spTgt spid="21"/>
                                        </p:tgtEl>
                                        <p:attrNameLst>
                                          <p:attrName>ppt_w</p:attrName>
                                        </p:attrNameLst>
                                      </p:cBhvr>
                                      <p:tavLst>
                                        <p:tav tm="0">
                                          <p:val>
                                            <p:fltVal val="0"/>
                                          </p:val>
                                        </p:tav>
                                        <p:tav tm="100000">
                                          <p:val>
                                            <p:strVal val="#ppt_w"/>
                                          </p:val>
                                        </p:tav>
                                      </p:tavLst>
                                    </p:anim>
                                    <p:anim calcmode="lin" valueType="num">
                                      <p:cBhvr>
                                        <p:cTn id="108" dur="400" fill="hold"/>
                                        <p:tgtEl>
                                          <p:spTgt spid="21"/>
                                        </p:tgtEl>
                                        <p:attrNameLst>
                                          <p:attrName>ppt_h</p:attrName>
                                        </p:attrNameLst>
                                      </p:cBhvr>
                                      <p:tavLst>
                                        <p:tav tm="0">
                                          <p:val>
                                            <p:fltVal val="0"/>
                                          </p:val>
                                        </p:tav>
                                        <p:tav tm="100000">
                                          <p:val>
                                            <p:strVal val="#ppt_h"/>
                                          </p:val>
                                        </p:tav>
                                      </p:tavLst>
                                    </p:anim>
                                    <p:anim calcmode="lin" valueType="num">
                                      <p:cBhvr>
                                        <p:cTn id="109" dur="400" fill="hold"/>
                                        <p:tgtEl>
                                          <p:spTgt spid="21"/>
                                        </p:tgtEl>
                                        <p:attrNameLst>
                                          <p:attrName>style.rotation</p:attrName>
                                        </p:attrNameLst>
                                      </p:cBhvr>
                                      <p:tavLst>
                                        <p:tav tm="0">
                                          <p:val>
                                            <p:fltVal val="90"/>
                                          </p:val>
                                        </p:tav>
                                        <p:tav tm="100000">
                                          <p:val>
                                            <p:fltVal val="0"/>
                                          </p:val>
                                        </p:tav>
                                      </p:tavLst>
                                    </p:anim>
                                    <p:animEffect transition="in" filter="fade">
                                      <p:cBhvr>
                                        <p:cTn id="110" dur="400"/>
                                        <p:tgtEl>
                                          <p:spTgt spid="21"/>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400" fill="hold"/>
                                        <p:tgtEl>
                                          <p:spTgt spid="22"/>
                                        </p:tgtEl>
                                        <p:attrNameLst>
                                          <p:attrName>ppt_w</p:attrName>
                                        </p:attrNameLst>
                                      </p:cBhvr>
                                      <p:tavLst>
                                        <p:tav tm="0">
                                          <p:val>
                                            <p:fltVal val="0"/>
                                          </p:val>
                                        </p:tav>
                                        <p:tav tm="100000">
                                          <p:val>
                                            <p:strVal val="#ppt_w"/>
                                          </p:val>
                                        </p:tav>
                                      </p:tavLst>
                                    </p:anim>
                                    <p:anim calcmode="lin" valueType="num">
                                      <p:cBhvr>
                                        <p:cTn id="114" dur="400" fill="hold"/>
                                        <p:tgtEl>
                                          <p:spTgt spid="22"/>
                                        </p:tgtEl>
                                        <p:attrNameLst>
                                          <p:attrName>ppt_h</p:attrName>
                                        </p:attrNameLst>
                                      </p:cBhvr>
                                      <p:tavLst>
                                        <p:tav tm="0">
                                          <p:val>
                                            <p:fltVal val="0"/>
                                          </p:val>
                                        </p:tav>
                                        <p:tav tm="100000">
                                          <p:val>
                                            <p:strVal val="#ppt_h"/>
                                          </p:val>
                                        </p:tav>
                                      </p:tavLst>
                                    </p:anim>
                                    <p:anim calcmode="lin" valueType="num">
                                      <p:cBhvr>
                                        <p:cTn id="115" dur="400" fill="hold"/>
                                        <p:tgtEl>
                                          <p:spTgt spid="22"/>
                                        </p:tgtEl>
                                        <p:attrNameLst>
                                          <p:attrName>style.rotation</p:attrName>
                                        </p:attrNameLst>
                                      </p:cBhvr>
                                      <p:tavLst>
                                        <p:tav tm="0">
                                          <p:val>
                                            <p:fltVal val="90"/>
                                          </p:val>
                                        </p:tav>
                                        <p:tav tm="100000">
                                          <p:val>
                                            <p:fltVal val="0"/>
                                          </p:val>
                                        </p:tav>
                                      </p:tavLst>
                                    </p:anim>
                                    <p:animEffect transition="in" filter="fade">
                                      <p:cBhvr>
                                        <p:cTn id="116" dur="400"/>
                                        <p:tgtEl>
                                          <p:spTgt spid="22"/>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400" fill="hold"/>
                                        <p:tgtEl>
                                          <p:spTgt spid="23"/>
                                        </p:tgtEl>
                                        <p:attrNameLst>
                                          <p:attrName>ppt_w</p:attrName>
                                        </p:attrNameLst>
                                      </p:cBhvr>
                                      <p:tavLst>
                                        <p:tav tm="0">
                                          <p:val>
                                            <p:fltVal val="0"/>
                                          </p:val>
                                        </p:tav>
                                        <p:tav tm="100000">
                                          <p:val>
                                            <p:strVal val="#ppt_w"/>
                                          </p:val>
                                        </p:tav>
                                      </p:tavLst>
                                    </p:anim>
                                    <p:anim calcmode="lin" valueType="num">
                                      <p:cBhvr>
                                        <p:cTn id="120" dur="400" fill="hold"/>
                                        <p:tgtEl>
                                          <p:spTgt spid="23"/>
                                        </p:tgtEl>
                                        <p:attrNameLst>
                                          <p:attrName>ppt_h</p:attrName>
                                        </p:attrNameLst>
                                      </p:cBhvr>
                                      <p:tavLst>
                                        <p:tav tm="0">
                                          <p:val>
                                            <p:fltVal val="0"/>
                                          </p:val>
                                        </p:tav>
                                        <p:tav tm="100000">
                                          <p:val>
                                            <p:strVal val="#ppt_h"/>
                                          </p:val>
                                        </p:tav>
                                      </p:tavLst>
                                    </p:anim>
                                    <p:anim calcmode="lin" valueType="num">
                                      <p:cBhvr>
                                        <p:cTn id="121" dur="400" fill="hold"/>
                                        <p:tgtEl>
                                          <p:spTgt spid="23"/>
                                        </p:tgtEl>
                                        <p:attrNameLst>
                                          <p:attrName>style.rotation</p:attrName>
                                        </p:attrNameLst>
                                      </p:cBhvr>
                                      <p:tavLst>
                                        <p:tav tm="0">
                                          <p:val>
                                            <p:fltVal val="90"/>
                                          </p:val>
                                        </p:tav>
                                        <p:tav tm="100000">
                                          <p:val>
                                            <p:fltVal val="0"/>
                                          </p:val>
                                        </p:tav>
                                      </p:tavLst>
                                    </p:anim>
                                    <p:animEffect transition="in" filter="fade">
                                      <p:cBhvr>
                                        <p:cTn id="122" dur="400"/>
                                        <p:tgtEl>
                                          <p:spTgt spid="23"/>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p:cTn id="125" dur="400" fill="hold"/>
                                        <p:tgtEl>
                                          <p:spTgt spid="27"/>
                                        </p:tgtEl>
                                        <p:attrNameLst>
                                          <p:attrName>ppt_w</p:attrName>
                                        </p:attrNameLst>
                                      </p:cBhvr>
                                      <p:tavLst>
                                        <p:tav tm="0">
                                          <p:val>
                                            <p:fltVal val="0"/>
                                          </p:val>
                                        </p:tav>
                                        <p:tav tm="100000">
                                          <p:val>
                                            <p:strVal val="#ppt_w"/>
                                          </p:val>
                                        </p:tav>
                                      </p:tavLst>
                                    </p:anim>
                                    <p:anim calcmode="lin" valueType="num">
                                      <p:cBhvr>
                                        <p:cTn id="126" dur="400" fill="hold"/>
                                        <p:tgtEl>
                                          <p:spTgt spid="27"/>
                                        </p:tgtEl>
                                        <p:attrNameLst>
                                          <p:attrName>ppt_h</p:attrName>
                                        </p:attrNameLst>
                                      </p:cBhvr>
                                      <p:tavLst>
                                        <p:tav tm="0">
                                          <p:val>
                                            <p:fltVal val="0"/>
                                          </p:val>
                                        </p:tav>
                                        <p:tav tm="100000">
                                          <p:val>
                                            <p:strVal val="#ppt_h"/>
                                          </p:val>
                                        </p:tav>
                                      </p:tavLst>
                                    </p:anim>
                                    <p:anim calcmode="lin" valueType="num">
                                      <p:cBhvr>
                                        <p:cTn id="127" dur="400" fill="hold"/>
                                        <p:tgtEl>
                                          <p:spTgt spid="27"/>
                                        </p:tgtEl>
                                        <p:attrNameLst>
                                          <p:attrName>style.rotation</p:attrName>
                                        </p:attrNameLst>
                                      </p:cBhvr>
                                      <p:tavLst>
                                        <p:tav tm="0">
                                          <p:val>
                                            <p:fltVal val="90"/>
                                          </p:val>
                                        </p:tav>
                                        <p:tav tm="100000">
                                          <p:val>
                                            <p:fltVal val="0"/>
                                          </p:val>
                                        </p:tav>
                                      </p:tavLst>
                                    </p:anim>
                                    <p:animEffect transition="in" filter="fade">
                                      <p:cBhvr>
                                        <p:cTn id="128" dur="400"/>
                                        <p:tgtEl>
                                          <p:spTgt spid="27"/>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p:cTn id="131" dur="400" fill="hold"/>
                                        <p:tgtEl>
                                          <p:spTgt spid="28"/>
                                        </p:tgtEl>
                                        <p:attrNameLst>
                                          <p:attrName>ppt_w</p:attrName>
                                        </p:attrNameLst>
                                      </p:cBhvr>
                                      <p:tavLst>
                                        <p:tav tm="0">
                                          <p:val>
                                            <p:fltVal val="0"/>
                                          </p:val>
                                        </p:tav>
                                        <p:tav tm="100000">
                                          <p:val>
                                            <p:strVal val="#ppt_w"/>
                                          </p:val>
                                        </p:tav>
                                      </p:tavLst>
                                    </p:anim>
                                    <p:anim calcmode="lin" valueType="num">
                                      <p:cBhvr>
                                        <p:cTn id="132" dur="400" fill="hold"/>
                                        <p:tgtEl>
                                          <p:spTgt spid="28"/>
                                        </p:tgtEl>
                                        <p:attrNameLst>
                                          <p:attrName>ppt_h</p:attrName>
                                        </p:attrNameLst>
                                      </p:cBhvr>
                                      <p:tavLst>
                                        <p:tav tm="0">
                                          <p:val>
                                            <p:fltVal val="0"/>
                                          </p:val>
                                        </p:tav>
                                        <p:tav tm="100000">
                                          <p:val>
                                            <p:strVal val="#ppt_h"/>
                                          </p:val>
                                        </p:tav>
                                      </p:tavLst>
                                    </p:anim>
                                    <p:anim calcmode="lin" valueType="num">
                                      <p:cBhvr>
                                        <p:cTn id="133" dur="400" fill="hold"/>
                                        <p:tgtEl>
                                          <p:spTgt spid="28"/>
                                        </p:tgtEl>
                                        <p:attrNameLst>
                                          <p:attrName>style.rotation</p:attrName>
                                        </p:attrNameLst>
                                      </p:cBhvr>
                                      <p:tavLst>
                                        <p:tav tm="0">
                                          <p:val>
                                            <p:fltVal val="90"/>
                                          </p:val>
                                        </p:tav>
                                        <p:tav tm="100000">
                                          <p:val>
                                            <p:fltVal val="0"/>
                                          </p:val>
                                        </p:tav>
                                      </p:tavLst>
                                    </p:anim>
                                    <p:animEffect transition="in" filter="fade">
                                      <p:cBhvr>
                                        <p:cTn id="134" dur="400"/>
                                        <p:tgtEl>
                                          <p:spTgt spid="28"/>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400" fill="hold"/>
                                        <p:tgtEl>
                                          <p:spTgt spid="29"/>
                                        </p:tgtEl>
                                        <p:attrNameLst>
                                          <p:attrName>ppt_w</p:attrName>
                                        </p:attrNameLst>
                                      </p:cBhvr>
                                      <p:tavLst>
                                        <p:tav tm="0">
                                          <p:val>
                                            <p:fltVal val="0"/>
                                          </p:val>
                                        </p:tav>
                                        <p:tav tm="100000">
                                          <p:val>
                                            <p:strVal val="#ppt_w"/>
                                          </p:val>
                                        </p:tav>
                                      </p:tavLst>
                                    </p:anim>
                                    <p:anim calcmode="lin" valueType="num">
                                      <p:cBhvr>
                                        <p:cTn id="138" dur="400" fill="hold"/>
                                        <p:tgtEl>
                                          <p:spTgt spid="29"/>
                                        </p:tgtEl>
                                        <p:attrNameLst>
                                          <p:attrName>ppt_h</p:attrName>
                                        </p:attrNameLst>
                                      </p:cBhvr>
                                      <p:tavLst>
                                        <p:tav tm="0">
                                          <p:val>
                                            <p:fltVal val="0"/>
                                          </p:val>
                                        </p:tav>
                                        <p:tav tm="100000">
                                          <p:val>
                                            <p:strVal val="#ppt_h"/>
                                          </p:val>
                                        </p:tav>
                                      </p:tavLst>
                                    </p:anim>
                                    <p:anim calcmode="lin" valueType="num">
                                      <p:cBhvr>
                                        <p:cTn id="139" dur="400" fill="hold"/>
                                        <p:tgtEl>
                                          <p:spTgt spid="29"/>
                                        </p:tgtEl>
                                        <p:attrNameLst>
                                          <p:attrName>style.rotation</p:attrName>
                                        </p:attrNameLst>
                                      </p:cBhvr>
                                      <p:tavLst>
                                        <p:tav tm="0">
                                          <p:val>
                                            <p:fltVal val="90"/>
                                          </p:val>
                                        </p:tav>
                                        <p:tav tm="100000">
                                          <p:val>
                                            <p:fltVal val="0"/>
                                          </p:val>
                                        </p:tav>
                                      </p:tavLst>
                                    </p:anim>
                                    <p:animEffect transition="in" filter="fade">
                                      <p:cBhvr>
                                        <p:cTn id="140" dur="400"/>
                                        <p:tgtEl>
                                          <p:spTgt spid="29"/>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30"/>
                                        </p:tgtEl>
                                        <p:attrNameLst>
                                          <p:attrName>style.visibility</p:attrName>
                                        </p:attrNameLst>
                                      </p:cBhvr>
                                      <p:to>
                                        <p:strVal val="visible"/>
                                      </p:to>
                                    </p:set>
                                    <p:anim calcmode="lin" valueType="num">
                                      <p:cBhvr>
                                        <p:cTn id="143" dur="400" fill="hold"/>
                                        <p:tgtEl>
                                          <p:spTgt spid="30"/>
                                        </p:tgtEl>
                                        <p:attrNameLst>
                                          <p:attrName>ppt_w</p:attrName>
                                        </p:attrNameLst>
                                      </p:cBhvr>
                                      <p:tavLst>
                                        <p:tav tm="0">
                                          <p:val>
                                            <p:fltVal val="0"/>
                                          </p:val>
                                        </p:tav>
                                        <p:tav tm="100000">
                                          <p:val>
                                            <p:strVal val="#ppt_w"/>
                                          </p:val>
                                        </p:tav>
                                      </p:tavLst>
                                    </p:anim>
                                    <p:anim calcmode="lin" valueType="num">
                                      <p:cBhvr>
                                        <p:cTn id="144" dur="400" fill="hold"/>
                                        <p:tgtEl>
                                          <p:spTgt spid="30"/>
                                        </p:tgtEl>
                                        <p:attrNameLst>
                                          <p:attrName>ppt_h</p:attrName>
                                        </p:attrNameLst>
                                      </p:cBhvr>
                                      <p:tavLst>
                                        <p:tav tm="0">
                                          <p:val>
                                            <p:fltVal val="0"/>
                                          </p:val>
                                        </p:tav>
                                        <p:tav tm="100000">
                                          <p:val>
                                            <p:strVal val="#ppt_h"/>
                                          </p:val>
                                        </p:tav>
                                      </p:tavLst>
                                    </p:anim>
                                    <p:anim calcmode="lin" valueType="num">
                                      <p:cBhvr>
                                        <p:cTn id="145" dur="400" fill="hold"/>
                                        <p:tgtEl>
                                          <p:spTgt spid="30"/>
                                        </p:tgtEl>
                                        <p:attrNameLst>
                                          <p:attrName>style.rotation</p:attrName>
                                        </p:attrNameLst>
                                      </p:cBhvr>
                                      <p:tavLst>
                                        <p:tav tm="0">
                                          <p:val>
                                            <p:fltVal val="90"/>
                                          </p:val>
                                        </p:tav>
                                        <p:tav tm="100000">
                                          <p:val>
                                            <p:fltVal val="0"/>
                                          </p:val>
                                        </p:tav>
                                      </p:tavLst>
                                    </p:anim>
                                    <p:animEffect transition="in" filter="fade">
                                      <p:cBhvr>
                                        <p:cTn id="146" dur="400"/>
                                        <p:tgtEl>
                                          <p:spTgt spid="30"/>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31"/>
                                        </p:tgtEl>
                                        <p:attrNameLst>
                                          <p:attrName>style.visibility</p:attrName>
                                        </p:attrNameLst>
                                      </p:cBhvr>
                                      <p:to>
                                        <p:strVal val="visible"/>
                                      </p:to>
                                    </p:set>
                                    <p:anim calcmode="lin" valueType="num">
                                      <p:cBhvr>
                                        <p:cTn id="149" dur="400" fill="hold"/>
                                        <p:tgtEl>
                                          <p:spTgt spid="31"/>
                                        </p:tgtEl>
                                        <p:attrNameLst>
                                          <p:attrName>ppt_w</p:attrName>
                                        </p:attrNameLst>
                                      </p:cBhvr>
                                      <p:tavLst>
                                        <p:tav tm="0">
                                          <p:val>
                                            <p:fltVal val="0"/>
                                          </p:val>
                                        </p:tav>
                                        <p:tav tm="100000">
                                          <p:val>
                                            <p:strVal val="#ppt_w"/>
                                          </p:val>
                                        </p:tav>
                                      </p:tavLst>
                                    </p:anim>
                                    <p:anim calcmode="lin" valueType="num">
                                      <p:cBhvr>
                                        <p:cTn id="150" dur="400" fill="hold"/>
                                        <p:tgtEl>
                                          <p:spTgt spid="31"/>
                                        </p:tgtEl>
                                        <p:attrNameLst>
                                          <p:attrName>ppt_h</p:attrName>
                                        </p:attrNameLst>
                                      </p:cBhvr>
                                      <p:tavLst>
                                        <p:tav tm="0">
                                          <p:val>
                                            <p:fltVal val="0"/>
                                          </p:val>
                                        </p:tav>
                                        <p:tav tm="100000">
                                          <p:val>
                                            <p:strVal val="#ppt_h"/>
                                          </p:val>
                                        </p:tav>
                                      </p:tavLst>
                                    </p:anim>
                                    <p:anim calcmode="lin" valueType="num">
                                      <p:cBhvr>
                                        <p:cTn id="151" dur="400" fill="hold"/>
                                        <p:tgtEl>
                                          <p:spTgt spid="31"/>
                                        </p:tgtEl>
                                        <p:attrNameLst>
                                          <p:attrName>style.rotation</p:attrName>
                                        </p:attrNameLst>
                                      </p:cBhvr>
                                      <p:tavLst>
                                        <p:tav tm="0">
                                          <p:val>
                                            <p:fltVal val="90"/>
                                          </p:val>
                                        </p:tav>
                                        <p:tav tm="100000">
                                          <p:val>
                                            <p:fltVal val="0"/>
                                          </p:val>
                                        </p:tav>
                                      </p:tavLst>
                                    </p:anim>
                                    <p:animEffect transition="in" filter="fade">
                                      <p:cBhvr>
                                        <p:cTn id="152" dur="400"/>
                                        <p:tgtEl>
                                          <p:spTgt spid="31"/>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32"/>
                                        </p:tgtEl>
                                        <p:attrNameLst>
                                          <p:attrName>style.visibility</p:attrName>
                                        </p:attrNameLst>
                                      </p:cBhvr>
                                      <p:to>
                                        <p:strVal val="visible"/>
                                      </p:to>
                                    </p:set>
                                    <p:anim calcmode="lin" valueType="num">
                                      <p:cBhvr>
                                        <p:cTn id="155" dur="400" fill="hold"/>
                                        <p:tgtEl>
                                          <p:spTgt spid="32"/>
                                        </p:tgtEl>
                                        <p:attrNameLst>
                                          <p:attrName>ppt_w</p:attrName>
                                        </p:attrNameLst>
                                      </p:cBhvr>
                                      <p:tavLst>
                                        <p:tav tm="0">
                                          <p:val>
                                            <p:fltVal val="0"/>
                                          </p:val>
                                        </p:tav>
                                        <p:tav tm="100000">
                                          <p:val>
                                            <p:strVal val="#ppt_w"/>
                                          </p:val>
                                        </p:tav>
                                      </p:tavLst>
                                    </p:anim>
                                    <p:anim calcmode="lin" valueType="num">
                                      <p:cBhvr>
                                        <p:cTn id="156" dur="400" fill="hold"/>
                                        <p:tgtEl>
                                          <p:spTgt spid="32"/>
                                        </p:tgtEl>
                                        <p:attrNameLst>
                                          <p:attrName>ppt_h</p:attrName>
                                        </p:attrNameLst>
                                      </p:cBhvr>
                                      <p:tavLst>
                                        <p:tav tm="0">
                                          <p:val>
                                            <p:fltVal val="0"/>
                                          </p:val>
                                        </p:tav>
                                        <p:tav tm="100000">
                                          <p:val>
                                            <p:strVal val="#ppt_h"/>
                                          </p:val>
                                        </p:tav>
                                      </p:tavLst>
                                    </p:anim>
                                    <p:anim calcmode="lin" valueType="num">
                                      <p:cBhvr>
                                        <p:cTn id="157" dur="400" fill="hold"/>
                                        <p:tgtEl>
                                          <p:spTgt spid="32"/>
                                        </p:tgtEl>
                                        <p:attrNameLst>
                                          <p:attrName>style.rotation</p:attrName>
                                        </p:attrNameLst>
                                      </p:cBhvr>
                                      <p:tavLst>
                                        <p:tav tm="0">
                                          <p:val>
                                            <p:fltVal val="90"/>
                                          </p:val>
                                        </p:tav>
                                        <p:tav tm="100000">
                                          <p:val>
                                            <p:fltVal val="0"/>
                                          </p:val>
                                        </p:tav>
                                      </p:tavLst>
                                    </p:anim>
                                    <p:animEffect transition="in" filter="fade">
                                      <p:cBhvr>
                                        <p:cTn id="158" dur="400"/>
                                        <p:tgtEl>
                                          <p:spTgt spid="32"/>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400" fill="hold"/>
                                        <p:tgtEl>
                                          <p:spTgt spid="33"/>
                                        </p:tgtEl>
                                        <p:attrNameLst>
                                          <p:attrName>ppt_w</p:attrName>
                                        </p:attrNameLst>
                                      </p:cBhvr>
                                      <p:tavLst>
                                        <p:tav tm="0">
                                          <p:val>
                                            <p:fltVal val="0"/>
                                          </p:val>
                                        </p:tav>
                                        <p:tav tm="100000">
                                          <p:val>
                                            <p:strVal val="#ppt_w"/>
                                          </p:val>
                                        </p:tav>
                                      </p:tavLst>
                                    </p:anim>
                                    <p:anim calcmode="lin" valueType="num">
                                      <p:cBhvr>
                                        <p:cTn id="162" dur="400" fill="hold"/>
                                        <p:tgtEl>
                                          <p:spTgt spid="33"/>
                                        </p:tgtEl>
                                        <p:attrNameLst>
                                          <p:attrName>ppt_h</p:attrName>
                                        </p:attrNameLst>
                                      </p:cBhvr>
                                      <p:tavLst>
                                        <p:tav tm="0">
                                          <p:val>
                                            <p:fltVal val="0"/>
                                          </p:val>
                                        </p:tav>
                                        <p:tav tm="100000">
                                          <p:val>
                                            <p:strVal val="#ppt_h"/>
                                          </p:val>
                                        </p:tav>
                                      </p:tavLst>
                                    </p:anim>
                                    <p:anim calcmode="lin" valueType="num">
                                      <p:cBhvr>
                                        <p:cTn id="163" dur="400" fill="hold"/>
                                        <p:tgtEl>
                                          <p:spTgt spid="33"/>
                                        </p:tgtEl>
                                        <p:attrNameLst>
                                          <p:attrName>style.rotation</p:attrName>
                                        </p:attrNameLst>
                                      </p:cBhvr>
                                      <p:tavLst>
                                        <p:tav tm="0">
                                          <p:val>
                                            <p:fltVal val="90"/>
                                          </p:val>
                                        </p:tav>
                                        <p:tav tm="100000">
                                          <p:val>
                                            <p:fltVal val="0"/>
                                          </p:val>
                                        </p:tav>
                                      </p:tavLst>
                                    </p:anim>
                                    <p:animEffect transition="in" filter="fade">
                                      <p:cBhvr>
                                        <p:cTn id="164" dur="400"/>
                                        <p:tgtEl>
                                          <p:spTgt spid="33"/>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34"/>
                                        </p:tgtEl>
                                        <p:attrNameLst>
                                          <p:attrName>style.visibility</p:attrName>
                                        </p:attrNameLst>
                                      </p:cBhvr>
                                      <p:to>
                                        <p:strVal val="visible"/>
                                      </p:to>
                                    </p:set>
                                    <p:anim calcmode="lin" valueType="num">
                                      <p:cBhvr>
                                        <p:cTn id="167" dur="400" fill="hold"/>
                                        <p:tgtEl>
                                          <p:spTgt spid="34"/>
                                        </p:tgtEl>
                                        <p:attrNameLst>
                                          <p:attrName>ppt_w</p:attrName>
                                        </p:attrNameLst>
                                      </p:cBhvr>
                                      <p:tavLst>
                                        <p:tav tm="0">
                                          <p:val>
                                            <p:fltVal val="0"/>
                                          </p:val>
                                        </p:tav>
                                        <p:tav tm="100000">
                                          <p:val>
                                            <p:strVal val="#ppt_w"/>
                                          </p:val>
                                        </p:tav>
                                      </p:tavLst>
                                    </p:anim>
                                    <p:anim calcmode="lin" valueType="num">
                                      <p:cBhvr>
                                        <p:cTn id="168" dur="400" fill="hold"/>
                                        <p:tgtEl>
                                          <p:spTgt spid="34"/>
                                        </p:tgtEl>
                                        <p:attrNameLst>
                                          <p:attrName>ppt_h</p:attrName>
                                        </p:attrNameLst>
                                      </p:cBhvr>
                                      <p:tavLst>
                                        <p:tav tm="0">
                                          <p:val>
                                            <p:fltVal val="0"/>
                                          </p:val>
                                        </p:tav>
                                        <p:tav tm="100000">
                                          <p:val>
                                            <p:strVal val="#ppt_h"/>
                                          </p:val>
                                        </p:tav>
                                      </p:tavLst>
                                    </p:anim>
                                    <p:anim calcmode="lin" valueType="num">
                                      <p:cBhvr>
                                        <p:cTn id="169" dur="400" fill="hold"/>
                                        <p:tgtEl>
                                          <p:spTgt spid="34"/>
                                        </p:tgtEl>
                                        <p:attrNameLst>
                                          <p:attrName>style.rotation</p:attrName>
                                        </p:attrNameLst>
                                      </p:cBhvr>
                                      <p:tavLst>
                                        <p:tav tm="0">
                                          <p:val>
                                            <p:fltVal val="90"/>
                                          </p:val>
                                        </p:tav>
                                        <p:tav tm="100000">
                                          <p:val>
                                            <p:fltVal val="0"/>
                                          </p:val>
                                        </p:tav>
                                      </p:tavLst>
                                    </p:anim>
                                    <p:animEffect transition="in" filter="fade">
                                      <p:cBhvr>
                                        <p:cTn id="170" dur="400"/>
                                        <p:tgtEl>
                                          <p:spTgt spid="34"/>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 calcmode="lin" valueType="num">
                                      <p:cBhvr>
                                        <p:cTn id="173" dur="400" fill="hold"/>
                                        <p:tgtEl>
                                          <p:spTgt spid="35"/>
                                        </p:tgtEl>
                                        <p:attrNameLst>
                                          <p:attrName>ppt_w</p:attrName>
                                        </p:attrNameLst>
                                      </p:cBhvr>
                                      <p:tavLst>
                                        <p:tav tm="0">
                                          <p:val>
                                            <p:fltVal val="0"/>
                                          </p:val>
                                        </p:tav>
                                        <p:tav tm="100000">
                                          <p:val>
                                            <p:strVal val="#ppt_w"/>
                                          </p:val>
                                        </p:tav>
                                      </p:tavLst>
                                    </p:anim>
                                    <p:anim calcmode="lin" valueType="num">
                                      <p:cBhvr>
                                        <p:cTn id="174" dur="400" fill="hold"/>
                                        <p:tgtEl>
                                          <p:spTgt spid="35"/>
                                        </p:tgtEl>
                                        <p:attrNameLst>
                                          <p:attrName>ppt_h</p:attrName>
                                        </p:attrNameLst>
                                      </p:cBhvr>
                                      <p:tavLst>
                                        <p:tav tm="0">
                                          <p:val>
                                            <p:fltVal val="0"/>
                                          </p:val>
                                        </p:tav>
                                        <p:tav tm="100000">
                                          <p:val>
                                            <p:strVal val="#ppt_h"/>
                                          </p:val>
                                        </p:tav>
                                      </p:tavLst>
                                    </p:anim>
                                    <p:anim calcmode="lin" valueType="num">
                                      <p:cBhvr>
                                        <p:cTn id="175" dur="400" fill="hold"/>
                                        <p:tgtEl>
                                          <p:spTgt spid="35"/>
                                        </p:tgtEl>
                                        <p:attrNameLst>
                                          <p:attrName>style.rotation</p:attrName>
                                        </p:attrNameLst>
                                      </p:cBhvr>
                                      <p:tavLst>
                                        <p:tav tm="0">
                                          <p:val>
                                            <p:fltVal val="90"/>
                                          </p:val>
                                        </p:tav>
                                        <p:tav tm="100000">
                                          <p:val>
                                            <p:fltVal val="0"/>
                                          </p:val>
                                        </p:tav>
                                      </p:tavLst>
                                    </p:anim>
                                    <p:animEffect transition="in" filter="fade">
                                      <p:cBhvr>
                                        <p:cTn id="176" dur="400"/>
                                        <p:tgtEl>
                                          <p:spTgt spid="35"/>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36"/>
                                        </p:tgtEl>
                                        <p:attrNameLst>
                                          <p:attrName>style.visibility</p:attrName>
                                        </p:attrNameLst>
                                      </p:cBhvr>
                                      <p:to>
                                        <p:strVal val="visible"/>
                                      </p:to>
                                    </p:set>
                                    <p:anim calcmode="lin" valueType="num">
                                      <p:cBhvr>
                                        <p:cTn id="179" dur="400" fill="hold"/>
                                        <p:tgtEl>
                                          <p:spTgt spid="36"/>
                                        </p:tgtEl>
                                        <p:attrNameLst>
                                          <p:attrName>ppt_w</p:attrName>
                                        </p:attrNameLst>
                                      </p:cBhvr>
                                      <p:tavLst>
                                        <p:tav tm="0">
                                          <p:val>
                                            <p:fltVal val="0"/>
                                          </p:val>
                                        </p:tav>
                                        <p:tav tm="100000">
                                          <p:val>
                                            <p:strVal val="#ppt_w"/>
                                          </p:val>
                                        </p:tav>
                                      </p:tavLst>
                                    </p:anim>
                                    <p:anim calcmode="lin" valueType="num">
                                      <p:cBhvr>
                                        <p:cTn id="180" dur="400" fill="hold"/>
                                        <p:tgtEl>
                                          <p:spTgt spid="36"/>
                                        </p:tgtEl>
                                        <p:attrNameLst>
                                          <p:attrName>ppt_h</p:attrName>
                                        </p:attrNameLst>
                                      </p:cBhvr>
                                      <p:tavLst>
                                        <p:tav tm="0">
                                          <p:val>
                                            <p:fltVal val="0"/>
                                          </p:val>
                                        </p:tav>
                                        <p:tav tm="100000">
                                          <p:val>
                                            <p:strVal val="#ppt_h"/>
                                          </p:val>
                                        </p:tav>
                                      </p:tavLst>
                                    </p:anim>
                                    <p:anim calcmode="lin" valueType="num">
                                      <p:cBhvr>
                                        <p:cTn id="181" dur="400" fill="hold"/>
                                        <p:tgtEl>
                                          <p:spTgt spid="36"/>
                                        </p:tgtEl>
                                        <p:attrNameLst>
                                          <p:attrName>style.rotation</p:attrName>
                                        </p:attrNameLst>
                                      </p:cBhvr>
                                      <p:tavLst>
                                        <p:tav tm="0">
                                          <p:val>
                                            <p:fltVal val="90"/>
                                          </p:val>
                                        </p:tav>
                                        <p:tav tm="100000">
                                          <p:val>
                                            <p:fltVal val="0"/>
                                          </p:val>
                                        </p:tav>
                                      </p:tavLst>
                                    </p:anim>
                                    <p:animEffect transition="in" filter="fade">
                                      <p:cBhvr>
                                        <p:cTn id="182" dur="400"/>
                                        <p:tgtEl>
                                          <p:spTgt spid="36"/>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37"/>
                                        </p:tgtEl>
                                        <p:attrNameLst>
                                          <p:attrName>style.visibility</p:attrName>
                                        </p:attrNameLst>
                                      </p:cBhvr>
                                      <p:to>
                                        <p:strVal val="visible"/>
                                      </p:to>
                                    </p:set>
                                    <p:anim calcmode="lin" valueType="num">
                                      <p:cBhvr>
                                        <p:cTn id="185" dur="400" fill="hold"/>
                                        <p:tgtEl>
                                          <p:spTgt spid="37"/>
                                        </p:tgtEl>
                                        <p:attrNameLst>
                                          <p:attrName>ppt_w</p:attrName>
                                        </p:attrNameLst>
                                      </p:cBhvr>
                                      <p:tavLst>
                                        <p:tav tm="0">
                                          <p:val>
                                            <p:fltVal val="0"/>
                                          </p:val>
                                        </p:tav>
                                        <p:tav tm="100000">
                                          <p:val>
                                            <p:strVal val="#ppt_w"/>
                                          </p:val>
                                        </p:tav>
                                      </p:tavLst>
                                    </p:anim>
                                    <p:anim calcmode="lin" valueType="num">
                                      <p:cBhvr>
                                        <p:cTn id="186" dur="400" fill="hold"/>
                                        <p:tgtEl>
                                          <p:spTgt spid="37"/>
                                        </p:tgtEl>
                                        <p:attrNameLst>
                                          <p:attrName>ppt_h</p:attrName>
                                        </p:attrNameLst>
                                      </p:cBhvr>
                                      <p:tavLst>
                                        <p:tav tm="0">
                                          <p:val>
                                            <p:fltVal val="0"/>
                                          </p:val>
                                        </p:tav>
                                        <p:tav tm="100000">
                                          <p:val>
                                            <p:strVal val="#ppt_h"/>
                                          </p:val>
                                        </p:tav>
                                      </p:tavLst>
                                    </p:anim>
                                    <p:anim calcmode="lin" valueType="num">
                                      <p:cBhvr>
                                        <p:cTn id="187" dur="400" fill="hold"/>
                                        <p:tgtEl>
                                          <p:spTgt spid="37"/>
                                        </p:tgtEl>
                                        <p:attrNameLst>
                                          <p:attrName>style.rotation</p:attrName>
                                        </p:attrNameLst>
                                      </p:cBhvr>
                                      <p:tavLst>
                                        <p:tav tm="0">
                                          <p:val>
                                            <p:fltVal val="90"/>
                                          </p:val>
                                        </p:tav>
                                        <p:tav tm="100000">
                                          <p:val>
                                            <p:fltVal val="0"/>
                                          </p:val>
                                        </p:tav>
                                      </p:tavLst>
                                    </p:anim>
                                    <p:animEffect transition="in" filter="fade">
                                      <p:cBhvr>
                                        <p:cTn id="188" dur="400"/>
                                        <p:tgtEl>
                                          <p:spTgt spid="37"/>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38"/>
                                        </p:tgtEl>
                                        <p:attrNameLst>
                                          <p:attrName>style.visibility</p:attrName>
                                        </p:attrNameLst>
                                      </p:cBhvr>
                                      <p:to>
                                        <p:strVal val="visible"/>
                                      </p:to>
                                    </p:set>
                                    <p:anim calcmode="lin" valueType="num">
                                      <p:cBhvr>
                                        <p:cTn id="191" dur="400" fill="hold"/>
                                        <p:tgtEl>
                                          <p:spTgt spid="38"/>
                                        </p:tgtEl>
                                        <p:attrNameLst>
                                          <p:attrName>ppt_w</p:attrName>
                                        </p:attrNameLst>
                                      </p:cBhvr>
                                      <p:tavLst>
                                        <p:tav tm="0">
                                          <p:val>
                                            <p:fltVal val="0"/>
                                          </p:val>
                                        </p:tav>
                                        <p:tav tm="100000">
                                          <p:val>
                                            <p:strVal val="#ppt_w"/>
                                          </p:val>
                                        </p:tav>
                                      </p:tavLst>
                                    </p:anim>
                                    <p:anim calcmode="lin" valueType="num">
                                      <p:cBhvr>
                                        <p:cTn id="192" dur="400" fill="hold"/>
                                        <p:tgtEl>
                                          <p:spTgt spid="38"/>
                                        </p:tgtEl>
                                        <p:attrNameLst>
                                          <p:attrName>ppt_h</p:attrName>
                                        </p:attrNameLst>
                                      </p:cBhvr>
                                      <p:tavLst>
                                        <p:tav tm="0">
                                          <p:val>
                                            <p:fltVal val="0"/>
                                          </p:val>
                                        </p:tav>
                                        <p:tav tm="100000">
                                          <p:val>
                                            <p:strVal val="#ppt_h"/>
                                          </p:val>
                                        </p:tav>
                                      </p:tavLst>
                                    </p:anim>
                                    <p:anim calcmode="lin" valueType="num">
                                      <p:cBhvr>
                                        <p:cTn id="193" dur="400" fill="hold"/>
                                        <p:tgtEl>
                                          <p:spTgt spid="38"/>
                                        </p:tgtEl>
                                        <p:attrNameLst>
                                          <p:attrName>style.rotation</p:attrName>
                                        </p:attrNameLst>
                                      </p:cBhvr>
                                      <p:tavLst>
                                        <p:tav tm="0">
                                          <p:val>
                                            <p:fltVal val="90"/>
                                          </p:val>
                                        </p:tav>
                                        <p:tav tm="100000">
                                          <p:val>
                                            <p:fltVal val="0"/>
                                          </p:val>
                                        </p:tav>
                                      </p:tavLst>
                                    </p:anim>
                                    <p:animEffect transition="in" filter="fade">
                                      <p:cBhvr>
                                        <p:cTn id="194" dur="400"/>
                                        <p:tgtEl>
                                          <p:spTgt spid="38"/>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39"/>
                                        </p:tgtEl>
                                        <p:attrNameLst>
                                          <p:attrName>style.visibility</p:attrName>
                                        </p:attrNameLst>
                                      </p:cBhvr>
                                      <p:to>
                                        <p:strVal val="visible"/>
                                      </p:to>
                                    </p:set>
                                    <p:anim calcmode="lin" valueType="num">
                                      <p:cBhvr>
                                        <p:cTn id="197" dur="400" fill="hold"/>
                                        <p:tgtEl>
                                          <p:spTgt spid="39"/>
                                        </p:tgtEl>
                                        <p:attrNameLst>
                                          <p:attrName>ppt_w</p:attrName>
                                        </p:attrNameLst>
                                      </p:cBhvr>
                                      <p:tavLst>
                                        <p:tav tm="0">
                                          <p:val>
                                            <p:fltVal val="0"/>
                                          </p:val>
                                        </p:tav>
                                        <p:tav tm="100000">
                                          <p:val>
                                            <p:strVal val="#ppt_w"/>
                                          </p:val>
                                        </p:tav>
                                      </p:tavLst>
                                    </p:anim>
                                    <p:anim calcmode="lin" valueType="num">
                                      <p:cBhvr>
                                        <p:cTn id="198" dur="400" fill="hold"/>
                                        <p:tgtEl>
                                          <p:spTgt spid="39"/>
                                        </p:tgtEl>
                                        <p:attrNameLst>
                                          <p:attrName>ppt_h</p:attrName>
                                        </p:attrNameLst>
                                      </p:cBhvr>
                                      <p:tavLst>
                                        <p:tav tm="0">
                                          <p:val>
                                            <p:fltVal val="0"/>
                                          </p:val>
                                        </p:tav>
                                        <p:tav tm="100000">
                                          <p:val>
                                            <p:strVal val="#ppt_h"/>
                                          </p:val>
                                        </p:tav>
                                      </p:tavLst>
                                    </p:anim>
                                    <p:anim calcmode="lin" valueType="num">
                                      <p:cBhvr>
                                        <p:cTn id="199" dur="400" fill="hold"/>
                                        <p:tgtEl>
                                          <p:spTgt spid="39"/>
                                        </p:tgtEl>
                                        <p:attrNameLst>
                                          <p:attrName>style.rotation</p:attrName>
                                        </p:attrNameLst>
                                      </p:cBhvr>
                                      <p:tavLst>
                                        <p:tav tm="0">
                                          <p:val>
                                            <p:fltVal val="90"/>
                                          </p:val>
                                        </p:tav>
                                        <p:tav tm="100000">
                                          <p:val>
                                            <p:fltVal val="0"/>
                                          </p:val>
                                        </p:tav>
                                      </p:tavLst>
                                    </p:anim>
                                    <p:animEffect transition="in" filter="fade">
                                      <p:cBhvr>
                                        <p:cTn id="200" dur="400"/>
                                        <p:tgtEl>
                                          <p:spTgt spid="39"/>
                                        </p:tgtEl>
                                      </p:cBhvr>
                                    </p:animEffect>
                                  </p:childTnLst>
                                </p:cTn>
                              </p:par>
                            </p:childTnLst>
                          </p:cTn>
                        </p:par>
                        <p:par>
                          <p:cTn id="201" fill="hold">
                            <p:stCondLst>
                              <p:cond delay="1580"/>
                            </p:stCondLst>
                            <p:childTnLst>
                              <p:par>
                                <p:cTn id="202" presetID="22" presetClass="entr" presetSubtype="8" fill="hold" nodeType="afterEffect">
                                  <p:stCondLst>
                                    <p:cond delay="0"/>
                                  </p:stCondLst>
                                  <p:childTnLst>
                                    <p:set>
                                      <p:cBhvr>
                                        <p:cTn id="203" dur="1" fill="hold">
                                          <p:stCondLst>
                                            <p:cond delay="0"/>
                                          </p:stCondLst>
                                        </p:cTn>
                                        <p:tgtEl>
                                          <p:spTgt spid="40"/>
                                        </p:tgtEl>
                                        <p:attrNameLst>
                                          <p:attrName>style.visibility</p:attrName>
                                        </p:attrNameLst>
                                      </p:cBhvr>
                                      <p:to>
                                        <p:strVal val="visible"/>
                                      </p:to>
                                    </p:set>
                                    <p:animEffect transition="in" filter="wipe(left)">
                                      <p:cBhvr>
                                        <p:cTn id="204" dur="500"/>
                                        <p:tgtEl>
                                          <p:spTgt spid="40"/>
                                        </p:tgtEl>
                                      </p:cBhvr>
                                    </p:animEffect>
                                  </p:childTnLst>
                                </p:cTn>
                              </p:par>
                            </p:childTnLst>
                          </p:cTn>
                        </p:par>
                        <p:par>
                          <p:cTn id="205" fill="hold">
                            <p:stCondLst>
                              <p:cond delay="2080"/>
                            </p:stCondLst>
                            <p:childTnLst>
                              <p:par>
                                <p:cTn id="206" presetID="41" presetClass="entr" presetSubtype="0" fill="hold" grpId="0" nodeType="afterEffect">
                                  <p:stCondLst>
                                    <p:cond delay="0"/>
                                  </p:stCondLst>
                                  <p:iterate type="lt">
                                    <p:tmPct val="10000"/>
                                  </p:iterate>
                                  <p:childTnLst>
                                    <p:set>
                                      <p:cBhvr>
                                        <p:cTn id="207" dur="1" fill="hold">
                                          <p:stCondLst>
                                            <p:cond delay="0"/>
                                          </p:stCondLst>
                                        </p:cTn>
                                        <p:tgtEl>
                                          <p:spTgt spid="44"/>
                                        </p:tgtEl>
                                        <p:attrNameLst>
                                          <p:attrName>style.visibility</p:attrName>
                                        </p:attrNameLst>
                                      </p:cBhvr>
                                      <p:to>
                                        <p:strVal val="visible"/>
                                      </p:to>
                                    </p:set>
                                    <p:anim calcmode="lin" valueType="num">
                                      <p:cBhvr>
                                        <p:cTn id="208"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09" dur="500" fill="hold"/>
                                        <p:tgtEl>
                                          <p:spTgt spid="44"/>
                                        </p:tgtEl>
                                        <p:attrNameLst>
                                          <p:attrName>ppt_y</p:attrName>
                                        </p:attrNameLst>
                                      </p:cBhvr>
                                      <p:tavLst>
                                        <p:tav tm="0">
                                          <p:val>
                                            <p:strVal val="#ppt_y"/>
                                          </p:val>
                                        </p:tav>
                                        <p:tav tm="100000">
                                          <p:val>
                                            <p:strVal val="#ppt_y"/>
                                          </p:val>
                                        </p:tav>
                                      </p:tavLst>
                                    </p:anim>
                                    <p:anim calcmode="lin" valueType="num">
                                      <p:cBhvr>
                                        <p:cTn id="210"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11"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12" dur="500" tmFilter="0,0; .5, 1; 1, 1"/>
                                        <p:tgtEl>
                                          <p:spTgt spid="44"/>
                                        </p:tgtEl>
                                      </p:cBhvr>
                                    </p:animEffect>
                                  </p:childTnLst>
                                </p:cTn>
                              </p:par>
                              <p:par>
                                <p:cTn id="213" presetID="41" presetClass="entr" presetSubtype="0" fill="hold" grpId="0" nodeType="withEffect">
                                  <p:stCondLst>
                                    <p:cond delay="0"/>
                                  </p:stCondLst>
                                  <p:iterate type="lt">
                                    <p:tmPct val="10000"/>
                                  </p:iterate>
                                  <p:childTnLst>
                                    <p:set>
                                      <p:cBhvr>
                                        <p:cTn id="214" dur="1" fill="hold">
                                          <p:stCondLst>
                                            <p:cond delay="0"/>
                                          </p:stCondLst>
                                        </p:cTn>
                                        <p:tgtEl>
                                          <p:spTgt spid="45"/>
                                        </p:tgtEl>
                                        <p:attrNameLst>
                                          <p:attrName>style.visibility</p:attrName>
                                        </p:attrNameLst>
                                      </p:cBhvr>
                                      <p:to>
                                        <p:strVal val="visible"/>
                                      </p:to>
                                    </p:set>
                                    <p:anim calcmode="lin" valueType="num">
                                      <p:cBhvr>
                                        <p:cTn id="215"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16" dur="500" fill="hold"/>
                                        <p:tgtEl>
                                          <p:spTgt spid="45"/>
                                        </p:tgtEl>
                                        <p:attrNameLst>
                                          <p:attrName>ppt_y</p:attrName>
                                        </p:attrNameLst>
                                      </p:cBhvr>
                                      <p:tavLst>
                                        <p:tav tm="0">
                                          <p:val>
                                            <p:strVal val="#ppt_y"/>
                                          </p:val>
                                        </p:tav>
                                        <p:tav tm="100000">
                                          <p:val>
                                            <p:strVal val="#ppt_y"/>
                                          </p:val>
                                        </p:tav>
                                      </p:tavLst>
                                    </p:anim>
                                    <p:anim calcmode="lin" valueType="num">
                                      <p:cBhvr>
                                        <p:cTn id="217"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18"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219" dur="500" tmFilter="0,0; .5, 1; 1, 1"/>
                                        <p:tgtEl>
                                          <p:spTgt spid="45"/>
                                        </p:tgtEl>
                                      </p:cBhvr>
                                    </p:animEffect>
                                  </p:childTnLst>
                                </p:cTn>
                              </p:par>
                            </p:childTnLst>
                          </p:cTn>
                        </p:par>
                        <p:par>
                          <p:cTn id="220" fill="hold">
                            <p:stCondLst>
                              <p:cond delay="2879"/>
                            </p:stCondLst>
                            <p:childTnLst>
                              <p:par>
                                <p:cTn id="221" presetID="22" presetClass="entr" presetSubtype="2" fill="hold" nodeType="afterEffect">
                                  <p:stCondLst>
                                    <p:cond delay="0"/>
                                  </p:stCondLst>
                                  <p:childTnLst>
                                    <p:set>
                                      <p:cBhvr>
                                        <p:cTn id="222" dur="1" fill="hold">
                                          <p:stCondLst>
                                            <p:cond delay="0"/>
                                          </p:stCondLst>
                                        </p:cTn>
                                        <p:tgtEl>
                                          <p:spTgt spid="48"/>
                                        </p:tgtEl>
                                        <p:attrNameLst>
                                          <p:attrName>style.visibility</p:attrName>
                                        </p:attrNameLst>
                                      </p:cBhvr>
                                      <p:to>
                                        <p:strVal val="visible"/>
                                      </p:to>
                                    </p:set>
                                    <p:animEffect transition="in" filter="wipe(right)">
                                      <p:cBhvr>
                                        <p:cTn id="223" dur="500"/>
                                        <p:tgtEl>
                                          <p:spTgt spid="48"/>
                                        </p:tgtEl>
                                      </p:cBhvr>
                                    </p:animEffect>
                                  </p:childTnLst>
                                </p:cTn>
                              </p:par>
                            </p:childTnLst>
                          </p:cTn>
                        </p:par>
                        <p:par>
                          <p:cTn id="224" fill="hold">
                            <p:stCondLst>
                              <p:cond delay="3379"/>
                            </p:stCondLst>
                            <p:childTnLst>
                              <p:par>
                                <p:cTn id="225" presetID="41" presetClass="entr" presetSubtype="0" fill="hold" grpId="0" nodeType="afterEffect">
                                  <p:stCondLst>
                                    <p:cond delay="0"/>
                                  </p:stCondLst>
                                  <p:iterate type="lt">
                                    <p:tmPct val="10000"/>
                                  </p:iterate>
                                  <p:childTnLst>
                                    <p:set>
                                      <p:cBhvr>
                                        <p:cTn id="226" dur="1" fill="hold">
                                          <p:stCondLst>
                                            <p:cond delay="0"/>
                                          </p:stCondLst>
                                        </p:cTn>
                                        <p:tgtEl>
                                          <p:spTgt spid="46"/>
                                        </p:tgtEl>
                                        <p:attrNameLst>
                                          <p:attrName>style.visibility</p:attrName>
                                        </p:attrNameLst>
                                      </p:cBhvr>
                                      <p:to>
                                        <p:strVal val="visible"/>
                                      </p:to>
                                    </p:set>
                                    <p:anim calcmode="lin" valueType="num">
                                      <p:cBhvr>
                                        <p:cTn id="22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28" dur="500" fill="hold"/>
                                        <p:tgtEl>
                                          <p:spTgt spid="46"/>
                                        </p:tgtEl>
                                        <p:attrNameLst>
                                          <p:attrName>ppt_y</p:attrName>
                                        </p:attrNameLst>
                                      </p:cBhvr>
                                      <p:tavLst>
                                        <p:tav tm="0">
                                          <p:val>
                                            <p:strVal val="#ppt_y"/>
                                          </p:val>
                                        </p:tav>
                                        <p:tav tm="100000">
                                          <p:val>
                                            <p:strVal val="#ppt_y"/>
                                          </p:val>
                                        </p:tav>
                                      </p:tavLst>
                                    </p:anim>
                                    <p:anim calcmode="lin" valueType="num">
                                      <p:cBhvr>
                                        <p:cTn id="22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3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1" dur="500" tmFilter="0,0; .5, 1; 1, 1"/>
                                        <p:tgtEl>
                                          <p:spTgt spid="46"/>
                                        </p:tgtEl>
                                      </p:cBhvr>
                                    </p:animEffect>
                                  </p:childTnLst>
                                </p:cTn>
                              </p:par>
                              <p:par>
                                <p:cTn id="232" presetID="41" presetClass="entr" presetSubtype="0" fill="hold" grpId="0" nodeType="withEffect">
                                  <p:stCondLst>
                                    <p:cond delay="0"/>
                                  </p:stCondLst>
                                  <p:iterate type="lt">
                                    <p:tmPct val="10000"/>
                                  </p:iterate>
                                  <p:childTnLst>
                                    <p:set>
                                      <p:cBhvr>
                                        <p:cTn id="233" dur="1" fill="hold">
                                          <p:stCondLst>
                                            <p:cond delay="0"/>
                                          </p:stCondLst>
                                        </p:cTn>
                                        <p:tgtEl>
                                          <p:spTgt spid="47"/>
                                        </p:tgtEl>
                                        <p:attrNameLst>
                                          <p:attrName>style.visibility</p:attrName>
                                        </p:attrNameLst>
                                      </p:cBhvr>
                                      <p:to>
                                        <p:strVal val="visible"/>
                                      </p:to>
                                    </p:set>
                                    <p:anim calcmode="lin" valueType="num">
                                      <p:cBhvr>
                                        <p:cTn id="234"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235" dur="500" fill="hold"/>
                                        <p:tgtEl>
                                          <p:spTgt spid="47"/>
                                        </p:tgtEl>
                                        <p:attrNameLst>
                                          <p:attrName>ppt_y</p:attrName>
                                        </p:attrNameLst>
                                      </p:cBhvr>
                                      <p:tavLst>
                                        <p:tav tm="0">
                                          <p:val>
                                            <p:strVal val="#ppt_y"/>
                                          </p:val>
                                        </p:tav>
                                        <p:tav tm="100000">
                                          <p:val>
                                            <p:strVal val="#ppt_y"/>
                                          </p:val>
                                        </p:tav>
                                      </p:tavLst>
                                    </p:anim>
                                    <p:anim calcmode="lin" valueType="num">
                                      <p:cBhvr>
                                        <p:cTn id="236"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37"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38" dur="500" tmFilter="0,0; .5, 1; 1, 1"/>
                                        <p:tgtEl>
                                          <p:spTgt spid="47"/>
                                        </p:tgtEl>
                                      </p:cBhvr>
                                    </p:animEffect>
                                  </p:childTnLst>
                                </p:cTn>
                              </p:par>
                            </p:childTnLst>
                          </p:cTn>
                        </p:par>
                        <p:par>
                          <p:cTn id="239" fill="hold">
                            <p:stCondLst>
                              <p:cond delay="4280"/>
                            </p:stCondLst>
                            <p:childTnLst>
                              <p:par>
                                <p:cTn id="240" presetID="41" presetClass="entr" presetSubtype="0" fill="hold" grpId="0" nodeType="afterEffect">
                                  <p:stCondLst>
                                    <p:cond delay="0"/>
                                  </p:stCondLst>
                                  <p:iterate type="lt">
                                    <p:tmPct val="10000"/>
                                  </p:iterate>
                                  <p:childTnLst>
                                    <p:set>
                                      <p:cBhvr>
                                        <p:cTn id="241" dur="1" fill="hold">
                                          <p:stCondLst>
                                            <p:cond delay="0"/>
                                          </p:stCondLst>
                                        </p:cTn>
                                        <p:tgtEl>
                                          <p:spTgt spid="55"/>
                                        </p:tgtEl>
                                        <p:attrNameLst>
                                          <p:attrName>style.visibility</p:attrName>
                                        </p:attrNameLst>
                                      </p:cBhvr>
                                      <p:to>
                                        <p:strVal val="visible"/>
                                      </p:to>
                                    </p:set>
                                    <p:anim calcmode="lin" valueType="num">
                                      <p:cBhvr>
                                        <p:cTn id="242"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243" dur="500" fill="hold"/>
                                        <p:tgtEl>
                                          <p:spTgt spid="55"/>
                                        </p:tgtEl>
                                        <p:attrNameLst>
                                          <p:attrName>ppt_y</p:attrName>
                                        </p:attrNameLst>
                                      </p:cBhvr>
                                      <p:tavLst>
                                        <p:tav tm="0">
                                          <p:val>
                                            <p:strVal val="#ppt_y"/>
                                          </p:val>
                                        </p:tav>
                                        <p:tav tm="100000">
                                          <p:val>
                                            <p:strVal val="#ppt_y"/>
                                          </p:val>
                                        </p:tav>
                                      </p:tavLst>
                                    </p:anim>
                                    <p:anim calcmode="lin" valueType="num">
                                      <p:cBhvr>
                                        <p:cTn id="244"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245"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246" dur="500" tmFilter="0,0; .5, 1; 1, 1"/>
                                        <p:tgtEl>
                                          <p:spTgt spid="55"/>
                                        </p:tgtEl>
                                      </p:cBhvr>
                                    </p:animEffect>
                                  </p:childTnLst>
                                </p:cTn>
                              </p:par>
                            </p:childTnLst>
                          </p:cTn>
                        </p:par>
                        <p:par>
                          <p:cTn id="247" fill="hold">
                            <p:stCondLst>
                              <p:cond delay="4930"/>
                            </p:stCondLst>
                            <p:childTnLst>
                              <p:par>
                                <p:cTn id="248" presetID="41" presetClass="entr" presetSubtype="0" fill="hold" grpId="0" nodeType="afterEffect">
                                  <p:stCondLst>
                                    <p:cond delay="0"/>
                                  </p:stCondLst>
                                  <p:iterate type="lt">
                                    <p:tmPct val="10000"/>
                                  </p:iterate>
                                  <p:childTnLst>
                                    <p:set>
                                      <p:cBhvr>
                                        <p:cTn id="249" dur="1" fill="hold">
                                          <p:stCondLst>
                                            <p:cond delay="0"/>
                                          </p:stCondLst>
                                        </p:cTn>
                                        <p:tgtEl>
                                          <p:spTgt spid="56"/>
                                        </p:tgtEl>
                                        <p:attrNameLst>
                                          <p:attrName>style.visibility</p:attrName>
                                        </p:attrNameLst>
                                      </p:cBhvr>
                                      <p:to>
                                        <p:strVal val="visible"/>
                                      </p:to>
                                    </p:set>
                                    <p:anim calcmode="lin" valueType="num">
                                      <p:cBhvr>
                                        <p:cTn id="250"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56"/>
                                        </p:tgtEl>
                                        <p:attrNameLst>
                                          <p:attrName>ppt_y</p:attrName>
                                        </p:attrNameLst>
                                      </p:cBhvr>
                                      <p:tavLst>
                                        <p:tav tm="0">
                                          <p:val>
                                            <p:strVal val="#ppt_y"/>
                                          </p:val>
                                        </p:tav>
                                        <p:tav tm="100000">
                                          <p:val>
                                            <p:strVal val="#ppt_y"/>
                                          </p:val>
                                        </p:tav>
                                      </p:tavLst>
                                    </p:anim>
                                    <p:anim calcmode="lin" valueType="num">
                                      <p:cBhvr>
                                        <p:cTn id="252"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56"/>
                                        </p:tgtEl>
                                      </p:cBhvr>
                                    </p:animEffect>
                                  </p:childTnLst>
                                </p:cTn>
                              </p:par>
                            </p:childTnLst>
                          </p:cTn>
                        </p:par>
                        <p:par>
                          <p:cTn id="255" fill="hold">
                            <p:stCondLst>
                              <p:cond delay="5580"/>
                            </p:stCondLst>
                            <p:childTnLst>
                              <p:par>
                                <p:cTn id="256" presetID="41" presetClass="entr" presetSubtype="0" fill="hold" grpId="0" nodeType="afterEffect">
                                  <p:stCondLst>
                                    <p:cond delay="0"/>
                                  </p:stCondLst>
                                  <p:iterate type="lt">
                                    <p:tmPct val="10000"/>
                                  </p:iterate>
                                  <p:childTnLst>
                                    <p:set>
                                      <p:cBhvr>
                                        <p:cTn id="257" dur="1" fill="hold">
                                          <p:stCondLst>
                                            <p:cond delay="0"/>
                                          </p:stCondLst>
                                        </p:cTn>
                                        <p:tgtEl>
                                          <p:spTgt spid="57"/>
                                        </p:tgtEl>
                                        <p:attrNameLst>
                                          <p:attrName>style.visibility</p:attrName>
                                        </p:attrNameLst>
                                      </p:cBhvr>
                                      <p:to>
                                        <p:strVal val="visible"/>
                                      </p:to>
                                    </p:set>
                                    <p:anim calcmode="lin" valueType="num">
                                      <p:cBhvr>
                                        <p:cTn id="258"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59" dur="500" fill="hold"/>
                                        <p:tgtEl>
                                          <p:spTgt spid="57"/>
                                        </p:tgtEl>
                                        <p:attrNameLst>
                                          <p:attrName>ppt_y</p:attrName>
                                        </p:attrNameLst>
                                      </p:cBhvr>
                                      <p:tavLst>
                                        <p:tav tm="0">
                                          <p:val>
                                            <p:strVal val="#ppt_y"/>
                                          </p:val>
                                        </p:tav>
                                        <p:tav tm="100000">
                                          <p:val>
                                            <p:strVal val="#ppt_y"/>
                                          </p:val>
                                        </p:tav>
                                      </p:tavLst>
                                    </p:anim>
                                    <p:anim calcmode="lin" valueType="num">
                                      <p:cBhvr>
                                        <p:cTn id="260"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61"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262" dur="500" tmFilter="0,0; .5, 1; 1, 1"/>
                                        <p:tgtEl>
                                          <p:spTgt spid="57"/>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52"/>
                                        </p:tgtEl>
                                        <p:attrNameLst>
                                          <p:attrName>style.visibility</p:attrName>
                                        </p:attrNameLst>
                                      </p:cBhvr>
                                      <p:to>
                                        <p:strVal val="visible"/>
                                      </p:to>
                                    </p:set>
                                    <p:anim calcmode="lin" valueType="num">
                                      <p:cBhvr>
                                        <p:cTn id="265" dur="1000" fill="hold"/>
                                        <p:tgtEl>
                                          <p:spTgt spid="52"/>
                                        </p:tgtEl>
                                        <p:attrNameLst>
                                          <p:attrName>ppt_w</p:attrName>
                                        </p:attrNameLst>
                                      </p:cBhvr>
                                      <p:tavLst>
                                        <p:tav tm="0">
                                          <p:val>
                                            <p:fltVal val="0"/>
                                          </p:val>
                                        </p:tav>
                                        <p:tav tm="100000">
                                          <p:val>
                                            <p:strVal val="#ppt_w"/>
                                          </p:val>
                                        </p:tav>
                                      </p:tavLst>
                                    </p:anim>
                                    <p:anim calcmode="lin" valueType="num">
                                      <p:cBhvr>
                                        <p:cTn id="266" dur="1000" fill="hold"/>
                                        <p:tgtEl>
                                          <p:spTgt spid="52"/>
                                        </p:tgtEl>
                                        <p:attrNameLst>
                                          <p:attrName>ppt_h</p:attrName>
                                        </p:attrNameLst>
                                      </p:cBhvr>
                                      <p:tavLst>
                                        <p:tav tm="0">
                                          <p:val>
                                            <p:fltVal val="0"/>
                                          </p:val>
                                        </p:tav>
                                        <p:tav tm="100000">
                                          <p:val>
                                            <p:strVal val="#ppt_h"/>
                                          </p:val>
                                        </p:tav>
                                      </p:tavLst>
                                    </p:anim>
                                    <p:anim calcmode="lin" valueType="num">
                                      <p:cBhvr>
                                        <p:cTn id="267" dur="1000" fill="hold"/>
                                        <p:tgtEl>
                                          <p:spTgt spid="52"/>
                                        </p:tgtEl>
                                        <p:attrNameLst>
                                          <p:attrName>style.rotation</p:attrName>
                                        </p:attrNameLst>
                                      </p:cBhvr>
                                      <p:tavLst>
                                        <p:tav tm="0">
                                          <p:val>
                                            <p:fltVal val="90"/>
                                          </p:val>
                                        </p:tav>
                                        <p:tav tm="100000">
                                          <p:val>
                                            <p:fltVal val="0"/>
                                          </p:val>
                                        </p:tav>
                                      </p:tavLst>
                                    </p:anim>
                                    <p:animEffect transition="in" filter="fade">
                                      <p:cBhvr>
                                        <p:cTn id="268" dur="1000"/>
                                        <p:tgtEl>
                                          <p:spTgt spid="52"/>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53"/>
                                        </p:tgtEl>
                                        <p:attrNameLst>
                                          <p:attrName>style.visibility</p:attrName>
                                        </p:attrNameLst>
                                      </p:cBhvr>
                                      <p:to>
                                        <p:strVal val="visible"/>
                                      </p:to>
                                    </p:set>
                                    <p:anim calcmode="lin" valueType="num">
                                      <p:cBhvr>
                                        <p:cTn id="271" dur="1000" fill="hold"/>
                                        <p:tgtEl>
                                          <p:spTgt spid="53"/>
                                        </p:tgtEl>
                                        <p:attrNameLst>
                                          <p:attrName>ppt_w</p:attrName>
                                        </p:attrNameLst>
                                      </p:cBhvr>
                                      <p:tavLst>
                                        <p:tav tm="0">
                                          <p:val>
                                            <p:fltVal val="0"/>
                                          </p:val>
                                        </p:tav>
                                        <p:tav tm="100000">
                                          <p:val>
                                            <p:strVal val="#ppt_w"/>
                                          </p:val>
                                        </p:tav>
                                      </p:tavLst>
                                    </p:anim>
                                    <p:anim calcmode="lin" valueType="num">
                                      <p:cBhvr>
                                        <p:cTn id="272" dur="1000" fill="hold"/>
                                        <p:tgtEl>
                                          <p:spTgt spid="53"/>
                                        </p:tgtEl>
                                        <p:attrNameLst>
                                          <p:attrName>ppt_h</p:attrName>
                                        </p:attrNameLst>
                                      </p:cBhvr>
                                      <p:tavLst>
                                        <p:tav tm="0">
                                          <p:val>
                                            <p:fltVal val="0"/>
                                          </p:val>
                                        </p:tav>
                                        <p:tav tm="100000">
                                          <p:val>
                                            <p:strVal val="#ppt_h"/>
                                          </p:val>
                                        </p:tav>
                                      </p:tavLst>
                                    </p:anim>
                                    <p:anim calcmode="lin" valueType="num">
                                      <p:cBhvr>
                                        <p:cTn id="273" dur="1000" fill="hold"/>
                                        <p:tgtEl>
                                          <p:spTgt spid="53"/>
                                        </p:tgtEl>
                                        <p:attrNameLst>
                                          <p:attrName>style.rotation</p:attrName>
                                        </p:attrNameLst>
                                      </p:cBhvr>
                                      <p:tavLst>
                                        <p:tav tm="0">
                                          <p:val>
                                            <p:fltVal val="90"/>
                                          </p:val>
                                        </p:tav>
                                        <p:tav tm="100000">
                                          <p:val>
                                            <p:fltVal val="0"/>
                                          </p:val>
                                        </p:tav>
                                      </p:tavLst>
                                    </p:anim>
                                    <p:animEffect transition="in" filter="fade">
                                      <p:cBhvr>
                                        <p:cTn id="274" dur="1000"/>
                                        <p:tgtEl>
                                          <p:spTgt spid="53"/>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54"/>
                                        </p:tgtEl>
                                        <p:attrNameLst>
                                          <p:attrName>style.visibility</p:attrName>
                                        </p:attrNameLst>
                                      </p:cBhvr>
                                      <p:to>
                                        <p:strVal val="visible"/>
                                      </p:to>
                                    </p:set>
                                    <p:anim calcmode="lin" valueType="num">
                                      <p:cBhvr>
                                        <p:cTn id="277" dur="1000" fill="hold"/>
                                        <p:tgtEl>
                                          <p:spTgt spid="54"/>
                                        </p:tgtEl>
                                        <p:attrNameLst>
                                          <p:attrName>ppt_w</p:attrName>
                                        </p:attrNameLst>
                                      </p:cBhvr>
                                      <p:tavLst>
                                        <p:tav tm="0">
                                          <p:val>
                                            <p:fltVal val="0"/>
                                          </p:val>
                                        </p:tav>
                                        <p:tav tm="100000">
                                          <p:val>
                                            <p:strVal val="#ppt_w"/>
                                          </p:val>
                                        </p:tav>
                                      </p:tavLst>
                                    </p:anim>
                                    <p:anim calcmode="lin" valueType="num">
                                      <p:cBhvr>
                                        <p:cTn id="278" dur="1000" fill="hold"/>
                                        <p:tgtEl>
                                          <p:spTgt spid="54"/>
                                        </p:tgtEl>
                                        <p:attrNameLst>
                                          <p:attrName>ppt_h</p:attrName>
                                        </p:attrNameLst>
                                      </p:cBhvr>
                                      <p:tavLst>
                                        <p:tav tm="0">
                                          <p:val>
                                            <p:fltVal val="0"/>
                                          </p:val>
                                        </p:tav>
                                        <p:tav tm="100000">
                                          <p:val>
                                            <p:strVal val="#ppt_h"/>
                                          </p:val>
                                        </p:tav>
                                      </p:tavLst>
                                    </p:anim>
                                    <p:anim calcmode="lin" valueType="num">
                                      <p:cBhvr>
                                        <p:cTn id="279" dur="1000" fill="hold"/>
                                        <p:tgtEl>
                                          <p:spTgt spid="54"/>
                                        </p:tgtEl>
                                        <p:attrNameLst>
                                          <p:attrName>style.rotation</p:attrName>
                                        </p:attrNameLst>
                                      </p:cBhvr>
                                      <p:tavLst>
                                        <p:tav tm="0">
                                          <p:val>
                                            <p:fltVal val="90"/>
                                          </p:val>
                                        </p:tav>
                                        <p:tav tm="100000">
                                          <p:val>
                                            <p:fltVal val="0"/>
                                          </p:val>
                                        </p:tav>
                                      </p:tavLst>
                                    </p:anim>
                                    <p:animEffect transition="in" filter="fade">
                                      <p:cBhvr>
                                        <p:cTn id="28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4" grpId="0"/>
      <p:bldP spid="45" grpId="0"/>
      <p:bldP spid="46" grpId="0"/>
      <p:bldP spid="47" grpId="0"/>
      <p:bldP spid="52" grpId="0" animBg="1"/>
      <p:bldP spid="53" grpId="0" animBg="1"/>
      <p:bldP spid="54" grpId="0" animBg="1"/>
      <p:bldP spid="55" grpId="0"/>
      <p:bldP spid="56" grpId="0"/>
      <p:bldP spid="57"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gray">
          <a:xfrm>
            <a:off x="6088484" y="2035044"/>
            <a:ext cx="3970337" cy="3727450"/>
          </a:xfrm>
          <a:prstGeom prst="roundRect">
            <a:avLst>
              <a:gd name="adj" fmla="val 2259"/>
            </a:avLst>
          </a:prstGeom>
          <a:solidFill>
            <a:schemeClr val="bg1"/>
          </a:solidFill>
          <a:ln w="3175" cap="flat" cmpd="sng" algn="ctr">
            <a:solidFill>
              <a:srgbClr val="D7D7D7"/>
            </a:solidFill>
            <a:prstDash val="solid"/>
          </a:ln>
          <a:effectLst/>
        </p:spPr>
        <p:txBody>
          <a:bodyPr lIns="180000"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单击此处添加段落文字</a:t>
            </a:r>
            <a:endParaRPr kumimoji="0" lang="en-US" altLang="zh-CN"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单击此处添加段落文字</a:t>
            </a:r>
            <a:endParaRPr kumimoji="0" lang="en-US" altLang="zh-CN"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单击此处添加段落文字</a:t>
            </a:r>
            <a:endParaRPr kumimoji="0" lang="en-US" altLang="zh-CN"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单击此处添加段落文字</a:t>
            </a:r>
            <a:endParaRPr kumimoji="0" lang="en-US" altLang="zh-CN"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单击此处添加段落文字</a:t>
            </a:r>
          </a:p>
        </p:txBody>
      </p:sp>
      <p:sp>
        <p:nvSpPr>
          <p:cNvPr id="7" name="Oval 4"/>
          <p:cNvSpPr>
            <a:spLocks noChangeArrowheads="1"/>
          </p:cNvSpPr>
          <p:nvPr/>
        </p:nvSpPr>
        <p:spPr bwMode="gray">
          <a:xfrm>
            <a:off x="1779952" y="1925506"/>
            <a:ext cx="3355975" cy="3355975"/>
          </a:xfrm>
          <a:prstGeom prst="ellipse">
            <a:avLst/>
          </a:prstGeom>
          <a:noFill/>
          <a:ln w="12700" algn="ctr">
            <a:solidFill>
              <a:srgbClr val="2B2E30"/>
            </a:solidFill>
            <a:prstDash val="dash"/>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8" name="Oval 5"/>
          <p:cNvSpPr>
            <a:spLocks noChangeArrowheads="1"/>
          </p:cNvSpPr>
          <p:nvPr/>
        </p:nvSpPr>
        <p:spPr bwMode="gray">
          <a:xfrm>
            <a:off x="1467214" y="2173156"/>
            <a:ext cx="1143000" cy="1143000"/>
          </a:xfrm>
          <a:prstGeom prst="ellipse">
            <a:avLst/>
          </a:prstGeom>
          <a:solidFill>
            <a:schemeClr val="tx1"/>
          </a:solidFill>
          <a:ln w="38100" algn="ctr">
            <a:solidFill>
              <a:srgbClr val="EBF5FF"/>
            </a:solidFill>
            <a:round/>
          </a:ln>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mn-ea"/>
                <a:ea typeface="+mn-ea"/>
              </a:rPr>
              <a:t>添加文本</a:t>
            </a:r>
            <a:r>
              <a:rPr kumimoji="0" lang="en-US" altLang="zh-CN" sz="1800" b="0" i="0" u="none" strike="noStrike" kern="0" cap="none" spc="0" normalizeH="0" baseline="0" noProof="0" dirty="0">
                <a:ln>
                  <a:noFill/>
                </a:ln>
                <a:solidFill>
                  <a:srgbClr val="FFFFFF"/>
                </a:solidFill>
                <a:effectLst/>
                <a:uLnTx/>
                <a:uFillTx/>
                <a:latin typeface="+mn-ea"/>
                <a:ea typeface="+mn-ea"/>
              </a:rPr>
              <a:t>3</a:t>
            </a:r>
            <a:endParaRPr kumimoji="0" lang="zh-CN" altLang="en-US" sz="1800" b="0" i="0" u="none" strike="noStrike" kern="0" cap="none" spc="0" normalizeH="0" baseline="0" noProof="0" dirty="0">
              <a:ln>
                <a:noFill/>
              </a:ln>
              <a:solidFill>
                <a:srgbClr val="FFFFFF"/>
              </a:solidFill>
              <a:effectLst/>
              <a:uLnTx/>
              <a:uFillTx/>
              <a:latin typeface="+mn-ea"/>
              <a:ea typeface="+mn-ea"/>
            </a:endParaRPr>
          </a:p>
        </p:txBody>
      </p:sp>
      <p:sp>
        <p:nvSpPr>
          <p:cNvPr id="9" name="Oval 6"/>
          <p:cNvSpPr>
            <a:spLocks noChangeArrowheads="1"/>
          </p:cNvSpPr>
          <p:nvPr/>
        </p:nvSpPr>
        <p:spPr bwMode="gray">
          <a:xfrm>
            <a:off x="4262802" y="2173156"/>
            <a:ext cx="1143000" cy="1143000"/>
          </a:xfrm>
          <a:prstGeom prst="ellipse">
            <a:avLst/>
          </a:prstGeom>
          <a:solidFill>
            <a:schemeClr val="tx1"/>
          </a:solidFill>
          <a:ln w="38100" algn="ctr">
            <a:solidFill>
              <a:srgbClr val="EBF5FF"/>
            </a:solidFill>
            <a:round/>
          </a:ln>
          <a:effectLst/>
        </p:spPr>
        <p:txBody>
          <a:bodyPr wrap="square" anchor="ctr"/>
          <a:lstStyle/>
          <a:p>
            <a:pPr algn="ctr"/>
            <a:r>
              <a:rPr lang="zh-CN" altLang="en-US" kern="0" dirty="0">
                <a:solidFill>
                  <a:srgbClr val="FFFFFF"/>
                </a:solidFill>
                <a:latin typeface="+mn-ea"/>
                <a:ea typeface="+mn-ea"/>
              </a:rPr>
              <a:t>添加文本</a:t>
            </a:r>
            <a:r>
              <a:rPr lang="en-US" altLang="zh-CN" kern="0" dirty="0">
                <a:solidFill>
                  <a:srgbClr val="FFFFFF"/>
                </a:solidFill>
                <a:latin typeface="+mn-ea"/>
                <a:ea typeface="+mn-ea"/>
              </a:rPr>
              <a:t>1</a:t>
            </a:r>
            <a:endParaRPr lang="zh-CN" altLang="en-US" kern="0" dirty="0">
              <a:solidFill>
                <a:srgbClr val="FFFFFF"/>
              </a:solidFill>
              <a:latin typeface="+mn-ea"/>
              <a:ea typeface="+mn-ea"/>
            </a:endParaRPr>
          </a:p>
        </p:txBody>
      </p:sp>
      <p:sp>
        <p:nvSpPr>
          <p:cNvPr id="10" name="Oval 7"/>
          <p:cNvSpPr>
            <a:spLocks noChangeArrowheads="1"/>
          </p:cNvSpPr>
          <p:nvPr/>
        </p:nvSpPr>
        <p:spPr bwMode="gray">
          <a:xfrm>
            <a:off x="2916602" y="4686169"/>
            <a:ext cx="1143000" cy="1143000"/>
          </a:xfrm>
          <a:prstGeom prst="ellipse">
            <a:avLst/>
          </a:prstGeom>
          <a:solidFill>
            <a:schemeClr val="tx1"/>
          </a:solidFill>
          <a:ln w="38100" algn="ctr">
            <a:solidFill>
              <a:srgbClr val="EBF5FF"/>
            </a:solidFill>
            <a:round/>
          </a:ln>
          <a:effectLst/>
        </p:spPr>
        <p:txBody>
          <a:bodyPr wrap="square" anchor="ctr"/>
          <a:lstStyle/>
          <a:p>
            <a:pPr algn="ctr"/>
            <a:r>
              <a:rPr lang="zh-CN" altLang="en-US" kern="0" dirty="0">
                <a:solidFill>
                  <a:srgbClr val="FFFFFF"/>
                </a:solidFill>
                <a:latin typeface="+mn-ea"/>
                <a:ea typeface="+mn-ea"/>
              </a:rPr>
              <a:t>添加文本</a:t>
            </a:r>
            <a:r>
              <a:rPr lang="en-US" altLang="zh-CN" kern="0" dirty="0">
                <a:solidFill>
                  <a:srgbClr val="FFFFFF"/>
                </a:solidFill>
                <a:latin typeface="+mn-ea"/>
                <a:ea typeface="+mn-ea"/>
              </a:rPr>
              <a:t>2</a:t>
            </a:r>
            <a:endParaRPr lang="zh-CN" altLang="en-US" kern="0" dirty="0">
              <a:solidFill>
                <a:srgbClr val="FFFFFF"/>
              </a:solidFill>
              <a:latin typeface="+mn-ea"/>
              <a:ea typeface="+mn-ea"/>
            </a:endParaRPr>
          </a:p>
        </p:txBody>
      </p:sp>
      <p:sp>
        <p:nvSpPr>
          <p:cNvPr id="11" name="Oval 8"/>
          <p:cNvSpPr>
            <a:spLocks noChangeArrowheads="1"/>
          </p:cNvSpPr>
          <p:nvPr/>
        </p:nvSpPr>
        <p:spPr bwMode="gray">
          <a:xfrm>
            <a:off x="3049952" y="1584194"/>
            <a:ext cx="777875" cy="777875"/>
          </a:xfrm>
          <a:prstGeom prst="ellipse">
            <a:avLst/>
          </a:prstGeom>
          <a:solidFill>
            <a:schemeClr val="bg1"/>
          </a:solidFill>
          <a:ln w="38100" algn="ctr">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mn-ea"/>
                <a:ea typeface="+mn-ea"/>
              </a:rPr>
              <a:t>文本</a:t>
            </a:r>
            <a:r>
              <a:rPr kumimoji="0" lang="en-US" altLang="zh-CN" sz="1600" b="0" i="0" u="none" strike="noStrike" kern="0" cap="none" spc="0" normalizeH="0" baseline="0" noProof="0" dirty="0">
                <a:ln>
                  <a:noFill/>
                </a:ln>
                <a:solidFill>
                  <a:srgbClr val="FFFFFF"/>
                </a:solidFill>
                <a:effectLst/>
                <a:uLnTx/>
                <a:uFillTx/>
                <a:latin typeface="+mn-ea"/>
                <a:ea typeface="+mn-ea"/>
              </a:rPr>
              <a:t>1</a:t>
            </a:r>
            <a:endParaRPr kumimoji="0" lang="zh-CN" altLang="en-US" sz="1600" b="0" i="0" u="none" strike="noStrike" kern="0" cap="none" spc="0" normalizeH="0" baseline="0" noProof="0" dirty="0">
              <a:ln>
                <a:noFill/>
              </a:ln>
              <a:solidFill>
                <a:srgbClr val="FFFFFF"/>
              </a:solidFill>
              <a:effectLst/>
              <a:uLnTx/>
              <a:uFillTx/>
              <a:latin typeface="+mn-ea"/>
              <a:ea typeface="+mn-ea"/>
            </a:endParaRPr>
          </a:p>
        </p:txBody>
      </p:sp>
      <p:sp>
        <p:nvSpPr>
          <p:cNvPr id="12" name="Oval 9"/>
          <p:cNvSpPr>
            <a:spLocks noChangeArrowheads="1"/>
          </p:cNvSpPr>
          <p:nvPr/>
        </p:nvSpPr>
        <p:spPr bwMode="gray">
          <a:xfrm>
            <a:off x="4507277" y="3955919"/>
            <a:ext cx="777875" cy="777875"/>
          </a:xfrm>
          <a:prstGeom prst="ellipse">
            <a:avLst/>
          </a:prstGeom>
          <a:solidFill>
            <a:schemeClr val="bg1"/>
          </a:solidFill>
          <a:ln w="38100" algn="ctr">
            <a:noFill/>
            <a:round/>
          </a:ln>
          <a:effectLst/>
        </p:spPr>
        <p:txBody>
          <a:bodyPr wrap="none" anchor="ctr"/>
          <a:lstStyle/>
          <a:p>
            <a:pPr algn="ctr"/>
            <a:r>
              <a:rPr lang="zh-CN" altLang="en-US" sz="1600" kern="0" dirty="0">
                <a:solidFill>
                  <a:srgbClr val="FFFFFF"/>
                </a:solidFill>
                <a:latin typeface="+mn-ea"/>
                <a:ea typeface="+mn-ea"/>
              </a:rPr>
              <a:t>文本</a:t>
            </a:r>
            <a:r>
              <a:rPr lang="en-US" altLang="zh-CN" sz="1600" kern="0" dirty="0">
                <a:solidFill>
                  <a:srgbClr val="FFFFFF"/>
                </a:solidFill>
                <a:latin typeface="+mn-ea"/>
                <a:ea typeface="+mn-ea"/>
              </a:rPr>
              <a:t>2</a:t>
            </a:r>
            <a:endParaRPr lang="zh-CN" altLang="en-US" sz="1600" kern="0" dirty="0">
              <a:solidFill>
                <a:srgbClr val="FFFFFF"/>
              </a:solidFill>
              <a:latin typeface="+mn-ea"/>
              <a:ea typeface="+mn-ea"/>
            </a:endParaRPr>
          </a:p>
        </p:txBody>
      </p:sp>
      <p:sp>
        <p:nvSpPr>
          <p:cNvPr id="13" name="Oval 10"/>
          <p:cNvSpPr>
            <a:spLocks noChangeArrowheads="1"/>
          </p:cNvSpPr>
          <p:nvPr/>
        </p:nvSpPr>
        <p:spPr bwMode="gray">
          <a:xfrm>
            <a:off x="1584689" y="3994019"/>
            <a:ext cx="777875" cy="777875"/>
          </a:xfrm>
          <a:prstGeom prst="ellipse">
            <a:avLst/>
          </a:prstGeom>
          <a:solidFill>
            <a:schemeClr val="bg1"/>
          </a:solidFill>
          <a:ln w="38100" algn="ctr">
            <a:noFill/>
            <a:round/>
          </a:ln>
          <a:effectLst/>
        </p:spPr>
        <p:txBody>
          <a:bodyPr wrap="none" anchor="ctr"/>
          <a:lstStyle/>
          <a:p>
            <a:pPr algn="ctr"/>
            <a:r>
              <a:rPr lang="zh-CN" altLang="en-US" sz="1600" kern="0" dirty="0">
                <a:solidFill>
                  <a:srgbClr val="FFFFFF"/>
                </a:solidFill>
                <a:latin typeface="+mn-ea"/>
                <a:ea typeface="+mn-ea"/>
              </a:rPr>
              <a:t>文本</a:t>
            </a:r>
            <a:r>
              <a:rPr lang="en-US" altLang="zh-CN" sz="1600" kern="0" dirty="0">
                <a:solidFill>
                  <a:srgbClr val="FFFFFF"/>
                </a:solidFill>
                <a:latin typeface="+mn-ea"/>
                <a:ea typeface="+mn-ea"/>
              </a:rPr>
              <a:t>3</a:t>
            </a:r>
            <a:endParaRPr lang="zh-CN" altLang="en-US" sz="1600" kern="0" dirty="0">
              <a:solidFill>
                <a:srgbClr val="FFFFFF"/>
              </a:solidFill>
              <a:latin typeface="+mn-ea"/>
              <a:ea typeface="+mn-ea"/>
            </a:endParaRPr>
          </a:p>
        </p:txBody>
      </p:sp>
      <p:cxnSp>
        <p:nvCxnSpPr>
          <p:cNvPr id="14" name="AutoShape 11"/>
          <p:cNvCxnSpPr>
            <a:cxnSpLocks noChangeShapeType="1"/>
            <a:stCxn id="10" idx="0"/>
          </p:cNvCxnSpPr>
          <p:nvPr/>
        </p:nvCxnSpPr>
        <p:spPr bwMode="gray">
          <a:xfrm flipH="1" flipV="1">
            <a:off x="3478577" y="4214681"/>
            <a:ext cx="9525" cy="452438"/>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15" name="AutoShape 12"/>
          <p:cNvCxnSpPr>
            <a:cxnSpLocks noChangeShapeType="1"/>
          </p:cNvCxnSpPr>
          <p:nvPr/>
        </p:nvCxnSpPr>
        <p:spPr bwMode="gray">
          <a:xfrm flipH="1">
            <a:off x="4018327" y="3034035"/>
            <a:ext cx="356543" cy="244021"/>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16" name="AutoShape 13"/>
          <p:cNvCxnSpPr>
            <a:cxnSpLocks noChangeShapeType="1"/>
          </p:cNvCxnSpPr>
          <p:nvPr/>
        </p:nvCxnSpPr>
        <p:spPr bwMode="gray">
          <a:xfrm>
            <a:off x="2524856" y="3034035"/>
            <a:ext cx="413971" cy="244021"/>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sp>
        <p:nvSpPr>
          <p:cNvPr id="17" name="AutoShape 22"/>
          <p:cNvSpPr>
            <a:spLocks noChangeArrowheads="1"/>
          </p:cNvSpPr>
          <p:nvPr/>
        </p:nvSpPr>
        <p:spPr bwMode="gray">
          <a:xfrm>
            <a:off x="6229771" y="1757231"/>
            <a:ext cx="3686175" cy="501650"/>
          </a:xfrm>
          <a:prstGeom prst="roundRect">
            <a:avLst>
              <a:gd name="adj" fmla="val 0"/>
            </a:avLst>
          </a:prstGeom>
          <a:solidFill>
            <a:schemeClr val="tx1"/>
          </a:soli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18" name="Oval 16"/>
          <p:cNvSpPr>
            <a:spLocks noChangeArrowheads="1"/>
          </p:cNvSpPr>
          <p:nvPr/>
        </p:nvSpPr>
        <p:spPr bwMode="gray">
          <a:xfrm>
            <a:off x="2721885" y="2792033"/>
            <a:ext cx="1472355" cy="1440160"/>
          </a:xfrm>
          <a:prstGeom prst="ellipse">
            <a:avLst/>
          </a:prstGeom>
          <a:solidFill>
            <a:schemeClr val="accent2"/>
          </a:solidFill>
          <a:ln w="38100" algn="ctr">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rPr>
              <a:t>标题</a:t>
            </a:r>
            <a:endParaRPr kumimoji="0" lang="zh-CN" altLang="en-US" sz="1800" b="1"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endParaRPr>
          </a:p>
        </p:txBody>
      </p:sp>
      <p:sp>
        <p:nvSpPr>
          <p:cNvPr id="19" name="TextBox 18"/>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20" name="直接连接符 19"/>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组合 20"/>
          <p:cNvGrpSpPr/>
          <p:nvPr/>
        </p:nvGrpSpPr>
        <p:grpSpPr>
          <a:xfrm>
            <a:off x="153943" y="233850"/>
            <a:ext cx="1074018" cy="536250"/>
            <a:chOff x="4662492" y="2938459"/>
            <a:chExt cx="1119183" cy="558799"/>
          </a:xfrm>
        </p:grpSpPr>
        <p:sp>
          <p:nvSpPr>
            <p:cNvPr id="22"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3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300"/>
                                        <p:tgtEl>
                                          <p:spTgt spid="20"/>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19"/>
                                        </p:tgtEl>
                                        <p:attrNameLst>
                                          <p:attrName>ppt_y</p:attrName>
                                        </p:attrNameLst>
                                      </p:cBhvr>
                                      <p:tavLst>
                                        <p:tav tm="0">
                                          <p:val>
                                            <p:strVal val="#ppt_y"/>
                                          </p:val>
                                        </p:tav>
                                        <p:tav tm="100000">
                                          <p:val>
                                            <p:strVal val="#ppt_y"/>
                                          </p:val>
                                        </p:tav>
                                      </p:tavLst>
                                    </p:anim>
                                    <p:anim calcmode="lin" valueType="num">
                                      <p:cBhvr>
                                        <p:cTn id="17"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19"/>
                                        </p:tgtEl>
                                      </p:cBhvr>
                                    </p:animEffect>
                                  </p:childTnLst>
                                </p:cTn>
                              </p:par>
                            </p:childTnLst>
                          </p:cTn>
                        </p:par>
                        <p:par>
                          <p:cTn id="20" fill="hold">
                            <p:stCondLst>
                              <p:cond delay="1080"/>
                            </p:stCondLst>
                            <p:childTnLst>
                              <p:par>
                                <p:cTn id="21" presetID="21"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1000"/>
                                        <p:tgtEl>
                                          <p:spTgt spid="18"/>
                                        </p:tgtEl>
                                      </p:cBhvr>
                                    </p:animEffect>
                                  </p:childTnLst>
                                </p:cTn>
                              </p:par>
                            </p:childTnLst>
                          </p:cTn>
                        </p:par>
                        <p:par>
                          <p:cTn id="24" fill="hold">
                            <p:stCondLst>
                              <p:cond delay="208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2580"/>
                            </p:stCondLst>
                            <p:childTnLst>
                              <p:par>
                                <p:cTn id="29" presetID="21"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1000"/>
                                        <p:tgtEl>
                                          <p:spTgt spid="8"/>
                                        </p:tgtEl>
                                      </p:cBhvr>
                                    </p:animEffect>
                                  </p:childTnLst>
                                </p:cTn>
                              </p:par>
                            </p:childTnLst>
                          </p:cTn>
                        </p:par>
                        <p:par>
                          <p:cTn id="32" fill="hold">
                            <p:stCondLst>
                              <p:cond delay="3580"/>
                            </p:stCondLst>
                            <p:childTnLst>
                              <p:par>
                                <p:cTn id="33" presetID="2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4080"/>
                            </p:stCondLst>
                            <p:childTnLst>
                              <p:par>
                                <p:cTn id="37" presetID="21"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1000"/>
                                        <p:tgtEl>
                                          <p:spTgt spid="9"/>
                                        </p:tgtEl>
                                      </p:cBhvr>
                                    </p:animEffect>
                                  </p:childTnLst>
                                </p:cTn>
                              </p:par>
                            </p:childTnLst>
                          </p:cTn>
                        </p:par>
                        <p:par>
                          <p:cTn id="40" fill="hold">
                            <p:stCondLst>
                              <p:cond delay="508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5580"/>
                            </p:stCondLst>
                            <p:childTnLst>
                              <p:par>
                                <p:cTn id="45" presetID="21"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1000"/>
                                        <p:tgtEl>
                                          <p:spTgt spid="10"/>
                                        </p:tgtEl>
                                      </p:cBhvr>
                                    </p:animEffect>
                                  </p:childTnLst>
                                </p:cTn>
                              </p:par>
                            </p:childTnLst>
                          </p:cTn>
                        </p:par>
                        <p:par>
                          <p:cTn id="48" fill="hold">
                            <p:stCondLst>
                              <p:cond delay="6580"/>
                            </p:stCondLst>
                            <p:childTnLst>
                              <p:par>
                                <p:cTn id="49" presetID="21" presetClass="entr" presetSubtype="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heel(1)">
                                      <p:cBhvr>
                                        <p:cTn id="51" dur="2000"/>
                                        <p:tgtEl>
                                          <p:spTgt spid="7"/>
                                        </p:tgtEl>
                                      </p:cBhvr>
                                    </p:animEffect>
                                  </p:childTnLst>
                                </p:cTn>
                              </p:par>
                            </p:childTnLst>
                          </p:cTn>
                        </p:par>
                        <p:par>
                          <p:cTn id="52" fill="hold">
                            <p:stCondLst>
                              <p:cond delay="8580"/>
                            </p:stCondLst>
                            <p:childTnLst>
                              <p:par>
                                <p:cTn id="53" presetID="2" presetClass="entr" presetSubtype="1"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0-#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1+#ppt_w/2"/>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12"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0-#ppt_w/2"/>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par>
                          <p:cTn id="65" fill="hold">
                            <p:stCondLst>
                              <p:cond delay="9080"/>
                            </p:stCondLst>
                            <p:childTnLst>
                              <p:par>
                                <p:cTn id="66" presetID="22" presetClass="entr" presetSubtype="4"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00"/>
                                        <p:tgtEl>
                                          <p:spTgt spid="17"/>
                                        </p:tgtEl>
                                      </p:cBhvr>
                                    </p:animEffect>
                                  </p:childTnLst>
                                </p:cTn>
                              </p:par>
                            </p:childTnLst>
                          </p:cTn>
                        </p:par>
                        <p:par>
                          <p:cTn id="69" fill="hold">
                            <p:stCondLst>
                              <p:cond delay="9580"/>
                            </p:stCondLst>
                            <p:childTnLst>
                              <p:par>
                                <p:cTn id="70" presetID="22" presetClass="entr" presetSubtype="1"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up)">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7" grpId="0" animBg="1"/>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600351" y="3177351"/>
            <a:ext cx="8111028" cy="2724686"/>
            <a:chOff x="1600351" y="3177351"/>
            <a:chExt cx="8111028" cy="2724686"/>
          </a:xfrm>
        </p:grpSpPr>
        <p:pic>
          <p:nvPicPr>
            <p:cNvPr id="13" name="Picture 74"/>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8530717" y="4329875"/>
              <a:ext cx="1180662" cy="15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35" descr="Bild20"/>
            <p:cNvSpPr>
              <a:spLocks noChangeArrowheads="1"/>
            </p:cNvSpPr>
            <p:nvPr/>
          </p:nvSpPr>
          <p:spPr bwMode="auto">
            <a:xfrm>
              <a:off x="1600351" y="3177351"/>
              <a:ext cx="6953719" cy="2724686"/>
            </a:xfrm>
            <a:prstGeom prst="roundRect">
              <a:avLst>
                <a:gd name="adj" fmla="val 5556"/>
              </a:avLst>
            </a:prstGeom>
            <a:solidFill>
              <a:srgbClr val="FFFFFF"/>
            </a:solidFill>
            <a:ln w="25400" cap="flat" cmpd="sng">
              <a:solidFill>
                <a:schemeClr val="accent1"/>
              </a:solidFill>
              <a:bevel/>
            </a:ln>
          </p:spPr>
          <p:txBody>
            <a:bodyPr lIns="108000" tIns="108000" rIns="36000" bIns="36000"/>
            <a:lstStyle/>
            <a:p>
              <a:endParaRPr lang="zh-CN" altLang="zh-CN">
                <a:solidFill>
                  <a:srgbClr val="000000"/>
                </a:solidFill>
              </a:endParaRPr>
            </a:p>
          </p:txBody>
        </p:sp>
      </p:grpSp>
      <p:sp>
        <p:nvSpPr>
          <p:cNvPr id="15" name="Rectangle 18"/>
          <p:cNvSpPr>
            <a:spLocks noChangeArrowheads="1"/>
          </p:cNvSpPr>
          <p:nvPr/>
        </p:nvSpPr>
        <p:spPr bwMode="auto">
          <a:xfrm>
            <a:off x="1905868" y="3501008"/>
            <a:ext cx="588230" cy="602936"/>
          </a:xfrm>
          <a:prstGeom prst="rect">
            <a:avLst/>
          </a:prstGeom>
          <a:solidFill>
            <a:schemeClr val="accent3"/>
          </a:solidFill>
          <a:ln w="9525" cmpd="sng">
            <a:noFill/>
            <a:miter lim="800000"/>
          </a:ln>
        </p:spPr>
        <p:txBody>
          <a:bodyPr wrap="none" anchor="ctr"/>
          <a:lstStyle/>
          <a:p>
            <a:pPr algn="ctr"/>
            <a:r>
              <a:rPr lang="zh-CN" altLang="en-US" sz="2000" b="1" dirty="0">
                <a:solidFill>
                  <a:srgbClr val="F8F8F8"/>
                </a:solidFill>
                <a:sym typeface="宋体" panose="02010600030101010101" pitchFamily="2" charset="-122"/>
              </a:rPr>
              <a:t>1</a:t>
            </a:r>
            <a:endParaRPr lang="zh-CN" altLang="en-US" dirty="0">
              <a:solidFill>
                <a:srgbClr val="F8F8F8"/>
              </a:solidFill>
            </a:endParaRPr>
          </a:p>
        </p:txBody>
      </p:sp>
      <p:sp>
        <p:nvSpPr>
          <p:cNvPr id="16" name="Rectangle 19"/>
          <p:cNvSpPr>
            <a:spLocks noChangeArrowheads="1"/>
          </p:cNvSpPr>
          <p:nvPr/>
        </p:nvSpPr>
        <p:spPr bwMode="auto">
          <a:xfrm>
            <a:off x="1905868" y="4237256"/>
            <a:ext cx="588230" cy="602936"/>
          </a:xfrm>
          <a:prstGeom prst="rect">
            <a:avLst/>
          </a:prstGeom>
          <a:solidFill>
            <a:schemeClr val="accent3"/>
          </a:solidFill>
          <a:ln w="9525" cmpd="sng">
            <a:noFill/>
            <a:miter lim="800000"/>
          </a:ln>
        </p:spPr>
        <p:txBody>
          <a:bodyPr wrap="none" anchor="ctr"/>
          <a:lstStyle/>
          <a:p>
            <a:pPr algn="ctr"/>
            <a:r>
              <a:rPr lang="zh-CN" altLang="en-US" sz="2000" b="1">
                <a:solidFill>
                  <a:srgbClr val="F8F8F8"/>
                </a:solidFill>
                <a:sym typeface="宋体" panose="02010600030101010101" pitchFamily="2" charset="-122"/>
              </a:rPr>
              <a:t>2</a:t>
            </a:r>
            <a:endParaRPr lang="zh-CN" altLang="en-US">
              <a:solidFill>
                <a:srgbClr val="F8F8F8"/>
              </a:solidFill>
            </a:endParaRPr>
          </a:p>
        </p:txBody>
      </p:sp>
      <p:sp>
        <p:nvSpPr>
          <p:cNvPr id="17" name="Rectangle 20"/>
          <p:cNvSpPr>
            <a:spLocks noChangeArrowheads="1"/>
          </p:cNvSpPr>
          <p:nvPr/>
        </p:nvSpPr>
        <p:spPr bwMode="auto">
          <a:xfrm>
            <a:off x="1905868" y="4968647"/>
            <a:ext cx="588230" cy="602936"/>
          </a:xfrm>
          <a:prstGeom prst="rect">
            <a:avLst/>
          </a:prstGeom>
          <a:solidFill>
            <a:schemeClr val="accent3"/>
          </a:solidFill>
          <a:ln w="9525" cmpd="sng">
            <a:noFill/>
            <a:miter lim="800000"/>
          </a:ln>
        </p:spPr>
        <p:txBody>
          <a:bodyPr wrap="none" anchor="ctr"/>
          <a:lstStyle/>
          <a:p>
            <a:pPr algn="ctr"/>
            <a:r>
              <a:rPr lang="zh-CN" altLang="en-US" sz="2000" b="1">
                <a:solidFill>
                  <a:srgbClr val="F8F8F8"/>
                </a:solidFill>
                <a:sym typeface="宋体" panose="02010600030101010101" pitchFamily="2" charset="-122"/>
              </a:rPr>
              <a:t>3</a:t>
            </a:r>
            <a:endParaRPr lang="zh-CN" altLang="en-US">
              <a:solidFill>
                <a:srgbClr val="F8F8F8"/>
              </a:solidFill>
            </a:endParaRPr>
          </a:p>
        </p:txBody>
      </p:sp>
      <p:sp>
        <p:nvSpPr>
          <p:cNvPr id="18" name="Rectangle 27"/>
          <p:cNvSpPr>
            <a:spLocks noChangeArrowheads="1"/>
          </p:cNvSpPr>
          <p:nvPr/>
        </p:nvSpPr>
        <p:spPr bwMode="auto">
          <a:xfrm>
            <a:off x="2554314" y="3501008"/>
            <a:ext cx="5632299" cy="602936"/>
          </a:xfrm>
          <a:prstGeom prst="rect">
            <a:avLst/>
          </a:prstGeom>
          <a:solidFill>
            <a:schemeClr val="bg1"/>
          </a:solidFill>
          <a:ln w="9525" cap="flat" cmpd="sng">
            <a:noFill/>
            <a:bevel/>
          </a:ln>
        </p:spPr>
        <p:txBody>
          <a:bodyPr wrap="none" anchor="ctr"/>
          <a:lstStyle/>
          <a:p>
            <a:pPr algn="ctr"/>
            <a:r>
              <a:rPr lang="zh-CN" altLang="en-US" dirty="0">
                <a:solidFill>
                  <a:srgbClr val="F8F8F8"/>
                </a:solidFill>
                <a:latin typeface="+mn-ea"/>
                <a:ea typeface="+mn-ea"/>
              </a:rPr>
              <a:t>请输入您的文字</a:t>
            </a:r>
          </a:p>
        </p:txBody>
      </p:sp>
      <p:sp>
        <p:nvSpPr>
          <p:cNvPr id="20" name="Rectangle 28"/>
          <p:cNvSpPr>
            <a:spLocks noChangeArrowheads="1"/>
          </p:cNvSpPr>
          <p:nvPr/>
        </p:nvSpPr>
        <p:spPr bwMode="auto">
          <a:xfrm>
            <a:off x="2554314" y="4237256"/>
            <a:ext cx="5632299" cy="602936"/>
          </a:xfrm>
          <a:prstGeom prst="rect">
            <a:avLst/>
          </a:prstGeom>
          <a:solidFill>
            <a:schemeClr val="bg1"/>
          </a:solidFill>
          <a:ln w="9525" cap="flat" cmpd="sng">
            <a:noFill/>
            <a:bevel/>
          </a:ln>
        </p:spPr>
        <p:txBody>
          <a:bodyPr wrap="none" anchor="ctr"/>
          <a:lstStyle/>
          <a:p>
            <a:pPr algn="ctr"/>
            <a:r>
              <a:rPr lang="zh-CN" altLang="en-US" dirty="0">
                <a:solidFill>
                  <a:srgbClr val="F8F8F8"/>
                </a:solidFill>
                <a:latin typeface="+mn-ea"/>
                <a:ea typeface="+mn-ea"/>
              </a:rPr>
              <a:t>请输入您的文字</a:t>
            </a:r>
          </a:p>
        </p:txBody>
      </p:sp>
      <p:sp>
        <p:nvSpPr>
          <p:cNvPr id="21" name="Rectangle 29"/>
          <p:cNvSpPr>
            <a:spLocks noChangeArrowheads="1"/>
          </p:cNvSpPr>
          <p:nvPr/>
        </p:nvSpPr>
        <p:spPr bwMode="auto">
          <a:xfrm>
            <a:off x="2554314" y="4968647"/>
            <a:ext cx="5632299" cy="602936"/>
          </a:xfrm>
          <a:prstGeom prst="rect">
            <a:avLst/>
          </a:prstGeom>
          <a:solidFill>
            <a:schemeClr val="bg1"/>
          </a:solidFill>
          <a:ln w="9525" cap="flat" cmpd="sng">
            <a:noFill/>
            <a:bevel/>
          </a:ln>
        </p:spPr>
        <p:txBody>
          <a:bodyPr wrap="none" anchor="ctr"/>
          <a:lstStyle/>
          <a:p>
            <a:pPr algn="ctr"/>
            <a:r>
              <a:rPr lang="zh-CN" altLang="en-US" dirty="0">
                <a:solidFill>
                  <a:srgbClr val="F8F8F8"/>
                </a:solidFill>
                <a:latin typeface="+mn-ea"/>
                <a:ea typeface="+mn-ea"/>
              </a:rPr>
              <a:t>请输入您的文字</a:t>
            </a:r>
          </a:p>
        </p:txBody>
      </p:sp>
      <p:sp>
        <p:nvSpPr>
          <p:cNvPr id="22" name="Rectangle 37"/>
          <p:cNvSpPr>
            <a:spLocks noChangeArrowheads="1"/>
          </p:cNvSpPr>
          <p:nvPr/>
        </p:nvSpPr>
        <p:spPr bwMode="auto">
          <a:xfrm>
            <a:off x="1600351" y="1709718"/>
            <a:ext cx="5262979"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这里输入文字这里输入文字这里输入文字这里输入</a:t>
            </a:r>
            <a:endParaRPr lang="en-US" altLang="zh-CN" dirty="0">
              <a:solidFill>
                <a:schemeClr val="tx2"/>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这里输入文字这里输入文字这里输入文字这里输入</a:t>
            </a:r>
            <a:endParaRPr lang="en-US" altLang="zh-CN" dirty="0">
              <a:solidFill>
                <a:schemeClr val="tx2"/>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文字这里输入文字</a:t>
            </a:r>
          </a:p>
          <a:p>
            <a:pPr>
              <a:lnSpc>
                <a:spcPct val="130000"/>
              </a:lnSpc>
            </a:pPr>
            <a:endParaRPr lang="zh-CN" altLang="en-US" dirty="0">
              <a:solidFill>
                <a:schemeClr val="tx2"/>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8483519" y="1447709"/>
            <a:ext cx="2331057" cy="4553279"/>
            <a:chOff x="3792538" y="1504950"/>
            <a:chExt cx="1462088" cy="2855913"/>
          </a:xfrm>
        </p:grpSpPr>
        <p:sp>
          <p:nvSpPr>
            <p:cNvPr id="37" name="Freeform 91"/>
            <p:cNvSpPr/>
            <p:nvPr/>
          </p:nvSpPr>
          <p:spPr bwMode="auto">
            <a:xfrm>
              <a:off x="3792538" y="2287588"/>
              <a:ext cx="703263" cy="427037"/>
            </a:xfrm>
            <a:custGeom>
              <a:avLst/>
              <a:gdLst>
                <a:gd name="T0" fmla="*/ 437 w 489"/>
                <a:gd name="T1" fmla="*/ 0 h 297"/>
                <a:gd name="T2" fmla="*/ 399 w 489"/>
                <a:gd name="T3" fmla="*/ 126 h 297"/>
                <a:gd name="T4" fmla="*/ 288 w 489"/>
                <a:gd name="T5" fmla="*/ 189 h 297"/>
                <a:gd name="T6" fmla="*/ 162 w 489"/>
                <a:gd name="T7" fmla="*/ 233 h 297"/>
                <a:gd name="T8" fmla="*/ 146 w 489"/>
                <a:gd name="T9" fmla="*/ 223 h 297"/>
                <a:gd name="T10" fmla="*/ 114 w 489"/>
                <a:gd name="T11" fmla="*/ 216 h 297"/>
                <a:gd name="T12" fmla="*/ 120 w 489"/>
                <a:gd name="T13" fmla="*/ 232 h 297"/>
                <a:gd name="T14" fmla="*/ 77 w 489"/>
                <a:gd name="T15" fmla="*/ 233 h 297"/>
                <a:gd name="T16" fmla="*/ 30 w 489"/>
                <a:gd name="T17" fmla="*/ 233 h 297"/>
                <a:gd name="T18" fmla="*/ 13 w 489"/>
                <a:gd name="T19" fmla="*/ 254 h 297"/>
                <a:gd name="T20" fmla="*/ 54 w 489"/>
                <a:gd name="T21" fmla="*/ 273 h 297"/>
                <a:gd name="T22" fmla="*/ 111 w 489"/>
                <a:gd name="T23" fmla="*/ 289 h 297"/>
                <a:gd name="T24" fmla="*/ 168 w 489"/>
                <a:gd name="T25" fmla="*/ 284 h 297"/>
                <a:gd name="T26" fmla="*/ 185 w 489"/>
                <a:gd name="T27" fmla="*/ 277 h 297"/>
                <a:gd name="T28" fmla="*/ 276 w 489"/>
                <a:gd name="T29" fmla="*/ 258 h 297"/>
                <a:gd name="T30" fmla="*/ 469 w 489"/>
                <a:gd name="T31" fmla="*/ 176 h 297"/>
                <a:gd name="T32" fmla="*/ 437 w 489"/>
                <a:gd name="T3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297">
                  <a:moveTo>
                    <a:pt x="437" y="0"/>
                  </a:moveTo>
                  <a:cubicBezTo>
                    <a:pt x="437" y="0"/>
                    <a:pt x="409" y="113"/>
                    <a:pt x="399" y="126"/>
                  </a:cubicBezTo>
                  <a:cubicBezTo>
                    <a:pt x="399" y="126"/>
                    <a:pt x="329" y="164"/>
                    <a:pt x="288" y="189"/>
                  </a:cubicBezTo>
                  <a:cubicBezTo>
                    <a:pt x="253" y="211"/>
                    <a:pt x="190" y="229"/>
                    <a:pt x="162" y="233"/>
                  </a:cubicBezTo>
                  <a:cubicBezTo>
                    <a:pt x="156" y="230"/>
                    <a:pt x="148" y="226"/>
                    <a:pt x="146" y="223"/>
                  </a:cubicBezTo>
                  <a:cubicBezTo>
                    <a:pt x="120" y="202"/>
                    <a:pt x="114" y="216"/>
                    <a:pt x="114" y="216"/>
                  </a:cubicBezTo>
                  <a:cubicBezTo>
                    <a:pt x="114" y="216"/>
                    <a:pt x="117" y="226"/>
                    <a:pt x="120" y="232"/>
                  </a:cubicBezTo>
                  <a:cubicBezTo>
                    <a:pt x="106" y="231"/>
                    <a:pt x="90" y="230"/>
                    <a:pt x="77" y="233"/>
                  </a:cubicBezTo>
                  <a:cubicBezTo>
                    <a:pt x="61" y="236"/>
                    <a:pt x="45" y="229"/>
                    <a:pt x="30" y="233"/>
                  </a:cubicBezTo>
                  <a:cubicBezTo>
                    <a:pt x="16" y="237"/>
                    <a:pt x="0" y="247"/>
                    <a:pt x="13" y="254"/>
                  </a:cubicBezTo>
                  <a:lnTo>
                    <a:pt x="54" y="273"/>
                  </a:lnTo>
                  <a:cubicBezTo>
                    <a:pt x="54" y="273"/>
                    <a:pt x="71" y="283"/>
                    <a:pt x="111" y="289"/>
                  </a:cubicBezTo>
                  <a:cubicBezTo>
                    <a:pt x="111" y="289"/>
                    <a:pt x="137" y="297"/>
                    <a:pt x="168" y="284"/>
                  </a:cubicBezTo>
                  <a:cubicBezTo>
                    <a:pt x="185" y="276"/>
                    <a:pt x="185" y="277"/>
                    <a:pt x="185" y="277"/>
                  </a:cubicBezTo>
                  <a:cubicBezTo>
                    <a:pt x="185" y="277"/>
                    <a:pt x="203" y="270"/>
                    <a:pt x="276" y="258"/>
                  </a:cubicBezTo>
                  <a:cubicBezTo>
                    <a:pt x="349" y="247"/>
                    <a:pt x="449" y="181"/>
                    <a:pt x="469" y="176"/>
                  </a:cubicBezTo>
                  <a:cubicBezTo>
                    <a:pt x="489" y="171"/>
                    <a:pt x="464" y="15"/>
                    <a:pt x="437" y="0"/>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2"/>
            <p:cNvSpPr/>
            <p:nvPr/>
          </p:nvSpPr>
          <p:spPr bwMode="auto">
            <a:xfrm>
              <a:off x="4476751" y="4075113"/>
              <a:ext cx="288925" cy="285750"/>
            </a:xfrm>
            <a:custGeom>
              <a:avLst/>
              <a:gdLst>
                <a:gd name="T0" fmla="*/ 33 w 201"/>
                <a:gd name="T1" fmla="*/ 53 h 198"/>
                <a:gd name="T2" fmla="*/ 6 w 201"/>
                <a:gd name="T3" fmla="*/ 137 h 198"/>
                <a:gd name="T4" fmla="*/ 66 w 201"/>
                <a:gd name="T5" fmla="*/ 159 h 198"/>
                <a:gd name="T6" fmla="*/ 91 w 201"/>
                <a:gd name="T7" fmla="*/ 194 h 198"/>
                <a:gd name="T8" fmla="*/ 173 w 201"/>
                <a:gd name="T9" fmla="*/ 157 h 198"/>
                <a:gd name="T10" fmla="*/ 185 w 201"/>
                <a:gd name="T11" fmla="*/ 73 h 198"/>
                <a:gd name="T12" fmla="*/ 195 w 201"/>
                <a:gd name="T13" fmla="*/ 53 h 198"/>
                <a:gd name="T14" fmla="*/ 193 w 201"/>
                <a:gd name="T15" fmla="*/ 0 h 198"/>
                <a:gd name="T16" fmla="*/ 33 w 201"/>
                <a:gd name="T17" fmla="*/ 5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98">
                  <a:moveTo>
                    <a:pt x="33" y="53"/>
                  </a:moveTo>
                  <a:cubicBezTo>
                    <a:pt x="33" y="53"/>
                    <a:pt x="0" y="104"/>
                    <a:pt x="6" y="137"/>
                  </a:cubicBezTo>
                  <a:cubicBezTo>
                    <a:pt x="12" y="170"/>
                    <a:pt x="43" y="170"/>
                    <a:pt x="66" y="159"/>
                  </a:cubicBezTo>
                  <a:cubicBezTo>
                    <a:pt x="66" y="159"/>
                    <a:pt x="77" y="190"/>
                    <a:pt x="91" y="194"/>
                  </a:cubicBezTo>
                  <a:cubicBezTo>
                    <a:pt x="104" y="198"/>
                    <a:pt x="163" y="182"/>
                    <a:pt x="173" y="157"/>
                  </a:cubicBezTo>
                  <a:cubicBezTo>
                    <a:pt x="182" y="132"/>
                    <a:pt x="180" y="82"/>
                    <a:pt x="185" y="73"/>
                  </a:cubicBezTo>
                  <a:cubicBezTo>
                    <a:pt x="189" y="63"/>
                    <a:pt x="195" y="53"/>
                    <a:pt x="195" y="53"/>
                  </a:cubicBezTo>
                  <a:cubicBezTo>
                    <a:pt x="195" y="53"/>
                    <a:pt x="201" y="30"/>
                    <a:pt x="193" y="0"/>
                  </a:cubicBezTo>
                  <a:cubicBezTo>
                    <a:pt x="193" y="0"/>
                    <a:pt x="66" y="32"/>
                    <a:pt x="33" y="53"/>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3"/>
            <p:cNvSpPr/>
            <p:nvPr/>
          </p:nvSpPr>
          <p:spPr bwMode="auto">
            <a:xfrm>
              <a:off x="4392613" y="3330575"/>
              <a:ext cx="263525" cy="914400"/>
            </a:xfrm>
            <a:custGeom>
              <a:avLst/>
              <a:gdLst>
                <a:gd name="T0" fmla="*/ 83 w 183"/>
                <a:gd name="T1" fmla="*/ 617 h 636"/>
                <a:gd name="T2" fmla="*/ 96 w 183"/>
                <a:gd name="T3" fmla="*/ 557 h 636"/>
                <a:gd name="T4" fmla="*/ 113 w 183"/>
                <a:gd name="T5" fmla="*/ 479 h 636"/>
                <a:gd name="T6" fmla="*/ 42 w 183"/>
                <a:gd name="T7" fmla="*/ 275 h 636"/>
                <a:gd name="T8" fmla="*/ 20 w 183"/>
                <a:gd name="T9" fmla="*/ 151 h 636"/>
                <a:gd name="T10" fmla="*/ 1 w 183"/>
                <a:gd name="T11" fmla="*/ 18 h 636"/>
                <a:gd name="T12" fmla="*/ 138 w 183"/>
                <a:gd name="T13" fmla="*/ 18 h 636"/>
                <a:gd name="T14" fmla="*/ 125 w 183"/>
                <a:gd name="T15" fmla="*/ 148 h 636"/>
                <a:gd name="T16" fmla="*/ 132 w 183"/>
                <a:gd name="T17" fmla="*/ 180 h 636"/>
                <a:gd name="T18" fmla="*/ 153 w 183"/>
                <a:gd name="T19" fmla="*/ 344 h 636"/>
                <a:gd name="T20" fmla="*/ 175 w 183"/>
                <a:gd name="T21" fmla="*/ 451 h 636"/>
                <a:gd name="T22" fmla="*/ 183 w 183"/>
                <a:gd name="T23" fmla="*/ 528 h 636"/>
                <a:gd name="T24" fmla="*/ 144 w 183"/>
                <a:gd name="T25" fmla="*/ 617 h 636"/>
                <a:gd name="T26" fmla="*/ 83 w 183"/>
                <a:gd name="T27" fmla="*/ 61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636">
                  <a:moveTo>
                    <a:pt x="83" y="617"/>
                  </a:moveTo>
                  <a:cubicBezTo>
                    <a:pt x="80" y="614"/>
                    <a:pt x="88" y="582"/>
                    <a:pt x="96" y="557"/>
                  </a:cubicBezTo>
                  <a:cubicBezTo>
                    <a:pt x="104" y="532"/>
                    <a:pt x="118" y="487"/>
                    <a:pt x="113" y="479"/>
                  </a:cubicBezTo>
                  <a:cubicBezTo>
                    <a:pt x="108" y="470"/>
                    <a:pt x="56" y="305"/>
                    <a:pt x="42" y="275"/>
                  </a:cubicBezTo>
                  <a:cubicBezTo>
                    <a:pt x="29" y="246"/>
                    <a:pt x="28" y="194"/>
                    <a:pt x="20" y="151"/>
                  </a:cubicBezTo>
                  <a:cubicBezTo>
                    <a:pt x="12" y="109"/>
                    <a:pt x="0" y="36"/>
                    <a:pt x="1" y="18"/>
                  </a:cubicBezTo>
                  <a:cubicBezTo>
                    <a:pt x="2" y="0"/>
                    <a:pt x="138" y="18"/>
                    <a:pt x="138" y="18"/>
                  </a:cubicBezTo>
                  <a:cubicBezTo>
                    <a:pt x="138" y="18"/>
                    <a:pt x="132" y="128"/>
                    <a:pt x="125" y="148"/>
                  </a:cubicBezTo>
                  <a:cubicBezTo>
                    <a:pt x="125" y="148"/>
                    <a:pt x="131" y="173"/>
                    <a:pt x="132" y="180"/>
                  </a:cubicBezTo>
                  <a:cubicBezTo>
                    <a:pt x="133" y="187"/>
                    <a:pt x="142" y="238"/>
                    <a:pt x="153" y="344"/>
                  </a:cubicBezTo>
                  <a:cubicBezTo>
                    <a:pt x="164" y="450"/>
                    <a:pt x="175" y="451"/>
                    <a:pt x="175" y="451"/>
                  </a:cubicBezTo>
                  <a:lnTo>
                    <a:pt x="183" y="528"/>
                  </a:lnTo>
                  <a:lnTo>
                    <a:pt x="144" y="617"/>
                  </a:lnTo>
                  <a:cubicBezTo>
                    <a:pt x="144" y="617"/>
                    <a:pt x="105" y="636"/>
                    <a:pt x="83" y="617"/>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4"/>
            <p:cNvSpPr/>
            <p:nvPr/>
          </p:nvSpPr>
          <p:spPr bwMode="auto">
            <a:xfrm>
              <a:off x="4392613" y="3330575"/>
              <a:ext cx="263525" cy="896937"/>
            </a:xfrm>
            <a:custGeom>
              <a:avLst/>
              <a:gdLst>
                <a:gd name="T0" fmla="*/ 153 w 183"/>
                <a:gd name="T1" fmla="*/ 344 h 624"/>
                <a:gd name="T2" fmla="*/ 132 w 183"/>
                <a:gd name="T3" fmla="*/ 180 h 624"/>
                <a:gd name="T4" fmla="*/ 125 w 183"/>
                <a:gd name="T5" fmla="*/ 148 h 624"/>
                <a:gd name="T6" fmla="*/ 138 w 183"/>
                <a:gd name="T7" fmla="*/ 18 h 624"/>
                <a:gd name="T8" fmla="*/ 1 w 183"/>
                <a:gd name="T9" fmla="*/ 18 h 624"/>
                <a:gd name="T10" fmla="*/ 14 w 183"/>
                <a:gd name="T11" fmla="*/ 121 h 624"/>
                <a:gd name="T12" fmla="*/ 44 w 183"/>
                <a:gd name="T13" fmla="*/ 191 h 624"/>
                <a:gd name="T14" fmla="*/ 88 w 183"/>
                <a:gd name="T15" fmla="*/ 165 h 624"/>
                <a:gd name="T16" fmla="*/ 132 w 183"/>
                <a:gd name="T17" fmla="*/ 351 h 624"/>
                <a:gd name="T18" fmla="*/ 96 w 183"/>
                <a:gd name="T19" fmla="*/ 432 h 624"/>
                <a:gd name="T20" fmla="*/ 113 w 183"/>
                <a:gd name="T21" fmla="*/ 479 h 624"/>
                <a:gd name="T22" fmla="*/ 110 w 183"/>
                <a:gd name="T23" fmla="*/ 508 h 624"/>
                <a:gd name="T24" fmla="*/ 146 w 183"/>
                <a:gd name="T25" fmla="*/ 518 h 624"/>
                <a:gd name="T26" fmla="*/ 119 w 183"/>
                <a:gd name="T27" fmla="*/ 624 h 624"/>
                <a:gd name="T28" fmla="*/ 144 w 183"/>
                <a:gd name="T29" fmla="*/ 617 h 624"/>
                <a:gd name="T30" fmla="*/ 183 w 183"/>
                <a:gd name="T31" fmla="*/ 528 h 624"/>
                <a:gd name="T32" fmla="*/ 174 w 183"/>
                <a:gd name="T33" fmla="*/ 451 h 624"/>
                <a:gd name="T34" fmla="*/ 153 w 183"/>
                <a:gd name="T35" fmla="*/ 34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624">
                  <a:moveTo>
                    <a:pt x="153" y="344"/>
                  </a:moveTo>
                  <a:cubicBezTo>
                    <a:pt x="142" y="238"/>
                    <a:pt x="133" y="187"/>
                    <a:pt x="132" y="180"/>
                  </a:cubicBezTo>
                  <a:cubicBezTo>
                    <a:pt x="131" y="173"/>
                    <a:pt x="125" y="148"/>
                    <a:pt x="125" y="148"/>
                  </a:cubicBezTo>
                  <a:cubicBezTo>
                    <a:pt x="132" y="128"/>
                    <a:pt x="138" y="18"/>
                    <a:pt x="138" y="18"/>
                  </a:cubicBezTo>
                  <a:cubicBezTo>
                    <a:pt x="138" y="18"/>
                    <a:pt x="2" y="0"/>
                    <a:pt x="1" y="18"/>
                  </a:cubicBezTo>
                  <a:cubicBezTo>
                    <a:pt x="0" y="32"/>
                    <a:pt x="7" y="80"/>
                    <a:pt x="14" y="121"/>
                  </a:cubicBezTo>
                  <a:cubicBezTo>
                    <a:pt x="32" y="153"/>
                    <a:pt x="44" y="191"/>
                    <a:pt x="44" y="191"/>
                  </a:cubicBezTo>
                  <a:cubicBezTo>
                    <a:pt x="61" y="191"/>
                    <a:pt x="88" y="165"/>
                    <a:pt x="88" y="165"/>
                  </a:cubicBezTo>
                  <a:cubicBezTo>
                    <a:pt x="88" y="165"/>
                    <a:pt x="124" y="275"/>
                    <a:pt x="132" y="351"/>
                  </a:cubicBezTo>
                  <a:cubicBezTo>
                    <a:pt x="135" y="394"/>
                    <a:pt x="115" y="418"/>
                    <a:pt x="96" y="432"/>
                  </a:cubicBezTo>
                  <a:cubicBezTo>
                    <a:pt x="105" y="457"/>
                    <a:pt x="111" y="476"/>
                    <a:pt x="113" y="479"/>
                  </a:cubicBezTo>
                  <a:cubicBezTo>
                    <a:pt x="115" y="483"/>
                    <a:pt x="113" y="494"/>
                    <a:pt x="110" y="508"/>
                  </a:cubicBezTo>
                  <a:cubicBezTo>
                    <a:pt x="131" y="510"/>
                    <a:pt x="144" y="493"/>
                    <a:pt x="146" y="518"/>
                  </a:cubicBezTo>
                  <a:cubicBezTo>
                    <a:pt x="149" y="541"/>
                    <a:pt x="130" y="595"/>
                    <a:pt x="119" y="624"/>
                  </a:cubicBezTo>
                  <a:cubicBezTo>
                    <a:pt x="132" y="622"/>
                    <a:pt x="144" y="617"/>
                    <a:pt x="144" y="617"/>
                  </a:cubicBezTo>
                  <a:lnTo>
                    <a:pt x="183" y="528"/>
                  </a:lnTo>
                  <a:lnTo>
                    <a:pt x="174" y="451"/>
                  </a:lnTo>
                  <a:cubicBezTo>
                    <a:pt x="174" y="451"/>
                    <a:pt x="164" y="450"/>
                    <a:pt x="153" y="344"/>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5"/>
            <p:cNvSpPr/>
            <p:nvPr/>
          </p:nvSpPr>
          <p:spPr bwMode="auto">
            <a:xfrm>
              <a:off x="4016376" y="2290763"/>
              <a:ext cx="477838" cy="407987"/>
            </a:xfrm>
            <a:custGeom>
              <a:avLst/>
              <a:gdLst>
                <a:gd name="T0" fmla="*/ 287 w 332"/>
                <a:gd name="T1" fmla="*/ 4 h 284"/>
                <a:gd name="T2" fmla="*/ 280 w 332"/>
                <a:gd name="T3" fmla="*/ 0 h 284"/>
                <a:gd name="T4" fmla="*/ 273 w 332"/>
                <a:gd name="T5" fmla="*/ 29 h 284"/>
                <a:gd name="T6" fmla="*/ 281 w 332"/>
                <a:gd name="T7" fmla="*/ 98 h 284"/>
                <a:gd name="T8" fmla="*/ 272 w 332"/>
                <a:gd name="T9" fmla="*/ 163 h 284"/>
                <a:gd name="T10" fmla="*/ 93 w 332"/>
                <a:gd name="T11" fmla="*/ 249 h 284"/>
                <a:gd name="T12" fmla="*/ 57 w 332"/>
                <a:gd name="T13" fmla="*/ 249 h 284"/>
                <a:gd name="T14" fmla="*/ 0 w 332"/>
                <a:gd name="T15" fmla="*/ 284 h 284"/>
                <a:gd name="T16" fmla="*/ 12 w 332"/>
                <a:gd name="T17" fmla="*/ 282 h 284"/>
                <a:gd name="T18" fmla="*/ 29 w 332"/>
                <a:gd name="T19" fmla="*/ 275 h 284"/>
                <a:gd name="T20" fmla="*/ 120 w 332"/>
                <a:gd name="T21" fmla="*/ 256 h 284"/>
                <a:gd name="T22" fmla="*/ 313 w 332"/>
                <a:gd name="T23" fmla="*/ 174 h 284"/>
                <a:gd name="T24" fmla="*/ 287 w 332"/>
                <a:gd name="T25" fmla="*/ 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284">
                  <a:moveTo>
                    <a:pt x="287" y="4"/>
                  </a:moveTo>
                  <a:lnTo>
                    <a:pt x="280" y="0"/>
                  </a:lnTo>
                  <a:cubicBezTo>
                    <a:pt x="279" y="4"/>
                    <a:pt x="276" y="15"/>
                    <a:pt x="273" y="29"/>
                  </a:cubicBezTo>
                  <a:cubicBezTo>
                    <a:pt x="279" y="54"/>
                    <a:pt x="285" y="85"/>
                    <a:pt x="281" y="98"/>
                  </a:cubicBezTo>
                  <a:cubicBezTo>
                    <a:pt x="274" y="122"/>
                    <a:pt x="284" y="156"/>
                    <a:pt x="272" y="163"/>
                  </a:cubicBezTo>
                  <a:cubicBezTo>
                    <a:pt x="259" y="170"/>
                    <a:pt x="143" y="244"/>
                    <a:pt x="93" y="249"/>
                  </a:cubicBezTo>
                  <a:cubicBezTo>
                    <a:pt x="93" y="249"/>
                    <a:pt x="71" y="239"/>
                    <a:pt x="57" y="249"/>
                  </a:cubicBezTo>
                  <a:cubicBezTo>
                    <a:pt x="43" y="258"/>
                    <a:pt x="24" y="269"/>
                    <a:pt x="0" y="284"/>
                  </a:cubicBezTo>
                  <a:cubicBezTo>
                    <a:pt x="5" y="283"/>
                    <a:pt x="9" y="283"/>
                    <a:pt x="12" y="282"/>
                  </a:cubicBezTo>
                  <a:lnTo>
                    <a:pt x="29" y="275"/>
                  </a:lnTo>
                  <a:cubicBezTo>
                    <a:pt x="29" y="275"/>
                    <a:pt x="47" y="268"/>
                    <a:pt x="120" y="256"/>
                  </a:cubicBezTo>
                  <a:cubicBezTo>
                    <a:pt x="193" y="244"/>
                    <a:pt x="293" y="179"/>
                    <a:pt x="313" y="174"/>
                  </a:cubicBezTo>
                  <a:cubicBezTo>
                    <a:pt x="332" y="170"/>
                    <a:pt x="312" y="37"/>
                    <a:pt x="287" y="4"/>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6"/>
            <p:cNvSpPr/>
            <p:nvPr/>
          </p:nvSpPr>
          <p:spPr bwMode="auto">
            <a:xfrm>
              <a:off x="4598988" y="3236913"/>
              <a:ext cx="282575" cy="1066800"/>
            </a:xfrm>
            <a:custGeom>
              <a:avLst/>
              <a:gdLst>
                <a:gd name="T0" fmla="*/ 0 w 196"/>
                <a:gd name="T1" fmla="*/ 701 h 742"/>
                <a:gd name="T2" fmla="*/ 13 w 196"/>
                <a:gd name="T3" fmla="*/ 628 h 742"/>
                <a:gd name="T4" fmla="*/ 47 w 196"/>
                <a:gd name="T5" fmla="*/ 523 h 742"/>
                <a:gd name="T6" fmla="*/ 76 w 196"/>
                <a:gd name="T7" fmla="*/ 211 h 742"/>
                <a:gd name="T8" fmla="*/ 39 w 196"/>
                <a:gd name="T9" fmla="*/ 94 h 742"/>
                <a:gd name="T10" fmla="*/ 88 w 196"/>
                <a:gd name="T11" fmla="*/ 1 h 742"/>
                <a:gd name="T12" fmla="*/ 164 w 196"/>
                <a:gd name="T13" fmla="*/ 75 h 742"/>
                <a:gd name="T14" fmla="*/ 173 w 196"/>
                <a:gd name="T15" fmla="*/ 163 h 742"/>
                <a:gd name="T16" fmla="*/ 184 w 196"/>
                <a:gd name="T17" fmla="*/ 319 h 742"/>
                <a:gd name="T18" fmla="*/ 107 w 196"/>
                <a:gd name="T19" fmla="*/ 515 h 742"/>
                <a:gd name="T20" fmla="*/ 108 w 196"/>
                <a:gd name="T21" fmla="*/ 583 h 742"/>
                <a:gd name="T22" fmla="*/ 94 w 196"/>
                <a:gd name="T23" fmla="*/ 643 h 742"/>
                <a:gd name="T24" fmla="*/ 78 w 196"/>
                <a:gd name="T25" fmla="*/ 695 h 742"/>
                <a:gd name="T26" fmla="*/ 0 w 196"/>
                <a:gd name="T27" fmla="*/ 701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742">
                  <a:moveTo>
                    <a:pt x="0" y="701"/>
                  </a:moveTo>
                  <a:cubicBezTo>
                    <a:pt x="0" y="701"/>
                    <a:pt x="7" y="651"/>
                    <a:pt x="13" y="628"/>
                  </a:cubicBezTo>
                  <a:cubicBezTo>
                    <a:pt x="19" y="606"/>
                    <a:pt x="34" y="533"/>
                    <a:pt x="47" y="523"/>
                  </a:cubicBezTo>
                  <a:cubicBezTo>
                    <a:pt x="47" y="523"/>
                    <a:pt x="72" y="324"/>
                    <a:pt x="76" y="211"/>
                  </a:cubicBezTo>
                  <a:cubicBezTo>
                    <a:pt x="76" y="211"/>
                    <a:pt x="35" y="165"/>
                    <a:pt x="39" y="94"/>
                  </a:cubicBezTo>
                  <a:cubicBezTo>
                    <a:pt x="44" y="23"/>
                    <a:pt x="84" y="0"/>
                    <a:pt x="88" y="1"/>
                  </a:cubicBezTo>
                  <a:cubicBezTo>
                    <a:pt x="91" y="2"/>
                    <a:pt x="164" y="75"/>
                    <a:pt x="164" y="75"/>
                  </a:cubicBezTo>
                  <a:cubicBezTo>
                    <a:pt x="164" y="75"/>
                    <a:pt x="176" y="156"/>
                    <a:pt x="173" y="163"/>
                  </a:cubicBezTo>
                  <a:cubicBezTo>
                    <a:pt x="171" y="170"/>
                    <a:pt x="196" y="264"/>
                    <a:pt x="184" y="319"/>
                  </a:cubicBezTo>
                  <a:cubicBezTo>
                    <a:pt x="172" y="374"/>
                    <a:pt x="121" y="453"/>
                    <a:pt x="107" y="515"/>
                  </a:cubicBezTo>
                  <a:cubicBezTo>
                    <a:pt x="107" y="515"/>
                    <a:pt x="110" y="578"/>
                    <a:pt x="108" y="583"/>
                  </a:cubicBezTo>
                  <a:cubicBezTo>
                    <a:pt x="106" y="588"/>
                    <a:pt x="92" y="637"/>
                    <a:pt x="94" y="643"/>
                  </a:cubicBezTo>
                  <a:cubicBezTo>
                    <a:pt x="95" y="648"/>
                    <a:pt x="86" y="685"/>
                    <a:pt x="78" y="695"/>
                  </a:cubicBezTo>
                  <a:cubicBezTo>
                    <a:pt x="70" y="704"/>
                    <a:pt x="25" y="742"/>
                    <a:pt x="0" y="701"/>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7"/>
            <p:cNvSpPr/>
            <p:nvPr/>
          </p:nvSpPr>
          <p:spPr bwMode="auto">
            <a:xfrm>
              <a:off x="4611688" y="3236913"/>
              <a:ext cx="269875" cy="1055687"/>
            </a:xfrm>
            <a:custGeom>
              <a:avLst/>
              <a:gdLst>
                <a:gd name="T0" fmla="*/ 165 w 188"/>
                <a:gd name="T1" fmla="*/ 163 h 734"/>
                <a:gd name="T2" fmla="*/ 156 w 188"/>
                <a:gd name="T3" fmla="*/ 75 h 734"/>
                <a:gd name="T4" fmla="*/ 80 w 188"/>
                <a:gd name="T5" fmla="*/ 1 h 734"/>
                <a:gd name="T6" fmla="*/ 31 w 188"/>
                <a:gd name="T7" fmla="*/ 94 h 734"/>
                <a:gd name="T8" fmla="*/ 68 w 188"/>
                <a:gd name="T9" fmla="*/ 211 h 734"/>
                <a:gd name="T10" fmla="*/ 66 w 188"/>
                <a:gd name="T11" fmla="*/ 241 h 734"/>
                <a:gd name="T12" fmla="*/ 125 w 188"/>
                <a:gd name="T13" fmla="*/ 235 h 734"/>
                <a:gd name="T14" fmla="*/ 144 w 188"/>
                <a:gd name="T15" fmla="*/ 225 h 734"/>
                <a:gd name="T16" fmla="*/ 131 w 188"/>
                <a:gd name="T17" fmla="*/ 361 h 734"/>
                <a:gd name="T18" fmla="*/ 69 w 188"/>
                <a:gd name="T19" fmla="*/ 545 h 734"/>
                <a:gd name="T20" fmla="*/ 56 w 188"/>
                <a:gd name="T21" fmla="*/ 513 h 734"/>
                <a:gd name="T22" fmla="*/ 77 w 188"/>
                <a:gd name="T23" fmla="*/ 361 h 734"/>
                <a:gd name="T24" fmla="*/ 42 w 188"/>
                <a:gd name="T25" fmla="*/ 503 h 734"/>
                <a:gd name="T26" fmla="*/ 39 w 188"/>
                <a:gd name="T27" fmla="*/ 524 h 734"/>
                <a:gd name="T28" fmla="*/ 30 w 188"/>
                <a:gd name="T29" fmla="*/ 538 h 734"/>
                <a:gd name="T30" fmla="*/ 25 w 188"/>
                <a:gd name="T31" fmla="*/ 641 h 734"/>
                <a:gd name="T32" fmla="*/ 0 w 188"/>
                <a:gd name="T33" fmla="*/ 712 h 734"/>
                <a:gd name="T34" fmla="*/ 70 w 188"/>
                <a:gd name="T35" fmla="*/ 695 h 734"/>
                <a:gd name="T36" fmla="*/ 86 w 188"/>
                <a:gd name="T37" fmla="*/ 643 h 734"/>
                <a:gd name="T38" fmla="*/ 100 w 188"/>
                <a:gd name="T39" fmla="*/ 583 h 734"/>
                <a:gd name="T40" fmla="*/ 99 w 188"/>
                <a:gd name="T41" fmla="*/ 515 h 734"/>
                <a:gd name="T42" fmla="*/ 176 w 188"/>
                <a:gd name="T43" fmla="*/ 319 h 734"/>
                <a:gd name="T44" fmla="*/ 165 w 188"/>
                <a:gd name="T45" fmla="*/ 163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8" h="734">
                  <a:moveTo>
                    <a:pt x="165" y="163"/>
                  </a:moveTo>
                  <a:cubicBezTo>
                    <a:pt x="168" y="156"/>
                    <a:pt x="156" y="75"/>
                    <a:pt x="156" y="75"/>
                  </a:cubicBezTo>
                  <a:cubicBezTo>
                    <a:pt x="156" y="75"/>
                    <a:pt x="83" y="2"/>
                    <a:pt x="80" y="1"/>
                  </a:cubicBezTo>
                  <a:cubicBezTo>
                    <a:pt x="76" y="0"/>
                    <a:pt x="36" y="23"/>
                    <a:pt x="31" y="94"/>
                  </a:cubicBezTo>
                  <a:cubicBezTo>
                    <a:pt x="27" y="165"/>
                    <a:pt x="68" y="211"/>
                    <a:pt x="68" y="211"/>
                  </a:cubicBezTo>
                  <a:cubicBezTo>
                    <a:pt x="68" y="220"/>
                    <a:pt x="67" y="230"/>
                    <a:pt x="66" y="241"/>
                  </a:cubicBezTo>
                  <a:cubicBezTo>
                    <a:pt x="80" y="248"/>
                    <a:pt x="104" y="255"/>
                    <a:pt x="125" y="235"/>
                  </a:cubicBezTo>
                  <a:cubicBezTo>
                    <a:pt x="125" y="235"/>
                    <a:pt x="142" y="214"/>
                    <a:pt x="144" y="225"/>
                  </a:cubicBezTo>
                  <a:cubicBezTo>
                    <a:pt x="146" y="235"/>
                    <a:pt x="164" y="305"/>
                    <a:pt x="131" y="361"/>
                  </a:cubicBezTo>
                  <a:cubicBezTo>
                    <a:pt x="98" y="416"/>
                    <a:pt x="72" y="534"/>
                    <a:pt x="69" y="545"/>
                  </a:cubicBezTo>
                  <a:cubicBezTo>
                    <a:pt x="67" y="555"/>
                    <a:pt x="42" y="555"/>
                    <a:pt x="56" y="513"/>
                  </a:cubicBezTo>
                  <a:cubicBezTo>
                    <a:pt x="69" y="471"/>
                    <a:pt x="77" y="361"/>
                    <a:pt x="77" y="361"/>
                  </a:cubicBezTo>
                  <a:cubicBezTo>
                    <a:pt x="77" y="361"/>
                    <a:pt x="56" y="468"/>
                    <a:pt x="42" y="503"/>
                  </a:cubicBezTo>
                  <a:cubicBezTo>
                    <a:pt x="40" y="516"/>
                    <a:pt x="39" y="524"/>
                    <a:pt x="39" y="524"/>
                  </a:cubicBezTo>
                  <a:cubicBezTo>
                    <a:pt x="36" y="526"/>
                    <a:pt x="33" y="531"/>
                    <a:pt x="30" y="538"/>
                  </a:cubicBezTo>
                  <a:cubicBezTo>
                    <a:pt x="31" y="568"/>
                    <a:pt x="35" y="616"/>
                    <a:pt x="25" y="641"/>
                  </a:cubicBezTo>
                  <a:cubicBezTo>
                    <a:pt x="13" y="667"/>
                    <a:pt x="4" y="697"/>
                    <a:pt x="0" y="712"/>
                  </a:cubicBezTo>
                  <a:cubicBezTo>
                    <a:pt x="26" y="734"/>
                    <a:pt x="63" y="703"/>
                    <a:pt x="70" y="695"/>
                  </a:cubicBezTo>
                  <a:cubicBezTo>
                    <a:pt x="78" y="685"/>
                    <a:pt x="87" y="648"/>
                    <a:pt x="86" y="643"/>
                  </a:cubicBezTo>
                  <a:cubicBezTo>
                    <a:pt x="84" y="637"/>
                    <a:pt x="98" y="588"/>
                    <a:pt x="100" y="583"/>
                  </a:cubicBezTo>
                  <a:cubicBezTo>
                    <a:pt x="102" y="578"/>
                    <a:pt x="99" y="515"/>
                    <a:pt x="99" y="515"/>
                  </a:cubicBezTo>
                  <a:cubicBezTo>
                    <a:pt x="113" y="453"/>
                    <a:pt x="164" y="374"/>
                    <a:pt x="176" y="319"/>
                  </a:cubicBezTo>
                  <a:cubicBezTo>
                    <a:pt x="188" y="264"/>
                    <a:pt x="163" y="170"/>
                    <a:pt x="165" y="163"/>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98"/>
            <p:cNvSpPr/>
            <p:nvPr/>
          </p:nvSpPr>
          <p:spPr bwMode="auto">
            <a:xfrm>
              <a:off x="4343401" y="2386013"/>
              <a:ext cx="590550" cy="1028700"/>
            </a:xfrm>
            <a:custGeom>
              <a:avLst/>
              <a:gdLst>
                <a:gd name="T0" fmla="*/ 23 w 410"/>
                <a:gd name="T1" fmla="*/ 696 h 715"/>
                <a:gd name="T2" fmla="*/ 365 w 410"/>
                <a:gd name="T3" fmla="*/ 699 h 715"/>
                <a:gd name="T4" fmla="*/ 381 w 410"/>
                <a:gd name="T5" fmla="*/ 519 h 715"/>
                <a:gd name="T6" fmla="*/ 404 w 410"/>
                <a:gd name="T7" fmla="*/ 333 h 715"/>
                <a:gd name="T8" fmla="*/ 390 w 410"/>
                <a:gd name="T9" fmla="*/ 218 h 715"/>
                <a:gd name="T10" fmla="*/ 357 w 410"/>
                <a:gd name="T11" fmla="*/ 137 h 715"/>
                <a:gd name="T12" fmla="*/ 339 w 410"/>
                <a:gd name="T13" fmla="*/ 85 h 715"/>
                <a:gd name="T14" fmla="*/ 345 w 410"/>
                <a:gd name="T15" fmla="*/ 41 h 715"/>
                <a:gd name="T16" fmla="*/ 139 w 410"/>
                <a:gd name="T17" fmla="*/ 15 h 715"/>
                <a:gd name="T18" fmla="*/ 70 w 410"/>
                <a:gd name="T19" fmla="*/ 31 h 715"/>
                <a:gd name="T20" fmla="*/ 53 w 410"/>
                <a:gd name="T21" fmla="*/ 161 h 715"/>
                <a:gd name="T22" fmla="*/ 23 w 410"/>
                <a:gd name="T23" fmla="*/ 696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0" h="715">
                  <a:moveTo>
                    <a:pt x="23" y="696"/>
                  </a:moveTo>
                  <a:cubicBezTo>
                    <a:pt x="23" y="696"/>
                    <a:pt x="319" y="715"/>
                    <a:pt x="365" y="699"/>
                  </a:cubicBezTo>
                  <a:cubicBezTo>
                    <a:pt x="365" y="699"/>
                    <a:pt x="376" y="543"/>
                    <a:pt x="381" y="519"/>
                  </a:cubicBezTo>
                  <a:cubicBezTo>
                    <a:pt x="385" y="496"/>
                    <a:pt x="398" y="359"/>
                    <a:pt x="404" y="333"/>
                  </a:cubicBezTo>
                  <a:cubicBezTo>
                    <a:pt x="410" y="307"/>
                    <a:pt x="404" y="237"/>
                    <a:pt x="390" y="218"/>
                  </a:cubicBezTo>
                  <a:cubicBezTo>
                    <a:pt x="376" y="198"/>
                    <a:pt x="366" y="183"/>
                    <a:pt x="357" y="137"/>
                  </a:cubicBezTo>
                  <a:cubicBezTo>
                    <a:pt x="354" y="122"/>
                    <a:pt x="339" y="85"/>
                    <a:pt x="339" y="85"/>
                  </a:cubicBezTo>
                  <a:cubicBezTo>
                    <a:pt x="339" y="85"/>
                    <a:pt x="338" y="53"/>
                    <a:pt x="345" y="41"/>
                  </a:cubicBezTo>
                  <a:cubicBezTo>
                    <a:pt x="345" y="41"/>
                    <a:pt x="230" y="0"/>
                    <a:pt x="139" y="15"/>
                  </a:cubicBezTo>
                  <a:cubicBezTo>
                    <a:pt x="68" y="26"/>
                    <a:pt x="70" y="31"/>
                    <a:pt x="70" y="31"/>
                  </a:cubicBezTo>
                  <a:cubicBezTo>
                    <a:pt x="70" y="31"/>
                    <a:pt x="72" y="136"/>
                    <a:pt x="53" y="161"/>
                  </a:cubicBezTo>
                  <a:cubicBezTo>
                    <a:pt x="34" y="186"/>
                    <a:pt x="0" y="312"/>
                    <a:pt x="23" y="696"/>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9"/>
            <p:cNvSpPr/>
            <p:nvPr/>
          </p:nvSpPr>
          <p:spPr bwMode="auto">
            <a:xfrm>
              <a:off x="4478338" y="3157538"/>
              <a:ext cx="11113" cy="3175"/>
            </a:xfrm>
            <a:custGeom>
              <a:avLst/>
              <a:gdLst>
                <a:gd name="T0" fmla="*/ 8 w 8"/>
                <a:gd name="T1" fmla="*/ 0 h 2"/>
                <a:gd name="T2" fmla="*/ 0 w 8"/>
                <a:gd name="T3" fmla="*/ 2 h 2"/>
                <a:gd name="T4" fmla="*/ 8 w 8"/>
                <a:gd name="T5" fmla="*/ 0 h 2"/>
              </a:gdLst>
              <a:ahLst/>
              <a:cxnLst>
                <a:cxn ang="0">
                  <a:pos x="T0" y="T1"/>
                </a:cxn>
                <a:cxn ang="0">
                  <a:pos x="T2" y="T3"/>
                </a:cxn>
                <a:cxn ang="0">
                  <a:pos x="T4" y="T5"/>
                </a:cxn>
              </a:cxnLst>
              <a:rect l="0" t="0" r="r" b="b"/>
              <a:pathLst>
                <a:path w="8" h="2">
                  <a:moveTo>
                    <a:pt x="8" y="0"/>
                  </a:moveTo>
                  <a:cubicBezTo>
                    <a:pt x="5" y="0"/>
                    <a:pt x="2" y="1"/>
                    <a:pt x="0" y="2"/>
                  </a:cubicBezTo>
                  <a:cubicBezTo>
                    <a:pt x="0" y="2"/>
                    <a:pt x="3" y="1"/>
                    <a:pt x="8" y="0"/>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0"/>
            <p:cNvSpPr/>
            <p:nvPr/>
          </p:nvSpPr>
          <p:spPr bwMode="auto">
            <a:xfrm>
              <a:off x="4478338" y="3160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1"/>
            <p:cNvSpPr/>
            <p:nvPr/>
          </p:nvSpPr>
          <p:spPr bwMode="auto">
            <a:xfrm>
              <a:off x="4456113" y="2420938"/>
              <a:ext cx="477838" cy="979487"/>
            </a:xfrm>
            <a:custGeom>
              <a:avLst/>
              <a:gdLst>
                <a:gd name="T0" fmla="*/ 203 w 332"/>
                <a:gd name="T1" fmla="*/ 681 h 681"/>
                <a:gd name="T2" fmla="*/ 287 w 332"/>
                <a:gd name="T3" fmla="*/ 675 h 681"/>
                <a:gd name="T4" fmla="*/ 303 w 332"/>
                <a:gd name="T5" fmla="*/ 496 h 681"/>
                <a:gd name="T6" fmla="*/ 326 w 332"/>
                <a:gd name="T7" fmla="*/ 309 h 681"/>
                <a:gd name="T8" fmla="*/ 312 w 332"/>
                <a:gd name="T9" fmla="*/ 194 h 681"/>
                <a:gd name="T10" fmla="*/ 279 w 332"/>
                <a:gd name="T11" fmla="*/ 113 h 681"/>
                <a:gd name="T12" fmla="*/ 261 w 332"/>
                <a:gd name="T13" fmla="*/ 61 h 681"/>
                <a:gd name="T14" fmla="*/ 267 w 332"/>
                <a:gd name="T15" fmla="*/ 17 h 681"/>
                <a:gd name="T16" fmla="*/ 205 w 332"/>
                <a:gd name="T17" fmla="*/ 0 h 681"/>
                <a:gd name="T18" fmla="*/ 183 w 332"/>
                <a:gd name="T19" fmla="*/ 60 h 681"/>
                <a:gd name="T20" fmla="*/ 44 w 332"/>
                <a:gd name="T21" fmla="*/ 80 h 681"/>
                <a:gd name="T22" fmla="*/ 194 w 332"/>
                <a:gd name="T23" fmla="*/ 80 h 681"/>
                <a:gd name="T24" fmla="*/ 212 w 332"/>
                <a:gd name="T25" fmla="*/ 121 h 681"/>
                <a:gd name="T26" fmla="*/ 100 w 332"/>
                <a:gd name="T27" fmla="*/ 135 h 681"/>
                <a:gd name="T28" fmla="*/ 212 w 332"/>
                <a:gd name="T29" fmla="*/ 158 h 681"/>
                <a:gd name="T30" fmla="*/ 233 w 332"/>
                <a:gd name="T31" fmla="*/ 207 h 681"/>
                <a:gd name="T32" fmla="*/ 143 w 332"/>
                <a:gd name="T33" fmla="*/ 193 h 681"/>
                <a:gd name="T34" fmla="*/ 212 w 332"/>
                <a:gd name="T35" fmla="*/ 255 h 681"/>
                <a:gd name="T36" fmla="*/ 0 w 332"/>
                <a:gd name="T37" fmla="*/ 266 h 681"/>
                <a:gd name="T38" fmla="*/ 233 w 332"/>
                <a:gd name="T39" fmla="*/ 288 h 681"/>
                <a:gd name="T40" fmla="*/ 106 w 332"/>
                <a:gd name="T41" fmla="*/ 320 h 681"/>
                <a:gd name="T42" fmla="*/ 212 w 332"/>
                <a:gd name="T43" fmla="*/ 320 h 681"/>
                <a:gd name="T44" fmla="*/ 212 w 332"/>
                <a:gd name="T45" fmla="*/ 394 h 681"/>
                <a:gd name="T46" fmla="*/ 48 w 332"/>
                <a:gd name="T47" fmla="*/ 435 h 681"/>
                <a:gd name="T48" fmla="*/ 212 w 332"/>
                <a:gd name="T49" fmla="*/ 453 h 681"/>
                <a:gd name="T50" fmla="*/ 165 w 332"/>
                <a:gd name="T51" fmla="*/ 491 h 681"/>
                <a:gd name="T52" fmla="*/ 24 w 332"/>
                <a:gd name="T53" fmla="*/ 512 h 681"/>
                <a:gd name="T54" fmla="*/ 194 w 332"/>
                <a:gd name="T55" fmla="*/ 514 h 681"/>
                <a:gd name="T56" fmla="*/ 88 w 332"/>
                <a:gd name="T57" fmla="*/ 557 h 681"/>
                <a:gd name="T58" fmla="*/ 233 w 332"/>
                <a:gd name="T59" fmla="*/ 514 h 681"/>
                <a:gd name="T60" fmla="*/ 233 w 332"/>
                <a:gd name="T61" fmla="*/ 568 h 681"/>
                <a:gd name="T62" fmla="*/ 0 w 332"/>
                <a:gd name="T63" fmla="*/ 642 h 681"/>
                <a:gd name="T64" fmla="*/ 205 w 332"/>
                <a:gd name="T65" fmla="*/ 619 h 681"/>
                <a:gd name="T66" fmla="*/ 203 w 332"/>
                <a:gd name="T6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2" h="681">
                  <a:moveTo>
                    <a:pt x="203" y="681"/>
                  </a:moveTo>
                  <a:cubicBezTo>
                    <a:pt x="242" y="681"/>
                    <a:pt x="274" y="680"/>
                    <a:pt x="287" y="675"/>
                  </a:cubicBezTo>
                  <a:cubicBezTo>
                    <a:pt x="287" y="675"/>
                    <a:pt x="298" y="519"/>
                    <a:pt x="303" y="496"/>
                  </a:cubicBezTo>
                  <a:cubicBezTo>
                    <a:pt x="307" y="472"/>
                    <a:pt x="320" y="335"/>
                    <a:pt x="326" y="309"/>
                  </a:cubicBezTo>
                  <a:cubicBezTo>
                    <a:pt x="332" y="283"/>
                    <a:pt x="326" y="213"/>
                    <a:pt x="312" y="194"/>
                  </a:cubicBezTo>
                  <a:cubicBezTo>
                    <a:pt x="298" y="174"/>
                    <a:pt x="288" y="159"/>
                    <a:pt x="279" y="113"/>
                  </a:cubicBezTo>
                  <a:cubicBezTo>
                    <a:pt x="276" y="98"/>
                    <a:pt x="261" y="61"/>
                    <a:pt x="261" y="61"/>
                  </a:cubicBezTo>
                  <a:cubicBezTo>
                    <a:pt x="261" y="61"/>
                    <a:pt x="260" y="29"/>
                    <a:pt x="267" y="17"/>
                  </a:cubicBezTo>
                  <a:cubicBezTo>
                    <a:pt x="267" y="17"/>
                    <a:pt x="242" y="8"/>
                    <a:pt x="205" y="0"/>
                  </a:cubicBezTo>
                  <a:cubicBezTo>
                    <a:pt x="179" y="21"/>
                    <a:pt x="183" y="60"/>
                    <a:pt x="183" y="60"/>
                  </a:cubicBezTo>
                  <a:cubicBezTo>
                    <a:pt x="104" y="59"/>
                    <a:pt x="44" y="80"/>
                    <a:pt x="44" y="80"/>
                  </a:cubicBezTo>
                  <a:cubicBezTo>
                    <a:pt x="100" y="69"/>
                    <a:pt x="194" y="80"/>
                    <a:pt x="194" y="80"/>
                  </a:cubicBezTo>
                  <a:lnTo>
                    <a:pt x="212" y="121"/>
                  </a:lnTo>
                  <a:cubicBezTo>
                    <a:pt x="174" y="122"/>
                    <a:pt x="100" y="135"/>
                    <a:pt x="100" y="135"/>
                  </a:cubicBezTo>
                  <a:cubicBezTo>
                    <a:pt x="160" y="135"/>
                    <a:pt x="227" y="152"/>
                    <a:pt x="212" y="158"/>
                  </a:cubicBezTo>
                  <a:cubicBezTo>
                    <a:pt x="197" y="164"/>
                    <a:pt x="233" y="207"/>
                    <a:pt x="233" y="207"/>
                  </a:cubicBezTo>
                  <a:cubicBezTo>
                    <a:pt x="187" y="182"/>
                    <a:pt x="143" y="193"/>
                    <a:pt x="143" y="193"/>
                  </a:cubicBezTo>
                  <a:cubicBezTo>
                    <a:pt x="200" y="186"/>
                    <a:pt x="212" y="255"/>
                    <a:pt x="212" y="255"/>
                  </a:cubicBezTo>
                  <a:cubicBezTo>
                    <a:pt x="97" y="226"/>
                    <a:pt x="0" y="266"/>
                    <a:pt x="0" y="266"/>
                  </a:cubicBezTo>
                  <a:cubicBezTo>
                    <a:pt x="171" y="240"/>
                    <a:pt x="233" y="288"/>
                    <a:pt x="233" y="288"/>
                  </a:cubicBezTo>
                  <a:cubicBezTo>
                    <a:pt x="200" y="290"/>
                    <a:pt x="106" y="320"/>
                    <a:pt x="106" y="320"/>
                  </a:cubicBezTo>
                  <a:cubicBezTo>
                    <a:pt x="170" y="306"/>
                    <a:pt x="212" y="320"/>
                    <a:pt x="212" y="320"/>
                  </a:cubicBezTo>
                  <a:cubicBezTo>
                    <a:pt x="212" y="320"/>
                    <a:pt x="227" y="366"/>
                    <a:pt x="212" y="394"/>
                  </a:cubicBezTo>
                  <a:cubicBezTo>
                    <a:pt x="197" y="422"/>
                    <a:pt x="48" y="435"/>
                    <a:pt x="48" y="435"/>
                  </a:cubicBezTo>
                  <a:cubicBezTo>
                    <a:pt x="174" y="430"/>
                    <a:pt x="190" y="426"/>
                    <a:pt x="212" y="453"/>
                  </a:cubicBezTo>
                  <a:cubicBezTo>
                    <a:pt x="234" y="480"/>
                    <a:pt x="165" y="491"/>
                    <a:pt x="165" y="491"/>
                  </a:cubicBezTo>
                  <a:cubicBezTo>
                    <a:pt x="84" y="498"/>
                    <a:pt x="40" y="507"/>
                    <a:pt x="24" y="512"/>
                  </a:cubicBezTo>
                  <a:cubicBezTo>
                    <a:pt x="69" y="502"/>
                    <a:pt x="194" y="514"/>
                    <a:pt x="194" y="514"/>
                  </a:cubicBezTo>
                  <a:cubicBezTo>
                    <a:pt x="174" y="531"/>
                    <a:pt x="88" y="557"/>
                    <a:pt x="88" y="557"/>
                  </a:cubicBezTo>
                  <a:cubicBezTo>
                    <a:pt x="173" y="548"/>
                    <a:pt x="233" y="514"/>
                    <a:pt x="233" y="514"/>
                  </a:cubicBezTo>
                  <a:lnTo>
                    <a:pt x="233" y="568"/>
                  </a:lnTo>
                  <a:cubicBezTo>
                    <a:pt x="209" y="605"/>
                    <a:pt x="0" y="642"/>
                    <a:pt x="0" y="642"/>
                  </a:cubicBezTo>
                  <a:cubicBezTo>
                    <a:pt x="43" y="634"/>
                    <a:pt x="205" y="619"/>
                    <a:pt x="205" y="619"/>
                  </a:cubicBezTo>
                  <a:cubicBezTo>
                    <a:pt x="194" y="633"/>
                    <a:pt x="200" y="663"/>
                    <a:pt x="203" y="681"/>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2"/>
            <p:cNvSpPr/>
            <p:nvPr/>
          </p:nvSpPr>
          <p:spPr bwMode="auto">
            <a:xfrm>
              <a:off x="4525963" y="1730375"/>
              <a:ext cx="265113" cy="481012"/>
            </a:xfrm>
            <a:custGeom>
              <a:avLst/>
              <a:gdLst>
                <a:gd name="T0" fmla="*/ 21 w 184"/>
                <a:gd name="T1" fmla="*/ 334 h 334"/>
                <a:gd name="T2" fmla="*/ 156 w 184"/>
                <a:gd name="T3" fmla="*/ 190 h 334"/>
                <a:gd name="T4" fmla="*/ 184 w 184"/>
                <a:gd name="T5" fmla="*/ 114 h 334"/>
                <a:gd name="T6" fmla="*/ 134 w 184"/>
                <a:gd name="T7" fmla="*/ 0 h 334"/>
                <a:gd name="T8" fmla="*/ 58 w 184"/>
                <a:gd name="T9" fmla="*/ 93 h 334"/>
                <a:gd name="T10" fmla="*/ 45 w 184"/>
                <a:gd name="T11" fmla="*/ 159 h 334"/>
                <a:gd name="T12" fmla="*/ 4 w 184"/>
                <a:gd name="T13" fmla="*/ 247 h 334"/>
                <a:gd name="T14" fmla="*/ 21 w 184"/>
                <a:gd name="T15" fmla="*/ 334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334">
                  <a:moveTo>
                    <a:pt x="21" y="334"/>
                  </a:moveTo>
                  <a:cubicBezTo>
                    <a:pt x="21" y="334"/>
                    <a:pt x="152" y="201"/>
                    <a:pt x="156" y="190"/>
                  </a:cubicBezTo>
                  <a:cubicBezTo>
                    <a:pt x="159" y="178"/>
                    <a:pt x="184" y="114"/>
                    <a:pt x="184" y="114"/>
                  </a:cubicBezTo>
                  <a:lnTo>
                    <a:pt x="134" y="0"/>
                  </a:lnTo>
                  <a:lnTo>
                    <a:pt x="58" y="93"/>
                  </a:lnTo>
                  <a:cubicBezTo>
                    <a:pt x="58" y="93"/>
                    <a:pt x="49" y="151"/>
                    <a:pt x="45" y="159"/>
                  </a:cubicBezTo>
                  <a:cubicBezTo>
                    <a:pt x="42" y="168"/>
                    <a:pt x="0" y="232"/>
                    <a:pt x="4" y="247"/>
                  </a:cubicBezTo>
                  <a:cubicBezTo>
                    <a:pt x="8" y="263"/>
                    <a:pt x="21" y="334"/>
                    <a:pt x="21" y="334"/>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3"/>
            <p:cNvSpPr/>
            <p:nvPr/>
          </p:nvSpPr>
          <p:spPr bwMode="auto">
            <a:xfrm>
              <a:off x="4813301" y="2060575"/>
              <a:ext cx="441325" cy="733425"/>
            </a:xfrm>
            <a:custGeom>
              <a:avLst/>
              <a:gdLst>
                <a:gd name="T0" fmla="*/ 58 w 306"/>
                <a:gd name="T1" fmla="*/ 97 h 509"/>
                <a:gd name="T2" fmla="*/ 209 w 306"/>
                <a:gd name="T3" fmla="*/ 224 h 509"/>
                <a:gd name="T4" fmla="*/ 222 w 306"/>
                <a:gd name="T5" fmla="*/ 253 h 509"/>
                <a:gd name="T6" fmla="*/ 108 w 306"/>
                <a:gd name="T7" fmla="*/ 444 h 509"/>
                <a:gd name="T8" fmla="*/ 63 w 306"/>
                <a:gd name="T9" fmla="*/ 434 h 509"/>
                <a:gd name="T10" fmla="*/ 54 w 306"/>
                <a:gd name="T11" fmla="*/ 406 h 509"/>
                <a:gd name="T12" fmla="*/ 16 w 306"/>
                <a:gd name="T13" fmla="*/ 388 h 509"/>
                <a:gd name="T14" fmla="*/ 21 w 306"/>
                <a:gd name="T15" fmla="*/ 406 h 509"/>
                <a:gd name="T16" fmla="*/ 41 w 306"/>
                <a:gd name="T17" fmla="*/ 421 h 509"/>
                <a:gd name="T18" fmla="*/ 5 w 306"/>
                <a:gd name="T19" fmla="*/ 421 h 509"/>
                <a:gd name="T20" fmla="*/ 10 w 306"/>
                <a:gd name="T21" fmla="*/ 438 h 509"/>
                <a:gd name="T22" fmla="*/ 56 w 306"/>
                <a:gd name="T23" fmla="*/ 446 h 509"/>
                <a:gd name="T24" fmla="*/ 10 w 306"/>
                <a:gd name="T25" fmla="*/ 457 h 509"/>
                <a:gd name="T26" fmla="*/ 31 w 306"/>
                <a:gd name="T27" fmla="*/ 469 h 509"/>
                <a:gd name="T28" fmla="*/ 61 w 306"/>
                <a:gd name="T29" fmla="*/ 470 h 509"/>
                <a:gd name="T30" fmla="*/ 29 w 306"/>
                <a:gd name="T31" fmla="*/ 483 h 509"/>
                <a:gd name="T32" fmla="*/ 45 w 306"/>
                <a:gd name="T33" fmla="*/ 494 h 509"/>
                <a:gd name="T34" fmla="*/ 69 w 306"/>
                <a:gd name="T35" fmla="*/ 494 h 509"/>
                <a:gd name="T36" fmla="*/ 117 w 306"/>
                <a:gd name="T37" fmla="*/ 503 h 509"/>
                <a:gd name="T38" fmla="*/ 151 w 306"/>
                <a:gd name="T39" fmla="*/ 478 h 509"/>
                <a:gd name="T40" fmla="*/ 304 w 306"/>
                <a:gd name="T41" fmla="*/ 244 h 509"/>
                <a:gd name="T42" fmla="*/ 199 w 306"/>
                <a:gd name="T43" fmla="*/ 90 h 509"/>
                <a:gd name="T44" fmla="*/ 140 w 306"/>
                <a:gd name="T45" fmla="*/ 11 h 509"/>
                <a:gd name="T46" fmla="*/ 58 w 306"/>
                <a:gd name="T47" fmla="*/ 9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509">
                  <a:moveTo>
                    <a:pt x="58" y="97"/>
                  </a:moveTo>
                  <a:cubicBezTo>
                    <a:pt x="58" y="97"/>
                    <a:pt x="196" y="195"/>
                    <a:pt x="209" y="224"/>
                  </a:cubicBezTo>
                  <a:lnTo>
                    <a:pt x="222" y="253"/>
                  </a:lnTo>
                  <a:cubicBezTo>
                    <a:pt x="222" y="253"/>
                    <a:pt x="139" y="421"/>
                    <a:pt x="108" y="444"/>
                  </a:cubicBezTo>
                  <a:cubicBezTo>
                    <a:pt x="108" y="444"/>
                    <a:pt x="71" y="453"/>
                    <a:pt x="63" y="434"/>
                  </a:cubicBezTo>
                  <a:cubicBezTo>
                    <a:pt x="63" y="434"/>
                    <a:pt x="59" y="414"/>
                    <a:pt x="54" y="406"/>
                  </a:cubicBezTo>
                  <a:cubicBezTo>
                    <a:pt x="48" y="398"/>
                    <a:pt x="24" y="384"/>
                    <a:pt x="16" y="388"/>
                  </a:cubicBezTo>
                  <a:cubicBezTo>
                    <a:pt x="8" y="393"/>
                    <a:pt x="14" y="402"/>
                    <a:pt x="21" y="406"/>
                  </a:cubicBezTo>
                  <a:cubicBezTo>
                    <a:pt x="27" y="409"/>
                    <a:pt x="41" y="421"/>
                    <a:pt x="41" y="421"/>
                  </a:cubicBezTo>
                  <a:cubicBezTo>
                    <a:pt x="41" y="421"/>
                    <a:pt x="9" y="417"/>
                    <a:pt x="5" y="421"/>
                  </a:cubicBezTo>
                  <a:cubicBezTo>
                    <a:pt x="0" y="424"/>
                    <a:pt x="2" y="436"/>
                    <a:pt x="10" y="438"/>
                  </a:cubicBezTo>
                  <a:cubicBezTo>
                    <a:pt x="18" y="440"/>
                    <a:pt x="48" y="442"/>
                    <a:pt x="56" y="446"/>
                  </a:cubicBezTo>
                  <a:cubicBezTo>
                    <a:pt x="56" y="446"/>
                    <a:pt x="9" y="453"/>
                    <a:pt x="10" y="457"/>
                  </a:cubicBezTo>
                  <a:cubicBezTo>
                    <a:pt x="11" y="462"/>
                    <a:pt x="11" y="473"/>
                    <a:pt x="31" y="469"/>
                  </a:cubicBezTo>
                  <a:cubicBezTo>
                    <a:pt x="51" y="466"/>
                    <a:pt x="61" y="470"/>
                    <a:pt x="61" y="470"/>
                  </a:cubicBezTo>
                  <a:cubicBezTo>
                    <a:pt x="61" y="470"/>
                    <a:pt x="26" y="476"/>
                    <a:pt x="29" y="483"/>
                  </a:cubicBezTo>
                  <a:cubicBezTo>
                    <a:pt x="33" y="490"/>
                    <a:pt x="37" y="495"/>
                    <a:pt x="45" y="494"/>
                  </a:cubicBezTo>
                  <a:cubicBezTo>
                    <a:pt x="53" y="493"/>
                    <a:pt x="65" y="492"/>
                    <a:pt x="69" y="494"/>
                  </a:cubicBezTo>
                  <a:cubicBezTo>
                    <a:pt x="74" y="496"/>
                    <a:pt x="88" y="509"/>
                    <a:pt x="117" y="503"/>
                  </a:cubicBezTo>
                  <a:cubicBezTo>
                    <a:pt x="147" y="498"/>
                    <a:pt x="145" y="482"/>
                    <a:pt x="151" y="478"/>
                  </a:cubicBezTo>
                  <a:cubicBezTo>
                    <a:pt x="157" y="474"/>
                    <a:pt x="303" y="288"/>
                    <a:pt x="304" y="244"/>
                  </a:cubicBezTo>
                  <a:cubicBezTo>
                    <a:pt x="306" y="200"/>
                    <a:pt x="209" y="105"/>
                    <a:pt x="199" y="90"/>
                  </a:cubicBezTo>
                  <a:cubicBezTo>
                    <a:pt x="188" y="74"/>
                    <a:pt x="170" y="22"/>
                    <a:pt x="140" y="11"/>
                  </a:cubicBezTo>
                  <a:cubicBezTo>
                    <a:pt x="111" y="0"/>
                    <a:pt x="57" y="43"/>
                    <a:pt x="58" y="97"/>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4"/>
            <p:cNvSpPr/>
            <p:nvPr/>
          </p:nvSpPr>
          <p:spPr bwMode="auto">
            <a:xfrm>
              <a:off x="4486276" y="1835150"/>
              <a:ext cx="65088" cy="103187"/>
            </a:xfrm>
            <a:custGeom>
              <a:avLst/>
              <a:gdLst>
                <a:gd name="T0" fmla="*/ 0 w 46"/>
                <a:gd name="T1" fmla="*/ 20 h 72"/>
                <a:gd name="T2" fmla="*/ 34 w 46"/>
                <a:gd name="T3" fmla="*/ 72 h 72"/>
                <a:gd name="T4" fmla="*/ 46 w 46"/>
                <a:gd name="T5" fmla="*/ 34 h 72"/>
                <a:gd name="T6" fmla="*/ 27 w 46"/>
                <a:gd name="T7" fmla="*/ 0 h 72"/>
                <a:gd name="T8" fmla="*/ 6 w 46"/>
                <a:gd name="T9" fmla="*/ 0 h 72"/>
                <a:gd name="T10" fmla="*/ 0 w 46"/>
                <a:gd name="T11" fmla="*/ 20 h 72"/>
              </a:gdLst>
              <a:ahLst/>
              <a:cxnLst>
                <a:cxn ang="0">
                  <a:pos x="T0" y="T1"/>
                </a:cxn>
                <a:cxn ang="0">
                  <a:pos x="T2" y="T3"/>
                </a:cxn>
                <a:cxn ang="0">
                  <a:pos x="T4" y="T5"/>
                </a:cxn>
                <a:cxn ang="0">
                  <a:pos x="T6" y="T7"/>
                </a:cxn>
                <a:cxn ang="0">
                  <a:pos x="T8" y="T9"/>
                </a:cxn>
                <a:cxn ang="0">
                  <a:pos x="T10" y="T11"/>
                </a:cxn>
              </a:cxnLst>
              <a:rect l="0" t="0" r="r" b="b"/>
              <a:pathLst>
                <a:path w="46" h="72">
                  <a:moveTo>
                    <a:pt x="0" y="20"/>
                  </a:moveTo>
                  <a:cubicBezTo>
                    <a:pt x="0" y="20"/>
                    <a:pt x="18" y="29"/>
                    <a:pt x="34" y="72"/>
                  </a:cubicBezTo>
                  <a:lnTo>
                    <a:pt x="46" y="34"/>
                  </a:lnTo>
                  <a:lnTo>
                    <a:pt x="27" y="0"/>
                  </a:lnTo>
                  <a:lnTo>
                    <a:pt x="6" y="0"/>
                  </a:lnTo>
                  <a:lnTo>
                    <a:pt x="0" y="20"/>
                  </a:ln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5"/>
            <p:cNvSpPr/>
            <p:nvPr/>
          </p:nvSpPr>
          <p:spPr bwMode="auto">
            <a:xfrm>
              <a:off x="4597401" y="1730375"/>
              <a:ext cx="193675" cy="250825"/>
            </a:xfrm>
            <a:custGeom>
              <a:avLst/>
              <a:gdLst>
                <a:gd name="T0" fmla="*/ 135 w 135"/>
                <a:gd name="T1" fmla="*/ 114 h 174"/>
                <a:gd name="T2" fmla="*/ 85 w 135"/>
                <a:gd name="T3" fmla="*/ 0 h 174"/>
                <a:gd name="T4" fmla="*/ 9 w 135"/>
                <a:gd name="T5" fmla="*/ 93 h 174"/>
                <a:gd name="T6" fmla="*/ 0 w 135"/>
                <a:gd name="T7" fmla="*/ 144 h 174"/>
                <a:gd name="T8" fmla="*/ 15 w 135"/>
                <a:gd name="T9" fmla="*/ 126 h 174"/>
                <a:gd name="T10" fmla="*/ 95 w 135"/>
                <a:gd name="T11" fmla="*/ 166 h 174"/>
                <a:gd name="T12" fmla="*/ 120 w 135"/>
                <a:gd name="T13" fmla="*/ 154 h 174"/>
                <a:gd name="T14" fmla="*/ 135 w 135"/>
                <a:gd name="T15" fmla="*/ 11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74">
                  <a:moveTo>
                    <a:pt x="135" y="114"/>
                  </a:moveTo>
                  <a:lnTo>
                    <a:pt x="85" y="0"/>
                  </a:lnTo>
                  <a:lnTo>
                    <a:pt x="9" y="93"/>
                  </a:lnTo>
                  <a:cubicBezTo>
                    <a:pt x="9" y="93"/>
                    <a:pt x="4" y="124"/>
                    <a:pt x="0" y="144"/>
                  </a:cubicBezTo>
                  <a:lnTo>
                    <a:pt x="15" y="126"/>
                  </a:lnTo>
                  <a:cubicBezTo>
                    <a:pt x="15" y="126"/>
                    <a:pt x="25" y="174"/>
                    <a:pt x="95" y="166"/>
                  </a:cubicBezTo>
                  <a:cubicBezTo>
                    <a:pt x="104" y="165"/>
                    <a:pt x="112" y="161"/>
                    <a:pt x="120" y="154"/>
                  </a:cubicBezTo>
                  <a:cubicBezTo>
                    <a:pt x="127" y="134"/>
                    <a:pt x="135" y="114"/>
                    <a:pt x="135" y="114"/>
                  </a:cubicBezTo>
                  <a:close/>
                </a:path>
              </a:pathLst>
            </a:custGeom>
            <a:solidFill>
              <a:srgbClr val="C68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6"/>
            <p:cNvSpPr/>
            <p:nvPr/>
          </p:nvSpPr>
          <p:spPr bwMode="auto">
            <a:xfrm>
              <a:off x="4527551" y="1987550"/>
              <a:ext cx="79375" cy="223837"/>
            </a:xfrm>
            <a:custGeom>
              <a:avLst/>
              <a:gdLst>
                <a:gd name="T0" fmla="*/ 50 w 55"/>
                <a:gd name="T1" fmla="*/ 125 h 155"/>
                <a:gd name="T2" fmla="*/ 47 w 55"/>
                <a:gd name="T3" fmla="*/ 61 h 155"/>
                <a:gd name="T4" fmla="*/ 33 w 55"/>
                <a:gd name="T5" fmla="*/ 0 h 155"/>
                <a:gd name="T6" fmla="*/ 3 w 55"/>
                <a:gd name="T7" fmla="*/ 68 h 155"/>
                <a:gd name="T8" fmla="*/ 20 w 55"/>
                <a:gd name="T9" fmla="*/ 155 h 155"/>
                <a:gd name="T10" fmla="*/ 50 w 55"/>
                <a:gd name="T11" fmla="*/ 125 h 155"/>
              </a:gdLst>
              <a:ahLst/>
              <a:cxnLst>
                <a:cxn ang="0">
                  <a:pos x="T0" y="T1"/>
                </a:cxn>
                <a:cxn ang="0">
                  <a:pos x="T2" y="T3"/>
                </a:cxn>
                <a:cxn ang="0">
                  <a:pos x="T4" y="T5"/>
                </a:cxn>
                <a:cxn ang="0">
                  <a:pos x="T6" y="T7"/>
                </a:cxn>
                <a:cxn ang="0">
                  <a:pos x="T8" y="T9"/>
                </a:cxn>
                <a:cxn ang="0">
                  <a:pos x="T10" y="T11"/>
                </a:cxn>
              </a:cxnLst>
              <a:rect l="0" t="0" r="r" b="b"/>
              <a:pathLst>
                <a:path w="55" h="155">
                  <a:moveTo>
                    <a:pt x="50" y="125"/>
                  </a:moveTo>
                  <a:cubicBezTo>
                    <a:pt x="44" y="104"/>
                    <a:pt x="41" y="80"/>
                    <a:pt x="47" y="61"/>
                  </a:cubicBezTo>
                  <a:cubicBezTo>
                    <a:pt x="55" y="32"/>
                    <a:pt x="42" y="11"/>
                    <a:pt x="33" y="0"/>
                  </a:cubicBezTo>
                  <a:cubicBezTo>
                    <a:pt x="20" y="23"/>
                    <a:pt x="0" y="57"/>
                    <a:pt x="3" y="68"/>
                  </a:cubicBezTo>
                  <a:cubicBezTo>
                    <a:pt x="7" y="84"/>
                    <a:pt x="20" y="155"/>
                    <a:pt x="20" y="155"/>
                  </a:cubicBezTo>
                  <a:cubicBezTo>
                    <a:pt x="20" y="155"/>
                    <a:pt x="32" y="143"/>
                    <a:pt x="50" y="125"/>
                  </a:cubicBezTo>
                  <a:close/>
                </a:path>
              </a:pathLst>
            </a:custGeom>
            <a:solidFill>
              <a:srgbClr val="C68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7"/>
            <p:cNvSpPr/>
            <p:nvPr/>
          </p:nvSpPr>
          <p:spPr bwMode="auto">
            <a:xfrm>
              <a:off x="4387851" y="1911350"/>
              <a:ext cx="687388" cy="544512"/>
            </a:xfrm>
            <a:custGeom>
              <a:avLst/>
              <a:gdLst>
                <a:gd name="T0" fmla="*/ 17 w 478"/>
                <a:gd name="T1" fmla="*/ 145 h 378"/>
                <a:gd name="T2" fmla="*/ 63 w 478"/>
                <a:gd name="T3" fmla="*/ 79 h 378"/>
                <a:gd name="T4" fmla="*/ 128 w 478"/>
                <a:gd name="T5" fmla="*/ 37 h 378"/>
                <a:gd name="T6" fmla="*/ 143 w 478"/>
                <a:gd name="T7" fmla="*/ 37 h 378"/>
                <a:gd name="T8" fmla="*/ 121 w 478"/>
                <a:gd name="T9" fmla="*/ 122 h 378"/>
                <a:gd name="T10" fmla="*/ 116 w 478"/>
                <a:gd name="T11" fmla="*/ 193 h 378"/>
                <a:gd name="T12" fmla="*/ 163 w 478"/>
                <a:gd name="T13" fmla="*/ 122 h 378"/>
                <a:gd name="T14" fmla="*/ 207 w 478"/>
                <a:gd name="T15" fmla="*/ 61 h 378"/>
                <a:gd name="T16" fmla="*/ 214 w 478"/>
                <a:gd name="T17" fmla="*/ 27 h 378"/>
                <a:gd name="T18" fmla="*/ 252 w 478"/>
                <a:gd name="T19" fmla="*/ 0 h 378"/>
                <a:gd name="T20" fmla="*/ 287 w 478"/>
                <a:gd name="T21" fmla="*/ 27 h 378"/>
                <a:gd name="T22" fmla="*/ 335 w 478"/>
                <a:gd name="T23" fmla="*/ 43 h 378"/>
                <a:gd name="T24" fmla="*/ 431 w 478"/>
                <a:gd name="T25" fmla="*/ 82 h 378"/>
                <a:gd name="T26" fmla="*/ 478 w 478"/>
                <a:gd name="T27" fmla="*/ 163 h 378"/>
                <a:gd name="T28" fmla="*/ 399 w 478"/>
                <a:gd name="T29" fmla="*/ 234 h 378"/>
                <a:gd name="T30" fmla="*/ 411 w 478"/>
                <a:gd name="T31" fmla="*/ 243 h 378"/>
                <a:gd name="T32" fmla="*/ 380 w 478"/>
                <a:gd name="T33" fmla="*/ 238 h 378"/>
                <a:gd name="T34" fmla="*/ 361 w 478"/>
                <a:gd name="T35" fmla="*/ 243 h 378"/>
                <a:gd name="T36" fmla="*/ 333 w 478"/>
                <a:gd name="T37" fmla="*/ 320 h 378"/>
                <a:gd name="T38" fmla="*/ 314 w 478"/>
                <a:gd name="T39" fmla="*/ 371 h 378"/>
                <a:gd name="T40" fmla="*/ 39 w 478"/>
                <a:gd name="T41" fmla="*/ 361 h 378"/>
                <a:gd name="T42" fmla="*/ 26 w 478"/>
                <a:gd name="T43" fmla="*/ 294 h 378"/>
                <a:gd name="T44" fmla="*/ 3 w 478"/>
                <a:gd name="T45" fmla="*/ 232 h 378"/>
                <a:gd name="T46" fmla="*/ 17 w 478"/>
                <a:gd name="T47" fmla="*/ 1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8" h="378">
                  <a:moveTo>
                    <a:pt x="17" y="145"/>
                  </a:moveTo>
                  <a:cubicBezTo>
                    <a:pt x="27" y="119"/>
                    <a:pt x="45" y="88"/>
                    <a:pt x="63" y="79"/>
                  </a:cubicBezTo>
                  <a:cubicBezTo>
                    <a:pt x="80" y="70"/>
                    <a:pt x="119" y="40"/>
                    <a:pt x="128" y="37"/>
                  </a:cubicBezTo>
                  <a:cubicBezTo>
                    <a:pt x="136" y="34"/>
                    <a:pt x="143" y="37"/>
                    <a:pt x="143" y="37"/>
                  </a:cubicBezTo>
                  <a:cubicBezTo>
                    <a:pt x="143" y="37"/>
                    <a:pt x="119" y="99"/>
                    <a:pt x="121" y="122"/>
                  </a:cubicBezTo>
                  <a:cubicBezTo>
                    <a:pt x="123" y="145"/>
                    <a:pt x="121" y="185"/>
                    <a:pt x="116" y="193"/>
                  </a:cubicBezTo>
                  <a:cubicBezTo>
                    <a:pt x="116" y="193"/>
                    <a:pt x="157" y="147"/>
                    <a:pt x="163" y="122"/>
                  </a:cubicBezTo>
                  <a:cubicBezTo>
                    <a:pt x="168" y="97"/>
                    <a:pt x="198" y="86"/>
                    <a:pt x="207" y="61"/>
                  </a:cubicBezTo>
                  <a:cubicBezTo>
                    <a:pt x="216" y="37"/>
                    <a:pt x="214" y="27"/>
                    <a:pt x="214" y="27"/>
                  </a:cubicBezTo>
                  <a:cubicBezTo>
                    <a:pt x="214" y="27"/>
                    <a:pt x="245" y="13"/>
                    <a:pt x="252" y="0"/>
                  </a:cubicBezTo>
                  <a:cubicBezTo>
                    <a:pt x="252" y="0"/>
                    <a:pt x="268" y="22"/>
                    <a:pt x="287" y="27"/>
                  </a:cubicBezTo>
                  <a:cubicBezTo>
                    <a:pt x="305" y="32"/>
                    <a:pt x="327" y="42"/>
                    <a:pt x="335" y="43"/>
                  </a:cubicBezTo>
                  <a:cubicBezTo>
                    <a:pt x="343" y="44"/>
                    <a:pt x="416" y="59"/>
                    <a:pt x="431" y="82"/>
                  </a:cubicBezTo>
                  <a:cubicBezTo>
                    <a:pt x="447" y="106"/>
                    <a:pt x="475" y="138"/>
                    <a:pt x="478" y="163"/>
                  </a:cubicBezTo>
                  <a:cubicBezTo>
                    <a:pt x="478" y="163"/>
                    <a:pt x="397" y="224"/>
                    <a:pt x="399" y="234"/>
                  </a:cubicBezTo>
                  <a:lnTo>
                    <a:pt x="411" y="243"/>
                  </a:lnTo>
                  <a:cubicBezTo>
                    <a:pt x="411" y="243"/>
                    <a:pt x="390" y="243"/>
                    <a:pt x="380" y="238"/>
                  </a:cubicBezTo>
                  <a:cubicBezTo>
                    <a:pt x="371" y="232"/>
                    <a:pt x="366" y="239"/>
                    <a:pt x="361" y="243"/>
                  </a:cubicBezTo>
                  <a:cubicBezTo>
                    <a:pt x="355" y="247"/>
                    <a:pt x="333" y="310"/>
                    <a:pt x="333" y="320"/>
                  </a:cubicBezTo>
                  <a:cubicBezTo>
                    <a:pt x="333" y="330"/>
                    <a:pt x="325" y="366"/>
                    <a:pt x="314" y="371"/>
                  </a:cubicBezTo>
                  <a:cubicBezTo>
                    <a:pt x="314" y="371"/>
                    <a:pt x="51" y="378"/>
                    <a:pt x="39" y="361"/>
                  </a:cubicBezTo>
                  <a:cubicBezTo>
                    <a:pt x="39" y="361"/>
                    <a:pt x="32" y="313"/>
                    <a:pt x="26" y="294"/>
                  </a:cubicBezTo>
                  <a:cubicBezTo>
                    <a:pt x="19" y="276"/>
                    <a:pt x="0" y="264"/>
                    <a:pt x="3" y="232"/>
                  </a:cubicBezTo>
                  <a:cubicBezTo>
                    <a:pt x="6" y="200"/>
                    <a:pt x="7" y="172"/>
                    <a:pt x="17" y="145"/>
                  </a:cubicBezTo>
                  <a:close/>
                </a:path>
              </a:pathLst>
            </a:custGeom>
            <a:solidFill>
              <a:srgbClr val="D8DC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8"/>
            <p:cNvSpPr/>
            <p:nvPr/>
          </p:nvSpPr>
          <p:spPr bwMode="auto">
            <a:xfrm>
              <a:off x="4373563" y="1504950"/>
              <a:ext cx="541338" cy="698500"/>
            </a:xfrm>
            <a:custGeom>
              <a:avLst/>
              <a:gdLst>
                <a:gd name="T0" fmla="*/ 321 w 376"/>
                <a:gd name="T1" fmla="*/ 256 h 486"/>
                <a:gd name="T2" fmla="*/ 293 w 376"/>
                <a:gd name="T3" fmla="*/ 173 h 486"/>
                <a:gd name="T4" fmla="*/ 262 w 376"/>
                <a:gd name="T5" fmla="*/ 65 h 486"/>
                <a:gd name="T6" fmla="*/ 159 w 376"/>
                <a:gd name="T7" fmla="*/ 1 h 486"/>
                <a:gd name="T8" fmla="*/ 63 w 376"/>
                <a:gd name="T9" fmla="*/ 51 h 486"/>
                <a:gd name="T10" fmla="*/ 36 w 376"/>
                <a:gd name="T11" fmla="*/ 150 h 486"/>
                <a:gd name="T12" fmla="*/ 46 w 376"/>
                <a:gd name="T13" fmla="*/ 187 h 486"/>
                <a:gd name="T14" fmla="*/ 73 w 376"/>
                <a:gd name="T15" fmla="*/ 221 h 486"/>
                <a:gd name="T16" fmla="*/ 77 w 376"/>
                <a:gd name="T17" fmla="*/ 264 h 486"/>
                <a:gd name="T18" fmla="*/ 90 w 376"/>
                <a:gd name="T19" fmla="*/ 280 h 486"/>
                <a:gd name="T20" fmla="*/ 88 w 376"/>
                <a:gd name="T21" fmla="*/ 264 h 486"/>
                <a:gd name="T22" fmla="*/ 88 w 376"/>
                <a:gd name="T23" fmla="*/ 228 h 486"/>
                <a:gd name="T24" fmla="*/ 73 w 376"/>
                <a:gd name="T25" fmla="*/ 151 h 486"/>
                <a:gd name="T26" fmla="*/ 81 w 376"/>
                <a:gd name="T27" fmla="*/ 176 h 486"/>
                <a:gd name="T28" fmla="*/ 102 w 376"/>
                <a:gd name="T29" fmla="*/ 217 h 486"/>
                <a:gd name="T30" fmla="*/ 93 w 376"/>
                <a:gd name="T31" fmla="*/ 250 h 486"/>
                <a:gd name="T32" fmla="*/ 90 w 376"/>
                <a:gd name="T33" fmla="*/ 317 h 486"/>
                <a:gd name="T34" fmla="*/ 78 w 376"/>
                <a:gd name="T35" fmla="*/ 359 h 486"/>
                <a:gd name="T36" fmla="*/ 159 w 376"/>
                <a:gd name="T37" fmla="*/ 310 h 486"/>
                <a:gd name="T38" fmla="*/ 141 w 376"/>
                <a:gd name="T39" fmla="*/ 280 h 486"/>
                <a:gd name="T40" fmla="*/ 240 w 376"/>
                <a:gd name="T41" fmla="*/ 190 h 486"/>
                <a:gd name="T42" fmla="*/ 248 w 376"/>
                <a:gd name="T43" fmla="*/ 244 h 486"/>
                <a:gd name="T44" fmla="*/ 251 w 376"/>
                <a:gd name="T45" fmla="*/ 294 h 486"/>
                <a:gd name="T46" fmla="*/ 278 w 376"/>
                <a:gd name="T47" fmla="*/ 322 h 486"/>
                <a:gd name="T48" fmla="*/ 286 w 376"/>
                <a:gd name="T49" fmla="*/ 340 h 486"/>
                <a:gd name="T50" fmla="*/ 292 w 376"/>
                <a:gd name="T51" fmla="*/ 321 h 486"/>
                <a:gd name="T52" fmla="*/ 297 w 376"/>
                <a:gd name="T53" fmla="*/ 329 h 486"/>
                <a:gd name="T54" fmla="*/ 298 w 376"/>
                <a:gd name="T55" fmla="*/ 362 h 486"/>
                <a:gd name="T56" fmla="*/ 292 w 376"/>
                <a:gd name="T57" fmla="*/ 392 h 486"/>
                <a:gd name="T58" fmla="*/ 296 w 376"/>
                <a:gd name="T59" fmla="*/ 397 h 486"/>
                <a:gd name="T60" fmla="*/ 296 w 376"/>
                <a:gd name="T61" fmla="*/ 396 h 486"/>
                <a:gd name="T62" fmla="*/ 308 w 376"/>
                <a:gd name="T63" fmla="*/ 378 h 486"/>
                <a:gd name="T64" fmla="*/ 308 w 376"/>
                <a:gd name="T65" fmla="*/ 456 h 486"/>
                <a:gd name="T66" fmla="*/ 277 w 376"/>
                <a:gd name="T67" fmla="*/ 461 h 486"/>
                <a:gd name="T68" fmla="*/ 319 w 376"/>
                <a:gd name="T69" fmla="*/ 466 h 486"/>
                <a:gd name="T70" fmla="*/ 330 w 376"/>
                <a:gd name="T71" fmla="*/ 396 h 486"/>
                <a:gd name="T72" fmla="*/ 360 w 376"/>
                <a:gd name="T73" fmla="*/ 336 h 486"/>
                <a:gd name="T74" fmla="*/ 376 w 376"/>
                <a:gd name="T75" fmla="*/ 336 h 486"/>
                <a:gd name="T76" fmla="*/ 321 w 376"/>
                <a:gd name="T77" fmla="*/ 25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6" h="486">
                  <a:moveTo>
                    <a:pt x="321" y="256"/>
                  </a:moveTo>
                  <a:cubicBezTo>
                    <a:pt x="307" y="248"/>
                    <a:pt x="291" y="187"/>
                    <a:pt x="293" y="173"/>
                  </a:cubicBezTo>
                  <a:cubicBezTo>
                    <a:pt x="296" y="160"/>
                    <a:pt x="268" y="78"/>
                    <a:pt x="262" y="65"/>
                  </a:cubicBezTo>
                  <a:cubicBezTo>
                    <a:pt x="238" y="16"/>
                    <a:pt x="159" y="1"/>
                    <a:pt x="159" y="1"/>
                  </a:cubicBezTo>
                  <a:cubicBezTo>
                    <a:pt x="129" y="0"/>
                    <a:pt x="91" y="16"/>
                    <a:pt x="63" y="51"/>
                  </a:cubicBezTo>
                  <a:cubicBezTo>
                    <a:pt x="0" y="67"/>
                    <a:pt x="31" y="135"/>
                    <a:pt x="36" y="150"/>
                  </a:cubicBezTo>
                  <a:cubicBezTo>
                    <a:pt x="41" y="167"/>
                    <a:pt x="52" y="157"/>
                    <a:pt x="46" y="187"/>
                  </a:cubicBezTo>
                  <a:cubicBezTo>
                    <a:pt x="42" y="212"/>
                    <a:pt x="73" y="209"/>
                    <a:pt x="73" y="221"/>
                  </a:cubicBezTo>
                  <a:cubicBezTo>
                    <a:pt x="73" y="233"/>
                    <a:pt x="59" y="255"/>
                    <a:pt x="77" y="264"/>
                  </a:cubicBezTo>
                  <a:cubicBezTo>
                    <a:pt x="95" y="273"/>
                    <a:pt x="90" y="280"/>
                    <a:pt x="90" y="280"/>
                  </a:cubicBezTo>
                  <a:cubicBezTo>
                    <a:pt x="95" y="277"/>
                    <a:pt x="95" y="268"/>
                    <a:pt x="88" y="264"/>
                  </a:cubicBezTo>
                  <a:cubicBezTo>
                    <a:pt x="81" y="259"/>
                    <a:pt x="82" y="236"/>
                    <a:pt x="88" y="228"/>
                  </a:cubicBezTo>
                  <a:cubicBezTo>
                    <a:pt x="94" y="221"/>
                    <a:pt x="73" y="151"/>
                    <a:pt x="73" y="151"/>
                  </a:cubicBezTo>
                  <a:lnTo>
                    <a:pt x="81" y="176"/>
                  </a:lnTo>
                  <a:lnTo>
                    <a:pt x="102" y="217"/>
                  </a:lnTo>
                  <a:lnTo>
                    <a:pt x="93" y="250"/>
                  </a:lnTo>
                  <a:cubicBezTo>
                    <a:pt x="80" y="298"/>
                    <a:pt x="81" y="305"/>
                    <a:pt x="90" y="317"/>
                  </a:cubicBezTo>
                  <a:cubicBezTo>
                    <a:pt x="99" y="329"/>
                    <a:pt x="78" y="359"/>
                    <a:pt x="78" y="359"/>
                  </a:cubicBezTo>
                  <a:cubicBezTo>
                    <a:pt x="123" y="329"/>
                    <a:pt x="160" y="318"/>
                    <a:pt x="159" y="310"/>
                  </a:cubicBezTo>
                  <a:cubicBezTo>
                    <a:pt x="159" y="301"/>
                    <a:pt x="141" y="280"/>
                    <a:pt x="141" y="280"/>
                  </a:cubicBezTo>
                  <a:lnTo>
                    <a:pt x="240" y="190"/>
                  </a:lnTo>
                  <a:cubicBezTo>
                    <a:pt x="240" y="190"/>
                    <a:pt x="252" y="234"/>
                    <a:pt x="248" y="244"/>
                  </a:cubicBezTo>
                  <a:cubicBezTo>
                    <a:pt x="244" y="253"/>
                    <a:pt x="251" y="285"/>
                    <a:pt x="251" y="294"/>
                  </a:cubicBezTo>
                  <a:cubicBezTo>
                    <a:pt x="251" y="302"/>
                    <a:pt x="266" y="317"/>
                    <a:pt x="278" y="322"/>
                  </a:cubicBezTo>
                  <a:cubicBezTo>
                    <a:pt x="290" y="328"/>
                    <a:pt x="286" y="340"/>
                    <a:pt x="286" y="340"/>
                  </a:cubicBezTo>
                  <a:cubicBezTo>
                    <a:pt x="293" y="338"/>
                    <a:pt x="292" y="321"/>
                    <a:pt x="292" y="321"/>
                  </a:cubicBezTo>
                  <a:lnTo>
                    <a:pt x="297" y="329"/>
                  </a:lnTo>
                  <a:cubicBezTo>
                    <a:pt x="301" y="337"/>
                    <a:pt x="305" y="349"/>
                    <a:pt x="298" y="362"/>
                  </a:cubicBezTo>
                  <a:cubicBezTo>
                    <a:pt x="290" y="375"/>
                    <a:pt x="292" y="392"/>
                    <a:pt x="292" y="392"/>
                  </a:cubicBezTo>
                  <a:cubicBezTo>
                    <a:pt x="292" y="392"/>
                    <a:pt x="295" y="396"/>
                    <a:pt x="296" y="397"/>
                  </a:cubicBezTo>
                  <a:cubicBezTo>
                    <a:pt x="296" y="397"/>
                    <a:pt x="296" y="396"/>
                    <a:pt x="296" y="396"/>
                  </a:cubicBezTo>
                  <a:cubicBezTo>
                    <a:pt x="292" y="392"/>
                    <a:pt x="308" y="378"/>
                    <a:pt x="308" y="378"/>
                  </a:cubicBezTo>
                  <a:cubicBezTo>
                    <a:pt x="299" y="401"/>
                    <a:pt x="314" y="428"/>
                    <a:pt x="308" y="456"/>
                  </a:cubicBezTo>
                  <a:cubicBezTo>
                    <a:pt x="303" y="483"/>
                    <a:pt x="277" y="461"/>
                    <a:pt x="277" y="461"/>
                  </a:cubicBezTo>
                  <a:cubicBezTo>
                    <a:pt x="288" y="486"/>
                    <a:pt x="309" y="475"/>
                    <a:pt x="319" y="466"/>
                  </a:cubicBezTo>
                  <a:cubicBezTo>
                    <a:pt x="329" y="457"/>
                    <a:pt x="326" y="429"/>
                    <a:pt x="330" y="396"/>
                  </a:cubicBezTo>
                  <a:cubicBezTo>
                    <a:pt x="333" y="363"/>
                    <a:pt x="357" y="344"/>
                    <a:pt x="360" y="336"/>
                  </a:cubicBezTo>
                  <a:cubicBezTo>
                    <a:pt x="362" y="327"/>
                    <a:pt x="376" y="336"/>
                    <a:pt x="376" y="336"/>
                  </a:cubicBezTo>
                  <a:cubicBezTo>
                    <a:pt x="375" y="328"/>
                    <a:pt x="335" y="264"/>
                    <a:pt x="321" y="256"/>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9"/>
            <p:cNvSpPr/>
            <p:nvPr/>
          </p:nvSpPr>
          <p:spPr bwMode="auto">
            <a:xfrm>
              <a:off x="4799013" y="2076450"/>
              <a:ext cx="1588" cy="0"/>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1"/>
                    <a:pt x="1" y="0"/>
                    <a:pt x="0" y="0"/>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10"/>
            <p:cNvSpPr/>
            <p:nvPr/>
          </p:nvSpPr>
          <p:spPr bwMode="auto">
            <a:xfrm>
              <a:off x="4454526" y="1620838"/>
              <a:ext cx="303213" cy="334962"/>
            </a:xfrm>
            <a:custGeom>
              <a:avLst/>
              <a:gdLst>
                <a:gd name="T0" fmla="*/ 99 w 211"/>
                <a:gd name="T1" fmla="*/ 227 h 233"/>
                <a:gd name="T2" fmla="*/ 176 w 211"/>
                <a:gd name="T3" fmla="*/ 155 h 233"/>
                <a:gd name="T4" fmla="*/ 184 w 211"/>
                <a:gd name="T5" fmla="*/ 109 h 233"/>
                <a:gd name="T6" fmla="*/ 198 w 211"/>
                <a:gd name="T7" fmla="*/ 97 h 233"/>
                <a:gd name="T8" fmla="*/ 198 w 211"/>
                <a:gd name="T9" fmla="*/ 27 h 233"/>
                <a:gd name="T10" fmla="*/ 177 w 211"/>
                <a:gd name="T11" fmla="*/ 36 h 233"/>
                <a:gd name="T12" fmla="*/ 163 w 211"/>
                <a:gd name="T13" fmla="*/ 71 h 233"/>
                <a:gd name="T14" fmla="*/ 152 w 211"/>
                <a:gd name="T15" fmla="*/ 82 h 233"/>
                <a:gd name="T16" fmla="*/ 126 w 211"/>
                <a:gd name="T17" fmla="*/ 45 h 233"/>
                <a:gd name="T18" fmla="*/ 84 w 211"/>
                <a:gd name="T19" fmla="*/ 7 h 233"/>
                <a:gd name="T20" fmla="*/ 35 w 211"/>
                <a:gd name="T21" fmla="*/ 13 h 233"/>
                <a:gd name="T22" fmla="*/ 2 w 211"/>
                <a:gd name="T23" fmla="*/ 22 h 233"/>
                <a:gd name="T24" fmla="*/ 8 w 211"/>
                <a:gd name="T25" fmla="*/ 96 h 233"/>
                <a:gd name="T26" fmla="*/ 25 w 211"/>
                <a:gd name="T27" fmla="*/ 120 h 233"/>
                <a:gd name="T28" fmla="*/ 26 w 211"/>
                <a:gd name="T29" fmla="*/ 155 h 233"/>
                <a:gd name="T30" fmla="*/ 60 w 211"/>
                <a:gd name="T31" fmla="*/ 194 h 233"/>
                <a:gd name="T32" fmla="*/ 78 w 211"/>
                <a:gd name="T33" fmla="*/ 214 h 233"/>
                <a:gd name="T34" fmla="*/ 99 w 211"/>
                <a:gd name="T35" fmla="*/ 22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233">
                  <a:moveTo>
                    <a:pt x="99" y="227"/>
                  </a:moveTo>
                  <a:cubicBezTo>
                    <a:pt x="107" y="223"/>
                    <a:pt x="168" y="183"/>
                    <a:pt x="176" y="155"/>
                  </a:cubicBezTo>
                  <a:cubicBezTo>
                    <a:pt x="184" y="127"/>
                    <a:pt x="184" y="109"/>
                    <a:pt x="184" y="109"/>
                  </a:cubicBezTo>
                  <a:cubicBezTo>
                    <a:pt x="184" y="109"/>
                    <a:pt x="191" y="107"/>
                    <a:pt x="198" y="97"/>
                  </a:cubicBezTo>
                  <a:cubicBezTo>
                    <a:pt x="205" y="86"/>
                    <a:pt x="211" y="38"/>
                    <a:pt x="198" y="27"/>
                  </a:cubicBezTo>
                  <a:cubicBezTo>
                    <a:pt x="185" y="17"/>
                    <a:pt x="179" y="31"/>
                    <a:pt x="177" y="36"/>
                  </a:cubicBezTo>
                  <a:cubicBezTo>
                    <a:pt x="175" y="40"/>
                    <a:pt x="162" y="68"/>
                    <a:pt x="163" y="71"/>
                  </a:cubicBezTo>
                  <a:lnTo>
                    <a:pt x="152" y="82"/>
                  </a:lnTo>
                  <a:cubicBezTo>
                    <a:pt x="152" y="82"/>
                    <a:pt x="154" y="64"/>
                    <a:pt x="126" y="45"/>
                  </a:cubicBezTo>
                  <a:cubicBezTo>
                    <a:pt x="126" y="45"/>
                    <a:pt x="103" y="18"/>
                    <a:pt x="84" y="7"/>
                  </a:cubicBezTo>
                  <a:cubicBezTo>
                    <a:pt x="71" y="0"/>
                    <a:pt x="35" y="13"/>
                    <a:pt x="35" y="13"/>
                  </a:cubicBezTo>
                  <a:cubicBezTo>
                    <a:pt x="35" y="13"/>
                    <a:pt x="3" y="15"/>
                    <a:pt x="2" y="22"/>
                  </a:cubicBezTo>
                  <a:cubicBezTo>
                    <a:pt x="0" y="29"/>
                    <a:pt x="0" y="85"/>
                    <a:pt x="8" y="96"/>
                  </a:cubicBezTo>
                  <a:cubicBezTo>
                    <a:pt x="8" y="96"/>
                    <a:pt x="17" y="116"/>
                    <a:pt x="25" y="120"/>
                  </a:cubicBezTo>
                  <a:cubicBezTo>
                    <a:pt x="25" y="120"/>
                    <a:pt x="20" y="147"/>
                    <a:pt x="26" y="155"/>
                  </a:cubicBezTo>
                  <a:cubicBezTo>
                    <a:pt x="32" y="164"/>
                    <a:pt x="56" y="187"/>
                    <a:pt x="60" y="194"/>
                  </a:cubicBezTo>
                  <a:cubicBezTo>
                    <a:pt x="65" y="201"/>
                    <a:pt x="76" y="210"/>
                    <a:pt x="78" y="214"/>
                  </a:cubicBezTo>
                  <a:cubicBezTo>
                    <a:pt x="79" y="218"/>
                    <a:pt x="87" y="233"/>
                    <a:pt x="99" y="227"/>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1"/>
            <p:cNvSpPr/>
            <p:nvPr/>
          </p:nvSpPr>
          <p:spPr bwMode="auto">
            <a:xfrm>
              <a:off x="4918076" y="2103438"/>
              <a:ext cx="336550" cy="684212"/>
            </a:xfrm>
            <a:custGeom>
              <a:avLst/>
              <a:gdLst>
                <a:gd name="T0" fmla="*/ 45 w 234"/>
                <a:gd name="T1" fmla="*/ 474 h 476"/>
                <a:gd name="T2" fmla="*/ 79 w 234"/>
                <a:gd name="T3" fmla="*/ 449 h 476"/>
                <a:gd name="T4" fmla="*/ 232 w 234"/>
                <a:gd name="T5" fmla="*/ 215 h 476"/>
                <a:gd name="T6" fmla="*/ 127 w 234"/>
                <a:gd name="T7" fmla="*/ 61 h 476"/>
                <a:gd name="T8" fmla="*/ 91 w 234"/>
                <a:gd name="T9" fmla="*/ 0 h 476"/>
                <a:gd name="T10" fmla="*/ 22 w 234"/>
                <a:gd name="T11" fmla="*/ 94 h 476"/>
                <a:gd name="T12" fmla="*/ 69 w 234"/>
                <a:gd name="T13" fmla="*/ 130 h 476"/>
                <a:gd name="T14" fmla="*/ 81 w 234"/>
                <a:gd name="T15" fmla="*/ 75 h 476"/>
                <a:gd name="T16" fmla="*/ 132 w 234"/>
                <a:gd name="T17" fmla="*/ 110 h 476"/>
                <a:gd name="T18" fmla="*/ 216 w 234"/>
                <a:gd name="T19" fmla="*/ 209 h 476"/>
                <a:gd name="T20" fmla="*/ 81 w 234"/>
                <a:gd name="T21" fmla="*/ 428 h 476"/>
                <a:gd name="T22" fmla="*/ 61 w 234"/>
                <a:gd name="T23" fmla="*/ 441 h 476"/>
                <a:gd name="T24" fmla="*/ 36 w 234"/>
                <a:gd name="T25" fmla="*/ 415 h 476"/>
                <a:gd name="T26" fmla="*/ 0 w 234"/>
                <a:gd name="T27" fmla="*/ 414 h 476"/>
                <a:gd name="T28" fmla="*/ 0 w 234"/>
                <a:gd name="T29" fmla="*/ 414 h 476"/>
                <a:gd name="T30" fmla="*/ 24 w 234"/>
                <a:gd name="T31" fmla="*/ 456 h 476"/>
                <a:gd name="T32" fmla="*/ 23 w 234"/>
                <a:gd name="T33" fmla="*/ 475 h 476"/>
                <a:gd name="T34" fmla="*/ 45 w 234"/>
                <a:gd name="T35" fmla="*/ 47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476">
                  <a:moveTo>
                    <a:pt x="45" y="474"/>
                  </a:moveTo>
                  <a:cubicBezTo>
                    <a:pt x="75" y="469"/>
                    <a:pt x="73" y="453"/>
                    <a:pt x="79" y="449"/>
                  </a:cubicBezTo>
                  <a:cubicBezTo>
                    <a:pt x="85" y="445"/>
                    <a:pt x="231" y="259"/>
                    <a:pt x="232" y="215"/>
                  </a:cubicBezTo>
                  <a:cubicBezTo>
                    <a:pt x="234" y="171"/>
                    <a:pt x="137" y="76"/>
                    <a:pt x="127" y="61"/>
                  </a:cubicBezTo>
                  <a:cubicBezTo>
                    <a:pt x="119" y="49"/>
                    <a:pt x="108" y="20"/>
                    <a:pt x="91" y="0"/>
                  </a:cubicBezTo>
                  <a:cubicBezTo>
                    <a:pt x="57" y="25"/>
                    <a:pt x="21" y="60"/>
                    <a:pt x="22" y="94"/>
                  </a:cubicBezTo>
                  <a:cubicBezTo>
                    <a:pt x="36" y="104"/>
                    <a:pt x="53" y="117"/>
                    <a:pt x="69" y="130"/>
                  </a:cubicBezTo>
                  <a:cubicBezTo>
                    <a:pt x="71" y="111"/>
                    <a:pt x="69" y="80"/>
                    <a:pt x="81" y="75"/>
                  </a:cubicBezTo>
                  <a:cubicBezTo>
                    <a:pt x="100" y="68"/>
                    <a:pt x="121" y="89"/>
                    <a:pt x="132" y="110"/>
                  </a:cubicBezTo>
                  <a:cubicBezTo>
                    <a:pt x="142" y="131"/>
                    <a:pt x="199" y="203"/>
                    <a:pt x="216" y="209"/>
                  </a:cubicBezTo>
                  <a:cubicBezTo>
                    <a:pt x="216" y="209"/>
                    <a:pt x="120" y="398"/>
                    <a:pt x="81" y="428"/>
                  </a:cubicBezTo>
                  <a:lnTo>
                    <a:pt x="61" y="441"/>
                  </a:lnTo>
                  <a:cubicBezTo>
                    <a:pt x="61" y="441"/>
                    <a:pt x="59" y="425"/>
                    <a:pt x="36" y="415"/>
                  </a:cubicBezTo>
                  <a:cubicBezTo>
                    <a:pt x="36" y="415"/>
                    <a:pt x="15" y="420"/>
                    <a:pt x="0" y="414"/>
                  </a:cubicBezTo>
                  <a:lnTo>
                    <a:pt x="0" y="414"/>
                  </a:lnTo>
                  <a:cubicBezTo>
                    <a:pt x="0" y="414"/>
                    <a:pt x="24" y="437"/>
                    <a:pt x="24" y="456"/>
                  </a:cubicBezTo>
                  <a:cubicBezTo>
                    <a:pt x="24" y="462"/>
                    <a:pt x="24" y="468"/>
                    <a:pt x="23" y="475"/>
                  </a:cubicBezTo>
                  <a:cubicBezTo>
                    <a:pt x="30" y="476"/>
                    <a:pt x="37" y="476"/>
                    <a:pt x="45" y="474"/>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2"/>
            <p:cNvSpPr/>
            <p:nvPr/>
          </p:nvSpPr>
          <p:spPr bwMode="auto">
            <a:xfrm>
              <a:off x="4581526" y="1619250"/>
              <a:ext cx="38100" cy="46037"/>
            </a:xfrm>
            <a:custGeom>
              <a:avLst/>
              <a:gdLst>
                <a:gd name="T0" fmla="*/ 0 w 26"/>
                <a:gd name="T1" fmla="*/ 10 h 32"/>
                <a:gd name="T2" fmla="*/ 3 w 26"/>
                <a:gd name="T3" fmla="*/ 32 h 32"/>
                <a:gd name="T4" fmla="*/ 15 w 26"/>
                <a:gd name="T5" fmla="*/ 10 h 32"/>
                <a:gd name="T6" fmla="*/ 0 w 26"/>
                <a:gd name="T7" fmla="*/ 10 h 32"/>
              </a:gdLst>
              <a:ahLst/>
              <a:cxnLst>
                <a:cxn ang="0">
                  <a:pos x="T0" y="T1"/>
                </a:cxn>
                <a:cxn ang="0">
                  <a:pos x="T2" y="T3"/>
                </a:cxn>
                <a:cxn ang="0">
                  <a:pos x="T4" y="T5"/>
                </a:cxn>
                <a:cxn ang="0">
                  <a:pos x="T6" y="T7"/>
                </a:cxn>
              </a:cxnLst>
              <a:rect l="0" t="0" r="r" b="b"/>
              <a:pathLst>
                <a:path w="26" h="32">
                  <a:moveTo>
                    <a:pt x="0" y="10"/>
                  </a:moveTo>
                  <a:cubicBezTo>
                    <a:pt x="0" y="10"/>
                    <a:pt x="14" y="22"/>
                    <a:pt x="3" y="32"/>
                  </a:cubicBezTo>
                  <a:cubicBezTo>
                    <a:pt x="3" y="32"/>
                    <a:pt x="26" y="21"/>
                    <a:pt x="15" y="10"/>
                  </a:cubicBezTo>
                  <a:cubicBezTo>
                    <a:pt x="5" y="0"/>
                    <a:pt x="0" y="10"/>
                    <a:pt x="0" y="10"/>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13"/>
            <p:cNvSpPr/>
            <p:nvPr/>
          </p:nvSpPr>
          <p:spPr bwMode="auto">
            <a:xfrm>
              <a:off x="4622801" y="1968500"/>
              <a:ext cx="452438" cy="479425"/>
            </a:xfrm>
            <a:custGeom>
              <a:avLst/>
              <a:gdLst>
                <a:gd name="T0" fmla="*/ 315 w 315"/>
                <a:gd name="T1" fmla="*/ 123 h 333"/>
                <a:gd name="T2" fmla="*/ 268 w 315"/>
                <a:gd name="T3" fmla="*/ 42 h 333"/>
                <a:gd name="T4" fmla="*/ 172 w 315"/>
                <a:gd name="T5" fmla="*/ 3 h 333"/>
                <a:gd name="T6" fmla="*/ 164 w 315"/>
                <a:gd name="T7" fmla="*/ 0 h 333"/>
                <a:gd name="T8" fmla="*/ 171 w 315"/>
                <a:gd name="T9" fmla="*/ 35 h 333"/>
                <a:gd name="T10" fmla="*/ 248 w 315"/>
                <a:gd name="T11" fmla="*/ 119 h 333"/>
                <a:gd name="T12" fmla="*/ 183 w 315"/>
                <a:gd name="T13" fmla="*/ 119 h 333"/>
                <a:gd name="T14" fmla="*/ 89 w 315"/>
                <a:gd name="T15" fmla="*/ 168 h 333"/>
                <a:gd name="T16" fmla="*/ 167 w 315"/>
                <a:gd name="T17" fmla="*/ 148 h 333"/>
                <a:gd name="T18" fmla="*/ 78 w 315"/>
                <a:gd name="T19" fmla="*/ 233 h 333"/>
                <a:gd name="T20" fmla="*/ 0 w 315"/>
                <a:gd name="T21" fmla="*/ 269 h 333"/>
                <a:gd name="T22" fmla="*/ 77 w 315"/>
                <a:gd name="T23" fmla="*/ 269 h 333"/>
                <a:gd name="T24" fmla="*/ 55 w 315"/>
                <a:gd name="T25" fmla="*/ 333 h 333"/>
                <a:gd name="T26" fmla="*/ 151 w 315"/>
                <a:gd name="T27" fmla="*/ 331 h 333"/>
                <a:gd name="T28" fmla="*/ 170 w 315"/>
                <a:gd name="T29" fmla="*/ 280 h 333"/>
                <a:gd name="T30" fmla="*/ 198 w 315"/>
                <a:gd name="T31" fmla="*/ 203 h 333"/>
                <a:gd name="T32" fmla="*/ 217 w 315"/>
                <a:gd name="T33" fmla="*/ 198 h 333"/>
                <a:gd name="T34" fmla="*/ 248 w 315"/>
                <a:gd name="T35" fmla="*/ 203 h 333"/>
                <a:gd name="T36" fmla="*/ 236 w 315"/>
                <a:gd name="T37" fmla="*/ 194 h 333"/>
                <a:gd name="T38" fmla="*/ 315 w 315"/>
                <a:gd name="T39" fmla="*/ 12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5" h="333">
                  <a:moveTo>
                    <a:pt x="315" y="123"/>
                  </a:moveTo>
                  <a:cubicBezTo>
                    <a:pt x="312" y="98"/>
                    <a:pt x="284" y="66"/>
                    <a:pt x="268" y="42"/>
                  </a:cubicBezTo>
                  <a:cubicBezTo>
                    <a:pt x="253" y="19"/>
                    <a:pt x="180" y="4"/>
                    <a:pt x="172" y="3"/>
                  </a:cubicBezTo>
                  <a:cubicBezTo>
                    <a:pt x="170" y="2"/>
                    <a:pt x="167" y="2"/>
                    <a:pt x="164" y="0"/>
                  </a:cubicBezTo>
                  <a:cubicBezTo>
                    <a:pt x="166" y="20"/>
                    <a:pt x="171" y="35"/>
                    <a:pt x="171" y="35"/>
                  </a:cubicBezTo>
                  <a:cubicBezTo>
                    <a:pt x="230" y="53"/>
                    <a:pt x="248" y="119"/>
                    <a:pt x="248" y="119"/>
                  </a:cubicBezTo>
                  <a:cubicBezTo>
                    <a:pt x="248" y="119"/>
                    <a:pt x="196" y="98"/>
                    <a:pt x="183" y="119"/>
                  </a:cubicBezTo>
                  <a:cubicBezTo>
                    <a:pt x="172" y="141"/>
                    <a:pt x="89" y="168"/>
                    <a:pt x="89" y="168"/>
                  </a:cubicBezTo>
                  <a:cubicBezTo>
                    <a:pt x="103" y="167"/>
                    <a:pt x="152" y="152"/>
                    <a:pt x="167" y="148"/>
                  </a:cubicBezTo>
                  <a:cubicBezTo>
                    <a:pt x="147" y="157"/>
                    <a:pt x="87" y="207"/>
                    <a:pt x="78" y="233"/>
                  </a:cubicBezTo>
                  <a:cubicBezTo>
                    <a:pt x="67" y="261"/>
                    <a:pt x="0" y="269"/>
                    <a:pt x="0" y="269"/>
                  </a:cubicBezTo>
                  <a:cubicBezTo>
                    <a:pt x="19" y="281"/>
                    <a:pt x="77" y="269"/>
                    <a:pt x="77" y="269"/>
                  </a:cubicBezTo>
                  <a:cubicBezTo>
                    <a:pt x="78" y="277"/>
                    <a:pt x="64" y="311"/>
                    <a:pt x="55" y="333"/>
                  </a:cubicBezTo>
                  <a:cubicBezTo>
                    <a:pt x="108" y="332"/>
                    <a:pt x="151" y="331"/>
                    <a:pt x="151" y="331"/>
                  </a:cubicBezTo>
                  <a:cubicBezTo>
                    <a:pt x="162" y="326"/>
                    <a:pt x="170" y="290"/>
                    <a:pt x="170" y="280"/>
                  </a:cubicBezTo>
                  <a:cubicBezTo>
                    <a:pt x="170" y="270"/>
                    <a:pt x="192" y="207"/>
                    <a:pt x="198" y="203"/>
                  </a:cubicBezTo>
                  <a:cubicBezTo>
                    <a:pt x="203" y="199"/>
                    <a:pt x="208" y="192"/>
                    <a:pt x="217" y="198"/>
                  </a:cubicBezTo>
                  <a:cubicBezTo>
                    <a:pt x="227" y="203"/>
                    <a:pt x="248" y="203"/>
                    <a:pt x="248" y="203"/>
                  </a:cubicBezTo>
                  <a:lnTo>
                    <a:pt x="236" y="194"/>
                  </a:lnTo>
                  <a:cubicBezTo>
                    <a:pt x="234" y="184"/>
                    <a:pt x="315" y="123"/>
                    <a:pt x="315" y="123"/>
                  </a:cubicBezTo>
                  <a:close/>
                </a:path>
              </a:pathLst>
            </a:custGeom>
            <a:solidFill>
              <a:srgbClr val="BB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14"/>
            <p:cNvSpPr/>
            <p:nvPr/>
          </p:nvSpPr>
          <p:spPr bwMode="auto">
            <a:xfrm>
              <a:off x="4437063" y="2152650"/>
              <a:ext cx="4763" cy="36512"/>
            </a:xfrm>
            <a:custGeom>
              <a:avLst/>
              <a:gdLst>
                <a:gd name="T0" fmla="*/ 1 w 3"/>
                <a:gd name="T1" fmla="*/ 25 h 25"/>
                <a:gd name="T2" fmla="*/ 3 w 3"/>
                <a:gd name="T3" fmla="*/ 0 h 25"/>
                <a:gd name="T4" fmla="*/ 1 w 3"/>
                <a:gd name="T5" fmla="*/ 25 h 25"/>
              </a:gdLst>
              <a:ahLst/>
              <a:cxnLst>
                <a:cxn ang="0">
                  <a:pos x="T0" y="T1"/>
                </a:cxn>
                <a:cxn ang="0">
                  <a:pos x="T2" y="T3"/>
                </a:cxn>
                <a:cxn ang="0">
                  <a:pos x="T4" y="T5"/>
                </a:cxn>
              </a:cxnLst>
              <a:rect l="0" t="0" r="r" b="b"/>
              <a:pathLst>
                <a:path w="3" h="25">
                  <a:moveTo>
                    <a:pt x="1" y="25"/>
                  </a:moveTo>
                  <a:cubicBezTo>
                    <a:pt x="1" y="25"/>
                    <a:pt x="2" y="15"/>
                    <a:pt x="3" y="0"/>
                  </a:cubicBezTo>
                  <a:cubicBezTo>
                    <a:pt x="1" y="10"/>
                    <a:pt x="0" y="19"/>
                    <a:pt x="1" y="25"/>
                  </a:cubicBezTo>
                  <a:close/>
                </a:path>
              </a:pathLst>
            </a:custGeom>
            <a:solidFill>
              <a:srgbClr val="BB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15"/>
            <p:cNvSpPr/>
            <p:nvPr/>
          </p:nvSpPr>
          <p:spPr bwMode="auto">
            <a:xfrm>
              <a:off x="4441826" y="1997075"/>
              <a:ext cx="93663" cy="155575"/>
            </a:xfrm>
            <a:custGeom>
              <a:avLst/>
              <a:gdLst>
                <a:gd name="T0" fmla="*/ 34 w 66"/>
                <a:gd name="T1" fmla="*/ 64 h 109"/>
                <a:gd name="T2" fmla="*/ 63 w 66"/>
                <a:gd name="T3" fmla="*/ 100 h 109"/>
                <a:gd name="T4" fmla="*/ 54 w 66"/>
                <a:gd name="T5" fmla="*/ 54 h 109"/>
                <a:gd name="T6" fmla="*/ 58 w 66"/>
                <a:gd name="T7" fmla="*/ 0 h 109"/>
                <a:gd name="T8" fmla="*/ 26 w 66"/>
                <a:gd name="T9" fmla="*/ 20 h 109"/>
                <a:gd name="T10" fmla="*/ 13 w 66"/>
                <a:gd name="T11" fmla="*/ 30 h 109"/>
                <a:gd name="T12" fmla="*/ 0 w 66"/>
                <a:gd name="T13" fmla="*/ 109 h 109"/>
                <a:gd name="T14" fmla="*/ 30 w 66"/>
                <a:gd name="T15" fmla="*/ 35 h 109"/>
                <a:gd name="T16" fmla="*/ 34 w 66"/>
                <a:gd name="T17" fmla="*/ 6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9">
                  <a:moveTo>
                    <a:pt x="34" y="64"/>
                  </a:moveTo>
                  <a:cubicBezTo>
                    <a:pt x="44" y="69"/>
                    <a:pt x="63" y="100"/>
                    <a:pt x="63" y="100"/>
                  </a:cubicBezTo>
                  <a:cubicBezTo>
                    <a:pt x="66" y="79"/>
                    <a:pt x="54" y="54"/>
                    <a:pt x="54" y="54"/>
                  </a:cubicBezTo>
                  <a:lnTo>
                    <a:pt x="58" y="0"/>
                  </a:lnTo>
                  <a:cubicBezTo>
                    <a:pt x="46" y="8"/>
                    <a:pt x="34" y="16"/>
                    <a:pt x="26" y="20"/>
                  </a:cubicBezTo>
                  <a:cubicBezTo>
                    <a:pt x="21" y="22"/>
                    <a:pt x="17" y="26"/>
                    <a:pt x="13" y="30"/>
                  </a:cubicBezTo>
                  <a:cubicBezTo>
                    <a:pt x="7" y="55"/>
                    <a:pt x="3" y="87"/>
                    <a:pt x="0" y="109"/>
                  </a:cubicBezTo>
                  <a:cubicBezTo>
                    <a:pt x="8" y="78"/>
                    <a:pt x="30" y="35"/>
                    <a:pt x="30" y="35"/>
                  </a:cubicBezTo>
                  <a:lnTo>
                    <a:pt x="34" y="64"/>
                  </a:lnTo>
                  <a:close/>
                </a:path>
              </a:pathLst>
            </a:custGeom>
            <a:solidFill>
              <a:srgbClr val="BB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16"/>
            <p:cNvSpPr/>
            <p:nvPr/>
          </p:nvSpPr>
          <p:spPr bwMode="auto">
            <a:xfrm>
              <a:off x="4608513" y="1990725"/>
              <a:ext cx="127000" cy="180975"/>
            </a:xfrm>
            <a:custGeom>
              <a:avLst/>
              <a:gdLst>
                <a:gd name="T0" fmla="*/ 0 w 88"/>
                <a:gd name="T1" fmla="*/ 126 h 126"/>
                <a:gd name="T2" fmla="*/ 58 w 88"/>
                <a:gd name="T3" fmla="*/ 56 h 126"/>
                <a:gd name="T4" fmla="*/ 88 w 88"/>
                <a:gd name="T5" fmla="*/ 0 h 126"/>
                <a:gd name="T6" fmla="*/ 70 w 88"/>
                <a:gd name="T7" fmla="*/ 63 h 126"/>
                <a:gd name="T8" fmla="*/ 0 w 88"/>
                <a:gd name="T9" fmla="*/ 126 h 126"/>
              </a:gdLst>
              <a:ahLst/>
              <a:cxnLst>
                <a:cxn ang="0">
                  <a:pos x="T0" y="T1"/>
                </a:cxn>
                <a:cxn ang="0">
                  <a:pos x="T2" y="T3"/>
                </a:cxn>
                <a:cxn ang="0">
                  <a:pos x="T4" y="T5"/>
                </a:cxn>
                <a:cxn ang="0">
                  <a:pos x="T6" y="T7"/>
                </a:cxn>
                <a:cxn ang="0">
                  <a:pos x="T8" y="T9"/>
                </a:cxn>
              </a:cxnLst>
              <a:rect l="0" t="0" r="r" b="b"/>
              <a:pathLst>
                <a:path w="88" h="126">
                  <a:moveTo>
                    <a:pt x="0" y="126"/>
                  </a:moveTo>
                  <a:lnTo>
                    <a:pt x="58" y="56"/>
                  </a:lnTo>
                  <a:cubicBezTo>
                    <a:pt x="58" y="56"/>
                    <a:pt x="74" y="25"/>
                    <a:pt x="88" y="0"/>
                  </a:cubicBezTo>
                  <a:lnTo>
                    <a:pt x="70" y="63"/>
                  </a:lnTo>
                  <a:lnTo>
                    <a:pt x="0" y="126"/>
                  </a:lnTo>
                  <a:close/>
                </a:path>
              </a:pathLst>
            </a:custGeom>
            <a:solidFill>
              <a:srgbClr val="BB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17"/>
            <p:cNvSpPr/>
            <p:nvPr/>
          </p:nvSpPr>
          <p:spPr bwMode="auto">
            <a:xfrm>
              <a:off x="4456113" y="1628775"/>
              <a:ext cx="301625" cy="322262"/>
            </a:xfrm>
            <a:custGeom>
              <a:avLst/>
              <a:gdLst>
                <a:gd name="T0" fmla="*/ 197 w 210"/>
                <a:gd name="T1" fmla="*/ 22 h 224"/>
                <a:gd name="T2" fmla="*/ 176 w 210"/>
                <a:gd name="T3" fmla="*/ 31 h 224"/>
                <a:gd name="T4" fmla="*/ 162 w 210"/>
                <a:gd name="T5" fmla="*/ 66 h 224"/>
                <a:gd name="T6" fmla="*/ 151 w 210"/>
                <a:gd name="T7" fmla="*/ 77 h 224"/>
                <a:gd name="T8" fmla="*/ 125 w 210"/>
                <a:gd name="T9" fmla="*/ 40 h 224"/>
                <a:gd name="T10" fmla="*/ 83 w 210"/>
                <a:gd name="T11" fmla="*/ 2 h 224"/>
                <a:gd name="T12" fmla="*/ 61 w 210"/>
                <a:gd name="T13" fmla="*/ 1 h 224"/>
                <a:gd name="T14" fmla="*/ 61 w 210"/>
                <a:gd name="T15" fmla="*/ 1 h 224"/>
                <a:gd name="T16" fmla="*/ 34 w 210"/>
                <a:gd name="T17" fmla="*/ 8 h 224"/>
                <a:gd name="T18" fmla="*/ 1 w 210"/>
                <a:gd name="T19" fmla="*/ 17 h 224"/>
                <a:gd name="T20" fmla="*/ 0 w 210"/>
                <a:gd name="T21" fmla="*/ 21 h 224"/>
                <a:gd name="T22" fmla="*/ 68 w 210"/>
                <a:gd name="T23" fmla="*/ 26 h 224"/>
                <a:gd name="T24" fmla="*/ 93 w 210"/>
                <a:gd name="T25" fmla="*/ 57 h 224"/>
                <a:gd name="T26" fmla="*/ 112 w 210"/>
                <a:gd name="T27" fmla="*/ 93 h 224"/>
                <a:gd name="T28" fmla="*/ 131 w 210"/>
                <a:gd name="T29" fmla="*/ 142 h 224"/>
                <a:gd name="T30" fmla="*/ 106 w 210"/>
                <a:gd name="T31" fmla="*/ 206 h 224"/>
                <a:gd name="T32" fmla="*/ 89 w 210"/>
                <a:gd name="T33" fmla="*/ 223 h 224"/>
                <a:gd name="T34" fmla="*/ 98 w 210"/>
                <a:gd name="T35" fmla="*/ 222 h 224"/>
                <a:gd name="T36" fmla="*/ 175 w 210"/>
                <a:gd name="T37" fmla="*/ 150 h 224"/>
                <a:gd name="T38" fmla="*/ 183 w 210"/>
                <a:gd name="T39" fmla="*/ 104 h 224"/>
                <a:gd name="T40" fmla="*/ 197 w 210"/>
                <a:gd name="T41" fmla="*/ 92 h 224"/>
                <a:gd name="T42" fmla="*/ 197 w 210"/>
                <a:gd name="T43" fmla="*/ 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0" h="224">
                  <a:moveTo>
                    <a:pt x="197" y="22"/>
                  </a:moveTo>
                  <a:cubicBezTo>
                    <a:pt x="184" y="12"/>
                    <a:pt x="178" y="26"/>
                    <a:pt x="176" y="31"/>
                  </a:cubicBezTo>
                  <a:cubicBezTo>
                    <a:pt x="174" y="35"/>
                    <a:pt x="161" y="63"/>
                    <a:pt x="162" y="66"/>
                  </a:cubicBezTo>
                  <a:lnTo>
                    <a:pt x="151" y="77"/>
                  </a:lnTo>
                  <a:cubicBezTo>
                    <a:pt x="151" y="77"/>
                    <a:pt x="153" y="59"/>
                    <a:pt x="125" y="40"/>
                  </a:cubicBezTo>
                  <a:cubicBezTo>
                    <a:pt x="125" y="40"/>
                    <a:pt x="102" y="14"/>
                    <a:pt x="83" y="2"/>
                  </a:cubicBezTo>
                  <a:cubicBezTo>
                    <a:pt x="78" y="0"/>
                    <a:pt x="70" y="0"/>
                    <a:pt x="61" y="1"/>
                  </a:cubicBezTo>
                  <a:lnTo>
                    <a:pt x="61" y="1"/>
                  </a:lnTo>
                  <a:cubicBezTo>
                    <a:pt x="48" y="3"/>
                    <a:pt x="34" y="8"/>
                    <a:pt x="34" y="8"/>
                  </a:cubicBezTo>
                  <a:cubicBezTo>
                    <a:pt x="34" y="8"/>
                    <a:pt x="2" y="10"/>
                    <a:pt x="1" y="17"/>
                  </a:cubicBezTo>
                  <a:cubicBezTo>
                    <a:pt x="0" y="18"/>
                    <a:pt x="0" y="19"/>
                    <a:pt x="0" y="21"/>
                  </a:cubicBezTo>
                  <a:cubicBezTo>
                    <a:pt x="17" y="15"/>
                    <a:pt x="49" y="8"/>
                    <a:pt x="68" y="26"/>
                  </a:cubicBezTo>
                  <a:cubicBezTo>
                    <a:pt x="74" y="45"/>
                    <a:pt x="95" y="51"/>
                    <a:pt x="93" y="57"/>
                  </a:cubicBezTo>
                  <a:cubicBezTo>
                    <a:pt x="93" y="57"/>
                    <a:pt x="119" y="72"/>
                    <a:pt x="112" y="93"/>
                  </a:cubicBezTo>
                  <a:cubicBezTo>
                    <a:pt x="105" y="113"/>
                    <a:pt x="121" y="137"/>
                    <a:pt x="131" y="142"/>
                  </a:cubicBezTo>
                  <a:cubicBezTo>
                    <a:pt x="142" y="147"/>
                    <a:pt x="143" y="181"/>
                    <a:pt x="106" y="206"/>
                  </a:cubicBezTo>
                  <a:cubicBezTo>
                    <a:pt x="98" y="212"/>
                    <a:pt x="94" y="219"/>
                    <a:pt x="89" y="223"/>
                  </a:cubicBezTo>
                  <a:cubicBezTo>
                    <a:pt x="91" y="224"/>
                    <a:pt x="95" y="224"/>
                    <a:pt x="98" y="222"/>
                  </a:cubicBezTo>
                  <a:cubicBezTo>
                    <a:pt x="106" y="218"/>
                    <a:pt x="167" y="178"/>
                    <a:pt x="175" y="150"/>
                  </a:cubicBezTo>
                  <a:cubicBezTo>
                    <a:pt x="183" y="122"/>
                    <a:pt x="183" y="104"/>
                    <a:pt x="183" y="104"/>
                  </a:cubicBezTo>
                  <a:cubicBezTo>
                    <a:pt x="183" y="104"/>
                    <a:pt x="190" y="102"/>
                    <a:pt x="197" y="92"/>
                  </a:cubicBezTo>
                  <a:cubicBezTo>
                    <a:pt x="204" y="81"/>
                    <a:pt x="210" y="33"/>
                    <a:pt x="197" y="22"/>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TextBox 63"/>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65" name="直接连接符 64"/>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6" name="组合 65"/>
          <p:cNvGrpSpPr/>
          <p:nvPr/>
        </p:nvGrpSpPr>
        <p:grpSpPr>
          <a:xfrm>
            <a:off x="153943" y="233850"/>
            <a:ext cx="1074018" cy="536250"/>
            <a:chOff x="4662492" y="2938459"/>
            <a:chExt cx="1119183" cy="558799"/>
          </a:xfrm>
        </p:grpSpPr>
        <p:sp>
          <p:nvSpPr>
            <p:cNvPr id="67"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300"/>
                                        <p:tgtEl>
                                          <p:spTgt spid="6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300"/>
                                        <p:tgtEl>
                                          <p:spTgt spid="6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4"/>
                                        </p:tgtEl>
                                        <p:attrNameLst>
                                          <p:attrName>style.visibility</p:attrName>
                                        </p:attrNameLst>
                                      </p:cBhvr>
                                      <p:to>
                                        <p:strVal val="visible"/>
                                      </p:to>
                                    </p:set>
                                    <p:anim calcmode="lin" valueType="num">
                                      <p:cBhvr>
                                        <p:cTn id="15" dur="3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64"/>
                                        </p:tgtEl>
                                        <p:attrNameLst>
                                          <p:attrName>ppt_y</p:attrName>
                                        </p:attrNameLst>
                                      </p:cBhvr>
                                      <p:tavLst>
                                        <p:tav tm="0">
                                          <p:val>
                                            <p:strVal val="#ppt_y"/>
                                          </p:val>
                                        </p:tav>
                                        <p:tav tm="100000">
                                          <p:val>
                                            <p:strVal val="#ppt_y"/>
                                          </p:val>
                                        </p:tav>
                                      </p:tavLst>
                                    </p:anim>
                                    <p:anim calcmode="lin" valueType="num">
                                      <p:cBhvr>
                                        <p:cTn id="17" dur="3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64"/>
                                        </p:tgtEl>
                                      </p:cBhvr>
                                    </p:animEffect>
                                  </p:childTnLst>
                                </p:cTn>
                              </p:par>
                            </p:childTnLst>
                          </p:cTn>
                        </p:par>
                        <p:par>
                          <p:cTn id="20" fill="hold">
                            <p:stCondLst>
                              <p:cond delay="1080"/>
                            </p:stCondLst>
                            <p:childTnLst>
                              <p:par>
                                <p:cTn id="21" presetID="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158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08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258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3080"/>
                            </p:stCondLst>
                            <p:childTnLst>
                              <p:par>
                                <p:cTn id="38" presetID="41" presetClass="entr" presetSubtype="0" fill="hold" nodeType="afterEffect">
                                  <p:stCondLst>
                                    <p:cond delay="0"/>
                                  </p:stCondLst>
                                  <p:iterate type="lt">
                                    <p:tmPct val="10000"/>
                                  </p:iterate>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p:cTn id="40"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42"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8">
                                            <p:txEl>
                                              <p:pRg st="0" end="0"/>
                                            </p:txEl>
                                          </p:spTgt>
                                        </p:tgtEl>
                                      </p:cBhvr>
                                    </p:animEffect>
                                  </p:childTnLst>
                                </p:cTn>
                              </p:par>
                            </p:childTnLst>
                          </p:cTn>
                        </p:par>
                        <p:par>
                          <p:cTn id="45" fill="hold">
                            <p:stCondLst>
                              <p:cond delay="3879"/>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4379"/>
                            </p:stCondLst>
                            <p:childTnLst>
                              <p:par>
                                <p:cTn id="50" presetID="22" presetClass="entr" presetSubtype="8" fill="hold" grpId="0" nodeType="afterEffect">
                                  <p:stCondLst>
                                    <p:cond delay="0"/>
                                  </p:stCondLst>
                                  <p:iterate type="lt">
                                    <p:tmPct val="0"/>
                                  </p:iterate>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4880"/>
                            </p:stCondLst>
                            <p:childTnLst>
                              <p:par>
                                <p:cTn id="54" presetID="41" presetClass="entr" presetSubtype="0" fill="hold" nodeType="afterEffect">
                                  <p:stCondLst>
                                    <p:cond delay="0"/>
                                  </p:stCondLst>
                                  <p:iterate type="lt">
                                    <p:tmPct val="10000"/>
                                  </p:iterate>
                                  <p:childTnLst>
                                    <p:set>
                                      <p:cBhvr>
                                        <p:cTn id="55" dur="1" fill="hold">
                                          <p:stCondLst>
                                            <p:cond delay="0"/>
                                          </p:stCondLst>
                                        </p:cTn>
                                        <p:tgtEl>
                                          <p:spTgt spid="20">
                                            <p:txEl>
                                              <p:pRg st="0" end="0"/>
                                            </p:txEl>
                                          </p:spTgt>
                                        </p:tgtEl>
                                        <p:attrNameLst>
                                          <p:attrName>style.visibility</p:attrName>
                                        </p:attrNameLst>
                                      </p:cBhvr>
                                      <p:to>
                                        <p:strVal val="visible"/>
                                      </p:to>
                                    </p:set>
                                    <p:anim calcmode="lin" valueType="num">
                                      <p:cBhvr>
                                        <p:cTn id="56" dur="50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58" dur="50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0">
                                            <p:txEl>
                                              <p:pRg st="0" end="0"/>
                                            </p:txEl>
                                          </p:spTgt>
                                        </p:tgtEl>
                                      </p:cBhvr>
                                    </p:animEffect>
                                  </p:childTnLst>
                                </p:cTn>
                              </p:par>
                            </p:childTnLst>
                          </p:cTn>
                        </p:par>
                        <p:par>
                          <p:cTn id="61" fill="hold">
                            <p:stCondLst>
                              <p:cond delay="5680"/>
                            </p:stCondLst>
                            <p:childTnLst>
                              <p:par>
                                <p:cTn id="62" presetID="10"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6180"/>
                            </p:stCondLst>
                            <p:childTnLst>
                              <p:par>
                                <p:cTn id="66" presetID="22" presetClass="entr" presetSubtype="8" fill="hold" grpId="0" nodeType="afterEffect">
                                  <p:stCondLst>
                                    <p:cond delay="0"/>
                                  </p:stCondLst>
                                  <p:iterate type="lt">
                                    <p:tmPct val="0"/>
                                  </p:iterate>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6680"/>
                            </p:stCondLst>
                            <p:childTnLst>
                              <p:par>
                                <p:cTn id="70" presetID="41" presetClass="entr" presetSubtype="0" fill="hold" nodeType="afterEffect">
                                  <p:stCondLst>
                                    <p:cond delay="0"/>
                                  </p:stCondLst>
                                  <p:iterate type="lt">
                                    <p:tmPct val="10000"/>
                                  </p:iterate>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p:cTn id="72" dur="500" fill="hold"/>
                                        <p:tgtEl>
                                          <p:spTgt spid="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21">
                                            <p:txEl>
                                              <p:pRg st="0" end="0"/>
                                            </p:txEl>
                                          </p:spTgt>
                                        </p:tgtEl>
                                        <p:attrNameLst>
                                          <p:attrName>ppt_y</p:attrName>
                                        </p:attrNameLst>
                                      </p:cBhvr>
                                      <p:tavLst>
                                        <p:tav tm="0">
                                          <p:val>
                                            <p:strVal val="#ppt_y"/>
                                          </p:val>
                                        </p:tav>
                                        <p:tav tm="100000">
                                          <p:val>
                                            <p:strVal val="#ppt_y"/>
                                          </p:val>
                                        </p:tav>
                                      </p:tavLst>
                                    </p:anim>
                                    <p:anim calcmode="lin" valueType="num">
                                      <p:cBhvr>
                                        <p:cTn id="74" dur="500" fill="hold"/>
                                        <p:tgtEl>
                                          <p:spTgt spid="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animBg="1"/>
      <p:bldP spid="21" grpId="0" animBg="1"/>
      <p:bldP spid="22"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4147" y="1464504"/>
            <a:ext cx="8247539" cy="3970565"/>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6613" y="562188"/>
            <a:ext cx="2093803" cy="2132104"/>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9869" y="3823930"/>
            <a:ext cx="2202322" cy="2227856"/>
          </a:xfrm>
          <a:prstGeom prst="rect">
            <a:avLst/>
          </a:prstGeom>
        </p:spPr>
      </p:pic>
      <p:sp>
        <p:nvSpPr>
          <p:cNvPr id="20" name="TextBox 19"/>
          <p:cNvSpPr txBox="1"/>
          <p:nvPr/>
        </p:nvSpPr>
        <p:spPr>
          <a:xfrm>
            <a:off x="3455547" y="2309571"/>
            <a:ext cx="5262979" cy="769441"/>
          </a:xfrm>
          <a:prstGeom prst="rect">
            <a:avLst/>
          </a:prstGeom>
          <a:noFill/>
        </p:spPr>
        <p:txBody>
          <a:bodyPr wrap="none" rtlCol="0">
            <a:spAutoFit/>
          </a:bodyPr>
          <a:lstStyle/>
          <a:p>
            <a:r>
              <a:rPr lang="zh-CN" altLang="en-US" sz="4400" b="1" dirty="0">
                <a:solidFill>
                  <a:srgbClr val="FFFF00"/>
                </a:solidFill>
                <a:latin typeface="微软雅黑" panose="020B0503020204020204" pitchFamily="34" charset="-122"/>
                <a:ea typeface="微软雅黑" panose="020B0503020204020204" pitchFamily="34" charset="-122"/>
              </a:rPr>
              <a:t>请输入第三部分标题</a:t>
            </a:r>
          </a:p>
        </p:txBody>
      </p:sp>
      <p:sp>
        <p:nvSpPr>
          <p:cNvPr id="40" name="TextBox 39"/>
          <p:cNvSpPr txBox="1"/>
          <p:nvPr/>
        </p:nvSpPr>
        <p:spPr>
          <a:xfrm>
            <a:off x="3455548" y="3284984"/>
            <a:ext cx="5046434" cy="707886"/>
          </a:xfrm>
          <a:prstGeom prst="rect">
            <a:avLst/>
          </a:prstGeom>
          <a:noFill/>
        </p:spPr>
        <p:txBody>
          <a:bodyPr wrap="square" rtlCol="0">
            <a:spAutoFit/>
          </a:bodyPr>
          <a:lstStyle/>
          <a:p>
            <a:r>
              <a:rPr lang="zh-CN" altLang="en-US" sz="2000" dirty="0">
                <a:solidFill>
                  <a:srgbClr val="F1EBD5"/>
                </a:solidFill>
                <a:latin typeface="微软雅黑" panose="020B0503020204020204" pitchFamily="34" charset="-122"/>
                <a:ea typeface="微软雅黑" panose="020B0503020204020204" pitchFamily="34" charset="-122"/>
              </a:rPr>
              <a:t>章节导语。这里可以用几句话描述本章的主要内容，也能给观众思维一个缓冲的时间。</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 calcmode="lin" valueType="num">
                                      <p:cBhvr>
                                        <p:cTn id="26" dur="500" fill="hold"/>
                                        <p:tgtEl>
                                          <p:spTgt spid="20"/>
                                        </p:tgtEl>
                                        <p:attrNameLst>
                                          <p:attrName>style.rotation</p:attrName>
                                        </p:attrNameLst>
                                      </p:cBhvr>
                                      <p:tavLst>
                                        <p:tav tm="0">
                                          <p:val>
                                            <p:fltVal val="90"/>
                                          </p:val>
                                        </p:tav>
                                        <p:tav tm="100000">
                                          <p:val>
                                            <p:fltVal val="0"/>
                                          </p:val>
                                        </p:tav>
                                      </p:tavLst>
                                    </p:anim>
                                    <p:animEffect transition="in" filter="fade">
                                      <p:cBhvr>
                                        <p:cTn id="27" dur="500"/>
                                        <p:tgtEl>
                                          <p:spTgt spid="2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 calcmode="lin" valueType="num">
                                      <p:cBhvr>
                                        <p:cTn id="32" dur="500" fill="hold"/>
                                        <p:tgtEl>
                                          <p:spTgt spid="40"/>
                                        </p:tgtEl>
                                        <p:attrNameLst>
                                          <p:attrName>style.rotation</p:attrName>
                                        </p:attrNameLst>
                                      </p:cBhvr>
                                      <p:tavLst>
                                        <p:tav tm="0">
                                          <p:val>
                                            <p:fltVal val="90"/>
                                          </p:val>
                                        </p:tav>
                                        <p:tav tm="100000">
                                          <p:val>
                                            <p:fltVal val="0"/>
                                          </p:val>
                                        </p:tav>
                                      </p:tavLst>
                                    </p:anim>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Freeform 5"/>
          <p:cNvSpPr/>
          <p:nvPr/>
        </p:nvSpPr>
        <p:spPr bwMode="auto">
          <a:xfrm>
            <a:off x="2569989" y="601743"/>
            <a:ext cx="9621086" cy="5668912"/>
          </a:xfrm>
          <a:custGeom>
            <a:avLst/>
            <a:gdLst>
              <a:gd name="T0" fmla="*/ 489 w 11601"/>
              <a:gd name="T1" fmla="*/ 0 h 7208"/>
              <a:gd name="T2" fmla="*/ 11601 w 11601"/>
              <a:gd name="T3" fmla="*/ 0 h 7208"/>
              <a:gd name="T4" fmla="*/ 11601 w 11601"/>
              <a:gd name="T5" fmla="*/ 7208 h 7208"/>
              <a:gd name="T6" fmla="*/ 489 w 11601"/>
              <a:gd name="T7" fmla="*/ 7208 h 7208"/>
              <a:gd name="T8" fmla="*/ 0 w 11601"/>
              <a:gd name="T9" fmla="*/ 6719 h 7208"/>
              <a:gd name="T10" fmla="*/ 0 w 11601"/>
              <a:gd name="T11" fmla="*/ 489 h 7208"/>
              <a:gd name="T12" fmla="*/ 489 w 11601"/>
              <a:gd name="T13" fmla="*/ 0 h 7208"/>
            </a:gdLst>
            <a:ahLst/>
            <a:cxnLst>
              <a:cxn ang="0">
                <a:pos x="T0" y="T1"/>
              </a:cxn>
              <a:cxn ang="0">
                <a:pos x="T2" y="T3"/>
              </a:cxn>
              <a:cxn ang="0">
                <a:pos x="T4" y="T5"/>
              </a:cxn>
              <a:cxn ang="0">
                <a:pos x="T6" y="T7"/>
              </a:cxn>
              <a:cxn ang="0">
                <a:pos x="T8" y="T9"/>
              </a:cxn>
              <a:cxn ang="0">
                <a:pos x="T10" y="T11"/>
              </a:cxn>
              <a:cxn ang="0">
                <a:pos x="T12" y="T13"/>
              </a:cxn>
            </a:cxnLst>
            <a:rect l="0" t="0" r="r" b="b"/>
            <a:pathLst>
              <a:path w="11601" h="7208">
                <a:moveTo>
                  <a:pt x="489" y="0"/>
                </a:moveTo>
                <a:lnTo>
                  <a:pt x="11601" y="0"/>
                </a:lnTo>
                <a:lnTo>
                  <a:pt x="11601" y="7208"/>
                </a:lnTo>
                <a:lnTo>
                  <a:pt x="489" y="7208"/>
                </a:lnTo>
                <a:cubicBezTo>
                  <a:pt x="220" y="7208"/>
                  <a:pt x="0" y="6988"/>
                  <a:pt x="0" y="6719"/>
                </a:cubicBezTo>
                <a:lnTo>
                  <a:pt x="0" y="489"/>
                </a:lnTo>
                <a:cubicBezTo>
                  <a:pt x="0" y="220"/>
                  <a:pt x="220" y="0"/>
                  <a:pt x="489" y="0"/>
                </a:cubicBezTo>
                <a:close/>
              </a:path>
            </a:pathLst>
          </a:custGeom>
          <a:solidFill>
            <a:srgbClr val="BCD7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 y="5521453"/>
            <a:ext cx="12196800" cy="1336547"/>
          </a:xfrm>
          <a:prstGeom prst="rect">
            <a:avLst/>
          </a:prstGeom>
        </p:spPr>
      </p:pic>
      <p:sp>
        <p:nvSpPr>
          <p:cNvPr id="30" name="Rectangle 5"/>
          <p:cNvSpPr>
            <a:spLocks noChangeArrowheads="1"/>
          </p:cNvSpPr>
          <p:nvPr/>
        </p:nvSpPr>
        <p:spPr bwMode="auto">
          <a:xfrm>
            <a:off x="4937369" y="1798468"/>
            <a:ext cx="5553500" cy="690526"/>
          </a:xfrm>
          <a:prstGeom prst="rect">
            <a:avLst/>
          </a:prstGeom>
          <a:solidFill>
            <a:schemeClr val="bg1"/>
          </a:solidFill>
          <a:ln w="12" cap="flat">
            <a:solidFill>
              <a:srgbClr val="F8F8F8"/>
            </a:solidFill>
            <a:prstDash val="solid"/>
            <a:miter lim="800000"/>
          </a:ln>
        </p:spPr>
        <p:txBody>
          <a:bodyPr vert="horz" wrap="square" lIns="91440" tIns="45720" rIns="91440" bIns="45720" numCol="1" anchor="t" anchorCtr="0" compatLnSpc="1"/>
          <a:lstStyle/>
          <a:p>
            <a:endParaRPr lang="zh-CN" altLang="en-US"/>
          </a:p>
        </p:txBody>
      </p:sp>
      <p:sp>
        <p:nvSpPr>
          <p:cNvPr id="31" name="Freeform 6"/>
          <p:cNvSpPr/>
          <p:nvPr/>
        </p:nvSpPr>
        <p:spPr bwMode="auto">
          <a:xfrm>
            <a:off x="4133523" y="1798468"/>
            <a:ext cx="871214" cy="690526"/>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solidFill>
            <a:schemeClr val="tx1"/>
          </a:solidFill>
          <a:ln w="19050">
            <a:solidFill>
              <a:srgbClr val="F8F8F8"/>
            </a:solidFill>
            <a:round/>
          </a:ln>
        </p:spPr>
        <p:txBody>
          <a:bodyPr vert="horz" wrap="square" lIns="91440" tIns="45720" rIns="91440" bIns="45720" numCol="1" anchor="t" anchorCtr="0" compatLnSpc="1"/>
          <a:lstStyle/>
          <a:p>
            <a:endParaRPr lang="zh-CN" altLang="en-US"/>
          </a:p>
        </p:txBody>
      </p:sp>
      <p:sp>
        <p:nvSpPr>
          <p:cNvPr id="7" name="TextBox 6"/>
          <p:cNvSpPr txBox="1"/>
          <p:nvPr/>
        </p:nvSpPr>
        <p:spPr>
          <a:xfrm>
            <a:off x="4223522" y="1851343"/>
            <a:ext cx="691215" cy="584775"/>
          </a:xfrm>
          <a:prstGeom prst="rect">
            <a:avLst/>
          </a:prstGeom>
          <a:noFill/>
        </p:spPr>
        <p:txBody>
          <a:bodyPr wrap="none" rtlCol="0">
            <a:spAutoFit/>
          </a:bodyPr>
          <a:lstStyle/>
          <a:p>
            <a:r>
              <a:rPr lang="en-US" altLang="zh-CN" sz="3200" b="1" dirty="0">
                <a:solidFill>
                  <a:srgbClr val="F8F8F8"/>
                </a:solidFill>
                <a:latin typeface="+mn-ea"/>
                <a:ea typeface="+mn-ea"/>
              </a:rPr>
              <a:t>01</a:t>
            </a:r>
            <a:endParaRPr lang="zh-CN" altLang="en-US" sz="3200" b="1" dirty="0">
              <a:solidFill>
                <a:srgbClr val="F8F8F8"/>
              </a:solidFill>
              <a:latin typeface="+mn-ea"/>
              <a:ea typeface="+mn-ea"/>
            </a:endParaRPr>
          </a:p>
        </p:txBody>
      </p:sp>
      <p:sp>
        <p:nvSpPr>
          <p:cNvPr id="8" name="TextBox 7"/>
          <p:cNvSpPr txBox="1"/>
          <p:nvPr/>
        </p:nvSpPr>
        <p:spPr>
          <a:xfrm>
            <a:off x="5256528" y="1891196"/>
            <a:ext cx="3775393" cy="523220"/>
          </a:xfrm>
          <a:prstGeom prst="rect">
            <a:avLst/>
          </a:prstGeom>
          <a:noFill/>
        </p:spPr>
        <p:txBody>
          <a:bodyPr wrap="none" rtlCol="0">
            <a:spAutoFit/>
          </a:bodyPr>
          <a:lstStyle/>
          <a:p>
            <a:r>
              <a:rPr lang="zh-CN" altLang="en-US" sz="2800" dirty="0">
                <a:solidFill>
                  <a:srgbClr val="F8F8F8"/>
                </a:solidFill>
                <a:latin typeface="+mj-ea"/>
                <a:ea typeface="+mj-ea"/>
              </a:rPr>
              <a:t>这里输入第一部分标题</a:t>
            </a:r>
          </a:p>
        </p:txBody>
      </p:sp>
      <p:sp>
        <p:nvSpPr>
          <p:cNvPr id="55" name="Rectangle 5"/>
          <p:cNvSpPr>
            <a:spLocks noChangeArrowheads="1"/>
          </p:cNvSpPr>
          <p:nvPr/>
        </p:nvSpPr>
        <p:spPr bwMode="auto">
          <a:xfrm>
            <a:off x="4937369" y="2617334"/>
            <a:ext cx="5553500" cy="690526"/>
          </a:xfrm>
          <a:prstGeom prst="rect">
            <a:avLst/>
          </a:prstGeom>
          <a:solidFill>
            <a:schemeClr val="bg1"/>
          </a:solidFill>
          <a:ln w="12" cap="flat">
            <a:solidFill>
              <a:srgbClr val="F8F8F8"/>
            </a:solidFill>
            <a:prstDash val="solid"/>
            <a:miter lim="800000"/>
          </a:ln>
        </p:spPr>
        <p:txBody>
          <a:bodyPr vert="horz" wrap="square" lIns="91440" tIns="45720" rIns="91440" bIns="45720" numCol="1" anchor="t" anchorCtr="0" compatLnSpc="1"/>
          <a:lstStyle/>
          <a:p>
            <a:endParaRPr lang="zh-CN" altLang="en-US"/>
          </a:p>
        </p:txBody>
      </p:sp>
      <p:sp>
        <p:nvSpPr>
          <p:cNvPr id="56" name="Freeform 6"/>
          <p:cNvSpPr/>
          <p:nvPr/>
        </p:nvSpPr>
        <p:spPr bwMode="auto">
          <a:xfrm>
            <a:off x="4133523" y="2617334"/>
            <a:ext cx="871214" cy="690526"/>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solidFill>
            <a:schemeClr val="tx1"/>
          </a:solidFill>
          <a:ln w="19050">
            <a:solidFill>
              <a:srgbClr val="F8F8F8"/>
            </a:solidFill>
            <a:round/>
          </a:ln>
        </p:spPr>
        <p:txBody>
          <a:bodyPr vert="horz" wrap="square" lIns="91440" tIns="45720" rIns="91440" bIns="45720" numCol="1" anchor="t" anchorCtr="0" compatLnSpc="1"/>
          <a:lstStyle/>
          <a:p>
            <a:endParaRPr lang="zh-CN" altLang="en-US"/>
          </a:p>
        </p:txBody>
      </p:sp>
      <p:sp>
        <p:nvSpPr>
          <p:cNvPr id="57" name="TextBox 56"/>
          <p:cNvSpPr txBox="1"/>
          <p:nvPr/>
        </p:nvSpPr>
        <p:spPr>
          <a:xfrm>
            <a:off x="4223522" y="2670209"/>
            <a:ext cx="691215" cy="584775"/>
          </a:xfrm>
          <a:prstGeom prst="rect">
            <a:avLst/>
          </a:prstGeom>
          <a:noFill/>
        </p:spPr>
        <p:txBody>
          <a:bodyPr wrap="none" rtlCol="0">
            <a:spAutoFit/>
          </a:bodyPr>
          <a:lstStyle/>
          <a:p>
            <a:r>
              <a:rPr lang="en-US" altLang="zh-CN" sz="3200" b="1" dirty="0">
                <a:solidFill>
                  <a:srgbClr val="F8F8F8"/>
                </a:solidFill>
                <a:latin typeface="+mn-ea"/>
                <a:ea typeface="+mn-ea"/>
              </a:rPr>
              <a:t>02</a:t>
            </a:r>
            <a:endParaRPr lang="zh-CN" altLang="en-US" sz="3200" b="1" dirty="0">
              <a:solidFill>
                <a:srgbClr val="F8F8F8"/>
              </a:solidFill>
              <a:latin typeface="+mn-ea"/>
              <a:ea typeface="+mn-ea"/>
            </a:endParaRPr>
          </a:p>
        </p:txBody>
      </p:sp>
      <p:sp>
        <p:nvSpPr>
          <p:cNvPr id="58" name="TextBox 57"/>
          <p:cNvSpPr txBox="1"/>
          <p:nvPr/>
        </p:nvSpPr>
        <p:spPr>
          <a:xfrm>
            <a:off x="5256528" y="2710062"/>
            <a:ext cx="3775393" cy="523220"/>
          </a:xfrm>
          <a:prstGeom prst="rect">
            <a:avLst/>
          </a:prstGeom>
          <a:noFill/>
        </p:spPr>
        <p:txBody>
          <a:bodyPr wrap="none" rtlCol="0">
            <a:spAutoFit/>
          </a:bodyPr>
          <a:lstStyle/>
          <a:p>
            <a:r>
              <a:rPr lang="zh-CN" altLang="en-US" sz="2800" dirty="0">
                <a:solidFill>
                  <a:srgbClr val="F8F8F8"/>
                </a:solidFill>
                <a:latin typeface="+mj-ea"/>
                <a:ea typeface="+mj-ea"/>
              </a:rPr>
              <a:t>这里输入第二部分标题</a:t>
            </a:r>
          </a:p>
        </p:txBody>
      </p:sp>
      <p:sp>
        <p:nvSpPr>
          <p:cNvPr id="59" name="Rectangle 5"/>
          <p:cNvSpPr>
            <a:spLocks noChangeArrowheads="1"/>
          </p:cNvSpPr>
          <p:nvPr/>
        </p:nvSpPr>
        <p:spPr bwMode="auto">
          <a:xfrm>
            <a:off x="4937369" y="3436199"/>
            <a:ext cx="5553500" cy="690526"/>
          </a:xfrm>
          <a:prstGeom prst="rect">
            <a:avLst/>
          </a:prstGeom>
          <a:solidFill>
            <a:schemeClr val="bg1"/>
          </a:solidFill>
          <a:ln w="12" cap="flat">
            <a:solidFill>
              <a:srgbClr val="F8F8F8"/>
            </a:solidFill>
            <a:prstDash val="solid"/>
            <a:miter lim="800000"/>
          </a:ln>
        </p:spPr>
        <p:txBody>
          <a:bodyPr vert="horz" wrap="square" lIns="91440" tIns="45720" rIns="91440" bIns="45720" numCol="1" anchor="t" anchorCtr="0" compatLnSpc="1"/>
          <a:lstStyle/>
          <a:p>
            <a:endParaRPr lang="zh-CN" altLang="en-US"/>
          </a:p>
        </p:txBody>
      </p:sp>
      <p:sp>
        <p:nvSpPr>
          <p:cNvPr id="60" name="Freeform 6"/>
          <p:cNvSpPr/>
          <p:nvPr/>
        </p:nvSpPr>
        <p:spPr bwMode="auto">
          <a:xfrm>
            <a:off x="4133523" y="3436199"/>
            <a:ext cx="871214" cy="690526"/>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solidFill>
            <a:schemeClr val="tx1"/>
          </a:solidFill>
          <a:ln w="19050">
            <a:solidFill>
              <a:srgbClr val="F8F8F8"/>
            </a:solidFill>
            <a:round/>
          </a:ln>
        </p:spPr>
        <p:txBody>
          <a:bodyPr vert="horz" wrap="square" lIns="91440" tIns="45720" rIns="91440" bIns="45720" numCol="1" anchor="t" anchorCtr="0" compatLnSpc="1"/>
          <a:lstStyle/>
          <a:p>
            <a:endParaRPr lang="zh-CN" altLang="en-US"/>
          </a:p>
        </p:txBody>
      </p:sp>
      <p:sp>
        <p:nvSpPr>
          <p:cNvPr id="61" name="TextBox 60"/>
          <p:cNvSpPr txBox="1"/>
          <p:nvPr/>
        </p:nvSpPr>
        <p:spPr>
          <a:xfrm>
            <a:off x="4223522" y="3489074"/>
            <a:ext cx="691215" cy="584775"/>
          </a:xfrm>
          <a:prstGeom prst="rect">
            <a:avLst/>
          </a:prstGeom>
          <a:noFill/>
        </p:spPr>
        <p:txBody>
          <a:bodyPr wrap="none" rtlCol="0">
            <a:spAutoFit/>
          </a:bodyPr>
          <a:lstStyle/>
          <a:p>
            <a:r>
              <a:rPr lang="en-US" altLang="zh-CN" sz="3200" b="1" dirty="0">
                <a:solidFill>
                  <a:srgbClr val="F8F8F8"/>
                </a:solidFill>
                <a:latin typeface="+mn-ea"/>
                <a:ea typeface="+mn-ea"/>
              </a:rPr>
              <a:t>03</a:t>
            </a:r>
            <a:endParaRPr lang="zh-CN" altLang="en-US" sz="3200" b="1" dirty="0">
              <a:solidFill>
                <a:srgbClr val="F8F8F8"/>
              </a:solidFill>
              <a:latin typeface="+mn-ea"/>
              <a:ea typeface="+mn-ea"/>
            </a:endParaRPr>
          </a:p>
        </p:txBody>
      </p:sp>
      <p:sp>
        <p:nvSpPr>
          <p:cNvPr id="62" name="TextBox 61"/>
          <p:cNvSpPr txBox="1"/>
          <p:nvPr/>
        </p:nvSpPr>
        <p:spPr>
          <a:xfrm>
            <a:off x="5256528" y="3528927"/>
            <a:ext cx="3775393" cy="523220"/>
          </a:xfrm>
          <a:prstGeom prst="rect">
            <a:avLst/>
          </a:prstGeom>
          <a:noFill/>
        </p:spPr>
        <p:txBody>
          <a:bodyPr wrap="none" rtlCol="0">
            <a:spAutoFit/>
          </a:bodyPr>
          <a:lstStyle/>
          <a:p>
            <a:r>
              <a:rPr lang="zh-CN" altLang="en-US" sz="2800" dirty="0">
                <a:solidFill>
                  <a:srgbClr val="F8F8F8"/>
                </a:solidFill>
                <a:latin typeface="+mj-ea"/>
                <a:ea typeface="+mj-ea"/>
              </a:rPr>
              <a:t>这里输入第三部分标题</a:t>
            </a:r>
          </a:p>
        </p:txBody>
      </p:sp>
      <p:sp>
        <p:nvSpPr>
          <p:cNvPr id="63" name="Rectangle 5"/>
          <p:cNvSpPr>
            <a:spLocks noChangeArrowheads="1"/>
          </p:cNvSpPr>
          <p:nvPr/>
        </p:nvSpPr>
        <p:spPr bwMode="auto">
          <a:xfrm>
            <a:off x="4937369" y="4241417"/>
            <a:ext cx="5553500" cy="690526"/>
          </a:xfrm>
          <a:prstGeom prst="rect">
            <a:avLst/>
          </a:prstGeom>
          <a:solidFill>
            <a:schemeClr val="bg1"/>
          </a:solidFill>
          <a:ln w="12" cap="flat">
            <a:solidFill>
              <a:srgbClr val="F8F8F8"/>
            </a:solidFill>
            <a:prstDash val="solid"/>
            <a:miter lim="800000"/>
          </a:ln>
        </p:spPr>
        <p:txBody>
          <a:bodyPr vert="horz" wrap="square" lIns="91440" tIns="45720" rIns="91440" bIns="45720" numCol="1" anchor="t" anchorCtr="0" compatLnSpc="1"/>
          <a:lstStyle/>
          <a:p>
            <a:endParaRPr lang="zh-CN" altLang="en-US"/>
          </a:p>
        </p:txBody>
      </p:sp>
      <p:sp>
        <p:nvSpPr>
          <p:cNvPr id="64" name="Freeform 6"/>
          <p:cNvSpPr/>
          <p:nvPr/>
        </p:nvSpPr>
        <p:spPr bwMode="auto">
          <a:xfrm>
            <a:off x="4133523" y="4241417"/>
            <a:ext cx="871214" cy="690526"/>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solidFill>
            <a:schemeClr val="tx1"/>
          </a:solidFill>
          <a:ln w="19050">
            <a:solidFill>
              <a:srgbClr val="F8F8F8"/>
            </a:solidFill>
            <a:round/>
          </a:ln>
        </p:spPr>
        <p:txBody>
          <a:bodyPr vert="horz" wrap="square" lIns="91440" tIns="45720" rIns="91440" bIns="45720" numCol="1" anchor="t" anchorCtr="0" compatLnSpc="1"/>
          <a:lstStyle/>
          <a:p>
            <a:endParaRPr lang="zh-CN" altLang="en-US"/>
          </a:p>
        </p:txBody>
      </p:sp>
      <p:sp>
        <p:nvSpPr>
          <p:cNvPr id="65" name="TextBox 64"/>
          <p:cNvSpPr txBox="1"/>
          <p:nvPr/>
        </p:nvSpPr>
        <p:spPr>
          <a:xfrm>
            <a:off x="4223522" y="4294292"/>
            <a:ext cx="691215" cy="584775"/>
          </a:xfrm>
          <a:prstGeom prst="rect">
            <a:avLst/>
          </a:prstGeom>
          <a:noFill/>
        </p:spPr>
        <p:txBody>
          <a:bodyPr wrap="none" rtlCol="0">
            <a:spAutoFit/>
          </a:bodyPr>
          <a:lstStyle/>
          <a:p>
            <a:r>
              <a:rPr lang="en-US" altLang="zh-CN" sz="3200" b="1" dirty="0">
                <a:solidFill>
                  <a:srgbClr val="F8F8F8"/>
                </a:solidFill>
                <a:latin typeface="+mn-ea"/>
                <a:ea typeface="+mn-ea"/>
              </a:rPr>
              <a:t>04</a:t>
            </a:r>
            <a:endParaRPr lang="zh-CN" altLang="en-US" sz="3200" b="1" dirty="0">
              <a:solidFill>
                <a:srgbClr val="F8F8F8"/>
              </a:solidFill>
              <a:latin typeface="+mn-ea"/>
              <a:ea typeface="+mn-ea"/>
            </a:endParaRPr>
          </a:p>
        </p:txBody>
      </p:sp>
      <p:sp>
        <p:nvSpPr>
          <p:cNvPr id="66" name="TextBox 65"/>
          <p:cNvSpPr txBox="1"/>
          <p:nvPr/>
        </p:nvSpPr>
        <p:spPr>
          <a:xfrm>
            <a:off x="5256528" y="4334145"/>
            <a:ext cx="3775393" cy="523220"/>
          </a:xfrm>
          <a:prstGeom prst="rect">
            <a:avLst/>
          </a:prstGeom>
          <a:noFill/>
        </p:spPr>
        <p:txBody>
          <a:bodyPr wrap="none" rtlCol="0">
            <a:spAutoFit/>
          </a:bodyPr>
          <a:lstStyle/>
          <a:p>
            <a:r>
              <a:rPr lang="zh-CN" altLang="en-US" sz="2800" dirty="0">
                <a:solidFill>
                  <a:srgbClr val="F8F8F8"/>
                </a:solidFill>
                <a:latin typeface="+mj-ea"/>
                <a:ea typeface="+mj-ea"/>
              </a:rPr>
              <a:t>这里输入第四部分标题</a:t>
            </a:r>
          </a:p>
        </p:txBody>
      </p:sp>
      <p:grpSp>
        <p:nvGrpSpPr>
          <p:cNvPr id="2" name="组合 1"/>
          <p:cNvGrpSpPr/>
          <p:nvPr/>
        </p:nvGrpSpPr>
        <p:grpSpPr>
          <a:xfrm>
            <a:off x="3794126" y="980728"/>
            <a:ext cx="6911976" cy="536575"/>
            <a:chOff x="3794126" y="980728"/>
            <a:chExt cx="6911976" cy="536575"/>
          </a:xfrm>
          <a:solidFill>
            <a:schemeClr val="bg1"/>
          </a:solidFill>
        </p:grpSpPr>
        <p:sp>
          <p:nvSpPr>
            <p:cNvPr id="13" name="Freeform 9"/>
            <p:cNvSpPr/>
            <p:nvPr/>
          </p:nvSpPr>
          <p:spPr bwMode="auto">
            <a:xfrm>
              <a:off x="3794126" y="980728"/>
              <a:ext cx="6110288" cy="536575"/>
            </a:xfrm>
            <a:custGeom>
              <a:avLst/>
              <a:gdLst>
                <a:gd name="T0" fmla="*/ 15398 w 15398"/>
                <a:gd name="T1" fmla="*/ 1352 h 1352"/>
                <a:gd name="T2" fmla="*/ 678 w 15398"/>
                <a:gd name="T3" fmla="*/ 1352 h 1352"/>
                <a:gd name="T4" fmla="*/ 576 w 15398"/>
                <a:gd name="T5" fmla="*/ 1344 h 1352"/>
                <a:gd name="T6" fmla="*/ 478 w 15398"/>
                <a:gd name="T7" fmla="*/ 1322 h 1352"/>
                <a:gd name="T8" fmla="*/ 385 w 15398"/>
                <a:gd name="T9" fmla="*/ 1285 h 1352"/>
                <a:gd name="T10" fmla="*/ 299 w 15398"/>
                <a:gd name="T11" fmla="*/ 1236 h 1352"/>
                <a:gd name="T12" fmla="*/ 223 w 15398"/>
                <a:gd name="T13" fmla="*/ 1176 h 1352"/>
                <a:gd name="T14" fmla="*/ 156 w 15398"/>
                <a:gd name="T15" fmla="*/ 1106 h 1352"/>
                <a:gd name="T16" fmla="*/ 99 w 15398"/>
                <a:gd name="T17" fmla="*/ 1026 h 1352"/>
                <a:gd name="T18" fmla="*/ 53 w 15398"/>
                <a:gd name="T19" fmla="*/ 939 h 1352"/>
                <a:gd name="T20" fmla="*/ 22 w 15398"/>
                <a:gd name="T21" fmla="*/ 845 h 1352"/>
                <a:gd name="T22" fmla="*/ 3 w 15398"/>
                <a:gd name="T23" fmla="*/ 745 h 1352"/>
                <a:gd name="T24" fmla="*/ 1 w 15398"/>
                <a:gd name="T25" fmla="*/ 642 h 1352"/>
                <a:gd name="T26" fmla="*/ 14 w 15398"/>
                <a:gd name="T27" fmla="*/ 540 h 1352"/>
                <a:gd name="T28" fmla="*/ 41 w 15398"/>
                <a:gd name="T29" fmla="*/ 445 h 1352"/>
                <a:gd name="T30" fmla="*/ 83 w 15398"/>
                <a:gd name="T31" fmla="*/ 355 h 1352"/>
                <a:gd name="T32" fmla="*/ 135 w 15398"/>
                <a:gd name="T33" fmla="*/ 272 h 1352"/>
                <a:gd name="T34" fmla="*/ 199 w 15398"/>
                <a:gd name="T35" fmla="*/ 198 h 1352"/>
                <a:gd name="T36" fmla="*/ 273 w 15398"/>
                <a:gd name="T37" fmla="*/ 134 h 1352"/>
                <a:gd name="T38" fmla="*/ 356 w 15398"/>
                <a:gd name="T39" fmla="*/ 82 h 1352"/>
                <a:gd name="T40" fmla="*/ 446 w 15398"/>
                <a:gd name="T41" fmla="*/ 41 h 1352"/>
                <a:gd name="T42" fmla="*/ 542 w 15398"/>
                <a:gd name="T43" fmla="*/ 14 h 1352"/>
                <a:gd name="T44" fmla="*/ 643 w 15398"/>
                <a:gd name="T45" fmla="*/ 1 h 1352"/>
                <a:gd name="T46" fmla="*/ 4288 w 15398"/>
                <a:gd name="T47" fmla="*/ 1 h 1352"/>
                <a:gd name="T48" fmla="*/ 4389 w 15398"/>
                <a:gd name="T49" fmla="*/ 14 h 1352"/>
                <a:gd name="T50" fmla="*/ 4485 w 15398"/>
                <a:gd name="T51" fmla="*/ 41 h 1352"/>
                <a:gd name="T52" fmla="*/ 4575 w 15398"/>
                <a:gd name="T53" fmla="*/ 82 h 1352"/>
                <a:gd name="T54" fmla="*/ 4658 w 15398"/>
                <a:gd name="T55" fmla="*/ 134 h 1352"/>
                <a:gd name="T56" fmla="*/ 4732 w 15398"/>
                <a:gd name="T57" fmla="*/ 198 h 1352"/>
                <a:gd name="T58" fmla="*/ 4796 w 15398"/>
                <a:gd name="T59" fmla="*/ 272 h 1352"/>
                <a:gd name="T60" fmla="*/ 4848 w 15398"/>
                <a:gd name="T61" fmla="*/ 355 h 1352"/>
                <a:gd name="T62" fmla="*/ 4890 w 15398"/>
                <a:gd name="T63" fmla="*/ 445 h 1352"/>
                <a:gd name="T64" fmla="*/ 4917 w 15398"/>
                <a:gd name="T65" fmla="*/ 540 h 1352"/>
                <a:gd name="T66" fmla="*/ 4930 w 15398"/>
                <a:gd name="T67" fmla="*/ 642 h 1352"/>
                <a:gd name="T68" fmla="*/ 4929 w 15398"/>
                <a:gd name="T69" fmla="*/ 724 h 1352"/>
                <a:gd name="T70" fmla="*/ 4920 w 15398"/>
                <a:gd name="T71" fmla="*/ 795 h 1352"/>
                <a:gd name="T72" fmla="*/ 4905 w 15398"/>
                <a:gd name="T73" fmla="*/ 863 h 1352"/>
                <a:gd name="T74" fmla="*/ 4882 w 15398"/>
                <a:gd name="T75" fmla="*/ 928 h 1352"/>
                <a:gd name="T76" fmla="*/ 4853 w 15398"/>
                <a:gd name="T77" fmla="*/ 990 h 1352"/>
                <a:gd name="T78" fmla="*/ 4818 w 15398"/>
                <a:gd name="T79" fmla="*/ 1048 h 1352"/>
                <a:gd name="T80" fmla="*/ 4777 w 15398"/>
                <a:gd name="T81" fmla="*/ 1104 h 1352"/>
                <a:gd name="T82" fmla="*/ 4732 w 15398"/>
                <a:gd name="T83" fmla="*/ 1154 h 1352"/>
                <a:gd name="T84" fmla="*/ 4681 w 15398"/>
                <a:gd name="T85" fmla="*/ 1199 h 1352"/>
                <a:gd name="T86" fmla="*/ 4626 w 15398"/>
                <a:gd name="T87" fmla="*/ 1239 h 1352"/>
                <a:gd name="T88" fmla="*/ 4567 w 15398"/>
                <a:gd name="T89" fmla="*/ 1274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98" h="1352">
                  <a:moveTo>
                    <a:pt x="4567" y="1274"/>
                  </a:moveTo>
                  <a:lnTo>
                    <a:pt x="15398" y="1274"/>
                  </a:lnTo>
                  <a:lnTo>
                    <a:pt x="15398" y="1352"/>
                  </a:lnTo>
                  <a:lnTo>
                    <a:pt x="4253" y="1352"/>
                  </a:lnTo>
                  <a:lnTo>
                    <a:pt x="3879" y="1352"/>
                  </a:lnTo>
                  <a:lnTo>
                    <a:pt x="678" y="1352"/>
                  </a:lnTo>
                  <a:lnTo>
                    <a:pt x="643" y="1351"/>
                  </a:lnTo>
                  <a:lnTo>
                    <a:pt x="610" y="1349"/>
                  </a:lnTo>
                  <a:lnTo>
                    <a:pt x="576" y="1344"/>
                  </a:lnTo>
                  <a:lnTo>
                    <a:pt x="542" y="1338"/>
                  </a:lnTo>
                  <a:lnTo>
                    <a:pt x="509" y="1330"/>
                  </a:lnTo>
                  <a:lnTo>
                    <a:pt x="478" y="1322"/>
                  </a:lnTo>
                  <a:lnTo>
                    <a:pt x="446" y="1311"/>
                  </a:lnTo>
                  <a:lnTo>
                    <a:pt x="415" y="1299"/>
                  </a:lnTo>
                  <a:lnTo>
                    <a:pt x="385" y="1285"/>
                  </a:lnTo>
                  <a:lnTo>
                    <a:pt x="356" y="1270"/>
                  </a:lnTo>
                  <a:lnTo>
                    <a:pt x="328" y="1253"/>
                  </a:lnTo>
                  <a:lnTo>
                    <a:pt x="299" y="1236"/>
                  </a:lnTo>
                  <a:lnTo>
                    <a:pt x="273" y="1218"/>
                  </a:lnTo>
                  <a:lnTo>
                    <a:pt x="247" y="1197"/>
                  </a:lnTo>
                  <a:lnTo>
                    <a:pt x="223" y="1176"/>
                  </a:lnTo>
                  <a:lnTo>
                    <a:pt x="199" y="1154"/>
                  </a:lnTo>
                  <a:lnTo>
                    <a:pt x="176" y="1130"/>
                  </a:lnTo>
                  <a:lnTo>
                    <a:pt x="156" y="1106"/>
                  </a:lnTo>
                  <a:lnTo>
                    <a:pt x="135" y="1080"/>
                  </a:lnTo>
                  <a:lnTo>
                    <a:pt x="116" y="1053"/>
                  </a:lnTo>
                  <a:lnTo>
                    <a:pt x="99" y="1026"/>
                  </a:lnTo>
                  <a:lnTo>
                    <a:pt x="83" y="997"/>
                  </a:lnTo>
                  <a:lnTo>
                    <a:pt x="67" y="968"/>
                  </a:lnTo>
                  <a:lnTo>
                    <a:pt x="53" y="939"/>
                  </a:lnTo>
                  <a:lnTo>
                    <a:pt x="41" y="907"/>
                  </a:lnTo>
                  <a:lnTo>
                    <a:pt x="30" y="876"/>
                  </a:lnTo>
                  <a:lnTo>
                    <a:pt x="22" y="845"/>
                  </a:lnTo>
                  <a:lnTo>
                    <a:pt x="14" y="812"/>
                  </a:lnTo>
                  <a:lnTo>
                    <a:pt x="8" y="778"/>
                  </a:lnTo>
                  <a:lnTo>
                    <a:pt x="3" y="745"/>
                  </a:lnTo>
                  <a:lnTo>
                    <a:pt x="1" y="710"/>
                  </a:lnTo>
                  <a:lnTo>
                    <a:pt x="0" y="677"/>
                  </a:lnTo>
                  <a:lnTo>
                    <a:pt x="1" y="642"/>
                  </a:lnTo>
                  <a:lnTo>
                    <a:pt x="3" y="607"/>
                  </a:lnTo>
                  <a:lnTo>
                    <a:pt x="8" y="574"/>
                  </a:lnTo>
                  <a:lnTo>
                    <a:pt x="14" y="540"/>
                  </a:lnTo>
                  <a:lnTo>
                    <a:pt x="22" y="507"/>
                  </a:lnTo>
                  <a:lnTo>
                    <a:pt x="30" y="476"/>
                  </a:lnTo>
                  <a:lnTo>
                    <a:pt x="41" y="445"/>
                  </a:lnTo>
                  <a:lnTo>
                    <a:pt x="53" y="413"/>
                  </a:lnTo>
                  <a:lnTo>
                    <a:pt x="67" y="384"/>
                  </a:lnTo>
                  <a:lnTo>
                    <a:pt x="83" y="355"/>
                  </a:lnTo>
                  <a:lnTo>
                    <a:pt x="99" y="326"/>
                  </a:lnTo>
                  <a:lnTo>
                    <a:pt x="116" y="299"/>
                  </a:lnTo>
                  <a:lnTo>
                    <a:pt x="135" y="272"/>
                  </a:lnTo>
                  <a:lnTo>
                    <a:pt x="156" y="246"/>
                  </a:lnTo>
                  <a:lnTo>
                    <a:pt x="176" y="222"/>
                  </a:lnTo>
                  <a:lnTo>
                    <a:pt x="199" y="198"/>
                  </a:lnTo>
                  <a:lnTo>
                    <a:pt x="223" y="176"/>
                  </a:lnTo>
                  <a:lnTo>
                    <a:pt x="247" y="155"/>
                  </a:lnTo>
                  <a:lnTo>
                    <a:pt x="273" y="134"/>
                  </a:lnTo>
                  <a:lnTo>
                    <a:pt x="299" y="116"/>
                  </a:lnTo>
                  <a:lnTo>
                    <a:pt x="328" y="99"/>
                  </a:lnTo>
                  <a:lnTo>
                    <a:pt x="356" y="82"/>
                  </a:lnTo>
                  <a:lnTo>
                    <a:pt x="385" y="67"/>
                  </a:lnTo>
                  <a:lnTo>
                    <a:pt x="415" y="53"/>
                  </a:lnTo>
                  <a:lnTo>
                    <a:pt x="446" y="41"/>
                  </a:lnTo>
                  <a:lnTo>
                    <a:pt x="478" y="30"/>
                  </a:lnTo>
                  <a:lnTo>
                    <a:pt x="509" y="22"/>
                  </a:lnTo>
                  <a:lnTo>
                    <a:pt x="542" y="14"/>
                  </a:lnTo>
                  <a:lnTo>
                    <a:pt x="576" y="8"/>
                  </a:lnTo>
                  <a:lnTo>
                    <a:pt x="610" y="3"/>
                  </a:lnTo>
                  <a:lnTo>
                    <a:pt x="643" y="1"/>
                  </a:lnTo>
                  <a:lnTo>
                    <a:pt x="678" y="0"/>
                  </a:lnTo>
                  <a:lnTo>
                    <a:pt x="4253" y="0"/>
                  </a:lnTo>
                  <a:lnTo>
                    <a:pt x="4288" y="1"/>
                  </a:lnTo>
                  <a:lnTo>
                    <a:pt x="4321" y="3"/>
                  </a:lnTo>
                  <a:lnTo>
                    <a:pt x="4355" y="8"/>
                  </a:lnTo>
                  <a:lnTo>
                    <a:pt x="4389" y="14"/>
                  </a:lnTo>
                  <a:lnTo>
                    <a:pt x="4421" y="22"/>
                  </a:lnTo>
                  <a:lnTo>
                    <a:pt x="4453" y="30"/>
                  </a:lnTo>
                  <a:lnTo>
                    <a:pt x="4485" y="41"/>
                  </a:lnTo>
                  <a:lnTo>
                    <a:pt x="4516" y="53"/>
                  </a:lnTo>
                  <a:lnTo>
                    <a:pt x="4546" y="67"/>
                  </a:lnTo>
                  <a:lnTo>
                    <a:pt x="4575" y="82"/>
                  </a:lnTo>
                  <a:lnTo>
                    <a:pt x="4603" y="99"/>
                  </a:lnTo>
                  <a:lnTo>
                    <a:pt x="4630" y="116"/>
                  </a:lnTo>
                  <a:lnTo>
                    <a:pt x="4658" y="134"/>
                  </a:lnTo>
                  <a:lnTo>
                    <a:pt x="4683" y="155"/>
                  </a:lnTo>
                  <a:lnTo>
                    <a:pt x="4708" y="176"/>
                  </a:lnTo>
                  <a:lnTo>
                    <a:pt x="4732" y="198"/>
                  </a:lnTo>
                  <a:lnTo>
                    <a:pt x="4755" y="222"/>
                  </a:lnTo>
                  <a:lnTo>
                    <a:pt x="4775" y="246"/>
                  </a:lnTo>
                  <a:lnTo>
                    <a:pt x="4796" y="272"/>
                  </a:lnTo>
                  <a:lnTo>
                    <a:pt x="4814" y="299"/>
                  </a:lnTo>
                  <a:lnTo>
                    <a:pt x="4832" y="326"/>
                  </a:lnTo>
                  <a:lnTo>
                    <a:pt x="4848" y="355"/>
                  </a:lnTo>
                  <a:lnTo>
                    <a:pt x="4863" y="384"/>
                  </a:lnTo>
                  <a:lnTo>
                    <a:pt x="4878" y="413"/>
                  </a:lnTo>
                  <a:lnTo>
                    <a:pt x="4890" y="445"/>
                  </a:lnTo>
                  <a:lnTo>
                    <a:pt x="4900" y="476"/>
                  </a:lnTo>
                  <a:lnTo>
                    <a:pt x="4909" y="507"/>
                  </a:lnTo>
                  <a:lnTo>
                    <a:pt x="4917" y="540"/>
                  </a:lnTo>
                  <a:lnTo>
                    <a:pt x="4923" y="574"/>
                  </a:lnTo>
                  <a:lnTo>
                    <a:pt x="4928" y="607"/>
                  </a:lnTo>
                  <a:lnTo>
                    <a:pt x="4930" y="642"/>
                  </a:lnTo>
                  <a:lnTo>
                    <a:pt x="4931" y="677"/>
                  </a:lnTo>
                  <a:lnTo>
                    <a:pt x="4931" y="700"/>
                  </a:lnTo>
                  <a:lnTo>
                    <a:pt x="4929" y="724"/>
                  </a:lnTo>
                  <a:lnTo>
                    <a:pt x="4927" y="748"/>
                  </a:lnTo>
                  <a:lnTo>
                    <a:pt x="4924" y="771"/>
                  </a:lnTo>
                  <a:lnTo>
                    <a:pt x="4920" y="795"/>
                  </a:lnTo>
                  <a:lnTo>
                    <a:pt x="4916" y="817"/>
                  </a:lnTo>
                  <a:lnTo>
                    <a:pt x="4910" y="840"/>
                  </a:lnTo>
                  <a:lnTo>
                    <a:pt x="4905" y="863"/>
                  </a:lnTo>
                  <a:lnTo>
                    <a:pt x="4897" y="885"/>
                  </a:lnTo>
                  <a:lnTo>
                    <a:pt x="4890" y="906"/>
                  </a:lnTo>
                  <a:lnTo>
                    <a:pt x="4882" y="928"/>
                  </a:lnTo>
                  <a:lnTo>
                    <a:pt x="4872" y="949"/>
                  </a:lnTo>
                  <a:lnTo>
                    <a:pt x="4863" y="970"/>
                  </a:lnTo>
                  <a:lnTo>
                    <a:pt x="4853" y="990"/>
                  </a:lnTo>
                  <a:lnTo>
                    <a:pt x="4842" y="1010"/>
                  </a:lnTo>
                  <a:lnTo>
                    <a:pt x="4830" y="1030"/>
                  </a:lnTo>
                  <a:lnTo>
                    <a:pt x="4818" y="1048"/>
                  </a:lnTo>
                  <a:lnTo>
                    <a:pt x="4805" y="1068"/>
                  </a:lnTo>
                  <a:lnTo>
                    <a:pt x="4792" y="1085"/>
                  </a:lnTo>
                  <a:lnTo>
                    <a:pt x="4777" y="1104"/>
                  </a:lnTo>
                  <a:lnTo>
                    <a:pt x="4762" y="1121"/>
                  </a:lnTo>
                  <a:lnTo>
                    <a:pt x="4747" y="1137"/>
                  </a:lnTo>
                  <a:lnTo>
                    <a:pt x="4732" y="1154"/>
                  </a:lnTo>
                  <a:lnTo>
                    <a:pt x="4715" y="1170"/>
                  </a:lnTo>
                  <a:lnTo>
                    <a:pt x="4698" y="1185"/>
                  </a:lnTo>
                  <a:lnTo>
                    <a:pt x="4681" y="1199"/>
                  </a:lnTo>
                  <a:lnTo>
                    <a:pt x="4663" y="1213"/>
                  </a:lnTo>
                  <a:lnTo>
                    <a:pt x="4645" y="1226"/>
                  </a:lnTo>
                  <a:lnTo>
                    <a:pt x="4626" y="1239"/>
                  </a:lnTo>
                  <a:lnTo>
                    <a:pt x="4607" y="1252"/>
                  </a:lnTo>
                  <a:lnTo>
                    <a:pt x="4587" y="1263"/>
                  </a:lnTo>
                  <a:lnTo>
                    <a:pt x="4567" y="1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Rectangle 10"/>
            <p:cNvSpPr>
              <a:spLocks noChangeArrowheads="1"/>
            </p:cNvSpPr>
            <p:nvPr/>
          </p:nvSpPr>
          <p:spPr bwMode="auto">
            <a:xfrm>
              <a:off x="9932989" y="1485553"/>
              <a:ext cx="7731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Rectangle 3"/>
            <p:cNvSpPr txBox="1">
              <a:spLocks noChangeArrowheads="1"/>
            </p:cNvSpPr>
            <p:nvPr/>
          </p:nvSpPr>
          <p:spPr bwMode="auto">
            <a:xfrm>
              <a:off x="4123248" y="1018041"/>
              <a:ext cx="951162" cy="467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dist"/>
              <a:r>
                <a:rPr lang="zh-CN" altLang="en-US" sz="2800" b="1" dirty="0">
                  <a:solidFill>
                    <a:srgbClr val="F8F8F8"/>
                  </a:solidFill>
                </a:rPr>
                <a:t>目录</a:t>
              </a:r>
              <a:endParaRPr lang="zh-CN" sz="2800" b="1" dirty="0">
                <a:solidFill>
                  <a:srgbClr val="F8F8F8"/>
                </a:solidFill>
              </a:endParaRPr>
            </a:p>
          </p:txBody>
        </p:sp>
        <p:sp>
          <p:nvSpPr>
            <p:cNvPr id="73" name="Text Box 5"/>
            <p:cNvSpPr txBox="1">
              <a:spLocks noChangeArrowheads="1"/>
            </p:cNvSpPr>
            <p:nvPr/>
          </p:nvSpPr>
          <p:spPr bwMode="auto">
            <a:xfrm>
              <a:off x="5882357" y="980728"/>
              <a:ext cx="1713690" cy="461665"/>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altLang="zh-CN" sz="2400" dirty="0">
                  <a:ea typeface="微软雅黑" panose="020B0503020204020204" pitchFamily="34" charset="-122"/>
                </a:rPr>
                <a:t>C</a:t>
              </a:r>
              <a:r>
                <a:rPr lang="zh-CN" altLang="en-US" sz="2400" dirty="0">
                  <a:ea typeface="微软雅黑" panose="020B0503020204020204" pitchFamily="34" charset="-122"/>
                </a:rPr>
                <a:t>ontents</a:t>
              </a:r>
            </a:p>
          </p:txBody>
        </p:sp>
      </p:gr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07317" y="4753089"/>
            <a:ext cx="1889446" cy="2104911"/>
          </a:xfrm>
          <a:prstGeom prst="rect">
            <a:avLst/>
          </a:prstGeom>
        </p:spPr>
      </p:pic>
      <p:pic>
        <p:nvPicPr>
          <p:cNvPr id="37" name="图片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986" y="1627795"/>
            <a:ext cx="730836" cy="989539"/>
          </a:xfrm>
          <a:prstGeom prst="rect">
            <a:avLst/>
          </a:prstGeom>
        </p:spPr>
      </p:pic>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09" y="4032965"/>
            <a:ext cx="1687623" cy="1807509"/>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8" y="2383011"/>
            <a:ext cx="3794163" cy="4185244"/>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14:presetBounceEnd="20000">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14:bounceEnd="20000">
                                          <p:cBhvr additive="base">
                                            <p:cTn id="28" dur="500" fill="hold"/>
                                            <p:tgtEl>
                                              <p:spTgt spid="30"/>
                                            </p:tgtEl>
                                            <p:attrNameLst>
                                              <p:attrName>ppt_x</p:attrName>
                                            </p:attrNameLst>
                                          </p:cBhvr>
                                          <p:tavLst>
                                            <p:tav tm="0">
                                              <p:val>
                                                <p:strVal val="1+#ppt_w/2"/>
                                              </p:val>
                                            </p:tav>
                                            <p:tav tm="100000">
                                              <p:val>
                                                <p:strVal val="#ppt_x"/>
                                              </p:val>
                                            </p:tav>
                                          </p:tavLst>
                                        </p:anim>
                                        <p:anim calcmode="lin" valueType="num" p14:bounceEnd="20000">
                                          <p:cBhvr additive="base">
                                            <p:cTn id="29" dur="500" fill="hold"/>
                                            <p:tgtEl>
                                              <p:spTgt spid="3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14:presetBounceEnd="20000">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14:bounceEnd="20000">
                                          <p:cBhvr additive="base">
                                            <p:cTn id="32" dur="500" fill="hold"/>
                                            <p:tgtEl>
                                              <p:spTgt spid="31"/>
                                            </p:tgtEl>
                                            <p:attrNameLst>
                                              <p:attrName>ppt_x</p:attrName>
                                            </p:attrNameLst>
                                          </p:cBhvr>
                                          <p:tavLst>
                                            <p:tav tm="0">
                                              <p:val>
                                                <p:strVal val="0-#ppt_w/2"/>
                                              </p:val>
                                            </p:tav>
                                            <p:tav tm="100000">
                                              <p:val>
                                                <p:strVal val="#ppt_x"/>
                                              </p:val>
                                            </p:tav>
                                          </p:tavLst>
                                        </p:anim>
                                        <p:anim calcmode="lin" valueType="num" p14:bounceEnd="20000">
                                          <p:cBhvr additive="base">
                                            <p:cTn id="33" dur="500" fill="hold"/>
                                            <p:tgtEl>
                                              <p:spTgt spid="3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3500"/>
                                </p:stCondLst>
                                <p:childTnLst>
                                  <p:par>
                                    <p:cTn id="42" presetID="2" presetClass="entr" presetSubtype="2" fill="hold" grpId="0" nodeType="afterEffect" p14:presetBounceEnd="20000">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14:bounceEnd="20000">
                                          <p:cBhvr additive="base">
                                            <p:cTn id="44" dur="500" fill="hold"/>
                                            <p:tgtEl>
                                              <p:spTgt spid="55"/>
                                            </p:tgtEl>
                                            <p:attrNameLst>
                                              <p:attrName>ppt_x</p:attrName>
                                            </p:attrNameLst>
                                          </p:cBhvr>
                                          <p:tavLst>
                                            <p:tav tm="0">
                                              <p:val>
                                                <p:strVal val="1+#ppt_w/2"/>
                                              </p:val>
                                            </p:tav>
                                            <p:tav tm="100000">
                                              <p:val>
                                                <p:strVal val="#ppt_x"/>
                                              </p:val>
                                            </p:tav>
                                          </p:tavLst>
                                        </p:anim>
                                        <p:anim calcmode="lin" valueType="num" p14:bounceEnd="20000">
                                          <p:cBhvr additive="base">
                                            <p:cTn id="45" dur="500" fill="hold"/>
                                            <p:tgtEl>
                                              <p:spTgt spid="5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14:presetBounceEnd="20000">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14:bounceEnd="20000">
                                          <p:cBhvr additive="base">
                                            <p:cTn id="48" dur="500" fill="hold"/>
                                            <p:tgtEl>
                                              <p:spTgt spid="56"/>
                                            </p:tgtEl>
                                            <p:attrNameLst>
                                              <p:attrName>ppt_x</p:attrName>
                                            </p:attrNameLst>
                                          </p:cBhvr>
                                          <p:tavLst>
                                            <p:tav tm="0">
                                              <p:val>
                                                <p:strVal val="0-#ppt_w/2"/>
                                              </p:val>
                                            </p:tav>
                                            <p:tav tm="100000">
                                              <p:val>
                                                <p:strVal val="#ppt_x"/>
                                              </p:val>
                                            </p:tav>
                                          </p:tavLst>
                                        </p:anim>
                                        <p:anim calcmode="lin" valueType="num" p14:bounceEnd="20000">
                                          <p:cBhvr additive="base">
                                            <p:cTn id="49" dur="500" fill="hold"/>
                                            <p:tgtEl>
                                              <p:spTgt spid="56"/>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p:stCondLst>
                                  <p:cond delay="4500"/>
                                </p:stCondLst>
                                <p:childTnLst>
                                  <p:par>
                                    <p:cTn id="58" presetID="2" presetClass="entr" presetSubtype="2" fill="hold" grpId="0" nodeType="afterEffect" p14:presetBounceEnd="20000">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14:bounceEnd="20000">
                                          <p:cBhvr additive="base">
                                            <p:cTn id="60" dur="500" fill="hold"/>
                                            <p:tgtEl>
                                              <p:spTgt spid="59"/>
                                            </p:tgtEl>
                                            <p:attrNameLst>
                                              <p:attrName>ppt_x</p:attrName>
                                            </p:attrNameLst>
                                          </p:cBhvr>
                                          <p:tavLst>
                                            <p:tav tm="0">
                                              <p:val>
                                                <p:strVal val="1+#ppt_w/2"/>
                                              </p:val>
                                            </p:tav>
                                            <p:tav tm="100000">
                                              <p:val>
                                                <p:strVal val="#ppt_x"/>
                                              </p:val>
                                            </p:tav>
                                          </p:tavLst>
                                        </p:anim>
                                        <p:anim calcmode="lin" valueType="num" p14:bounceEnd="20000">
                                          <p:cBhvr additive="base">
                                            <p:cTn id="61" dur="500" fill="hold"/>
                                            <p:tgtEl>
                                              <p:spTgt spid="59"/>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14:presetBounceEnd="20000">
                                      <p:stCondLst>
                                        <p:cond delay="0"/>
                                      </p:stCondLst>
                                      <p:childTnLst>
                                        <p:set>
                                          <p:cBhvr>
                                            <p:cTn id="63" dur="1" fill="hold">
                                              <p:stCondLst>
                                                <p:cond delay="0"/>
                                              </p:stCondLst>
                                            </p:cTn>
                                            <p:tgtEl>
                                              <p:spTgt spid="60"/>
                                            </p:tgtEl>
                                            <p:attrNameLst>
                                              <p:attrName>style.visibility</p:attrName>
                                            </p:attrNameLst>
                                          </p:cBhvr>
                                          <p:to>
                                            <p:strVal val="visible"/>
                                          </p:to>
                                        </p:set>
                                        <p:anim calcmode="lin" valueType="num" p14:bounceEnd="20000">
                                          <p:cBhvr additive="base">
                                            <p:cTn id="64" dur="500" fill="hold"/>
                                            <p:tgtEl>
                                              <p:spTgt spid="60"/>
                                            </p:tgtEl>
                                            <p:attrNameLst>
                                              <p:attrName>ppt_x</p:attrName>
                                            </p:attrNameLst>
                                          </p:cBhvr>
                                          <p:tavLst>
                                            <p:tav tm="0">
                                              <p:val>
                                                <p:strVal val="0-#ppt_w/2"/>
                                              </p:val>
                                            </p:tav>
                                            <p:tav tm="100000">
                                              <p:val>
                                                <p:strVal val="#ppt_x"/>
                                              </p:val>
                                            </p:tav>
                                          </p:tavLst>
                                        </p:anim>
                                        <p:anim calcmode="lin" valueType="num" p14:bounceEnd="20000">
                                          <p:cBhvr additive="base">
                                            <p:cTn id="65" dur="500" fill="hold"/>
                                            <p:tgtEl>
                                              <p:spTgt spid="60"/>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left)">
                                          <p:cBhvr>
                                            <p:cTn id="69" dur="500"/>
                                            <p:tgtEl>
                                              <p:spTgt spid="6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left)">
                                          <p:cBhvr>
                                            <p:cTn id="72" dur="500"/>
                                            <p:tgtEl>
                                              <p:spTgt spid="62"/>
                                            </p:tgtEl>
                                          </p:cBhvr>
                                        </p:animEffect>
                                      </p:childTnLst>
                                    </p:cTn>
                                  </p:par>
                                </p:childTnLst>
                              </p:cTn>
                            </p:par>
                            <p:par>
                              <p:cTn id="73" fill="hold">
                                <p:stCondLst>
                                  <p:cond delay="5500"/>
                                </p:stCondLst>
                                <p:childTnLst>
                                  <p:par>
                                    <p:cTn id="74" presetID="2" presetClass="entr" presetSubtype="2" fill="hold" grpId="0" nodeType="afterEffect" p14:presetBounceEnd="20000">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14:bounceEnd="20000">
                                          <p:cBhvr additive="base">
                                            <p:cTn id="76" dur="500" fill="hold"/>
                                            <p:tgtEl>
                                              <p:spTgt spid="63"/>
                                            </p:tgtEl>
                                            <p:attrNameLst>
                                              <p:attrName>ppt_x</p:attrName>
                                            </p:attrNameLst>
                                          </p:cBhvr>
                                          <p:tavLst>
                                            <p:tav tm="0">
                                              <p:val>
                                                <p:strVal val="1+#ppt_w/2"/>
                                              </p:val>
                                            </p:tav>
                                            <p:tav tm="100000">
                                              <p:val>
                                                <p:strVal val="#ppt_x"/>
                                              </p:val>
                                            </p:tav>
                                          </p:tavLst>
                                        </p:anim>
                                        <p:anim calcmode="lin" valueType="num" p14:bounceEnd="20000">
                                          <p:cBhvr additive="base">
                                            <p:cTn id="77" dur="500" fill="hold"/>
                                            <p:tgtEl>
                                              <p:spTgt spid="6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14:presetBounceEnd="20000">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14:bounceEnd="20000">
                                          <p:cBhvr additive="base">
                                            <p:cTn id="80" dur="500" fill="hold"/>
                                            <p:tgtEl>
                                              <p:spTgt spid="64"/>
                                            </p:tgtEl>
                                            <p:attrNameLst>
                                              <p:attrName>ppt_x</p:attrName>
                                            </p:attrNameLst>
                                          </p:cBhvr>
                                          <p:tavLst>
                                            <p:tav tm="0">
                                              <p:val>
                                                <p:strVal val="0-#ppt_w/2"/>
                                              </p:val>
                                            </p:tav>
                                            <p:tav tm="100000">
                                              <p:val>
                                                <p:strVal val="#ppt_x"/>
                                              </p:val>
                                            </p:tav>
                                          </p:tavLst>
                                        </p:anim>
                                        <p:anim calcmode="lin" valueType="num" p14:bounceEnd="20000">
                                          <p:cBhvr additive="base">
                                            <p:cTn id="81" dur="500" fill="hold"/>
                                            <p:tgtEl>
                                              <p:spTgt spid="64"/>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wipe(left)">
                                          <p:cBhvr>
                                            <p:cTn id="85" dur="500"/>
                                            <p:tgtEl>
                                              <p:spTgt spid="6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wipe(left)">
                                          <p:cBhvr>
                                            <p:cTn id="88" dur="500"/>
                                            <p:tgtEl>
                                              <p:spTgt spid="66"/>
                                            </p:tgtEl>
                                          </p:cBhvr>
                                        </p:animEffect>
                                      </p:childTnLst>
                                    </p:cTn>
                                  </p:par>
                                  <p:par>
                                    <p:cTn id="89" presetID="1" presetClass="entr" presetSubtype="0"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par>
                                    <p:cTn id="91" presetID="37" presetClass="path" presetSubtype="0" accel="50000" decel="50000" fill="hold" nodeType="withEffect">
                                      <p:stCondLst>
                                        <p:cond delay="0"/>
                                      </p:stCondLst>
                                      <p:childTnLst>
                                        <p:animMotion origin="layout" path="M -0.22001 -4.44033E-6 L -0.16107 0.04001 C -0.14858 0.04903 -0.13024 0.05389 -0.11098 0.05389 C -0.08899 0.05389 -0.07143 0.04903 -0.05894 0.04001 L -1.75124E-6 -4.44033E-6 " pathEditMode="relative" rAng="0" ptsTypes="FffFF">
                                          <p:cBhvr>
                                            <p:cTn id="92" dur="2000" fill="hold"/>
                                            <p:tgtEl>
                                              <p:spTgt spid="37"/>
                                            </p:tgtEl>
                                            <p:attrNameLst>
                                              <p:attrName>ppt_x</p:attrName>
                                              <p:attrName>ppt_y</p:attrName>
                                            </p:attrNameLst>
                                          </p:cBhvr>
                                          <p:rCtr x="10994" y="2683"/>
                                        </p:animMotion>
                                      </p:childTnLst>
                                    </p:cTn>
                                  </p:par>
                                  <p:par>
                                    <p:cTn id="93" presetID="42" presetClass="entr" presetSubtype="0"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1" grpId="0" animBg="1"/>
          <p:bldP spid="7" grpId="0"/>
          <p:bldP spid="8" grpId="0"/>
          <p:bldP spid="55" grpId="0" animBg="1"/>
          <p:bldP spid="56" grpId="0" animBg="1"/>
          <p:bldP spid="57" grpId="0"/>
          <p:bldP spid="58" grpId="0"/>
          <p:bldP spid="59" grpId="0" animBg="1"/>
          <p:bldP spid="60" grpId="0" animBg="1"/>
          <p:bldP spid="61" grpId="0"/>
          <p:bldP spid="62" grpId="0"/>
          <p:bldP spid="63" grpId="0" animBg="1"/>
          <p:bldP spid="64" grpId="0" animBg="1"/>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1+#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0-#ppt_w/2"/>
                                              </p:val>
                                            </p:tav>
                                            <p:tav tm="100000">
                                              <p:val>
                                                <p:strVal val="#ppt_x"/>
                                              </p:val>
                                            </p:tav>
                                          </p:tavLst>
                                        </p:anim>
                                        <p:anim calcmode="lin" valueType="num">
                                          <p:cBhvr additive="base">
                                            <p:cTn id="33" dur="500" fill="hold"/>
                                            <p:tgtEl>
                                              <p:spTgt spid="3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3500"/>
                                </p:stCondLst>
                                <p:childTnLst>
                                  <p:par>
                                    <p:cTn id="42" presetID="2" presetClass="entr" presetSubtype="2"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1+#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additive="base">
                                            <p:cTn id="48" dur="500" fill="hold"/>
                                            <p:tgtEl>
                                              <p:spTgt spid="56"/>
                                            </p:tgtEl>
                                            <p:attrNameLst>
                                              <p:attrName>ppt_x</p:attrName>
                                            </p:attrNameLst>
                                          </p:cBhvr>
                                          <p:tavLst>
                                            <p:tav tm="0">
                                              <p:val>
                                                <p:strVal val="0-#ppt_w/2"/>
                                              </p:val>
                                            </p:tav>
                                            <p:tav tm="100000">
                                              <p:val>
                                                <p:strVal val="#ppt_x"/>
                                              </p:val>
                                            </p:tav>
                                          </p:tavLst>
                                        </p:anim>
                                        <p:anim calcmode="lin" valueType="num">
                                          <p:cBhvr additive="base">
                                            <p:cTn id="49" dur="500" fill="hold"/>
                                            <p:tgtEl>
                                              <p:spTgt spid="56"/>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p:stCondLst>
                                  <p:cond delay="4500"/>
                                </p:stCondLst>
                                <p:childTnLst>
                                  <p:par>
                                    <p:cTn id="58" presetID="2" presetClass="entr" presetSubtype="2"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additive="base">
                                            <p:cTn id="60" dur="500" fill="hold"/>
                                            <p:tgtEl>
                                              <p:spTgt spid="59"/>
                                            </p:tgtEl>
                                            <p:attrNameLst>
                                              <p:attrName>ppt_x</p:attrName>
                                            </p:attrNameLst>
                                          </p:cBhvr>
                                          <p:tavLst>
                                            <p:tav tm="0">
                                              <p:val>
                                                <p:strVal val="1+#ppt_w/2"/>
                                              </p:val>
                                            </p:tav>
                                            <p:tav tm="100000">
                                              <p:val>
                                                <p:strVal val="#ppt_x"/>
                                              </p:val>
                                            </p:tav>
                                          </p:tavLst>
                                        </p:anim>
                                        <p:anim calcmode="lin" valueType="num">
                                          <p:cBhvr additive="base">
                                            <p:cTn id="61" dur="500" fill="hold"/>
                                            <p:tgtEl>
                                              <p:spTgt spid="59"/>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 calcmode="lin" valueType="num">
                                          <p:cBhvr additive="base">
                                            <p:cTn id="64" dur="500" fill="hold"/>
                                            <p:tgtEl>
                                              <p:spTgt spid="60"/>
                                            </p:tgtEl>
                                            <p:attrNameLst>
                                              <p:attrName>ppt_x</p:attrName>
                                            </p:attrNameLst>
                                          </p:cBhvr>
                                          <p:tavLst>
                                            <p:tav tm="0">
                                              <p:val>
                                                <p:strVal val="0-#ppt_w/2"/>
                                              </p:val>
                                            </p:tav>
                                            <p:tav tm="100000">
                                              <p:val>
                                                <p:strVal val="#ppt_x"/>
                                              </p:val>
                                            </p:tav>
                                          </p:tavLst>
                                        </p:anim>
                                        <p:anim calcmode="lin" valueType="num">
                                          <p:cBhvr additive="base">
                                            <p:cTn id="65" dur="500" fill="hold"/>
                                            <p:tgtEl>
                                              <p:spTgt spid="60"/>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left)">
                                          <p:cBhvr>
                                            <p:cTn id="69" dur="500"/>
                                            <p:tgtEl>
                                              <p:spTgt spid="6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left)">
                                          <p:cBhvr>
                                            <p:cTn id="72" dur="500"/>
                                            <p:tgtEl>
                                              <p:spTgt spid="62"/>
                                            </p:tgtEl>
                                          </p:cBhvr>
                                        </p:animEffect>
                                      </p:childTnLst>
                                    </p:cTn>
                                  </p:par>
                                </p:childTnLst>
                              </p:cTn>
                            </p:par>
                            <p:par>
                              <p:cTn id="73" fill="hold">
                                <p:stCondLst>
                                  <p:cond delay="5500"/>
                                </p:stCondLst>
                                <p:childTnLst>
                                  <p:par>
                                    <p:cTn id="74" presetID="2" presetClass="entr" presetSubtype="2"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500" fill="hold"/>
                                            <p:tgtEl>
                                              <p:spTgt spid="63"/>
                                            </p:tgtEl>
                                            <p:attrNameLst>
                                              <p:attrName>ppt_x</p:attrName>
                                            </p:attrNameLst>
                                          </p:cBhvr>
                                          <p:tavLst>
                                            <p:tav tm="0">
                                              <p:val>
                                                <p:strVal val="1+#ppt_w/2"/>
                                              </p:val>
                                            </p:tav>
                                            <p:tav tm="100000">
                                              <p:val>
                                                <p:strVal val="#ppt_x"/>
                                              </p:val>
                                            </p:tav>
                                          </p:tavLst>
                                        </p:anim>
                                        <p:anim calcmode="lin" valueType="num">
                                          <p:cBhvr additive="base">
                                            <p:cTn id="77" dur="500" fill="hold"/>
                                            <p:tgtEl>
                                              <p:spTgt spid="6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additive="base">
                                            <p:cTn id="80" dur="500" fill="hold"/>
                                            <p:tgtEl>
                                              <p:spTgt spid="64"/>
                                            </p:tgtEl>
                                            <p:attrNameLst>
                                              <p:attrName>ppt_x</p:attrName>
                                            </p:attrNameLst>
                                          </p:cBhvr>
                                          <p:tavLst>
                                            <p:tav tm="0">
                                              <p:val>
                                                <p:strVal val="0-#ppt_w/2"/>
                                              </p:val>
                                            </p:tav>
                                            <p:tav tm="100000">
                                              <p:val>
                                                <p:strVal val="#ppt_x"/>
                                              </p:val>
                                            </p:tav>
                                          </p:tavLst>
                                        </p:anim>
                                        <p:anim calcmode="lin" valueType="num">
                                          <p:cBhvr additive="base">
                                            <p:cTn id="81" dur="500" fill="hold"/>
                                            <p:tgtEl>
                                              <p:spTgt spid="64"/>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wipe(left)">
                                          <p:cBhvr>
                                            <p:cTn id="85" dur="500"/>
                                            <p:tgtEl>
                                              <p:spTgt spid="6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wipe(left)">
                                          <p:cBhvr>
                                            <p:cTn id="88" dur="500"/>
                                            <p:tgtEl>
                                              <p:spTgt spid="66"/>
                                            </p:tgtEl>
                                          </p:cBhvr>
                                        </p:animEffect>
                                      </p:childTnLst>
                                    </p:cTn>
                                  </p:par>
                                  <p:par>
                                    <p:cTn id="89" presetID="1" presetClass="entr" presetSubtype="0"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par>
                                    <p:cTn id="91" presetID="37" presetClass="path" presetSubtype="0" accel="50000" decel="50000" fill="hold" nodeType="withEffect">
                                      <p:stCondLst>
                                        <p:cond delay="0"/>
                                      </p:stCondLst>
                                      <p:childTnLst>
                                        <p:animMotion origin="layout" path="M -0.22001 -4.44033E-6 L -0.16107 0.04001 C -0.14858 0.04903 -0.13024 0.05389 -0.11098 0.05389 C -0.08899 0.05389 -0.07143 0.04903 -0.05894 0.04001 L -1.75124E-6 -4.44033E-6 " pathEditMode="relative" rAng="0" ptsTypes="FffFF">
                                          <p:cBhvr>
                                            <p:cTn id="92" dur="2000" fill="hold"/>
                                            <p:tgtEl>
                                              <p:spTgt spid="37"/>
                                            </p:tgtEl>
                                            <p:attrNameLst>
                                              <p:attrName>ppt_x</p:attrName>
                                              <p:attrName>ppt_y</p:attrName>
                                            </p:attrNameLst>
                                          </p:cBhvr>
                                          <p:rCtr x="10994" y="2683"/>
                                        </p:animMotion>
                                      </p:childTnLst>
                                    </p:cTn>
                                  </p:par>
                                  <p:par>
                                    <p:cTn id="93" presetID="42" presetClass="entr" presetSubtype="0"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1" grpId="0" animBg="1"/>
          <p:bldP spid="7" grpId="0"/>
          <p:bldP spid="8" grpId="0"/>
          <p:bldP spid="55" grpId="0" animBg="1"/>
          <p:bldP spid="56" grpId="0" animBg="1"/>
          <p:bldP spid="57" grpId="0"/>
          <p:bldP spid="58" grpId="0"/>
          <p:bldP spid="59" grpId="0" animBg="1"/>
          <p:bldP spid="60" grpId="0" animBg="1"/>
          <p:bldP spid="61" grpId="0"/>
          <p:bldP spid="62" grpId="0"/>
          <p:bldP spid="63" grpId="0" animBg="1"/>
          <p:bldP spid="64" grpId="0" animBg="1"/>
          <p:bldP spid="65" grpId="0"/>
          <p:bldP spid="6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3463507" y="1768702"/>
            <a:ext cx="0" cy="410445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465991" y="2128741"/>
            <a:ext cx="6566560" cy="2925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65991" y="3112850"/>
            <a:ext cx="6566559" cy="2925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65991" y="4096959"/>
            <a:ext cx="6566559" cy="2925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465991" y="5081069"/>
            <a:ext cx="6566559" cy="2925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212272" y="2135714"/>
            <a:ext cx="2232248" cy="338554"/>
          </a:xfrm>
          <a:prstGeom prst="rect">
            <a:avLst/>
          </a:prstGeom>
          <a:noFill/>
        </p:spPr>
        <p:txBody>
          <a:bodyPr wrap="square" rtlCol="0">
            <a:spAutoFit/>
          </a:bodyPr>
          <a:lstStyle/>
          <a:p>
            <a:pPr algn="r"/>
            <a:r>
              <a:rPr lang="zh-CN" altLang="en-US" sz="1600" dirty="0">
                <a:solidFill>
                  <a:schemeClr val="tx2"/>
                </a:solidFill>
                <a:latin typeface="+mn-ea"/>
                <a:ea typeface="+mn-ea"/>
              </a:rPr>
              <a:t>单击此处添加文本</a:t>
            </a:r>
          </a:p>
        </p:txBody>
      </p:sp>
      <p:sp>
        <p:nvSpPr>
          <p:cNvPr id="12" name="TextBox 11"/>
          <p:cNvSpPr txBox="1"/>
          <p:nvPr/>
        </p:nvSpPr>
        <p:spPr>
          <a:xfrm>
            <a:off x="1212272" y="3079173"/>
            <a:ext cx="2232248" cy="338554"/>
          </a:xfrm>
          <a:prstGeom prst="rect">
            <a:avLst/>
          </a:prstGeom>
          <a:noFill/>
        </p:spPr>
        <p:txBody>
          <a:bodyPr wrap="square" rtlCol="0">
            <a:spAutoFit/>
          </a:bodyPr>
          <a:lstStyle/>
          <a:p>
            <a:pPr algn="r"/>
            <a:r>
              <a:rPr lang="zh-CN" altLang="en-US" sz="1600" dirty="0">
                <a:solidFill>
                  <a:schemeClr val="tx2"/>
                </a:solidFill>
                <a:latin typeface="+mn-ea"/>
                <a:ea typeface="+mn-ea"/>
              </a:rPr>
              <a:t>单击此处添加文本</a:t>
            </a:r>
          </a:p>
        </p:txBody>
      </p:sp>
      <p:sp>
        <p:nvSpPr>
          <p:cNvPr id="13" name="TextBox 12"/>
          <p:cNvSpPr txBox="1"/>
          <p:nvPr/>
        </p:nvSpPr>
        <p:spPr>
          <a:xfrm>
            <a:off x="1201837" y="4103932"/>
            <a:ext cx="2232248" cy="338554"/>
          </a:xfrm>
          <a:prstGeom prst="rect">
            <a:avLst/>
          </a:prstGeom>
          <a:noFill/>
        </p:spPr>
        <p:txBody>
          <a:bodyPr wrap="square" rtlCol="0">
            <a:spAutoFit/>
          </a:bodyPr>
          <a:lstStyle/>
          <a:p>
            <a:pPr algn="r"/>
            <a:r>
              <a:rPr lang="zh-CN" altLang="en-US" sz="1600" dirty="0">
                <a:solidFill>
                  <a:schemeClr val="tx2"/>
                </a:solidFill>
                <a:latin typeface="+mn-ea"/>
                <a:ea typeface="+mn-ea"/>
              </a:rPr>
              <a:t>单击此处添加文本</a:t>
            </a:r>
          </a:p>
        </p:txBody>
      </p:sp>
      <p:sp>
        <p:nvSpPr>
          <p:cNvPr id="14" name="TextBox 13"/>
          <p:cNvSpPr txBox="1"/>
          <p:nvPr/>
        </p:nvSpPr>
        <p:spPr>
          <a:xfrm>
            <a:off x="1217478" y="5088042"/>
            <a:ext cx="2232248" cy="338554"/>
          </a:xfrm>
          <a:prstGeom prst="rect">
            <a:avLst/>
          </a:prstGeom>
          <a:noFill/>
        </p:spPr>
        <p:txBody>
          <a:bodyPr wrap="square" rtlCol="0">
            <a:spAutoFit/>
          </a:bodyPr>
          <a:lstStyle/>
          <a:p>
            <a:pPr algn="r"/>
            <a:r>
              <a:rPr lang="zh-CN" altLang="en-US" sz="1600" dirty="0">
                <a:solidFill>
                  <a:schemeClr val="tx2"/>
                </a:solidFill>
                <a:latin typeface="+mn-ea"/>
                <a:ea typeface="+mn-ea"/>
              </a:rPr>
              <a:t>单击此处添加文本</a:t>
            </a:r>
          </a:p>
        </p:txBody>
      </p:sp>
      <p:sp>
        <p:nvSpPr>
          <p:cNvPr id="15" name="矩形 14"/>
          <p:cNvSpPr/>
          <p:nvPr/>
        </p:nvSpPr>
        <p:spPr>
          <a:xfrm>
            <a:off x="3465990" y="2128742"/>
            <a:ext cx="3327327" cy="288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465991" y="3112850"/>
            <a:ext cx="5754589" cy="2925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465991" y="4096959"/>
            <a:ext cx="3730311" cy="2925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480950" y="5081070"/>
            <a:ext cx="1865156" cy="304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标注 19"/>
          <p:cNvSpPr/>
          <p:nvPr/>
        </p:nvSpPr>
        <p:spPr>
          <a:xfrm>
            <a:off x="6601384" y="1548105"/>
            <a:ext cx="914400" cy="441194"/>
          </a:xfrm>
          <a:prstGeom prst="wedgeRoundRectCallout">
            <a:avLst>
              <a:gd name="adj1" fmla="val -17658"/>
              <a:gd name="adj2" fmla="val 65790"/>
              <a:gd name="adj3" fmla="val 16667"/>
            </a:avLst>
          </a:prstGeom>
          <a:solidFill>
            <a:srgbClr val="E8A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50%</a:t>
            </a:r>
            <a:endParaRPr lang="zh-CN" altLang="en-US" dirty="0">
              <a:solidFill>
                <a:srgbClr val="F8F8F8"/>
              </a:solidFill>
            </a:endParaRPr>
          </a:p>
        </p:txBody>
      </p:sp>
      <p:sp>
        <p:nvSpPr>
          <p:cNvPr id="21" name="圆角矩形标注 20"/>
          <p:cNvSpPr/>
          <p:nvPr/>
        </p:nvSpPr>
        <p:spPr>
          <a:xfrm>
            <a:off x="8906693" y="2569735"/>
            <a:ext cx="914400" cy="441194"/>
          </a:xfrm>
          <a:prstGeom prst="wedgeRoundRectCallout">
            <a:avLst>
              <a:gd name="adj1" fmla="val -17658"/>
              <a:gd name="adj2" fmla="val 65790"/>
              <a:gd name="adj3" fmla="val 16667"/>
            </a:avLst>
          </a:prstGeom>
          <a:solidFill>
            <a:srgbClr val="E8A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90%</a:t>
            </a:r>
            <a:endParaRPr lang="zh-CN" altLang="en-US" dirty="0">
              <a:solidFill>
                <a:srgbClr val="F8F8F8"/>
              </a:solidFill>
            </a:endParaRPr>
          </a:p>
        </p:txBody>
      </p:sp>
      <p:sp>
        <p:nvSpPr>
          <p:cNvPr id="22" name="圆角矩形标注 21"/>
          <p:cNvSpPr/>
          <p:nvPr/>
        </p:nvSpPr>
        <p:spPr>
          <a:xfrm>
            <a:off x="6919067" y="3496894"/>
            <a:ext cx="914400" cy="441194"/>
          </a:xfrm>
          <a:prstGeom prst="wedgeRoundRectCallout">
            <a:avLst>
              <a:gd name="adj1" fmla="val -17658"/>
              <a:gd name="adj2" fmla="val 65790"/>
              <a:gd name="adj3" fmla="val 16667"/>
            </a:avLst>
          </a:prstGeom>
          <a:solidFill>
            <a:srgbClr val="E8A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60%</a:t>
            </a:r>
            <a:endParaRPr lang="zh-CN" altLang="en-US" dirty="0">
              <a:solidFill>
                <a:srgbClr val="F8F8F8"/>
              </a:solidFill>
            </a:endParaRPr>
          </a:p>
        </p:txBody>
      </p:sp>
      <p:sp>
        <p:nvSpPr>
          <p:cNvPr id="23" name="圆角矩形标注 22"/>
          <p:cNvSpPr/>
          <p:nvPr/>
        </p:nvSpPr>
        <p:spPr>
          <a:xfrm>
            <a:off x="5129653" y="4510374"/>
            <a:ext cx="914400" cy="441194"/>
          </a:xfrm>
          <a:prstGeom prst="wedgeRoundRectCallout">
            <a:avLst>
              <a:gd name="adj1" fmla="val -17658"/>
              <a:gd name="adj2" fmla="val 65790"/>
              <a:gd name="adj3" fmla="val 16667"/>
            </a:avLst>
          </a:prstGeom>
          <a:solidFill>
            <a:srgbClr val="E8A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20%</a:t>
            </a:r>
            <a:endParaRPr lang="zh-CN" altLang="en-US" dirty="0">
              <a:solidFill>
                <a:srgbClr val="F8F8F8"/>
              </a:solidFill>
            </a:endParaRPr>
          </a:p>
        </p:txBody>
      </p:sp>
      <p:sp>
        <p:nvSpPr>
          <p:cNvPr id="24" name="TextBox 23"/>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25" name="直接连接符 24"/>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组合 29"/>
          <p:cNvGrpSpPr/>
          <p:nvPr/>
        </p:nvGrpSpPr>
        <p:grpSpPr>
          <a:xfrm>
            <a:off x="153943" y="233850"/>
            <a:ext cx="1074018" cy="536250"/>
            <a:chOff x="4662492" y="2938459"/>
            <a:chExt cx="1119183" cy="558799"/>
          </a:xfrm>
        </p:grpSpPr>
        <p:sp>
          <p:nvSpPr>
            <p:cNvPr id="31"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3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300"/>
                                        <p:tgtEl>
                                          <p:spTgt spid="2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 calcmode="lin" valueType="num">
                                      <p:cBhvr>
                                        <p:cTn id="15"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24"/>
                                        </p:tgtEl>
                                        <p:attrNameLst>
                                          <p:attrName>ppt_y</p:attrName>
                                        </p:attrNameLst>
                                      </p:cBhvr>
                                      <p:tavLst>
                                        <p:tav tm="0">
                                          <p:val>
                                            <p:strVal val="#ppt_y"/>
                                          </p:val>
                                        </p:tav>
                                        <p:tav tm="100000">
                                          <p:val>
                                            <p:strVal val="#ppt_y"/>
                                          </p:val>
                                        </p:tav>
                                      </p:tavLst>
                                    </p:anim>
                                    <p:anim calcmode="lin" valueType="num">
                                      <p:cBhvr>
                                        <p:cTn id="17"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24"/>
                                        </p:tgtEl>
                                      </p:cBhvr>
                                    </p:animEffect>
                                  </p:childTnLst>
                                </p:cTn>
                              </p:par>
                              <p:par>
                                <p:cTn id="20" presetID="22" presetClass="entr" presetSubtype="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1100"/>
                            </p:stCondLst>
                            <p:childTnLst>
                              <p:par>
                                <p:cTn id="30" presetID="2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1600"/>
                            </p:stCondLst>
                            <p:childTnLst>
                              <p:par>
                                <p:cTn id="37" presetID="22"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100"/>
                            </p:stCondLst>
                            <p:childTnLst>
                              <p:par>
                                <p:cTn id="44" presetID="2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par>
                          <p:cTn id="50" fill="hold">
                            <p:stCondLst>
                              <p:cond delay="26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par>
                                <p:cTn id="59" presetID="22" presetClass="entr" presetSubtype="8" fill="hold" grpId="0" nodeType="withEffect">
                                  <p:stCondLst>
                                    <p:cond delay="2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47" presetClass="entr" presetSubtype="0" fill="hold" grpId="0" nodeType="withEffect">
                                  <p:stCondLst>
                                    <p:cond delay="20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anim calcmode="lin" valueType="num">
                                      <p:cBhvr>
                                        <p:cTn id="65" dur="500" fill="hold"/>
                                        <p:tgtEl>
                                          <p:spTgt spid="21"/>
                                        </p:tgtEl>
                                        <p:attrNameLst>
                                          <p:attrName>ppt_x</p:attrName>
                                        </p:attrNameLst>
                                      </p:cBhvr>
                                      <p:tavLst>
                                        <p:tav tm="0">
                                          <p:val>
                                            <p:strVal val="#ppt_x"/>
                                          </p:val>
                                        </p:tav>
                                        <p:tav tm="100000">
                                          <p:val>
                                            <p:strVal val="#ppt_x"/>
                                          </p:val>
                                        </p:tav>
                                      </p:tavLst>
                                    </p:anim>
                                    <p:anim calcmode="lin" valueType="num">
                                      <p:cBhvr>
                                        <p:cTn id="66" dur="500" fill="hold"/>
                                        <p:tgtEl>
                                          <p:spTgt spid="21"/>
                                        </p:tgtEl>
                                        <p:attrNameLst>
                                          <p:attrName>ppt_y</p:attrName>
                                        </p:attrNameLst>
                                      </p:cBhvr>
                                      <p:tavLst>
                                        <p:tav tm="0">
                                          <p:val>
                                            <p:strVal val="#ppt_y-.1"/>
                                          </p:val>
                                        </p:tav>
                                        <p:tav tm="100000">
                                          <p:val>
                                            <p:strVal val="#ppt_y"/>
                                          </p:val>
                                        </p:tav>
                                      </p:tavLst>
                                    </p:anim>
                                  </p:childTnLst>
                                </p:cTn>
                              </p:par>
                              <p:par>
                                <p:cTn id="67" presetID="22" presetClass="entr" presetSubtype="8" fill="hold" grpId="0" nodeType="withEffect">
                                  <p:stCondLst>
                                    <p:cond delay="30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par>
                                <p:cTn id="70" presetID="47" presetClass="entr" presetSubtype="0" fill="hold" grpId="0" nodeType="withEffect">
                                  <p:stCondLst>
                                    <p:cond delay="30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anim calcmode="lin" valueType="num">
                                      <p:cBhvr>
                                        <p:cTn id="73" dur="500" fill="hold"/>
                                        <p:tgtEl>
                                          <p:spTgt spid="22"/>
                                        </p:tgtEl>
                                        <p:attrNameLst>
                                          <p:attrName>ppt_x</p:attrName>
                                        </p:attrNameLst>
                                      </p:cBhvr>
                                      <p:tavLst>
                                        <p:tav tm="0">
                                          <p:val>
                                            <p:strVal val="#ppt_x"/>
                                          </p:val>
                                        </p:tav>
                                        <p:tav tm="100000">
                                          <p:val>
                                            <p:strVal val="#ppt_x"/>
                                          </p:val>
                                        </p:tav>
                                      </p:tavLst>
                                    </p:anim>
                                    <p:anim calcmode="lin" valueType="num">
                                      <p:cBhvr>
                                        <p:cTn id="74" dur="500" fill="hold"/>
                                        <p:tgtEl>
                                          <p:spTgt spid="22"/>
                                        </p:tgtEl>
                                        <p:attrNameLst>
                                          <p:attrName>ppt_y</p:attrName>
                                        </p:attrNameLst>
                                      </p:cBhvr>
                                      <p:tavLst>
                                        <p:tav tm="0">
                                          <p:val>
                                            <p:strVal val="#ppt_y-.1"/>
                                          </p:val>
                                        </p:tav>
                                        <p:tav tm="100000">
                                          <p:val>
                                            <p:strVal val="#ppt_y"/>
                                          </p:val>
                                        </p:tav>
                                      </p:tavLst>
                                    </p:anim>
                                  </p:childTnLst>
                                </p:cTn>
                              </p:par>
                              <p:par>
                                <p:cTn id="75" presetID="22" presetClass="entr" presetSubtype="8" fill="hold" grpId="0" nodeType="withEffect">
                                  <p:stCondLst>
                                    <p:cond delay="50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par>
                                <p:cTn id="78" presetID="47" presetClass="entr" presetSubtype="0" fill="hold" grpId="0" nodeType="withEffect">
                                  <p:stCondLst>
                                    <p:cond delay="50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anim calcmode="lin" valueType="num">
                                      <p:cBhvr>
                                        <p:cTn id="81" dur="500" fill="hold"/>
                                        <p:tgtEl>
                                          <p:spTgt spid="23"/>
                                        </p:tgtEl>
                                        <p:attrNameLst>
                                          <p:attrName>ppt_x</p:attrName>
                                        </p:attrNameLst>
                                      </p:cBhvr>
                                      <p:tavLst>
                                        <p:tav tm="0">
                                          <p:val>
                                            <p:strVal val="#ppt_x"/>
                                          </p:val>
                                        </p:tav>
                                        <p:tav tm="100000">
                                          <p:val>
                                            <p:strVal val="#ppt_x"/>
                                          </p:val>
                                        </p:tav>
                                      </p:tavLst>
                                    </p:anim>
                                    <p:anim calcmode="lin" valueType="num">
                                      <p:cBhvr>
                                        <p:cTn id="82"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5" grpId="0" animBg="1"/>
      <p:bldP spid="16" grpId="0" animBg="1"/>
      <p:bldP spid="17" grpId="0" animBg="1"/>
      <p:bldP spid="18" grpId="0" animBg="1"/>
      <p:bldP spid="20" grpId="0" animBg="1"/>
      <p:bldP spid="21" grpId="0" animBg="1"/>
      <p:bldP spid="22" grpId="0" animBg="1"/>
      <p:bldP spid="23"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9"/>
          <p:cNvSpPr/>
          <p:nvPr/>
        </p:nvSpPr>
        <p:spPr bwMode="auto">
          <a:xfrm>
            <a:off x="6015415" y="1329018"/>
            <a:ext cx="1959763" cy="2579872"/>
          </a:xfrm>
          <a:custGeom>
            <a:avLst/>
            <a:gdLst/>
            <a:ahLst/>
            <a:cxnLst/>
            <a:rect l="l" t="t" r="r" b="b"/>
            <a:pathLst>
              <a:path w="2105248" h="2842038">
                <a:moveTo>
                  <a:pt x="5953" y="0"/>
                </a:moveTo>
                <a:lnTo>
                  <a:pt x="9525" y="4763"/>
                </a:lnTo>
                <a:cubicBezTo>
                  <a:pt x="1063824" y="0"/>
                  <a:pt x="1921669" y="858441"/>
                  <a:pt x="1921669" y="1916907"/>
                </a:cubicBezTo>
                <a:lnTo>
                  <a:pt x="1924050" y="1919288"/>
                </a:lnTo>
                <a:cubicBezTo>
                  <a:pt x="1922092" y="2151415"/>
                  <a:pt x="1879444" y="2375887"/>
                  <a:pt x="1800364" y="2582669"/>
                </a:cubicBezTo>
                <a:lnTo>
                  <a:pt x="2105248" y="2718412"/>
                </a:lnTo>
                <a:lnTo>
                  <a:pt x="1118368" y="2842038"/>
                </a:lnTo>
                <a:lnTo>
                  <a:pt x="549889" y="2025921"/>
                </a:lnTo>
                <a:lnTo>
                  <a:pt x="922384" y="2191767"/>
                </a:lnTo>
                <a:cubicBezTo>
                  <a:pt x="949698" y="2105069"/>
                  <a:pt x="963811" y="2012556"/>
                  <a:pt x="963811" y="1916907"/>
                </a:cubicBezTo>
                <a:lnTo>
                  <a:pt x="962025" y="1919288"/>
                </a:lnTo>
                <a:cubicBezTo>
                  <a:pt x="963811" y="1433513"/>
                  <a:pt x="606624" y="1033463"/>
                  <a:pt x="141685" y="967383"/>
                </a:cubicBezTo>
                <a:lnTo>
                  <a:pt x="142875" y="966788"/>
                </a:lnTo>
                <a:lnTo>
                  <a:pt x="361950" y="471488"/>
                </a:lnTo>
                <a:lnTo>
                  <a:pt x="0" y="4763"/>
                </a:lnTo>
                <a:cubicBezTo>
                  <a:pt x="4763" y="0"/>
                  <a:pt x="5358" y="0"/>
                  <a:pt x="5953" y="0"/>
                </a:cubicBezTo>
                <a:close/>
              </a:path>
            </a:pathLst>
          </a:custGeom>
          <a:solidFill>
            <a:schemeClr val="bg2"/>
          </a:solidFill>
          <a:ln w="3175" cap="flat" cmpd="sng" algn="ctr">
            <a:noFill/>
            <a:prstDash val="solid"/>
          </a:ln>
          <a:effectLst>
            <a:outerShdw blurRad="50800" dist="38100" dir="2700000" algn="tl" rotWithShape="0">
              <a:prstClr val="black">
                <a:alpha val="40000"/>
              </a:prstClr>
            </a:outerShdw>
          </a:effectLst>
        </p:spPr>
        <p:txBody>
          <a:bodyPr lIns="0" rIns="0" anchor="b"/>
          <a:lstStyle/>
          <a:p>
            <a:pPr marL="0" marR="0" lvl="0" indent="0" defTabSz="914400" eaLnBrk="1" fontAlgn="auto" latinLnBrk="0" hangingPunct="1">
              <a:lnSpc>
                <a:spcPct val="120000"/>
              </a:lnSpc>
              <a:spcBef>
                <a:spcPts val="600"/>
              </a:spcBef>
              <a:spcAft>
                <a:spcPts val="600"/>
              </a:spcAft>
              <a:buClrTx/>
              <a:buSzTx/>
              <a:buFontTx/>
              <a:buNone/>
              <a:defRPr/>
            </a:pPr>
            <a:endParaRPr kumimoji="0" lang="zh-CN" altLang="en-US" sz="2800" b="1" i="0" u="none" strike="noStrike" kern="0" cap="none" spc="0" normalizeH="0" baseline="0" noProof="0">
              <a:ln>
                <a:noFill/>
              </a:ln>
              <a:solidFill>
                <a:schemeClr val="bg1"/>
              </a:solidFill>
              <a:effectLst/>
              <a:uLnTx/>
              <a:uFillTx/>
              <a:latin typeface="Impact" panose="020B0806030902050204" pitchFamily="34" charset="0"/>
              <a:ea typeface="微软雅黑" panose="020B0503020204020204" pitchFamily="34" charset="-122"/>
              <a:cs typeface="+mn-cs"/>
            </a:endParaRPr>
          </a:p>
        </p:txBody>
      </p:sp>
      <p:sp>
        <p:nvSpPr>
          <p:cNvPr id="23" name="矩形 22"/>
          <p:cNvSpPr/>
          <p:nvPr/>
        </p:nvSpPr>
        <p:spPr>
          <a:xfrm rot="4010461">
            <a:off x="4799141" y="1814952"/>
            <a:ext cx="2446473" cy="2508689"/>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27" name="Freeform 8"/>
          <p:cNvSpPr/>
          <p:nvPr/>
        </p:nvSpPr>
        <p:spPr bwMode="auto">
          <a:xfrm>
            <a:off x="4237626" y="1052736"/>
            <a:ext cx="2004332" cy="2883159"/>
          </a:xfrm>
          <a:custGeom>
            <a:avLst/>
            <a:gdLst/>
            <a:ahLst/>
            <a:cxnLst/>
            <a:rect l="l" t="t" r="r" b="b"/>
            <a:pathLst>
              <a:path w="2153126" h="3176145">
                <a:moveTo>
                  <a:pt x="1552623" y="0"/>
                </a:moveTo>
                <a:lnTo>
                  <a:pt x="2153126" y="792850"/>
                </a:lnTo>
                <a:lnTo>
                  <a:pt x="1730588" y="1693225"/>
                </a:lnTo>
                <a:lnTo>
                  <a:pt x="1688096" y="1288939"/>
                </a:lnTo>
                <a:cubicBezTo>
                  <a:pt x="1270395" y="1390256"/>
                  <a:pt x="957858" y="1769253"/>
                  <a:pt x="957858" y="2221264"/>
                </a:cubicBezTo>
                <a:lnTo>
                  <a:pt x="957262" y="2223645"/>
                </a:lnTo>
                <a:cubicBezTo>
                  <a:pt x="957858" y="2346875"/>
                  <a:pt x="982266" y="2467723"/>
                  <a:pt x="1026914" y="2577856"/>
                </a:cubicBezTo>
                <a:lnTo>
                  <a:pt x="1023937" y="2576070"/>
                </a:lnTo>
                <a:lnTo>
                  <a:pt x="490538" y="2633220"/>
                </a:lnTo>
                <a:lnTo>
                  <a:pt x="261938" y="3176145"/>
                </a:lnTo>
                <a:cubicBezTo>
                  <a:pt x="94059" y="2898730"/>
                  <a:pt x="0" y="2570712"/>
                  <a:pt x="0" y="2221264"/>
                </a:cubicBezTo>
                <a:lnTo>
                  <a:pt x="4763" y="2223645"/>
                </a:lnTo>
                <a:cubicBezTo>
                  <a:pt x="245" y="1274964"/>
                  <a:pt x="686173" y="488583"/>
                  <a:pt x="1587696" y="333690"/>
                </a:cubicBezTo>
                <a:close/>
              </a:path>
            </a:pathLst>
          </a:custGeom>
          <a:solidFill>
            <a:schemeClr val="bg1"/>
          </a:solidFill>
          <a:ln w="3175" cap="flat" cmpd="sng" algn="ctr">
            <a:no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rot="18410461">
            <a:off x="4799139" y="1814953"/>
            <a:ext cx="2446473" cy="2508689"/>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29" name="Freeform 10"/>
          <p:cNvSpPr/>
          <p:nvPr/>
        </p:nvSpPr>
        <p:spPr bwMode="auto">
          <a:xfrm>
            <a:off x="4403626" y="3456675"/>
            <a:ext cx="3163474" cy="1352501"/>
          </a:xfrm>
          <a:custGeom>
            <a:avLst/>
            <a:gdLst/>
            <a:ahLst/>
            <a:cxnLst/>
            <a:rect l="l" t="t" r="r" b="b"/>
            <a:pathLst>
              <a:path w="3398317" h="1489942">
                <a:moveTo>
                  <a:pt x="1377394" y="0"/>
                </a:moveTo>
                <a:lnTo>
                  <a:pt x="1050692" y="237364"/>
                </a:lnTo>
                <a:cubicBezTo>
                  <a:pt x="1222176" y="418784"/>
                  <a:pt x="1466843" y="531489"/>
                  <a:pt x="1737600" y="531489"/>
                </a:cubicBezTo>
                <a:lnTo>
                  <a:pt x="1741171" y="527917"/>
                </a:lnTo>
                <a:cubicBezTo>
                  <a:pt x="2043553" y="531489"/>
                  <a:pt x="2316172" y="388019"/>
                  <a:pt x="2491173" y="164181"/>
                </a:cubicBezTo>
                <a:lnTo>
                  <a:pt x="2493554" y="165967"/>
                </a:lnTo>
                <a:lnTo>
                  <a:pt x="2807840" y="604117"/>
                </a:lnTo>
                <a:lnTo>
                  <a:pt x="3398317" y="527917"/>
                </a:lnTo>
                <a:cubicBezTo>
                  <a:pt x="3066769" y="1102989"/>
                  <a:pt x="2447720" y="1489347"/>
                  <a:pt x="1737600" y="1489347"/>
                </a:cubicBezTo>
                <a:lnTo>
                  <a:pt x="1741171" y="1489942"/>
                </a:lnTo>
                <a:cubicBezTo>
                  <a:pt x="1148863" y="1489399"/>
                  <a:pt x="621661" y="1222932"/>
                  <a:pt x="272510" y="802746"/>
                </a:cubicBezTo>
                <a:lnTo>
                  <a:pt x="0" y="1000736"/>
                </a:lnTo>
                <a:lnTo>
                  <a:pt x="386377" y="84260"/>
                </a:lnTo>
                <a:close/>
              </a:path>
            </a:pathLst>
          </a:custGeom>
          <a:solidFill>
            <a:schemeClr val="tx1"/>
          </a:solidFill>
          <a:ln w="12700" cap="flat" cmpd="sng" algn="ctr">
            <a:noFill/>
            <a:prstDash val="solid"/>
          </a:ln>
          <a:effectLst>
            <a:outerShdw blurRad="50800" dist="38100" dir="5400000" algn="t" rotWithShape="0">
              <a:prstClr val="black">
                <a:alpha val="40000"/>
              </a:prstClr>
            </a:outerShdw>
          </a:effectLst>
        </p:spPr>
        <p:txBody>
          <a:bodyPr lIns="0" tIns="44806" rIns="0" bIns="44806" anchor="ctr"/>
          <a:lstStyle/>
          <a:p>
            <a:pPr marL="182245" marR="0" lvl="0" indent="-182245" defTabSz="914400" eaLnBrk="1" fontAlgn="auto"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rot="11210461">
            <a:off x="4768032" y="1846062"/>
            <a:ext cx="2508689" cy="2446472"/>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单击此处添加文本</a:t>
            </a:r>
          </a:p>
        </p:txBody>
      </p:sp>
      <p:cxnSp>
        <p:nvCxnSpPr>
          <p:cNvPr id="31" name="直接连接符 30"/>
          <p:cNvCxnSpPr/>
          <p:nvPr/>
        </p:nvCxnSpPr>
        <p:spPr>
          <a:xfrm>
            <a:off x="1705893" y="2492896"/>
            <a:ext cx="2925363" cy="1419"/>
          </a:xfrm>
          <a:prstGeom prst="line">
            <a:avLst/>
          </a:prstGeom>
          <a:noFill/>
          <a:ln w="12700" cap="flat" cmpd="sng" algn="ctr">
            <a:solidFill>
              <a:srgbClr val="5D7F50"/>
            </a:solidFill>
            <a:prstDash val="dash"/>
            <a:headEnd type="oval" w="med" len="med"/>
            <a:tailEnd type="oval" w="med" len="med"/>
          </a:ln>
          <a:effectLst/>
        </p:spPr>
      </p:cxnSp>
      <p:cxnSp>
        <p:nvCxnSpPr>
          <p:cNvPr id="32" name="直接连接符 31"/>
          <p:cNvCxnSpPr/>
          <p:nvPr/>
        </p:nvCxnSpPr>
        <p:spPr>
          <a:xfrm>
            <a:off x="7567100" y="2494315"/>
            <a:ext cx="2923769" cy="0"/>
          </a:xfrm>
          <a:prstGeom prst="line">
            <a:avLst/>
          </a:prstGeom>
          <a:noFill/>
          <a:ln w="12700" cap="flat" cmpd="sng" algn="ctr">
            <a:solidFill>
              <a:srgbClr val="5D7F50"/>
            </a:solidFill>
            <a:prstDash val="dash"/>
            <a:headEnd type="oval" w="med" len="med"/>
            <a:tailEnd type="oval" w="med" len="med"/>
          </a:ln>
          <a:effectLst/>
        </p:spPr>
      </p:cxnSp>
      <p:sp>
        <p:nvSpPr>
          <p:cNvPr id="33" name="TextBox 32"/>
          <p:cNvSpPr txBox="1"/>
          <p:nvPr/>
        </p:nvSpPr>
        <p:spPr>
          <a:xfrm>
            <a:off x="1489869" y="1876843"/>
            <a:ext cx="2105488" cy="646331"/>
          </a:xfrm>
          <a:prstGeom prst="rect">
            <a:avLst/>
          </a:prstGeom>
          <a:noFill/>
        </p:spPr>
        <p:txBody>
          <a:bodyPr wrap="square" rtlCol="0">
            <a:spAutoFit/>
          </a:bodyPr>
          <a:lstStyle/>
          <a:p>
            <a:pPr algn="r"/>
            <a:r>
              <a:rPr lang="zh-CN" altLang="en-US" dirty="0">
                <a:solidFill>
                  <a:schemeClr val="tx2"/>
                </a:solidFill>
                <a:latin typeface="+mn-ea"/>
                <a:ea typeface="+mn-ea"/>
              </a:rPr>
              <a:t>单击此处添加文本</a:t>
            </a:r>
            <a:endParaRPr lang="en-US" altLang="zh-CN" dirty="0">
              <a:solidFill>
                <a:schemeClr val="tx2"/>
              </a:solidFill>
              <a:latin typeface="+mn-ea"/>
              <a:ea typeface="+mn-ea"/>
            </a:endParaRPr>
          </a:p>
          <a:p>
            <a:pPr algn="r"/>
            <a:r>
              <a:rPr lang="zh-CN" altLang="en-US" dirty="0">
                <a:solidFill>
                  <a:schemeClr val="tx2"/>
                </a:solidFill>
                <a:latin typeface="+mn-ea"/>
                <a:ea typeface="+mn-ea"/>
              </a:rPr>
              <a:t>单击此处添加文本</a:t>
            </a:r>
          </a:p>
        </p:txBody>
      </p:sp>
      <p:sp>
        <p:nvSpPr>
          <p:cNvPr id="34" name="TextBox 33"/>
          <p:cNvSpPr txBox="1"/>
          <p:nvPr/>
        </p:nvSpPr>
        <p:spPr>
          <a:xfrm>
            <a:off x="8406701" y="1876843"/>
            <a:ext cx="2105488" cy="646331"/>
          </a:xfrm>
          <a:prstGeom prst="rect">
            <a:avLst/>
          </a:prstGeom>
          <a:noFill/>
        </p:spPr>
        <p:txBody>
          <a:bodyPr wrap="square" rtlCol="0">
            <a:spAutoFit/>
          </a:bodyPr>
          <a:lstStyle/>
          <a:p>
            <a:r>
              <a:rPr lang="zh-CN" altLang="en-US" dirty="0">
                <a:solidFill>
                  <a:schemeClr val="tx2"/>
                </a:solidFill>
                <a:latin typeface="+mn-ea"/>
                <a:ea typeface="+mn-ea"/>
              </a:rPr>
              <a:t>单击此处添加文本</a:t>
            </a:r>
            <a:endParaRPr lang="en-US" altLang="zh-CN" dirty="0">
              <a:solidFill>
                <a:schemeClr val="tx2"/>
              </a:solidFill>
              <a:latin typeface="+mn-ea"/>
              <a:ea typeface="+mn-ea"/>
            </a:endParaRPr>
          </a:p>
          <a:p>
            <a:r>
              <a:rPr lang="zh-CN" altLang="en-US" dirty="0">
                <a:solidFill>
                  <a:schemeClr val="tx2"/>
                </a:solidFill>
                <a:latin typeface="+mn-ea"/>
                <a:ea typeface="+mn-ea"/>
              </a:rPr>
              <a:t>单击此处添加文本</a:t>
            </a:r>
          </a:p>
        </p:txBody>
      </p:sp>
      <p:sp>
        <p:nvSpPr>
          <p:cNvPr id="35" name="TextBox 34"/>
          <p:cNvSpPr txBox="1"/>
          <p:nvPr/>
        </p:nvSpPr>
        <p:spPr>
          <a:xfrm>
            <a:off x="6144234" y="5601604"/>
            <a:ext cx="2105488" cy="646331"/>
          </a:xfrm>
          <a:prstGeom prst="rect">
            <a:avLst/>
          </a:prstGeom>
          <a:noFill/>
        </p:spPr>
        <p:txBody>
          <a:bodyPr wrap="square" rtlCol="0">
            <a:spAutoFit/>
          </a:bodyPr>
          <a:lstStyle/>
          <a:p>
            <a:r>
              <a:rPr lang="zh-CN" altLang="en-US" dirty="0">
                <a:solidFill>
                  <a:schemeClr val="tx2"/>
                </a:solidFill>
                <a:latin typeface="+mn-ea"/>
                <a:ea typeface="+mn-ea"/>
              </a:rPr>
              <a:t>单击此处添加文本</a:t>
            </a:r>
            <a:endParaRPr lang="en-US" altLang="zh-CN" dirty="0">
              <a:solidFill>
                <a:schemeClr val="tx2"/>
              </a:solidFill>
              <a:latin typeface="+mn-ea"/>
              <a:ea typeface="+mn-ea"/>
            </a:endParaRPr>
          </a:p>
          <a:p>
            <a:r>
              <a:rPr lang="zh-CN" altLang="en-US" dirty="0">
                <a:solidFill>
                  <a:schemeClr val="tx2"/>
                </a:solidFill>
                <a:latin typeface="+mn-ea"/>
                <a:ea typeface="+mn-ea"/>
              </a:rPr>
              <a:t>单击此处添加文本</a:t>
            </a:r>
          </a:p>
        </p:txBody>
      </p:sp>
      <p:cxnSp>
        <p:nvCxnSpPr>
          <p:cNvPr id="36" name="直接连接符 35"/>
          <p:cNvCxnSpPr/>
          <p:nvPr/>
        </p:nvCxnSpPr>
        <p:spPr>
          <a:xfrm flipV="1">
            <a:off x="5985363" y="4683074"/>
            <a:ext cx="37014" cy="1770262"/>
          </a:xfrm>
          <a:prstGeom prst="line">
            <a:avLst/>
          </a:prstGeom>
          <a:noFill/>
          <a:ln w="12700" cap="flat" cmpd="sng" algn="ctr">
            <a:solidFill>
              <a:srgbClr val="5D7F50"/>
            </a:solidFill>
            <a:prstDash val="dash"/>
            <a:headEnd type="oval" w="med" len="med"/>
            <a:tailEnd type="oval" w="med" len="med"/>
          </a:ln>
          <a:effectLst/>
        </p:spPr>
      </p:cxnSp>
      <p:sp>
        <p:nvSpPr>
          <p:cNvPr id="18" name="TextBox 17"/>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19" name="直接连接符 18"/>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组合 19"/>
          <p:cNvGrpSpPr/>
          <p:nvPr/>
        </p:nvGrpSpPr>
        <p:grpSpPr>
          <a:xfrm>
            <a:off x="153943" y="233850"/>
            <a:ext cx="1074018" cy="536250"/>
            <a:chOff x="4662492" y="2938459"/>
            <a:chExt cx="1119183" cy="558799"/>
          </a:xfrm>
        </p:grpSpPr>
        <p:sp>
          <p:nvSpPr>
            <p:cNvPr id="21"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3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300"/>
                                        <p:tgtEl>
                                          <p:spTgt spid="19"/>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3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18"/>
                                        </p:tgtEl>
                                        <p:attrNameLst>
                                          <p:attrName>ppt_y</p:attrName>
                                        </p:attrNameLst>
                                      </p:cBhvr>
                                      <p:tavLst>
                                        <p:tav tm="0">
                                          <p:val>
                                            <p:strVal val="#ppt_y"/>
                                          </p:val>
                                        </p:tav>
                                        <p:tav tm="100000">
                                          <p:val>
                                            <p:strVal val="#ppt_y"/>
                                          </p:val>
                                        </p:tav>
                                      </p:tavLst>
                                    </p:anim>
                                    <p:anim calcmode="lin" valueType="num">
                                      <p:cBhvr>
                                        <p:cTn id="17" dur="3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18"/>
                                        </p:tgtEl>
                                      </p:cBhvr>
                                    </p:animEffect>
                                  </p:childTnLst>
                                </p:cTn>
                              </p:par>
                            </p:childTnLst>
                          </p:cTn>
                        </p:par>
                        <p:par>
                          <p:cTn id="20" fill="hold">
                            <p:stCondLst>
                              <p:cond delay="1080"/>
                            </p:stCondLst>
                            <p:childTnLst>
                              <p:par>
                                <p:cTn id="21" presetID="22" presetClass="entr" presetSubtype="4"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par>
                                <p:cTn id="27" presetID="22" presetClass="entr" presetSubtype="2"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right)">
                                      <p:cBhvr>
                                        <p:cTn id="29" dur="500"/>
                                        <p:tgtEl>
                                          <p:spTgt spid="3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par>
                          <p:cTn id="33" fill="hold">
                            <p:stCondLst>
                              <p:cond delay="1580"/>
                            </p:stCondLst>
                            <p:childTnLst>
                              <p:par>
                                <p:cTn id="34" presetID="22" presetClass="entr" presetSubtype="1"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par>
                                <p:cTn id="40" presetID="22" presetClass="entr" presetSubtype="8"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childTnLst>
                          </p:cTn>
                        </p:par>
                        <p:par>
                          <p:cTn id="43" fill="hold">
                            <p:stCondLst>
                              <p:cond delay="2080"/>
                            </p:stCondLst>
                            <p:childTnLst>
                              <p:par>
                                <p:cTn id="44" presetID="22" presetClass="entr" presetSubtype="2"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right)">
                                      <p:cBhvr>
                                        <p:cTn id="46" dur="500"/>
                                        <p:tgtEl>
                                          <p:spTgt spid="3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right)">
                                      <p:cBhvr>
                                        <p:cTn id="49" dur="500"/>
                                        <p:tgtEl>
                                          <p:spTgt spid="2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par>
                          <p:cTn id="53" fill="hold">
                            <p:stCondLst>
                              <p:cond delay="2580"/>
                            </p:stCondLst>
                            <p:childTnLst>
                              <p:par>
                                <p:cTn id="54" presetID="22" presetClass="entr" presetSubtype="1"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up)">
                                      <p:cBhvr>
                                        <p:cTn id="56" dur="500"/>
                                        <p:tgtEl>
                                          <p:spTgt spid="35"/>
                                        </p:tgtEl>
                                      </p:cBhvr>
                                    </p:animEffect>
                                  </p:childTnLst>
                                </p:cTn>
                              </p:par>
                              <p:par>
                                <p:cTn id="57" presetID="22" presetClass="entr" presetSubtype="1"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7" grpId="0" animBg="1"/>
      <p:bldP spid="28" grpId="0"/>
      <p:bldP spid="29" grpId="0" animBg="1"/>
      <p:bldP spid="30" grpId="0"/>
      <p:bldP spid="33" grpId="0"/>
      <p:bldP spid="34" grpId="0"/>
      <p:bldP spid="35"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728851" y="3300600"/>
            <a:ext cx="531999" cy="581362"/>
            <a:chOff x="3933825" y="3878262"/>
            <a:chExt cx="430213" cy="449262"/>
          </a:xfrm>
          <a:solidFill>
            <a:schemeClr val="tx1"/>
          </a:solidFill>
        </p:grpSpPr>
        <p:sp>
          <p:nvSpPr>
            <p:cNvPr id="25" name="Oval 5"/>
            <p:cNvSpPr>
              <a:spLocks noChangeArrowheads="1"/>
            </p:cNvSpPr>
            <p:nvPr/>
          </p:nvSpPr>
          <p:spPr bwMode="auto">
            <a:xfrm>
              <a:off x="4054475" y="3878262"/>
              <a:ext cx="192088" cy="193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
            <p:cNvSpPr/>
            <p:nvPr/>
          </p:nvSpPr>
          <p:spPr bwMode="auto">
            <a:xfrm>
              <a:off x="3933825" y="4071937"/>
              <a:ext cx="430213" cy="255587"/>
            </a:xfrm>
            <a:custGeom>
              <a:avLst/>
              <a:gdLst>
                <a:gd name="T0" fmla="*/ 620 w 621"/>
                <a:gd name="T1" fmla="*/ 161 h 370"/>
                <a:gd name="T2" fmla="*/ 619 w 621"/>
                <a:gd name="T3" fmla="*/ 159 h 370"/>
                <a:gd name="T4" fmla="*/ 383 w 621"/>
                <a:gd name="T5" fmla="*/ 22 h 370"/>
                <a:gd name="T6" fmla="*/ 369 w 621"/>
                <a:gd name="T7" fmla="*/ 19 h 370"/>
                <a:gd name="T8" fmla="*/ 274 w 621"/>
                <a:gd name="T9" fmla="*/ 19 h 370"/>
                <a:gd name="T10" fmla="*/ 0 w 621"/>
                <a:gd name="T11" fmla="*/ 178 h 370"/>
                <a:gd name="T12" fmla="*/ 0 w 621"/>
                <a:gd name="T13" fmla="*/ 370 h 370"/>
                <a:gd name="T14" fmla="*/ 128 w 621"/>
                <a:gd name="T15" fmla="*/ 370 h 370"/>
                <a:gd name="T16" fmla="*/ 128 w 621"/>
                <a:gd name="T17" fmla="*/ 266 h 370"/>
                <a:gd name="T18" fmla="*/ 151 w 621"/>
                <a:gd name="T19" fmla="*/ 266 h 370"/>
                <a:gd name="T20" fmla="*/ 151 w 621"/>
                <a:gd name="T21" fmla="*/ 370 h 370"/>
                <a:gd name="T22" fmla="*/ 473 w 621"/>
                <a:gd name="T23" fmla="*/ 370 h 370"/>
                <a:gd name="T24" fmla="*/ 473 w 621"/>
                <a:gd name="T25" fmla="*/ 266 h 370"/>
                <a:gd name="T26" fmla="*/ 494 w 621"/>
                <a:gd name="T27" fmla="*/ 266 h 370"/>
                <a:gd name="T28" fmla="*/ 494 w 621"/>
                <a:gd name="T29" fmla="*/ 370 h 370"/>
                <a:gd name="T30" fmla="*/ 621 w 621"/>
                <a:gd name="T31" fmla="*/ 370 h 370"/>
                <a:gd name="T32" fmla="*/ 621 w 621"/>
                <a:gd name="T33" fmla="*/ 172 h 370"/>
                <a:gd name="T34" fmla="*/ 621 w 621"/>
                <a:gd name="T35" fmla="*/ 166 h 370"/>
                <a:gd name="T36" fmla="*/ 620 w 621"/>
                <a:gd name="T37" fmla="*/ 16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370">
                  <a:moveTo>
                    <a:pt x="620" y="161"/>
                  </a:moveTo>
                  <a:cubicBezTo>
                    <a:pt x="620" y="161"/>
                    <a:pt x="620" y="160"/>
                    <a:pt x="619" y="159"/>
                  </a:cubicBezTo>
                  <a:cubicBezTo>
                    <a:pt x="604" y="52"/>
                    <a:pt x="452" y="27"/>
                    <a:pt x="383" y="22"/>
                  </a:cubicBezTo>
                  <a:cubicBezTo>
                    <a:pt x="378" y="21"/>
                    <a:pt x="373" y="19"/>
                    <a:pt x="369" y="19"/>
                  </a:cubicBezTo>
                  <a:lnTo>
                    <a:pt x="274" y="19"/>
                  </a:lnTo>
                  <a:cubicBezTo>
                    <a:pt x="274" y="19"/>
                    <a:pt x="0" y="0"/>
                    <a:pt x="0" y="178"/>
                  </a:cubicBezTo>
                  <a:lnTo>
                    <a:pt x="0" y="370"/>
                  </a:lnTo>
                  <a:lnTo>
                    <a:pt x="128" y="370"/>
                  </a:lnTo>
                  <a:lnTo>
                    <a:pt x="128" y="266"/>
                  </a:lnTo>
                  <a:lnTo>
                    <a:pt x="151" y="266"/>
                  </a:lnTo>
                  <a:lnTo>
                    <a:pt x="151" y="370"/>
                  </a:lnTo>
                  <a:lnTo>
                    <a:pt x="473" y="370"/>
                  </a:lnTo>
                  <a:lnTo>
                    <a:pt x="473" y="266"/>
                  </a:lnTo>
                  <a:lnTo>
                    <a:pt x="494" y="266"/>
                  </a:lnTo>
                  <a:lnTo>
                    <a:pt x="494" y="370"/>
                  </a:lnTo>
                  <a:lnTo>
                    <a:pt x="621" y="370"/>
                  </a:lnTo>
                  <a:lnTo>
                    <a:pt x="621" y="172"/>
                  </a:lnTo>
                  <a:cubicBezTo>
                    <a:pt x="621" y="170"/>
                    <a:pt x="621" y="169"/>
                    <a:pt x="621" y="166"/>
                  </a:cubicBezTo>
                  <a:cubicBezTo>
                    <a:pt x="621" y="165"/>
                    <a:pt x="620" y="163"/>
                    <a:pt x="62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6740273" y="4266097"/>
            <a:ext cx="548845" cy="536180"/>
            <a:chOff x="7627938" y="3005138"/>
            <a:chExt cx="412750" cy="403225"/>
          </a:xfrm>
          <a:solidFill>
            <a:schemeClr val="tx1">
              <a:lumMod val="75000"/>
            </a:schemeClr>
          </a:solidFill>
        </p:grpSpPr>
        <p:sp>
          <p:nvSpPr>
            <p:cNvPr id="29" name="Freeform 534"/>
            <p:cNvSpPr>
              <a:spLocks noEditPoints="1"/>
            </p:cNvSpPr>
            <p:nvPr/>
          </p:nvSpPr>
          <p:spPr bwMode="auto">
            <a:xfrm>
              <a:off x="7627938" y="3005138"/>
              <a:ext cx="412750" cy="403225"/>
            </a:xfrm>
            <a:custGeom>
              <a:avLst/>
              <a:gdLst>
                <a:gd name="T0" fmla="*/ 26 w 597"/>
                <a:gd name="T1" fmla="*/ 344 h 582"/>
                <a:gd name="T2" fmla="*/ 26 w 597"/>
                <a:gd name="T3" fmla="*/ 62 h 582"/>
                <a:gd name="T4" fmla="*/ 62 w 597"/>
                <a:gd name="T5" fmla="*/ 25 h 582"/>
                <a:gd name="T6" fmla="*/ 535 w 597"/>
                <a:gd name="T7" fmla="*/ 25 h 582"/>
                <a:gd name="T8" fmla="*/ 571 w 597"/>
                <a:gd name="T9" fmla="*/ 62 h 582"/>
                <a:gd name="T10" fmla="*/ 571 w 597"/>
                <a:gd name="T11" fmla="*/ 344 h 582"/>
                <a:gd name="T12" fmla="*/ 535 w 597"/>
                <a:gd name="T13" fmla="*/ 380 h 582"/>
                <a:gd name="T14" fmla="*/ 62 w 597"/>
                <a:gd name="T15" fmla="*/ 380 h 582"/>
                <a:gd name="T16" fmla="*/ 26 w 597"/>
                <a:gd name="T17" fmla="*/ 344 h 582"/>
                <a:gd name="T18" fmla="*/ 535 w 597"/>
                <a:gd name="T19" fmla="*/ 406 h 582"/>
                <a:gd name="T20" fmla="*/ 597 w 597"/>
                <a:gd name="T21" fmla="*/ 344 h 582"/>
                <a:gd name="T22" fmla="*/ 597 w 597"/>
                <a:gd name="T23" fmla="*/ 62 h 582"/>
                <a:gd name="T24" fmla="*/ 535 w 597"/>
                <a:gd name="T25" fmla="*/ 0 h 582"/>
                <a:gd name="T26" fmla="*/ 62 w 597"/>
                <a:gd name="T27" fmla="*/ 0 h 582"/>
                <a:gd name="T28" fmla="*/ 0 w 597"/>
                <a:gd name="T29" fmla="*/ 62 h 582"/>
                <a:gd name="T30" fmla="*/ 0 w 597"/>
                <a:gd name="T31" fmla="*/ 344 h 582"/>
                <a:gd name="T32" fmla="*/ 62 w 597"/>
                <a:gd name="T33" fmla="*/ 406 h 582"/>
                <a:gd name="T34" fmla="*/ 246 w 597"/>
                <a:gd name="T35" fmla="*/ 406 h 582"/>
                <a:gd name="T36" fmla="*/ 246 w 597"/>
                <a:gd name="T37" fmla="*/ 461 h 582"/>
                <a:gd name="T38" fmla="*/ 62 w 597"/>
                <a:gd name="T39" fmla="*/ 461 h 582"/>
                <a:gd name="T40" fmla="*/ 0 w 597"/>
                <a:gd name="T41" fmla="*/ 523 h 582"/>
                <a:gd name="T42" fmla="*/ 0 w 597"/>
                <a:gd name="T43" fmla="*/ 569 h 582"/>
                <a:gd name="T44" fmla="*/ 13 w 597"/>
                <a:gd name="T45" fmla="*/ 582 h 582"/>
                <a:gd name="T46" fmla="*/ 584 w 597"/>
                <a:gd name="T47" fmla="*/ 582 h 582"/>
                <a:gd name="T48" fmla="*/ 597 w 597"/>
                <a:gd name="T49" fmla="*/ 569 h 582"/>
                <a:gd name="T50" fmla="*/ 597 w 597"/>
                <a:gd name="T51" fmla="*/ 523 h 582"/>
                <a:gd name="T52" fmla="*/ 535 w 597"/>
                <a:gd name="T53" fmla="*/ 461 h 582"/>
                <a:gd name="T54" fmla="*/ 351 w 597"/>
                <a:gd name="T55" fmla="*/ 461 h 582"/>
                <a:gd name="T56" fmla="*/ 351 w 597"/>
                <a:gd name="T57" fmla="*/ 406 h 582"/>
                <a:gd name="T58" fmla="*/ 535 w 597"/>
                <a:gd name="T59" fmla="*/ 40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582">
                  <a:moveTo>
                    <a:pt x="26" y="344"/>
                  </a:moveTo>
                  <a:lnTo>
                    <a:pt x="26" y="62"/>
                  </a:lnTo>
                  <a:cubicBezTo>
                    <a:pt x="26" y="42"/>
                    <a:pt x="42" y="25"/>
                    <a:pt x="62" y="25"/>
                  </a:cubicBezTo>
                  <a:lnTo>
                    <a:pt x="535" y="25"/>
                  </a:lnTo>
                  <a:cubicBezTo>
                    <a:pt x="555" y="25"/>
                    <a:pt x="571" y="42"/>
                    <a:pt x="571" y="62"/>
                  </a:cubicBezTo>
                  <a:lnTo>
                    <a:pt x="571" y="344"/>
                  </a:lnTo>
                  <a:cubicBezTo>
                    <a:pt x="571" y="364"/>
                    <a:pt x="555" y="380"/>
                    <a:pt x="535" y="380"/>
                  </a:cubicBezTo>
                  <a:lnTo>
                    <a:pt x="62" y="380"/>
                  </a:lnTo>
                  <a:cubicBezTo>
                    <a:pt x="42" y="380"/>
                    <a:pt x="26" y="364"/>
                    <a:pt x="26" y="344"/>
                  </a:cubicBezTo>
                  <a:close/>
                  <a:moveTo>
                    <a:pt x="535" y="406"/>
                  </a:moveTo>
                  <a:cubicBezTo>
                    <a:pt x="569" y="406"/>
                    <a:pt x="597" y="378"/>
                    <a:pt x="597" y="344"/>
                  </a:cubicBezTo>
                  <a:lnTo>
                    <a:pt x="597" y="62"/>
                  </a:lnTo>
                  <a:cubicBezTo>
                    <a:pt x="597" y="27"/>
                    <a:pt x="569" y="0"/>
                    <a:pt x="535" y="0"/>
                  </a:cubicBezTo>
                  <a:lnTo>
                    <a:pt x="62" y="0"/>
                  </a:lnTo>
                  <a:cubicBezTo>
                    <a:pt x="28" y="0"/>
                    <a:pt x="0" y="27"/>
                    <a:pt x="0" y="62"/>
                  </a:cubicBezTo>
                  <a:lnTo>
                    <a:pt x="0" y="344"/>
                  </a:lnTo>
                  <a:cubicBezTo>
                    <a:pt x="0" y="378"/>
                    <a:pt x="28" y="406"/>
                    <a:pt x="62" y="406"/>
                  </a:cubicBezTo>
                  <a:lnTo>
                    <a:pt x="246" y="406"/>
                  </a:lnTo>
                  <a:lnTo>
                    <a:pt x="246" y="461"/>
                  </a:lnTo>
                  <a:lnTo>
                    <a:pt x="62" y="461"/>
                  </a:lnTo>
                  <a:cubicBezTo>
                    <a:pt x="28" y="461"/>
                    <a:pt x="0" y="489"/>
                    <a:pt x="0" y="523"/>
                  </a:cubicBezTo>
                  <a:lnTo>
                    <a:pt x="0" y="569"/>
                  </a:lnTo>
                  <a:cubicBezTo>
                    <a:pt x="0" y="576"/>
                    <a:pt x="6" y="582"/>
                    <a:pt x="13" y="582"/>
                  </a:cubicBezTo>
                  <a:lnTo>
                    <a:pt x="584" y="582"/>
                  </a:lnTo>
                  <a:cubicBezTo>
                    <a:pt x="591" y="582"/>
                    <a:pt x="597" y="576"/>
                    <a:pt x="597" y="569"/>
                  </a:cubicBezTo>
                  <a:lnTo>
                    <a:pt x="597" y="523"/>
                  </a:lnTo>
                  <a:cubicBezTo>
                    <a:pt x="597" y="489"/>
                    <a:pt x="569" y="461"/>
                    <a:pt x="535" y="461"/>
                  </a:cubicBezTo>
                  <a:lnTo>
                    <a:pt x="351" y="461"/>
                  </a:lnTo>
                  <a:lnTo>
                    <a:pt x="351" y="406"/>
                  </a:lnTo>
                  <a:lnTo>
                    <a:pt x="535" y="4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sp>
          <p:nvSpPr>
            <p:cNvPr id="30" name="Freeform 535"/>
            <p:cNvSpPr/>
            <p:nvPr/>
          </p:nvSpPr>
          <p:spPr bwMode="auto">
            <a:xfrm>
              <a:off x="7664450" y="3041650"/>
              <a:ext cx="341313" cy="209550"/>
            </a:xfrm>
            <a:custGeom>
              <a:avLst/>
              <a:gdLst>
                <a:gd name="T0" fmla="*/ 493 w 493"/>
                <a:gd name="T1" fmla="*/ 293 h 303"/>
                <a:gd name="T2" fmla="*/ 493 w 493"/>
                <a:gd name="T3" fmla="*/ 11 h 303"/>
                <a:gd name="T4" fmla="*/ 483 w 493"/>
                <a:gd name="T5" fmla="*/ 0 h 303"/>
                <a:gd name="T6" fmla="*/ 10 w 493"/>
                <a:gd name="T7" fmla="*/ 0 h 303"/>
                <a:gd name="T8" fmla="*/ 0 w 493"/>
                <a:gd name="T9" fmla="*/ 11 h 303"/>
                <a:gd name="T10" fmla="*/ 0 w 493"/>
                <a:gd name="T11" fmla="*/ 293 h 303"/>
                <a:gd name="T12" fmla="*/ 10 w 493"/>
                <a:gd name="T13" fmla="*/ 303 h 303"/>
                <a:gd name="T14" fmla="*/ 483 w 493"/>
                <a:gd name="T15" fmla="*/ 303 h 303"/>
                <a:gd name="T16" fmla="*/ 493 w 493"/>
                <a:gd name="T17" fmla="*/ 2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303">
                  <a:moveTo>
                    <a:pt x="493" y="293"/>
                  </a:moveTo>
                  <a:lnTo>
                    <a:pt x="493" y="11"/>
                  </a:lnTo>
                  <a:cubicBezTo>
                    <a:pt x="493" y="5"/>
                    <a:pt x="489" y="0"/>
                    <a:pt x="483" y="0"/>
                  </a:cubicBezTo>
                  <a:lnTo>
                    <a:pt x="10" y="0"/>
                  </a:lnTo>
                  <a:cubicBezTo>
                    <a:pt x="4" y="0"/>
                    <a:pt x="0" y="5"/>
                    <a:pt x="0" y="11"/>
                  </a:cubicBezTo>
                  <a:lnTo>
                    <a:pt x="0" y="293"/>
                  </a:lnTo>
                  <a:cubicBezTo>
                    <a:pt x="0" y="299"/>
                    <a:pt x="4" y="303"/>
                    <a:pt x="10" y="303"/>
                  </a:cubicBezTo>
                  <a:lnTo>
                    <a:pt x="483" y="303"/>
                  </a:lnTo>
                  <a:cubicBezTo>
                    <a:pt x="489" y="303"/>
                    <a:pt x="493" y="299"/>
                    <a:pt x="493"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endParaRPr>
            </a:p>
          </p:txBody>
        </p:sp>
      </p:grpSp>
      <p:sp>
        <p:nvSpPr>
          <p:cNvPr id="31" name="Freeform 536"/>
          <p:cNvSpPr/>
          <p:nvPr/>
        </p:nvSpPr>
        <p:spPr bwMode="auto">
          <a:xfrm>
            <a:off x="7355256" y="2090622"/>
            <a:ext cx="721759" cy="443227"/>
          </a:xfrm>
          <a:custGeom>
            <a:avLst/>
            <a:gdLst>
              <a:gd name="T0" fmla="*/ 535 w 684"/>
              <a:gd name="T1" fmla="*/ 120 h 418"/>
              <a:gd name="T2" fmla="*/ 528 w 684"/>
              <a:gd name="T3" fmla="*/ 121 h 418"/>
              <a:gd name="T4" fmla="*/ 367 w 684"/>
              <a:gd name="T5" fmla="*/ 0 h 418"/>
              <a:gd name="T6" fmla="*/ 208 w 684"/>
              <a:gd name="T7" fmla="*/ 114 h 418"/>
              <a:gd name="T8" fmla="*/ 167 w 684"/>
              <a:gd name="T9" fmla="*/ 101 h 418"/>
              <a:gd name="T10" fmla="*/ 96 w 684"/>
              <a:gd name="T11" fmla="*/ 171 h 418"/>
              <a:gd name="T12" fmla="*/ 0 w 684"/>
              <a:gd name="T13" fmla="*/ 293 h 418"/>
              <a:gd name="T14" fmla="*/ 125 w 684"/>
              <a:gd name="T15" fmla="*/ 418 h 418"/>
              <a:gd name="T16" fmla="*/ 128 w 684"/>
              <a:gd name="T17" fmla="*/ 418 h 418"/>
              <a:gd name="T18" fmla="*/ 131 w 684"/>
              <a:gd name="T19" fmla="*/ 418 h 418"/>
              <a:gd name="T20" fmla="*/ 535 w 684"/>
              <a:gd name="T21" fmla="*/ 418 h 418"/>
              <a:gd name="T22" fmla="*/ 684 w 684"/>
              <a:gd name="T23" fmla="*/ 269 h 418"/>
              <a:gd name="T24" fmla="*/ 535 w 684"/>
              <a:gd name="T25" fmla="*/ 1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nvGrpSpPr>
          <p:cNvPr id="32" name="组合 31"/>
          <p:cNvGrpSpPr/>
          <p:nvPr/>
        </p:nvGrpSpPr>
        <p:grpSpPr>
          <a:xfrm>
            <a:off x="3840839" y="1274304"/>
            <a:ext cx="443057" cy="590122"/>
            <a:chOff x="3732213" y="1809750"/>
            <a:chExt cx="377825" cy="503237"/>
          </a:xfrm>
          <a:solidFill>
            <a:schemeClr val="accent2"/>
          </a:solidFill>
        </p:grpSpPr>
        <p:sp>
          <p:nvSpPr>
            <p:cNvPr id="33" name="Freeform 537"/>
            <p:cNvSpPr>
              <a:spLocks noEditPoints="1"/>
            </p:cNvSpPr>
            <p:nvPr/>
          </p:nvSpPr>
          <p:spPr bwMode="auto">
            <a:xfrm>
              <a:off x="3732213" y="1809750"/>
              <a:ext cx="377825" cy="503237"/>
            </a:xfrm>
            <a:custGeom>
              <a:avLst/>
              <a:gdLst>
                <a:gd name="T0" fmla="*/ 511 w 545"/>
                <a:gd name="T1" fmla="*/ 618 h 726"/>
                <a:gd name="T2" fmla="*/ 463 w 545"/>
                <a:gd name="T3" fmla="*/ 666 h 726"/>
                <a:gd name="T4" fmla="*/ 82 w 545"/>
                <a:gd name="T5" fmla="*/ 666 h 726"/>
                <a:gd name="T6" fmla="*/ 34 w 545"/>
                <a:gd name="T7" fmla="*/ 618 h 726"/>
                <a:gd name="T8" fmla="*/ 34 w 545"/>
                <a:gd name="T9" fmla="*/ 81 h 726"/>
                <a:gd name="T10" fmla="*/ 82 w 545"/>
                <a:gd name="T11" fmla="*/ 34 h 726"/>
                <a:gd name="T12" fmla="*/ 463 w 545"/>
                <a:gd name="T13" fmla="*/ 34 h 726"/>
                <a:gd name="T14" fmla="*/ 511 w 545"/>
                <a:gd name="T15" fmla="*/ 81 h 726"/>
                <a:gd name="T16" fmla="*/ 511 w 545"/>
                <a:gd name="T17" fmla="*/ 618 h 726"/>
                <a:gd name="T18" fmla="*/ 289 w 545"/>
                <a:gd name="T19" fmla="*/ 712 h 726"/>
                <a:gd name="T20" fmla="*/ 256 w 545"/>
                <a:gd name="T21" fmla="*/ 712 h 726"/>
                <a:gd name="T22" fmla="*/ 241 w 545"/>
                <a:gd name="T23" fmla="*/ 697 h 726"/>
                <a:gd name="T24" fmla="*/ 256 w 545"/>
                <a:gd name="T25" fmla="*/ 683 h 726"/>
                <a:gd name="T26" fmla="*/ 289 w 545"/>
                <a:gd name="T27" fmla="*/ 683 h 726"/>
                <a:gd name="T28" fmla="*/ 304 w 545"/>
                <a:gd name="T29" fmla="*/ 697 h 726"/>
                <a:gd name="T30" fmla="*/ 289 w 545"/>
                <a:gd name="T31" fmla="*/ 712 h 726"/>
                <a:gd name="T32" fmla="*/ 463 w 545"/>
                <a:gd name="T33" fmla="*/ 0 h 726"/>
                <a:gd name="T34" fmla="*/ 82 w 545"/>
                <a:gd name="T35" fmla="*/ 0 h 726"/>
                <a:gd name="T36" fmla="*/ 0 w 545"/>
                <a:gd name="T37" fmla="*/ 81 h 726"/>
                <a:gd name="T38" fmla="*/ 0 w 545"/>
                <a:gd name="T39" fmla="*/ 644 h 726"/>
                <a:gd name="T40" fmla="*/ 82 w 545"/>
                <a:gd name="T41" fmla="*/ 726 h 726"/>
                <a:gd name="T42" fmla="*/ 463 w 545"/>
                <a:gd name="T43" fmla="*/ 726 h 726"/>
                <a:gd name="T44" fmla="*/ 545 w 545"/>
                <a:gd name="T45" fmla="*/ 644 h 726"/>
                <a:gd name="T46" fmla="*/ 545 w 545"/>
                <a:gd name="T47" fmla="*/ 81 h 726"/>
                <a:gd name="T48" fmla="*/ 463 w 545"/>
                <a:gd name="T4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5" h="726">
                  <a:moveTo>
                    <a:pt x="511" y="618"/>
                  </a:moveTo>
                  <a:cubicBezTo>
                    <a:pt x="511" y="644"/>
                    <a:pt x="489" y="666"/>
                    <a:pt x="463" y="666"/>
                  </a:cubicBezTo>
                  <a:lnTo>
                    <a:pt x="82" y="666"/>
                  </a:lnTo>
                  <a:cubicBezTo>
                    <a:pt x="56" y="666"/>
                    <a:pt x="34" y="644"/>
                    <a:pt x="34" y="618"/>
                  </a:cubicBezTo>
                  <a:lnTo>
                    <a:pt x="34" y="81"/>
                  </a:lnTo>
                  <a:cubicBezTo>
                    <a:pt x="34" y="55"/>
                    <a:pt x="56" y="34"/>
                    <a:pt x="82" y="34"/>
                  </a:cubicBezTo>
                  <a:lnTo>
                    <a:pt x="463" y="34"/>
                  </a:lnTo>
                  <a:cubicBezTo>
                    <a:pt x="489" y="34"/>
                    <a:pt x="511" y="55"/>
                    <a:pt x="511" y="81"/>
                  </a:cubicBezTo>
                  <a:lnTo>
                    <a:pt x="511" y="618"/>
                  </a:lnTo>
                  <a:close/>
                  <a:moveTo>
                    <a:pt x="289" y="712"/>
                  </a:moveTo>
                  <a:lnTo>
                    <a:pt x="256" y="712"/>
                  </a:lnTo>
                  <a:cubicBezTo>
                    <a:pt x="248" y="712"/>
                    <a:pt x="241" y="705"/>
                    <a:pt x="241" y="697"/>
                  </a:cubicBezTo>
                  <a:cubicBezTo>
                    <a:pt x="241" y="689"/>
                    <a:pt x="248" y="683"/>
                    <a:pt x="256" y="683"/>
                  </a:cubicBezTo>
                  <a:lnTo>
                    <a:pt x="289" y="683"/>
                  </a:lnTo>
                  <a:cubicBezTo>
                    <a:pt x="297" y="683"/>
                    <a:pt x="304" y="689"/>
                    <a:pt x="304" y="697"/>
                  </a:cubicBezTo>
                  <a:cubicBezTo>
                    <a:pt x="304" y="705"/>
                    <a:pt x="297" y="712"/>
                    <a:pt x="289" y="712"/>
                  </a:cubicBezTo>
                  <a:close/>
                  <a:moveTo>
                    <a:pt x="463" y="0"/>
                  </a:moveTo>
                  <a:lnTo>
                    <a:pt x="82" y="0"/>
                  </a:lnTo>
                  <a:cubicBezTo>
                    <a:pt x="37" y="0"/>
                    <a:pt x="0" y="36"/>
                    <a:pt x="0" y="81"/>
                  </a:cubicBezTo>
                  <a:lnTo>
                    <a:pt x="0" y="644"/>
                  </a:lnTo>
                  <a:cubicBezTo>
                    <a:pt x="0" y="689"/>
                    <a:pt x="37" y="726"/>
                    <a:pt x="82" y="726"/>
                  </a:cubicBezTo>
                  <a:lnTo>
                    <a:pt x="463" y="726"/>
                  </a:lnTo>
                  <a:cubicBezTo>
                    <a:pt x="508" y="726"/>
                    <a:pt x="545" y="689"/>
                    <a:pt x="545" y="644"/>
                  </a:cubicBezTo>
                  <a:lnTo>
                    <a:pt x="545" y="81"/>
                  </a:lnTo>
                  <a:cubicBezTo>
                    <a:pt x="545" y="36"/>
                    <a:pt x="508" y="0"/>
                    <a:pt x="4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38"/>
            <p:cNvSpPr/>
            <p:nvPr/>
          </p:nvSpPr>
          <p:spPr bwMode="auto">
            <a:xfrm>
              <a:off x="3797300" y="1893888"/>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39"/>
            <p:cNvSpPr/>
            <p:nvPr/>
          </p:nvSpPr>
          <p:spPr bwMode="auto">
            <a:xfrm>
              <a:off x="3797300" y="1936750"/>
              <a:ext cx="249238" cy="25400"/>
            </a:xfrm>
            <a:custGeom>
              <a:avLst/>
              <a:gdLst>
                <a:gd name="T0" fmla="*/ 361 w 361"/>
                <a:gd name="T1" fmla="*/ 18 h 37"/>
                <a:gd name="T2" fmla="*/ 342 w 361"/>
                <a:gd name="T3" fmla="*/ 37 h 37"/>
                <a:gd name="T4" fmla="*/ 18 w 361"/>
                <a:gd name="T5" fmla="*/ 37 h 37"/>
                <a:gd name="T6" fmla="*/ 0 w 361"/>
                <a:gd name="T7" fmla="*/ 18 h 37"/>
                <a:gd name="T8" fmla="*/ 18 w 361"/>
                <a:gd name="T9" fmla="*/ 0 h 37"/>
                <a:gd name="T10" fmla="*/ 342 w 361"/>
                <a:gd name="T11" fmla="*/ 0 h 37"/>
                <a:gd name="T12" fmla="*/ 361 w 36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8"/>
                  </a:moveTo>
                  <a:cubicBezTo>
                    <a:pt x="361" y="28"/>
                    <a:pt x="353" y="37"/>
                    <a:pt x="342" y="37"/>
                  </a:cubicBezTo>
                  <a:lnTo>
                    <a:pt x="18" y="37"/>
                  </a:lnTo>
                  <a:cubicBezTo>
                    <a:pt x="8" y="37"/>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40"/>
            <p:cNvSpPr/>
            <p:nvPr/>
          </p:nvSpPr>
          <p:spPr bwMode="auto">
            <a:xfrm>
              <a:off x="3797300" y="1981200"/>
              <a:ext cx="249238" cy="23812"/>
            </a:xfrm>
            <a:custGeom>
              <a:avLst/>
              <a:gdLst>
                <a:gd name="T0" fmla="*/ 361 w 361"/>
                <a:gd name="T1" fmla="*/ 18 h 36"/>
                <a:gd name="T2" fmla="*/ 342 w 361"/>
                <a:gd name="T3" fmla="*/ 36 h 36"/>
                <a:gd name="T4" fmla="*/ 18 w 361"/>
                <a:gd name="T5" fmla="*/ 36 h 36"/>
                <a:gd name="T6" fmla="*/ 0 w 361"/>
                <a:gd name="T7" fmla="*/ 18 h 36"/>
                <a:gd name="T8" fmla="*/ 18 w 361"/>
                <a:gd name="T9" fmla="*/ 0 h 36"/>
                <a:gd name="T10" fmla="*/ 342 w 361"/>
                <a:gd name="T11" fmla="*/ 0 h 36"/>
                <a:gd name="T12" fmla="*/ 361 w 361"/>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1" h="36">
                  <a:moveTo>
                    <a:pt x="361" y="18"/>
                  </a:moveTo>
                  <a:cubicBezTo>
                    <a:pt x="361" y="28"/>
                    <a:pt x="353" y="36"/>
                    <a:pt x="342" y="36"/>
                  </a:cubicBezTo>
                  <a:lnTo>
                    <a:pt x="18" y="36"/>
                  </a:lnTo>
                  <a:cubicBezTo>
                    <a:pt x="8" y="36"/>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41"/>
            <p:cNvSpPr/>
            <p:nvPr/>
          </p:nvSpPr>
          <p:spPr bwMode="auto">
            <a:xfrm>
              <a:off x="3797300" y="2024063"/>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9"/>
                    <a:pt x="8" y="0"/>
                    <a:pt x="18" y="0"/>
                  </a:cubicBezTo>
                  <a:lnTo>
                    <a:pt x="342" y="0"/>
                  </a:lnTo>
                  <a:cubicBezTo>
                    <a:pt x="353" y="0"/>
                    <a:pt x="361" y="9"/>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42"/>
            <p:cNvSpPr/>
            <p:nvPr/>
          </p:nvSpPr>
          <p:spPr bwMode="auto">
            <a:xfrm>
              <a:off x="3797300" y="2066925"/>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43"/>
            <p:cNvSpPr/>
            <p:nvPr/>
          </p:nvSpPr>
          <p:spPr bwMode="auto">
            <a:xfrm>
              <a:off x="3797300" y="2111375"/>
              <a:ext cx="169863" cy="25400"/>
            </a:xfrm>
            <a:custGeom>
              <a:avLst/>
              <a:gdLst>
                <a:gd name="T0" fmla="*/ 247 w 247"/>
                <a:gd name="T1" fmla="*/ 18 h 37"/>
                <a:gd name="T2" fmla="*/ 229 w 247"/>
                <a:gd name="T3" fmla="*/ 37 h 37"/>
                <a:gd name="T4" fmla="*/ 18 w 247"/>
                <a:gd name="T5" fmla="*/ 37 h 37"/>
                <a:gd name="T6" fmla="*/ 0 w 247"/>
                <a:gd name="T7" fmla="*/ 18 h 37"/>
                <a:gd name="T8" fmla="*/ 18 w 247"/>
                <a:gd name="T9" fmla="*/ 0 h 37"/>
                <a:gd name="T10" fmla="*/ 229 w 247"/>
                <a:gd name="T11" fmla="*/ 0 h 37"/>
                <a:gd name="T12" fmla="*/ 247 w 247"/>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247" h="37">
                  <a:moveTo>
                    <a:pt x="247" y="18"/>
                  </a:moveTo>
                  <a:cubicBezTo>
                    <a:pt x="247" y="28"/>
                    <a:pt x="239" y="37"/>
                    <a:pt x="229" y="37"/>
                  </a:cubicBezTo>
                  <a:lnTo>
                    <a:pt x="18" y="37"/>
                  </a:lnTo>
                  <a:cubicBezTo>
                    <a:pt x="8" y="37"/>
                    <a:pt x="0" y="28"/>
                    <a:pt x="0" y="18"/>
                  </a:cubicBezTo>
                  <a:cubicBezTo>
                    <a:pt x="0" y="8"/>
                    <a:pt x="8" y="0"/>
                    <a:pt x="18" y="0"/>
                  </a:cubicBezTo>
                  <a:lnTo>
                    <a:pt x="229" y="0"/>
                  </a:lnTo>
                  <a:cubicBezTo>
                    <a:pt x="239" y="0"/>
                    <a:pt x="247" y="8"/>
                    <a:pt x="24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553"/>
          <p:cNvSpPr>
            <a:spLocks noEditPoints="1"/>
          </p:cNvSpPr>
          <p:nvPr/>
        </p:nvSpPr>
        <p:spPr bwMode="auto">
          <a:xfrm>
            <a:off x="5132388" y="5024438"/>
            <a:ext cx="1257300" cy="1254125"/>
          </a:xfrm>
          <a:custGeom>
            <a:avLst/>
            <a:gdLst>
              <a:gd name="T0" fmla="*/ 1782 w 1816"/>
              <a:gd name="T1" fmla="*/ 0 h 1814"/>
              <a:gd name="T2" fmla="*/ 1760 w 1816"/>
              <a:gd name="T3" fmla="*/ 26 h 1814"/>
              <a:gd name="T4" fmla="*/ 1754 w 1816"/>
              <a:gd name="T5" fmla="*/ 114 h 1814"/>
              <a:gd name="T6" fmla="*/ 1744 w 1816"/>
              <a:gd name="T7" fmla="*/ 134 h 1814"/>
              <a:gd name="T8" fmla="*/ 1798 w 1816"/>
              <a:gd name="T9" fmla="*/ 196 h 1814"/>
              <a:gd name="T10" fmla="*/ 1790 w 1816"/>
              <a:gd name="T11" fmla="*/ 288 h 1814"/>
              <a:gd name="T12" fmla="*/ 1733 w 1816"/>
              <a:gd name="T13" fmla="*/ 343 h 1814"/>
              <a:gd name="T14" fmla="*/ 1729 w 1816"/>
              <a:gd name="T15" fmla="*/ 397 h 1814"/>
              <a:gd name="T16" fmla="*/ 1795 w 1816"/>
              <a:gd name="T17" fmla="*/ 457 h 1814"/>
              <a:gd name="T18" fmla="*/ 1780 w 1816"/>
              <a:gd name="T19" fmla="*/ 541 h 1814"/>
              <a:gd name="T20" fmla="*/ 1734 w 1816"/>
              <a:gd name="T21" fmla="*/ 587 h 1814"/>
              <a:gd name="T22" fmla="*/ 1734 w 1816"/>
              <a:gd name="T23" fmla="*/ 659 h 1814"/>
              <a:gd name="T24" fmla="*/ 1796 w 1816"/>
              <a:gd name="T25" fmla="*/ 736 h 1814"/>
              <a:gd name="T26" fmla="*/ 1765 w 1816"/>
              <a:gd name="T27" fmla="*/ 803 h 1814"/>
              <a:gd name="T28" fmla="*/ 1724 w 1816"/>
              <a:gd name="T29" fmla="*/ 844 h 1814"/>
              <a:gd name="T30" fmla="*/ 1734 w 1816"/>
              <a:gd name="T31" fmla="*/ 891 h 1814"/>
              <a:gd name="T32" fmla="*/ 1790 w 1816"/>
              <a:gd name="T33" fmla="*/ 957 h 1814"/>
              <a:gd name="T34" fmla="*/ 1775 w 1816"/>
              <a:gd name="T35" fmla="*/ 1035 h 1814"/>
              <a:gd name="T36" fmla="*/ 1724 w 1816"/>
              <a:gd name="T37" fmla="*/ 1081 h 1814"/>
              <a:gd name="T38" fmla="*/ 1724 w 1816"/>
              <a:gd name="T39" fmla="*/ 1143 h 1814"/>
              <a:gd name="T40" fmla="*/ 1765 w 1816"/>
              <a:gd name="T41" fmla="*/ 1194 h 1814"/>
              <a:gd name="T42" fmla="*/ 1698 w 1816"/>
              <a:gd name="T43" fmla="*/ 1328 h 1814"/>
              <a:gd name="T44" fmla="*/ 1312 w 1816"/>
              <a:gd name="T45" fmla="*/ 1667 h 1814"/>
              <a:gd name="T46" fmla="*/ 499 w 1816"/>
              <a:gd name="T47" fmla="*/ 1667 h 1814"/>
              <a:gd name="T48" fmla="*/ 103 w 1816"/>
              <a:gd name="T49" fmla="*/ 1328 h 1814"/>
              <a:gd name="T50" fmla="*/ 95 w 1816"/>
              <a:gd name="T51" fmla="*/ 1265 h 1814"/>
              <a:gd name="T52" fmla="*/ 72 w 1816"/>
              <a:gd name="T53" fmla="*/ 1173 h 1814"/>
              <a:gd name="T54" fmla="*/ 15 w 1816"/>
              <a:gd name="T55" fmla="*/ 1112 h 1814"/>
              <a:gd name="T56" fmla="*/ 41 w 1816"/>
              <a:gd name="T57" fmla="*/ 1040 h 1814"/>
              <a:gd name="T58" fmla="*/ 67 w 1816"/>
              <a:gd name="T59" fmla="*/ 983 h 1814"/>
              <a:gd name="T60" fmla="*/ 31 w 1816"/>
              <a:gd name="T61" fmla="*/ 891 h 1814"/>
              <a:gd name="T62" fmla="*/ 26 w 1816"/>
              <a:gd name="T63" fmla="*/ 798 h 1814"/>
              <a:gd name="T64" fmla="*/ 62 w 1816"/>
              <a:gd name="T65" fmla="*/ 752 h 1814"/>
              <a:gd name="T66" fmla="*/ 62 w 1816"/>
              <a:gd name="T67" fmla="*/ 700 h 1814"/>
              <a:gd name="T68" fmla="*/ 15 w 1816"/>
              <a:gd name="T69" fmla="*/ 623 h 1814"/>
              <a:gd name="T70" fmla="*/ 41 w 1816"/>
              <a:gd name="T71" fmla="*/ 541 h 1814"/>
              <a:gd name="T72" fmla="*/ 72 w 1816"/>
              <a:gd name="T73" fmla="*/ 499 h 1814"/>
              <a:gd name="T74" fmla="*/ 67 w 1816"/>
              <a:gd name="T75" fmla="*/ 448 h 1814"/>
              <a:gd name="T76" fmla="*/ 15 w 1816"/>
              <a:gd name="T77" fmla="*/ 366 h 1814"/>
              <a:gd name="T78" fmla="*/ 15 w 1816"/>
              <a:gd name="T79" fmla="*/ 129 h 1814"/>
              <a:gd name="T80" fmla="*/ 15 w 1816"/>
              <a:gd name="T81" fmla="*/ 88 h 1814"/>
              <a:gd name="T82" fmla="*/ 10 w 1816"/>
              <a:gd name="T83" fmla="*/ 11 h 1814"/>
              <a:gd name="T84" fmla="*/ 0 w 1816"/>
              <a:gd name="T85" fmla="*/ 0 h 1814"/>
              <a:gd name="T86" fmla="*/ 1782 w 1816"/>
              <a:gd name="T87" fmla="*/ 0 h 1814"/>
              <a:gd name="T88" fmla="*/ 510 w 1816"/>
              <a:gd name="T89" fmla="*/ 1705 h 1814"/>
              <a:gd name="T90" fmla="*/ 1285 w 1816"/>
              <a:gd name="T91" fmla="*/ 1702 h 1814"/>
              <a:gd name="T92" fmla="*/ 1214 w 1816"/>
              <a:gd name="T93" fmla="*/ 1778 h 1814"/>
              <a:gd name="T94" fmla="*/ 1122 w 1816"/>
              <a:gd name="T95" fmla="*/ 1814 h 1814"/>
              <a:gd name="T96" fmla="*/ 669 w 1816"/>
              <a:gd name="T97" fmla="*/ 1814 h 1814"/>
              <a:gd name="T98" fmla="*/ 576 w 1816"/>
              <a:gd name="T99" fmla="*/ 1783 h 1814"/>
              <a:gd name="T100" fmla="*/ 510 w 1816"/>
              <a:gd name="T101" fmla="*/ 170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1814">
                <a:moveTo>
                  <a:pt x="1782" y="0"/>
                </a:moveTo>
                <a:lnTo>
                  <a:pt x="1760" y="26"/>
                </a:lnTo>
                <a:lnTo>
                  <a:pt x="1754" y="114"/>
                </a:lnTo>
                <a:lnTo>
                  <a:pt x="1744" y="134"/>
                </a:lnTo>
                <a:cubicBezTo>
                  <a:pt x="1744" y="134"/>
                  <a:pt x="1783" y="165"/>
                  <a:pt x="1798" y="196"/>
                </a:cubicBezTo>
                <a:cubicBezTo>
                  <a:pt x="1814" y="226"/>
                  <a:pt x="1816" y="268"/>
                  <a:pt x="1790" y="288"/>
                </a:cubicBezTo>
                <a:cubicBezTo>
                  <a:pt x="1765" y="309"/>
                  <a:pt x="1739" y="323"/>
                  <a:pt x="1733" y="343"/>
                </a:cubicBezTo>
                <a:cubicBezTo>
                  <a:pt x="1725" y="367"/>
                  <a:pt x="1729" y="397"/>
                  <a:pt x="1729" y="397"/>
                </a:cubicBezTo>
                <a:cubicBezTo>
                  <a:pt x="1729" y="397"/>
                  <a:pt x="1785" y="421"/>
                  <a:pt x="1795" y="457"/>
                </a:cubicBezTo>
                <a:cubicBezTo>
                  <a:pt x="1805" y="493"/>
                  <a:pt x="1801" y="525"/>
                  <a:pt x="1780" y="541"/>
                </a:cubicBezTo>
                <a:cubicBezTo>
                  <a:pt x="1760" y="556"/>
                  <a:pt x="1734" y="587"/>
                  <a:pt x="1734" y="587"/>
                </a:cubicBezTo>
                <a:lnTo>
                  <a:pt x="1734" y="659"/>
                </a:lnTo>
                <a:cubicBezTo>
                  <a:pt x="1734" y="659"/>
                  <a:pt x="1796" y="700"/>
                  <a:pt x="1796" y="736"/>
                </a:cubicBezTo>
                <a:cubicBezTo>
                  <a:pt x="1796" y="772"/>
                  <a:pt x="1765" y="803"/>
                  <a:pt x="1765" y="803"/>
                </a:cubicBezTo>
                <a:lnTo>
                  <a:pt x="1724" y="844"/>
                </a:lnTo>
                <a:lnTo>
                  <a:pt x="1734" y="891"/>
                </a:lnTo>
                <a:cubicBezTo>
                  <a:pt x="1734" y="891"/>
                  <a:pt x="1780" y="921"/>
                  <a:pt x="1790" y="957"/>
                </a:cubicBezTo>
                <a:cubicBezTo>
                  <a:pt x="1801" y="993"/>
                  <a:pt x="1790" y="1019"/>
                  <a:pt x="1775" y="1035"/>
                </a:cubicBezTo>
                <a:cubicBezTo>
                  <a:pt x="1760" y="1050"/>
                  <a:pt x="1724" y="1081"/>
                  <a:pt x="1724" y="1081"/>
                </a:cubicBezTo>
                <a:lnTo>
                  <a:pt x="1724" y="1143"/>
                </a:lnTo>
                <a:cubicBezTo>
                  <a:pt x="1724" y="1143"/>
                  <a:pt x="1760" y="1168"/>
                  <a:pt x="1765" y="1194"/>
                </a:cubicBezTo>
                <a:cubicBezTo>
                  <a:pt x="1770" y="1220"/>
                  <a:pt x="1724" y="1307"/>
                  <a:pt x="1698" y="1328"/>
                </a:cubicBezTo>
                <a:cubicBezTo>
                  <a:pt x="1672" y="1348"/>
                  <a:pt x="1312" y="1667"/>
                  <a:pt x="1312" y="1667"/>
                </a:cubicBezTo>
                <a:lnTo>
                  <a:pt x="499" y="1667"/>
                </a:lnTo>
                <a:lnTo>
                  <a:pt x="103" y="1328"/>
                </a:lnTo>
                <a:cubicBezTo>
                  <a:pt x="103" y="1328"/>
                  <a:pt x="99" y="1291"/>
                  <a:pt x="95" y="1265"/>
                </a:cubicBezTo>
                <a:cubicBezTo>
                  <a:pt x="92" y="1238"/>
                  <a:pt x="92" y="1189"/>
                  <a:pt x="72" y="1173"/>
                </a:cubicBezTo>
                <a:cubicBezTo>
                  <a:pt x="51" y="1158"/>
                  <a:pt x="15" y="1148"/>
                  <a:pt x="15" y="1112"/>
                </a:cubicBezTo>
                <a:cubicBezTo>
                  <a:pt x="15" y="1076"/>
                  <a:pt x="26" y="1045"/>
                  <a:pt x="41" y="1040"/>
                </a:cubicBezTo>
                <a:cubicBezTo>
                  <a:pt x="56" y="1035"/>
                  <a:pt x="72" y="1009"/>
                  <a:pt x="67" y="983"/>
                </a:cubicBezTo>
                <a:cubicBezTo>
                  <a:pt x="62" y="957"/>
                  <a:pt x="46" y="921"/>
                  <a:pt x="31" y="891"/>
                </a:cubicBezTo>
                <a:cubicBezTo>
                  <a:pt x="15" y="860"/>
                  <a:pt x="10" y="824"/>
                  <a:pt x="26" y="798"/>
                </a:cubicBezTo>
                <a:cubicBezTo>
                  <a:pt x="41" y="772"/>
                  <a:pt x="62" y="752"/>
                  <a:pt x="62" y="752"/>
                </a:cubicBezTo>
                <a:lnTo>
                  <a:pt x="62" y="700"/>
                </a:lnTo>
                <a:cubicBezTo>
                  <a:pt x="62" y="700"/>
                  <a:pt x="15" y="669"/>
                  <a:pt x="15" y="623"/>
                </a:cubicBezTo>
                <a:cubicBezTo>
                  <a:pt x="15" y="577"/>
                  <a:pt x="26" y="551"/>
                  <a:pt x="41" y="541"/>
                </a:cubicBezTo>
                <a:cubicBezTo>
                  <a:pt x="56" y="530"/>
                  <a:pt x="72" y="499"/>
                  <a:pt x="72" y="499"/>
                </a:cubicBezTo>
                <a:cubicBezTo>
                  <a:pt x="72" y="499"/>
                  <a:pt x="77" y="469"/>
                  <a:pt x="67" y="448"/>
                </a:cubicBezTo>
                <a:cubicBezTo>
                  <a:pt x="56" y="427"/>
                  <a:pt x="26" y="397"/>
                  <a:pt x="15" y="366"/>
                </a:cubicBezTo>
                <a:lnTo>
                  <a:pt x="15" y="129"/>
                </a:lnTo>
                <a:lnTo>
                  <a:pt x="15" y="88"/>
                </a:lnTo>
                <a:cubicBezTo>
                  <a:pt x="15" y="62"/>
                  <a:pt x="10" y="11"/>
                  <a:pt x="10" y="11"/>
                </a:cubicBezTo>
                <a:lnTo>
                  <a:pt x="0" y="0"/>
                </a:lnTo>
                <a:lnTo>
                  <a:pt x="1782" y="0"/>
                </a:lnTo>
                <a:close/>
                <a:moveTo>
                  <a:pt x="510" y="1705"/>
                </a:moveTo>
                <a:lnTo>
                  <a:pt x="1285" y="1702"/>
                </a:lnTo>
                <a:cubicBezTo>
                  <a:pt x="1285" y="1702"/>
                  <a:pt x="1240" y="1758"/>
                  <a:pt x="1214" y="1778"/>
                </a:cubicBezTo>
                <a:cubicBezTo>
                  <a:pt x="1189" y="1799"/>
                  <a:pt x="1147" y="1814"/>
                  <a:pt x="1122" y="1814"/>
                </a:cubicBezTo>
                <a:lnTo>
                  <a:pt x="669" y="1814"/>
                </a:lnTo>
                <a:cubicBezTo>
                  <a:pt x="669" y="1814"/>
                  <a:pt x="602" y="1814"/>
                  <a:pt x="576" y="1783"/>
                </a:cubicBezTo>
                <a:cubicBezTo>
                  <a:pt x="550" y="1752"/>
                  <a:pt x="510" y="1705"/>
                  <a:pt x="510" y="1705"/>
                </a:cubicBezTo>
                <a:close/>
              </a:path>
            </a:pathLst>
          </a:custGeom>
          <a:solidFill>
            <a:srgbClr val="464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59"/>
          <p:cNvSpPr/>
          <p:nvPr/>
        </p:nvSpPr>
        <p:spPr bwMode="auto">
          <a:xfrm>
            <a:off x="4367213" y="1125538"/>
            <a:ext cx="2782888" cy="909637"/>
          </a:xfrm>
          <a:custGeom>
            <a:avLst/>
            <a:gdLst>
              <a:gd name="T0" fmla="*/ 3583 w 4019"/>
              <a:gd name="T1" fmla="*/ 657 h 1314"/>
              <a:gd name="T2" fmla="*/ 3459 w 4019"/>
              <a:gd name="T3" fmla="*/ 540 h 1314"/>
              <a:gd name="T4" fmla="*/ 3459 w 4019"/>
              <a:gd name="T5" fmla="*/ 657 h 1314"/>
              <a:gd name="T6" fmla="*/ 3459 w 4019"/>
              <a:gd name="T7" fmla="*/ 657 h 1314"/>
              <a:gd name="T8" fmla="*/ 3459 w 4019"/>
              <a:gd name="T9" fmla="*/ 540 h 1314"/>
              <a:gd name="T10" fmla="*/ 2737 w 4019"/>
              <a:gd name="T11" fmla="*/ 121 h 1314"/>
              <a:gd name="T12" fmla="*/ 2737 w 4019"/>
              <a:gd name="T13" fmla="*/ 121 h 1314"/>
              <a:gd name="T14" fmla="*/ 2050 w 4019"/>
              <a:gd name="T15" fmla="*/ 0 h 1314"/>
              <a:gd name="T16" fmla="*/ 2014 w 4019"/>
              <a:gd name="T17" fmla="*/ 0 h 1314"/>
              <a:gd name="T18" fmla="*/ 2014 w 4019"/>
              <a:gd name="T19" fmla="*/ 657 h 1314"/>
              <a:gd name="T20" fmla="*/ 2014 w 4019"/>
              <a:gd name="T21" fmla="*/ 657 h 1314"/>
              <a:gd name="T22" fmla="*/ 2014 w 4019"/>
              <a:gd name="T23" fmla="*/ 0 h 1314"/>
              <a:gd name="T24" fmla="*/ 1970 w 4019"/>
              <a:gd name="T25" fmla="*/ 0 h 1314"/>
              <a:gd name="T26" fmla="*/ 1291 w 4019"/>
              <a:gd name="T27" fmla="*/ 119 h 1314"/>
              <a:gd name="T28" fmla="*/ 568 w 4019"/>
              <a:gd name="T29" fmla="*/ 533 h 1314"/>
              <a:gd name="T30" fmla="*/ 568 w 4019"/>
              <a:gd name="T31" fmla="*/ 657 h 1314"/>
              <a:gd name="T32" fmla="*/ 568 w 4019"/>
              <a:gd name="T33" fmla="*/ 657 h 1314"/>
              <a:gd name="T34" fmla="*/ 568 w 4019"/>
              <a:gd name="T35" fmla="*/ 533 h 1314"/>
              <a:gd name="T36" fmla="*/ 437 w 4019"/>
              <a:gd name="T37" fmla="*/ 657 h 1314"/>
              <a:gd name="T38" fmla="*/ 437 w 4019"/>
              <a:gd name="T39" fmla="*/ 657 h 1314"/>
              <a:gd name="T40" fmla="*/ 0 w 4019"/>
              <a:gd name="T41" fmla="*/ 1314 h 1314"/>
              <a:gd name="T42" fmla="*/ 568 w 4019"/>
              <a:gd name="T43" fmla="*/ 1314 h 1314"/>
              <a:gd name="T44" fmla="*/ 1291 w 4019"/>
              <a:gd name="T45" fmla="*/ 1314 h 1314"/>
              <a:gd name="T46" fmla="*/ 2014 w 4019"/>
              <a:gd name="T47" fmla="*/ 1314 h 1314"/>
              <a:gd name="T48" fmla="*/ 2737 w 4019"/>
              <a:gd name="T49" fmla="*/ 1314 h 1314"/>
              <a:gd name="T50" fmla="*/ 3459 w 4019"/>
              <a:gd name="T51" fmla="*/ 1314 h 1314"/>
              <a:gd name="T52" fmla="*/ 4019 w 4019"/>
              <a:gd name="T53" fmla="*/ 1314 h 1314"/>
              <a:gd name="T54" fmla="*/ 3583 w 4019"/>
              <a:gd name="T55"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19" h="1314">
                <a:moveTo>
                  <a:pt x="3583" y="657"/>
                </a:moveTo>
                <a:cubicBezTo>
                  <a:pt x="3543" y="616"/>
                  <a:pt x="3502" y="577"/>
                  <a:pt x="3459" y="540"/>
                </a:cubicBezTo>
                <a:lnTo>
                  <a:pt x="3459" y="657"/>
                </a:lnTo>
                <a:lnTo>
                  <a:pt x="3459" y="657"/>
                </a:lnTo>
                <a:lnTo>
                  <a:pt x="3459" y="540"/>
                </a:lnTo>
                <a:cubicBezTo>
                  <a:pt x="3251" y="358"/>
                  <a:pt x="3006" y="215"/>
                  <a:pt x="2737" y="121"/>
                </a:cubicBezTo>
                <a:lnTo>
                  <a:pt x="2737" y="121"/>
                </a:lnTo>
                <a:cubicBezTo>
                  <a:pt x="2521" y="46"/>
                  <a:pt x="2290" y="4"/>
                  <a:pt x="2050" y="0"/>
                </a:cubicBezTo>
                <a:lnTo>
                  <a:pt x="2014" y="0"/>
                </a:lnTo>
                <a:lnTo>
                  <a:pt x="2014" y="657"/>
                </a:lnTo>
                <a:lnTo>
                  <a:pt x="2014" y="657"/>
                </a:lnTo>
                <a:lnTo>
                  <a:pt x="2014" y="0"/>
                </a:lnTo>
                <a:lnTo>
                  <a:pt x="1970" y="0"/>
                </a:lnTo>
                <a:cubicBezTo>
                  <a:pt x="1733" y="4"/>
                  <a:pt x="1505" y="45"/>
                  <a:pt x="1291" y="119"/>
                </a:cubicBezTo>
                <a:cubicBezTo>
                  <a:pt x="1023" y="211"/>
                  <a:pt x="777" y="353"/>
                  <a:pt x="568" y="533"/>
                </a:cubicBezTo>
                <a:lnTo>
                  <a:pt x="568" y="657"/>
                </a:lnTo>
                <a:lnTo>
                  <a:pt x="568" y="657"/>
                </a:lnTo>
                <a:lnTo>
                  <a:pt x="568" y="533"/>
                </a:lnTo>
                <a:cubicBezTo>
                  <a:pt x="523" y="572"/>
                  <a:pt x="479" y="614"/>
                  <a:pt x="437" y="657"/>
                </a:cubicBezTo>
                <a:lnTo>
                  <a:pt x="437" y="657"/>
                </a:lnTo>
                <a:cubicBezTo>
                  <a:pt x="252" y="846"/>
                  <a:pt x="103" y="1069"/>
                  <a:pt x="0" y="1314"/>
                </a:cubicBezTo>
                <a:lnTo>
                  <a:pt x="568" y="1314"/>
                </a:lnTo>
                <a:lnTo>
                  <a:pt x="1291" y="1314"/>
                </a:lnTo>
                <a:lnTo>
                  <a:pt x="2014" y="1314"/>
                </a:lnTo>
                <a:lnTo>
                  <a:pt x="2737" y="1314"/>
                </a:lnTo>
                <a:lnTo>
                  <a:pt x="3459" y="1314"/>
                </a:lnTo>
                <a:lnTo>
                  <a:pt x="4019" y="1314"/>
                </a:lnTo>
                <a:cubicBezTo>
                  <a:pt x="3917" y="1069"/>
                  <a:pt x="3768" y="846"/>
                  <a:pt x="3583" y="65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2" name="Freeform 560"/>
          <p:cNvSpPr>
            <a:spLocks noEditPoints="1"/>
          </p:cNvSpPr>
          <p:nvPr/>
        </p:nvSpPr>
        <p:spPr bwMode="auto">
          <a:xfrm>
            <a:off x="4260850" y="2098675"/>
            <a:ext cx="2995613" cy="908050"/>
          </a:xfrm>
          <a:custGeom>
            <a:avLst/>
            <a:gdLst>
              <a:gd name="T0" fmla="*/ 4327 w 4328"/>
              <a:gd name="T1" fmla="*/ 657 h 1314"/>
              <a:gd name="T2" fmla="*/ 3613 w 4328"/>
              <a:gd name="T3" fmla="*/ 657 h 1314"/>
              <a:gd name="T4" fmla="*/ 3613 w 4328"/>
              <a:gd name="T5" fmla="*/ 657 h 1314"/>
              <a:gd name="T6" fmla="*/ 2891 w 4328"/>
              <a:gd name="T7" fmla="*/ 657 h 1314"/>
              <a:gd name="T8" fmla="*/ 2168 w 4328"/>
              <a:gd name="T9" fmla="*/ 657 h 1314"/>
              <a:gd name="T10" fmla="*/ 1445 w 4328"/>
              <a:gd name="T11" fmla="*/ 657 h 1314"/>
              <a:gd name="T12" fmla="*/ 722 w 4328"/>
              <a:gd name="T13" fmla="*/ 657 h 1314"/>
              <a:gd name="T14" fmla="*/ 1 w 4328"/>
              <a:gd name="T15" fmla="*/ 657 h 1314"/>
              <a:gd name="T16" fmla="*/ 130 w 4328"/>
              <a:gd name="T17" fmla="*/ 0 h 1314"/>
              <a:gd name="T18" fmla="*/ 722 w 4328"/>
              <a:gd name="T19" fmla="*/ 0 h 1314"/>
              <a:gd name="T20" fmla="*/ 1445 w 4328"/>
              <a:gd name="T21" fmla="*/ 0 h 1314"/>
              <a:gd name="T22" fmla="*/ 2168 w 4328"/>
              <a:gd name="T23" fmla="*/ 0 h 1314"/>
              <a:gd name="T24" fmla="*/ 2891 w 4328"/>
              <a:gd name="T25" fmla="*/ 0 h 1314"/>
              <a:gd name="T26" fmla="*/ 3613 w 4328"/>
              <a:gd name="T27" fmla="*/ 0 h 1314"/>
              <a:gd name="T28" fmla="*/ 4197 w 4328"/>
              <a:gd name="T29" fmla="*/ 0 h 1314"/>
              <a:gd name="T30" fmla="*/ 4327 w 4328"/>
              <a:gd name="T31" fmla="*/ 657 h 1314"/>
              <a:gd name="T32" fmla="*/ 1 w 4328"/>
              <a:gd name="T33" fmla="*/ 657 h 1314"/>
              <a:gd name="T34" fmla="*/ 0 w 4328"/>
              <a:gd name="T35" fmla="*/ 712 h 1314"/>
              <a:gd name="T36" fmla="*/ 91 w 4328"/>
              <a:gd name="T37" fmla="*/ 1314 h 1314"/>
              <a:gd name="T38" fmla="*/ 722 w 4328"/>
              <a:gd name="T39" fmla="*/ 1314 h 1314"/>
              <a:gd name="T40" fmla="*/ 1445 w 4328"/>
              <a:gd name="T41" fmla="*/ 1314 h 1314"/>
              <a:gd name="T42" fmla="*/ 2168 w 4328"/>
              <a:gd name="T43" fmla="*/ 1314 h 1314"/>
              <a:gd name="T44" fmla="*/ 2891 w 4328"/>
              <a:gd name="T45" fmla="*/ 1314 h 1314"/>
              <a:gd name="T46" fmla="*/ 3613 w 4328"/>
              <a:gd name="T47" fmla="*/ 1314 h 1314"/>
              <a:gd name="T48" fmla="*/ 3613 w 4328"/>
              <a:gd name="T49" fmla="*/ 1314 h 1314"/>
              <a:gd name="T50" fmla="*/ 4237 w 4328"/>
              <a:gd name="T51" fmla="*/ 1314 h 1314"/>
              <a:gd name="T52" fmla="*/ 4328 w 4328"/>
              <a:gd name="T53" fmla="*/ 712 h 1314"/>
              <a:gd name="T54" fmla="*/ 4327 w 4328"/>
              <a:gd name="T55" fmla="*/ 657 h 1314"/>
              <a:gd name="T56" fmla="*/ 4327 w 4328"/>
              <a:gd name="T57"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28" h="1314">
                <a:moveTo>
                  <a:pt x="4327" y="657"/>
                </a:moveTo>
                <a:lnTo>
                  <a:pt x="3613" y="657"/>
                </a:lnTo>
                <a:lnTo>
                  <a:pt x="3613" y="657"/>
                </a:lnTo>
                <a:lnTo>
                  <a:pt x="2891" y="657"/>
                </a:lnTo>
                <a:lnTo>
                  <a:pt x="2168" y="657"/>
                </a:lnTo>
                <a:lnTo>
                  <a:pt x="1445" y="657"/>
                </a:lnTo>
                <a:lnTo>
                  <a:pt x="722" y="657"/>
                </a:lnTo>
                <a:lnTo>
                  <a:pt x="1" y="657"/>
                </a:lnTo>
                <a:cubicBezTo>
                  <a:pt x="7" y="427"/>
                  <a:pt x="52" y="206"/>
                  <a:pt x="130" y="0"/>
                </a:cubicBezTo>
                <a:lnTo>
                  <a:pt x="722" y="0"/>
                </a:lnTo>
                <a:lnTo>
                  <a:pt x="1445" y="0"/>
                </a:lnTo>
                <a:lnTo>
                  <a:pt x="2168" y="0"/>
                </a:lnTo>
                <a:lnTo>
                  <a:pt x="2891" y="0"/>
                </a:lnTo>
                <a:lnTo>
                  <a:pt x="3613" y="0"/>
                </a:lnTo>
                <a:lnTo>
                  <a:pt x="4197" y="0"/>
                </a:lnTo>
                <a:cubicBezTo>
                  <a:pt x="4276" y="206"/>
                  <a:pt x="4320" y="427"/>
                  <a:pt x="4327" y="657"/>
                </a:cubicBezTo>
                <a:close/>
                <a:moveTo>
                  <a:pt x="1" y="657"/>
                </a:moveTo>
                <a:cubicBezTo>
                  <a:pt x="1" y="675"/>
                  <a:pt x="0" y="693"/>
                  <a:pt x="0" y="712"/>
                </a:cubicBezTo>
                <a:cubicBezTo>
                  <a:pt x="0" y="921"/>
                  <a:pt x="32" y="1123"/>
                  <a:pt x="91" y="1314"/>
                </a:cubicBezTo>
                <a:lnTo>
                  <a:pt x="722" y="1314"/>
                </a:lnTo>
                <a:lnTo>
                  <a:pt x="1445" y="1314"/>
                </a:lnTo>
                <a:lnTo>
                  <a:pt x="2168" y="1314"/>
                </a:lnTo>
                <a:lnTo>
                  <a:pt x="2891" y="1314"/>
                </a:lnTo>
                <a:lnTo>
                  <a:pt x="3613" y="1314"/>
                </a:lnTo>
                <a:lnTo>
                  <a:pt x="3613" y="1314"/>
                </a:lnTo>
                <a:lnTo>
                  <a:pt x="4237" y="1314"/>
                </a:lnTo>
                <a:cubicBezTo>
                  <a:pt x="4296" y="1123"/>
                  <a:pt x="4328" y="921"/>
                  <a:pt x="4328" y="712"/>
                </a:cubicBezTo>
                <a:cubicBezTo>
                  <a:pt x="4328" y="693"/>
                  <a:pt x="4327" y="675"/>
                  <a:pt x="4327" y="657"/>
                </a:cubicBezTo>
                <a:lnTo>
                  <a:pt x="4327" y="657"/>
                </a:ln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Freeform 561"/>
          <p:cNvSpPr>
            <a:spLocks noEditPoints="1"/>
          </p:cNvSpPr>
          <p:nvPr/>
        </p:nvSpPr>
        <p:spPr bwMode="auto">
          <a:xfrm>
            <a:off x="4337050" y="3070225"/>
            <a:ext cx="2843213" cy="909637"/>
          </a:xfrm>
          <a:custGeom>
            <a:avLst/>
            <a:gdLst>
              <a:gd name="T0" fmla="*/ 3503 w 4108"/>
              <a:gd name="T1" fmla="*/ 657 h 1314"/>
              <a:gd name="T2" fmla="*/ 3503 w 4108"/>
              <a:gd name="T3" fmla="*/ 657 h 1314"/>
              <a:gd name="T4" fmla="*/ 3503 w 4108"/>
              <a:gd name="T5" fmla="*/ 1267 h 1314"/>
              <a:gd name="T6" fmla="*/ 3800 w 4108"/>
              <a:gd name="T7" fmla="*/ 657 h 1314"/>
              <a:gd name="T8" fmla="*/ 3800 w 4108"/>
              <a:gd name="T9" fmla="*/ 657 h 1314"/>
              <a:gd name="T10" fmla="*/ 3948 w 4108"/>
              <a:gd name="T11" fmla="*/ 352 h 1314"/>
              <a:gd name="T12" fmla="*/ 4066 w 4108"/>
              <a:gd name="T13" fmla="*/ 112 h 1314"/>
              <a:gd name="T14" fmla="*/ 4108 w 4108"/>
              <a:gd name="T15" fmla="*/ 0 h 1314"/>
              <a:gd name="T16" fmla="*/ 3503 w 4108"/>
              <a:gd name="T17" fmla="*/ 0 h 1314"/>
              <a:gd name="T18" fmla="*/ 3503 w 4108"/>
              <a:gd name="T19" fmla="*/ 0 h 1314"/>
              <a:gd name="T20" fmla="*/ 2781 w 4108"/>
              <a:gd name="T21" fmla="*/ 0 h 1314"/>
              <a:gd name="T22" fmla="*/ 2058 w 4108"/>
              <a:gd name="T23" fmla="*/ 0 h 1314"/>
              <a:gd name="T24" fmla="*/ 1335 w 4108"/>
              <a:gd name="T25" fmla="*/ 0 h 1314"/>
              <a:gd name="T26" fmla="*/ 612 w 4108"/>
              <a:gd name="T27" fmla="*/ 0 h 1314"/>
              <a:gd name="T28" fmla="*/ 612 w 4108"/>
              <a:gd name="T29" fmla="*/ 657 h 1314"/>
              <a:gd name="T30" fmla="*/ 1335 w 4108"/>
              <a:gd name="T31" fmla="*/ 657 h 1314"/>
              <a:gd name="T32" fmla="*/ 1335 w 4108"/>
              <a:gd name="T33" fmla="*/ 1314 h 1314"/>
              <a:gd name="T34" fmla="*/ 2058 w 4108"/>
              <a:gd name="T35" fmla="*/ 1314 h 1314"/>
              <a:gd name="T36" fmla="*/ 2781 w 4108"/>
              <a:gd name="T37" fmla="*/ 1314 h 1314"/>
              <a:gd name="T38" fmla="*/ 2781 w 4108"/>
              <a:gd name="T39" fmla="*/ 1314 h 1314"/>
              <a:gd name="T40" fmla="*/ 3481 w 4108"/>
              <a:gd name="T41" fmla="*/ 1314 h 1314"/>
              <a:gd name="T42" fmla="*/ 3503 w 4108"/>
              <a:gd name="T43" fmla="*/ 1267 h 1314"/>
              <a:gd name="T44" fmla="*/ 3503 w 4108"/>
              <a:gd name="T45" fmla="*/ 657 h 1314"/>
              <a:gd name="T46" fmla="*/ 2781 w 4108"/>
              <a:gd name="T47" fmla="*/ 657 h 1314"/>
              <a:gd name="T48" fmla="*/ 3503 w 4108"/>
              <a:gd name="T49" fmla="*/ 657 h 1314"/>
              <a:gd name="T50" fmla="*/ 3503 w 4108"/>
              <a:gd name="T51" fmla="*/ 657 h 1314"/>
              <a:gd name="T52" fmla="*/ 2781 w 4108"/>
              <a:gd name="T53" fmla="*/ 657 h 1314"/>
              <a:gd name="T54" fmla="*/ 612 w 4108"/>
              <a:gd name="T55" fmla="*/ 657 h 1314"/>
              <a:gd name="T56" fmla="*/ 612 w 4108"/>
              <a:gd name="T57" fmla="*/ 657 h 1314"/>
              <a:gd name="T58" fmla="*/ 612 w 4108"/>
              <a:gd name="T59" fmla="*/ 657 h 1314"/>
              <a:gd name="T60" fmla="*/ 612 w 4108"/>
              <a:gd name="T61" fmla="*/ 0 h 1314"/>
              <a:gd name="T62" fmla="*/ 0 w 4108"/>
              <a:gd name="T63" fmla="*/ 0 h 1314"/>
              <a:gd name="T64" fmla="*/ 42 w 4108"/>
              <a:gd name="T65" fmla="*/ 112 h 1314"/>
              <a:gd name="T66" fmla="*/ 160 w 4108"/>
              <a:gd name="T67" fmla="*/ 352 h 1314"/>
              <a:gd name="T68" fmla="*/ 308 w 4108"/>
              <a:gd name="T69" fmla="*/ 657 h 1314"/>
              <a:gd name="T70" fmla="*/ 308 w 4108"/>
              <a:gd name="T71" fmla="*/ 657 h 1314"/>
              <a:gd name="T72" fmla="*/ 612 w 4108"/>
              <a:gd name="T73" fmla="*/ 1283 h 1314"/>
              <a:gd name="T74" fmla="*/ 612 w 4108"/>
              <a:gd name="T75" fmla="*/ 1283 h 1314"/>
              <a:gd name="T76" fmla="*/ 612 w 4108"/>
              <a:gd name="T77" fmla="*/ 1283 h 1314"/>
              <a:gd name="T78" fmla="*/ 627 w 4108"/>
              <a:gd name="T79" fmla="*/ 1314 h 1314"/>
              <a:gd name="T80" fmla="*/ 1335 w 4108"/>
              <a:gd name="T81" fmla="*/ 1314 h 1314"/>
              <a:gd name="T82" fmla="*/ 1335 w 4108"/>
              <a:gd name="T83" fmla="*/ 657 h 1314"/>
              <a:gd name="T84" fmla="*/ 612 w 4108"/>
              <a:gd name="T85"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8" h="1314">
                <a:moveTo>
                  <a:pt x="3503" y="657"/>
                </a:moveTo>
                <a:lnTo>
                  <a:pt x="3503" y="657"/>
                </a:lnTo>
                <a:lnTo>
                  <a:pt x="3503" y="1267"/>
                </a:lnTo>
                <a:cubicBezTo>
                  <a:pt x="3597" y="1073"/>
                  <a:pt x="3704" y="853"/>
                  <a:pt x="3800" y="657"/>
                </a:cubicBezTo>
                <a:lnTo>
                  <a:pt x="3800" y="657"/>
                </a:lnTo>
                <a:cubicBezTo>
                  <a:pt x="3855" y="544"/>
                  <a:pt x="3906" y="439"/>
                  <a:pt x="3948" y="352"/>
                </a:cubicBezTo>
                <a:cubicBezTo>
                  <a:pt x="3993" y="275"/>
                  <a:pt x="4032" y="195"/>
                  <a:pt x="4066" y="112"/>
                </a:cubicBezTo>
                <a:cubicBezTo>
                  <a:pt x="4081" y="76"/>
                  <a:pt x="4095" y="38"/>
                  <a:pt x="4108" y="0"/>
                </a:cubicBezTo>
                <a:lnTo>
                  <a:pt x="3503" y="0"/>
                </a:lnTo>
                <a:lnTo>
                  <a:pt x="3503" y="0"/>
                </a:lnTo>
                <a:lnTo>
                  <a:pt x="2781" y="0"/>
                </a:lnTo>
                <a:lnTo>
                  <a:pt x="2058" y="0"/>
                </a:lnTo>
                <a:lnTo>
                  <a:pt x="1335" y="0"/>
                </a:lnTo>
                <a:lnTo>
                  <a:pt x="612" y="0"/>
                </a:lnTo>
                <a:lnTo>
                  <a:pt x="612" y="657"/>
                </a:lnTo>
                <a:lnTo>
                  <a:pt x="1335" y="657"/>
                </a:lnTo>
                <a:lnTo>
                  <a:pt x="1335" y="1314"/>
                </a:lnTo>
                <a:lnTo>
                  <a:pt x="2058" y="1314"/>
                </a:lnTo>
                <a:lnTo>
                  <a:pt x="2781" y="1314"/>
                </a:lnTo>
                <a:lnTo>
                  <a:pt x="2781" y="1314"/>
                </a:lnTo>
                <a:lnTo>
                  <a:pt x="3481" y="1314"/>
                </a:lnTo>
                <a:cubicBezTo>
                  <a:pt x="3488" y="1298"/>
                  <a:pt x="3496" y="1283"/>
                  <a:pt x="3503" y="1267"/>
                </a:cubicBezTo>
                <a:lnTo>
                  <a:pt x="3503" y="657"/>
                </a:lnTo>
                <a:close/>
                <a:moveTo>
                  <a:pt x="2781" y="657"/>
                </a:moveTo>
                <a:lnTo>
                  <a:pt x="3503" y="657"/>
                </a:lnTo>
                <a:lnTo>
                  <a:pt x="3503" y="657"/>
                </a:lnTo>
                <a:lnTo>
                  <a:pt x="2781" y="657"/>
                </a:lnTo>
                <a:close/>
                <a:moveTo>
                  <a:pt x="612" y="657"/>
                </a:moveTo>
                <a:lnTo>
                  <a:pt x="612" y="657"/>
                </a:lnTo>
                <a:lnTo>
                  <a:pt x="612" y="657"/>
                </a:lnTo>
                <a:lnTo>
                  <a:pt x="612" y="0"/>
                </a:lnTo>
                <a:lnTo>
                  <a:pt x="0" y="0"/>
                </a:lnTo>
                <a:cubicBezTo>
                  <a:pt x="13" y="38"/>
                  <a:pt x="27" y="76"/>
                  <a:pt x="42" y="112"/>
                </a:cubicBezTo>
                <a:cubicBezTo>
                  <a:pt x="76" y="195"/>
                  <a:pt x="115" y="275"/>
                  <a:pt x="160" y="352"/>
                </a:cubicBezTo>
                <a:cubicBezTo>
                  <a:pt x="202" y="439"/>
                  <a:pt x="253" y="544"/>
                  <a:pt x="308" y="657"/>
                </a:cubicBezTo>
                <a:lnTo>
                  <a:pt x="308" y="657"/>
                </a:lnTo>
                <a:cubicBezTo>
                  <a:pt x="407" y="859"/>
                  <a:pt x="517" y="1085"/>
                  <a:pt x="612" y="1283"/>
                </a:cubicBezTo>
                <a:lnTo>
                  <a:pt x="612" y="1283"/>
                </a:lnTo>
                <a:lnTo>
                  <a:pt x="612" y="1283"/>
                </a:lnTo>
                <a:lnTo>
                  <a:pt x="627" y="1314"/>
                </a:lnTo>
                <a:lnTo>
                  <a:pt x="1335" y="1314"/>
                </a:lnTo>
                <a:lnTo>
                  <a:pt x="1335" y="657"/>
                </a:lnTo>
                <a:lnTo>
                  <a:pt x="612" y="65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4" name="Freeform 562"/>
          <p:cNvSpPr>
            <a:spLocks noEditPoints="1"/>
          </p:cNvSpPr>
          <p:nvPr/>
        </p:nvSpPr>
        <p:spPr bwMode="auto">
          <a:xfrm>
            <a:off x="4791075" y="4041775"/>
            <a:ext cx="1935163" cy="909637"/>
          </a:xfrm>
          <a:custGeom>
            <a:avLst/>
            <a:gdLst>
              <a:gd name="T0" fmla="*/ 2125 w 2796"/>
              <a:gd name="T1" fmla="*/ 657 h 1314"/>
              <a:gd name="T2" fmla="*/ 2620 w 2796"/>
              <a:gd name="T3" fmla="*/ 657 h 1314"/>
              <a:gd name="T4" fmla="*/ 2622 w 2796"/>
              <a:gd name="T5" fmla="*/ 572 h 1314"/>
              <a:gd name="T6" fmla="*/ 2736 w 2796"/>
              <a:gd name="T7" fmla="*/ 126 h 1314"/>
              <a:gd name="T8" fmla="*/ 2796 w 2796"/>
              <a:gd name="T9" fmla="*/ 0 h 1314"/>
              <a:gd name="T10" fmla="*/ 2125 w 2796"/>
              <a:gd name="T11" fmla="*/ 0 h 1314"/>
              <a:gd name="T12" fmla="*/ 2125 w 2796"/>
              <a:gd name="T13" fmla="*/ 0 h 1314"/>
              <a:gd name="T14" fmla="*/ 1402 w 2796"/>
              <a:gd name="T15" fmla="*/ 0 h 1314"/>
              <a:gd name="T16" fmla="*/ 679 w 2796"/>
              <a:gd name="T17" fmla="*/ 0 h 1314"/>
              <a:gd name="T18" fmla="*/ 679 w 2796"/>
              <a:gd name="T19" fmla="*/ 657 h 1314"/>
              <a:gd name="T20" fmla="*/ 679 w 2796"/>
              <a:gd name="T21" fmla="*/ 657 h 1314"/>
              <a:gd name="T22" fmla="*/ 176 w 2796"/>
              <a:gd name="T23" fmla="*/ 657 h 1314"/>
              <a:gd name="T24" fmla="*/ 236 w 2796"/>
              <a:gd name="T25" fmla="*/ 997 h 1314"/>
              <a:gd name="T26" fmla="*/ 569 w 2796"/>
              <a:gd name="T27" fmla="*/ 1314 h 1314"/>
              <a:gd name="T28" fmla="*/ 679 w 2796"/>
              <a:gd name="T29" fmla="*/ 1314 h 1314"/>
              <a:gd name="T30" fmla="*/ 1398 w 2796"/>
              <a:gd name="T31" fmla="*/ 1314 h 1314"/>
              <a:gd name="T32" fmla="*/ 1402 w 2796"/>
              <a:gd name="T33" fmla="*/ 1314 h 1314"/>
              <a:gd name="T34" fmla="*/ 1402 w 2796"/>
              <a:gd name="T35" fmla="*/ 657 h 1314"/>
              <a:gd name="T36" fmla="*/ 1402 w 2796"/>
              <a:gd name="T37" fmla="*/ 657 h 1314"/>
              <a:gd name="T38" fmla="*/ 1402 w 2796"/>
              <a:gd name="T39" fmla="*/ 1314 h 1314"/>
              <a:gd name="T40" fmla="*/ 2125 w 2796"/>
              <a:gd name="T41" fmla="*/ 1314 h 1314"/>
              <a:gd name="T42" fmla="*/ 2226 w 2796"/>
              <a:gd name="T43" fmla="*/ 1314 h 1314"/>
              <a:gd name="T44" fmla="*/ 2559 w 2796"/>
              <a:gd name="T45" fmla="*/ 997 h 1314"/>
              <a:gd name="T46" fmla="*/ 2620 w 2796"/>
              <a:gd name="T47" fmla="*/ 657 h 1314"/>
              <a:gd name="T48" fmla="*/ 2125 w 2796"/>
              <a:gd name="T49" fmla="*/ 657 h 1314"/>
              <a:gd name="T50" fmla="*/ 174 w 2796"/>
              <a:gd name="T51" fmla="*/ 572 h 1314"/>
              <a:gd name="T52" fmla="*/ 176 w 2796"/>
              <a:gd name="T53" fmla="*/ 657 h 1314"/>
              <a:gd name="T54" fmla="*/ 679 w 2796"/>
              <a:gd name="T55" fmla="*/ 657 h 1314"/>
              <a:gd name="T56" fmla="*/ 679 w 2796"/>
              <a:gd name="T57" fmla="*/ 0 h 1314"/>
              <a:gd name="T58" fmla="*/ 0 w 2796"/>
              <a:gd name="T59" fmla="*/ 0 h 1314"/>
              <a:gd name="T60" fmla="*/ 60 w 2796"/>
              <a:gd name="T61" fmla="*/ 126 h 1314"/>
              <a:gd name="T62" fmla="*/ 174 w 2796"/>
              <a:gd name="T63" fmla="*/ 572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6" h="1314">
                <a:moveTo>
                  <a:pt x="2125" y="657"/>
                </a:moveTo>
                <a:lnTo>
                  <a:pt x="2620" y="657"/>
                </a:lnTo>
                <a:cubicBezTo>
                  <a:pt x="2621" y="626"/>
                  <a:pt x="2622" y="598"/>
                  <a:pt x="2622" y="572"/>
                </a:cubicBezTo>
                <a:cubicBezTo>
                  <a:pt x="2622" y="447"/>
                  <a:pt x="2736" y="126"/>
                  <a:pt x="2736" y="126"/>
                </a:cubicBezTo>
                <a:cubicBezTo>
                  <a:pt x="2755" y="87"/>
                  <a:pt x="2775" y="44"/>
                  <a:pt x="2796" y="0"/>
                </a:cubicBezTo>
                <a:lnTo>
                  <a:pt x="2125" y="0"/>
                </a:lnTo>
                <a:lnTo>
                  <a:pt x="2125" y="0"/>
                </a:lnTo>
                <a:lnTo>
                  <a:pt x="1402" y="0"/>
                </a:lnTo>
                <a:lnTo>
                  <a:pt x="679" y="0"/>
                </a:lnTo>
                <a:lnTo>
                  <a:pt x="679" y="657"/>
                </a:lnTo>
                <a:lnTo>
                  <a:pt x="679" y="657"/>
                </a:lnTo>
                <a:lnTo>
                  <a:pt x="176" y="657"/>
                </a:lnTo>
                <a:cubicBezTo>
                  <a:pt x="180" y="774"/>
                  <a:pt x="195" y="915"/>
                  <a:pt x="236" y="997"/>
                </a:cubicBezTo>
                <a:cubicBezTo>
                  <a:pt x="265" y="1055"/>
                  <a:pt x="360" y="1203"/>
                  <a:pt x="569" y="1314"/>
                </a:cubicBezTo>
                <a:lnTo>
                  <a:pt x="679" y="1314"/>
                </a:lnTo>
                <a:lnTo>
                  <a:pt x="1398" y="1314"/>
                </a:lnTo>
                <a:lnTo>
                  <a:pt x="1402" y="1314"/>
                </a:lnTo>
                <a:lnTo>
                  <a:pt x="1402" y="657"/>
                </a:lnTo>
                <a:lnTo>
                  <a:pt x="1402" y="657"/>
                </a:lnTo>
                <a:lnTo>
                  <a:pt x="1402" y="1314"/>
                </a:lnTo>
                <a:lnTo>
                  <a:pt x="2125" y="1314"/>
                </a:lnTo>
                <a:lnTo>
                  <a:pt x="2226" y="1314"/>
                </a:lnTo>
                <a:cubicBezTo>
                  <a:pt x="2436" y="1203"/>
                  <a:pt x="2531" y="1055"/>
                  <a:pt x="2559" y="997"/>
                </a:cubicBezTo>
                <a:cubicBezTo>
                  <a:pt x="2600" y="915"/>
                  <a:pt x="2616" y="774"/>
                  <a:pt x="2620" y="657"/>
                </a:cubicBezTo>
                <a:lnTo>
                  <a:pt x="2125" y="657"/>
                </a:lnTo>
                <a:close/>
                <a:moveTo>
                  <a:pt x="174" y="572"/>
                </a:moveTo>
                <a:cubicBezTo>
                  <a:pt x="174" y="598"/>
                  <a:pt x="175" y="626"/>
                  <a:pt x="176" y="657"/>
                </a:cubicBezTo>
                <a:lnTo>
                  <a:pt x="679" y="657"/>
                </a:lnTo>
                <a:lnTo>
                  <a:pt x="679" y="0"/>
                </a:lnTo>
                <a:lnTo>
                  <a:pt x="0" y="0"/>
                </a:lnTo>
                <a:cubicBezTo>
                  <a:pt x="21" y="44"/>
                  <a:pt x="41" y="87"/>
                  <a:pt x="60" y="126"/>
                </a:cubicBezTo>
                <a:cubicBezTo>
                  <a:pt x="60" y="126"/>
                  <a:pt x="174" y="447"/>
                  <a:pt x="174" y="572"/>
                </a:cubicBezTo>
                <a:close/>
              </a:path>
            </a:pathLst>
          </a:custGeom>
          <a:solidFill>
            <a:schemeClr val="tx1">
              <a:lumMod val="75000"/>
            </a:schemeClr>
          </a:solidFill>
          <a:ln>
            <a:noFill/>
          </a:ln>
        </p:spPr>
        <p:txBody>
          <a:bodyPr vert="horz" wrap="square" lIns="91440" tIns="45720" rIns="91440" bIns="45720" numCol="1" anchor="t" anchorCtr="0" compatLnSpc="1"/>
          <a:lstStyle/>
          <a:p>
            <a:endParaRPr lang="zh-CN" altLang="en-US"/>
          </a:p>
        </p:txBody>
      </p:sp>
      <p:sp>
        <p:nvSpPr>
          <p:cNvPr id="45" name="TextBox 44"/>
          <p:cNvSpPr txBox="1"/>
          <p:nvPr/>
        </p:nvSpPr>
        <p:spPr>
          <a:xfrm>
            <a:off x="2637318" y="1118672"/>
            <a:ext cx="1210588" cy="400110"/>
          </a:xfrm>
          <a:prstGeom prst="rect">
            <a:avLst/>
          </a:prstGeom>
          <a:noFill/>
        </p:spPr>
        <p:txBody>
          <a:bodyPr wrap="none" rtlCol="0">
            <a:spAutoFit/>
          </a:bodyPr>
          <a:lstStyle/>
          <a:p>
            <a:r>
              <a:rPr lang="zh-CN" altLang="en-US" sz="2000" dirty="0">
                <a:solidFill>
                  <a:schemeClr val="tx2"/>
                </a:solidFill>
                <a:latin typeface="+mj-ea"/>
                <a:ea typeface="+mj-ea"/>
              </a:rPr>
              <a:t>您的标题</a:t>
            </a:r>
          </a:p>
        </p:txBody>
      </p:sp>
      <p:sp>
        <p:nvSpPr>
          <p:cNvPr id="46" name="TextBox 45"/>
          <p:cNvSpPr txBox="1"/>
          <p:nvPr/>
        </p:nvSpPr>
        <p:spPr>
          <a:xfrm>
            <a:off x="1769439" y="1448636"/>
            <a:ext cx="2039937" cy="584775"/>
          </a:xfrm>
          <a:prstGeom prst="rect">
            <a:avLst/>
          </a:prstGeom>
          <a:noFill/>
        </p:spPr>
        <p:txBody>
          <a:bodyPr wrap="square" rtlCol="0">
            <a:spAutoFit/>
          </a:bodyPr>
          <a:lstStyle/>
          <a:p>
            <a:pPr algn="r"/>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pPr algn="r"/>
            <a:r>
              <a:rPr lang="zh-CN" altLang="en-US" sz="1600" dirty="0">
                <a:solidFill>
                  <a:schemeClr val="tx2"/>
                </a:solidFill>
                <a:latin typeface="+mn-ea"/>
                <a:ea typeface="+mn-ea"/>
              </a:rPr>
              <a:t>输入您的文字内容</a:t>
            </a:r>
          </a:p>
        </p:txBody>
      </p:sp>
      <p:sp>
        <p:nvSpPr>
          <p:cNvPr id="47" name="TextBox 46"/>
          <p:cNvSpPr txBox="1"/>
          <p:nvPr/>
        </p:nvSpPr>
        <p:spPr>
          <a:xfrm>
            <a:off x="8064569" y="1914318"/>
            <a:ext cx="1210588" cy="400110"/>
          </a:xfrm>
          <a:prstGeom prst="rect">
            <a:avLst/>
          </a:prstGeom>
          <a:noFill/>
        </p:spPr>
        <p:txBody>
          <a:bodyPr wrap="none" rtlCol="0">
            <a:spAutoFit/>
          </a:bodyPr>
          <a:lstStyle/>
          <a:p>
            <a:r>
              <a:rPr lang="zh-CN" altLang="en-US" sz="2000" dirty="0">
                <a:solidFill>
                  <a:schemeClr val="tx2"/>
                </a:solidFill>
                <a:latin typeface="+mj-ea"/>
                <a:ea typeface="+mj-ea"/>
              </a:rPr>
              <a:t>您的标题</a:t>
            </a:r>
          </a:p>
        </p:txBody>
      </p:sp>
      <p:sp>
        <p:nvSpPr>
          <p:cNvPr id="48" name="TextBox 47"/>
          <p:cNvSpPr txBox="1"/>
          <p:nvPr/>
        </p:nvSpPr>
        <p:spPr>
          <a:xfrm>
            <a:off x="8039393" y="2244282"/>
            <a:ext cx="2039937" cy="584775"/>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p:txBody>
      </p:sp>
      <p:sp>
        <p:nvSpPr>
          <p:cNvPr id="49" name="TextBox 48"/>
          <p:cNvSpPr txBox="1"/>
          <p:nvPr/>
        </p:nvSpPr>
        <p:spPr>
          <a:xfrm>
            <a:off x="7358143" y="4058653"/>
            <a:ext cx="1210588" cy="400110"/>
          </a:xfrm>
          <a:prstGeom prst="rect">
            <a:avLst/>
          </a:prstGeom>
          <a:noFill/>
        </p:spPr>
        <p:txBody>
          <a:bodyPr wrap="none" rtlCol="0">
            <a:spAutoFit/>
          </a:bodyPr>
          <a:lstStyle/>
          <a:p>
            <a:r>
              <a:rPr lang="zh-CN" altLang="en-US" sz="2000" dirty="0">
                <a:solidFill>
                  <a:schemeClr val="tx2"/>
                </a:solidFill>
                <a:latin typeface="+mj-ea"/>
                <a:ea typeface="+mj-ea"/>
              </a:rPr>
              <a:t>您的标题</a:t>
            </a:r>
          </a:p>
        </p:txBody>
      </p:sp>
      <p:sp>
        <p:nvSpPr>
          <p:cNvPr id="50" name="TextBox 49"/>
          <p:cNvSpPr txBox="1"/>
          <p:nvPr/>
        </p:nvSpPr>
        <p:spPr>
          <a:xfrm>
            <a:off x="7332967" y="4388617"/>
            <a:ext cx="2039937" cy="584775"/>
          </a:xfrm>
          <a:prstGeom prst="rect">
            <a:avLst/>
          </a:prstGeom>
          <a:noFill/>
        </p:spPr>
        <p:txBody>
          <a:bodyPr wrap="square"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p>
        </p:txBody>
      </p:sp>
      <p:sp>
        <p:nvSpPr>
          <p:cNvPr id="51" name="TextBox 50"/>
          <p:cNvSpPr txBox="1"/>
          <p:nvPr/>
        </p:nvSpPr>
        <p:spPr>
          <a:xfrm>
            <a:off x="2518565" y="3166384"/>
            <a:ext cx="1210588" cy="400110"/>
          </a:xfrm>
          <a:prstGeom prst="rect">
            <a:avLst/>
          </a:prstGeom>
          <a:noFill/>
        </p:spPr>
        <p:txBody>
          <a:bodyPr wrap="none" rtlCol="0">
            <a:spAutoFit/>
          </a:bodyPr>
          <a:lstStyle/>
          <a:p>
            <a:r>
              <a:rPr lang="zh-CN" altLang="en-US" sz="2000" dirty="0">
                <a:solidFill>
                  <a:schemeClr val="tx2"/>
                </a:solidFill>
                <a:latin typeface="+mj-ea"/>
                <a:ea typeface="+mj-ea"/>
              </a:rPr>
              <a:t>您的标题</a:t>
            </a:r>
          </a:p>
        </p:txBody>
      </p:sp>
      <p:sp>
        <p:nvSpPr>
          <p:cNvPr id="52" name="TextBox 51"/>
          <p:cNvSpPr txBox="1"/>
          <p:nvPr/>
        </p:nvSpPr>
        <p:spPr>
          <a:xfrm>
            <a:off x="1650686" y="3496348"/>
            <a:ext cx="2039937" cy="584775"/>
          </a:xfrm>
          <a:prstGeom prst="rect">
            <a:avLst/>
          </a:prstGeom>
          <a:noFill/>
        </p:spPr>
        <p:txBody>
          <a:bodyPr wrap="square" rtlCol="0">
            <a:spAutoFit/>
          </a:bodyPr>
          <a:lstStyle/>
          <a:p>
            <a:pPr algn="r"/>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pPr algn="r"/>
            <a:r>
              <a:rPr lang="zh-CN" altLang="en-US" sz="1600" dirty="0">
                <a:solidFill>
                  <a:schemeClr val="tx2"/>
                </a:solidFill>
                <a:latin typeface="+mn-ea"/>
                <a:ea typeface="+mn-ea"/>
              </a:rPr>
              <a:t>输入您的文字内容</a:t>
            </a:r>
          </a:p>
        </p:txBody>
      </p:sp>
      <p:grpSp>
        <p:nvGrpSpPr>
          <p:cNvPr id="53" name="组合 52"/>
          <p:cNvGrpSpPr/>
          <p:nvPr/>
        </p:nvGrpSpPr>
        <p:grpSpPr>
          <a:xfrm>
            <a:off x="5532207" y="1372969"/>
            <a:ext cx="372899" cy="496676"/>
            <a:chOff x="3732213" y="1809750"/>
            <a:chExt cx="377825" cy="503237"/>
          </a:xfrm>
          <a:solidFill>
            <a:srgbClr val="F8F8F8"/>
          </a:solidFill>
        </p:grpSpPr>
        <p:sp>
          <p:nvSpPr>
            <p:cNvPr id="54" name="Freeform 537"/>
            <p:cNvSpPr>
              <a:spLocks noEditPoints="1"/>
            </p:cNvSpPr>
            <p:nvPr/>
          </p:nvSpPr>
          <p:spPr bwMode="auto">
            <a:xfrm>
              <a:off x="3732213" y="1809750"/>
              <a:ext cx="377825" cy="503237"/>
            </a:xfrm>
            <a:custGeom>
              <a:avLst/>
              <a:gdLst>
                <a:gd name="T0" fmla="*/ 511 w 545"/>
                <a:gd name="T1" fmla="*/ 618 h 726"/>
                <a:gd name="T2" fmla="*/ 463 w 545"/>
                <a:gd name="T3" fmla="*/ 666 h 726"/>
                <a:gd name="T4" fmla="*/ 82 w 545"/>
                <a:gd name="T5" fmla="*/ 666 h 726"/>
                <a:gd name="T6" fmla="*/ 34 w 545"/>
                <a:gd name="T7" fmla="*/ 618 h 726"/>
                <a:gd name="T8" fmla="*/ 34 w 545"/>
                <a:gd name="T9" fmla="*/ 81 h 726"/>
                <a:gd name="T10" fmla="*/ 82 w 545"/>
                <a:gd name="T11" fmla="*/ 34 h 726"/>
                <a:gd name="T12" fmla="*/ 463 w 545"/>
                <a:gd name="T13" fmla="*/ 34 h 726"/>
                <a:gd name="T14" fmla="*/ 511 w 545"/>
                <a:gd name="T15" fmla="*/ 81 h 726"/>
                <a:gd name="T16" fmla="*/ 511 w 545"/>
                <a:gd name="T17" fmla="*/ 618 h 726"/>
                <a:gd name="T18" fmla="*/ 289 w 545"/>
                <a:gd name="T19" fmla="*/ 712 h 726"/>
                <a:gd name="T20" fmla="*/ 256 w 545"/>
                <a:gd name="T21" fmla="*/ 712 h 726"/>
                <a:gd name="T22" fmla="*/ 241 w 545"/>
                <a:gd name="T23" fmla="*/ 697 h 726"/>
                <a:gd name="T24" fmla="*/ 256 w 545"/>
                <a:gd name="T25" fmla="*/ 683 h 726"/>
                <a:gd name="T26" fmla="*/ 289 w 545"/>
                <a:gd name="T27" fmla="*/ 683 h 726"/>
                <a:gd name="T28" fmla="*/ 304 w 545"/>
                <a:gd name="T29" fmla="*/ 697 h 726"/>
                <a:gd name="T30" fmla="*/ 289 w 545"/>
                <a:gd name="T31" fmla="*/ 712 h 726"/>
                <a:gd name="T32" fmla="*/ 463 w 545"/>
                <a:gd name="T33" fmla="*/ 0 h 726"/>
                <a:gd name="T34" fmla="*/ 82 w 545"/>
                <a:gd name="T35" fmla="*/ 0 h 726"/>
                <a:gd name="T36" fmla="*/ 0 w 545"/>
                <a:gd name="T37" fmla="*/ 81 h 726"/>
                <a:gd name="T38" fmla="*/ 0 w 545"/>
                <a:gd name="T39" fmla="*/ 644 h 726"/>
                <a:gd name="T40" fmla="*/ 82 w 545"/>
                <a:gd name="T41" fmla="*/ 726 h 726"/>
                <a:gd name="T42" fmla="*/ 463 w 545"/>
                <a:gd name="T43" fmla="*/ 726 h 726"/>
                <a:gd name="T44" fmla="*/ 545 w 545"/>
                <a:gd name="T45" fmla="*/ 644 h 726"/>
                <a:gd name="T46" fmla="*/ 545 w 545"/>
                <a:gd name="T47" fmla="*/ 81 h 726"/>
                <a:gd name="T48" fmla="*/ 463 w 545"/>
                <a:gd name="T4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5" h="726">
                  <a:moveTo>
                    <a:pt x="511" y="618"/>
                  </a:moveTo>
                  <a:cubicBezTo>
                    <a:pt x="511" y="644"/>
                    <a:pt x="489" y="666"/>
                    <a:pt x="463" y="666"/>
                  </a:cubicBezTo>
                  <a:lnTo>
                    <a:pt x="82" y="666"/>
                  </a:lnTo>
                  <a:cubicBezTo>
                    <a:pt x="56" y="666"/>
                    <a:pt x="34" y="644"/>
                    <a:pt x="34" y="618"/>
                  </a:cubicBezTo>
                  <a:lnTo>
                    <a:pt x="34" y="81"/>
                  </a:lnTo>
                  <a:cubicBezTo>
                    <a:pt x="34" y="55"/>
                    <a:pt x="56" y="34"/>
                    <a:pt x="82" y="34"/>
                  </a:cubicBezTo>
                  <a:lnTo>
                    <a:pt x="463" y="34"/>
                  </a:lnTo>
                  <a:cubicBezTo>
                    <a:pt x="489" y="34"/>
                    <a:pt x="511" y="55"/>
                    <a:pt x="511" y="81"/>
                  </a:cubicBezTo>
                  <a:lnTo>
                    <a:pt x="511" y="618"/>
                  </a:lnTo>
                  <a:close/>
                  <a:moveTo>
                    <a:pt x="289" y="712"/>
                  </a:moveTo>
                  <a:lnTo>
                    <a:pt x="256" y="712"/>
                  </a:lnTo>
                  <a:cubicBezTo>
                    <a:pt x="248" y="712"/>
                    <a:pt x="241" y="705"/>
                    <a:pt x="241" y="697"/>
                  </a:cubicBezTo>
                  <a:cubicBezTo>
                    <a:pt x="241" y="689"/>
                    <a:pt x="248" y="683"/>
                    <a:pt x="256" y="683"/>
                  </a:cubicBezTo>
                  <a:lnTo>
                    <a:pt x="289" y="683"/>
                  </a:lnTo>
                  <a:cubicBezTo>
                    <a:pt x="297" y="683"/>
                    <a:pt x="304" y="689"/>
                    <a:pt x="304" y="697"/>
                  </a:cubicBezTo>
                  <a:cubicBezTo>
                    <a:pt x="304" y="705"/>
                    <a:pt x="297" y="712"/>
                    <a:pt x="289" y="712"/>
                  </a:cubicBezTo>
                  <a:close/>
                  <a:moveTo>
                    <a:pt x="463" y="0"/>
                  </a:moveTo>
                  <a:lnTo>
                    <a:pt x="82" y="0"/>
                  </a:lnTo>
                  <a:cubicBezTo>
                    <a:pt x="37" y="0"/>
                    <a:pt x="0" y="36"/>
                    <a:pt x="0" y="81"/>
                  </a:cubicBezTo>
                  <a:lnTo>
                    <a:pt x="0" y="644"/>
                  </a:lnTo>
                  <a:cubicBezTo>
                    <a:pt x="0" y="689"/>
                    <a:pt x="37" y="726"/>
                    <a:pt x="82" y="726"/>
                  </a:cubicBezTo>
                  <a:lnTo>
                    <a:pt x="463" y="726"/>
                  </a:lnTo>
                  <a:cubicBezTo>
                    <a:pt x="508" y="726"/>
                    <a:pt x="545" y="689"/>
                    <a:pt x="545" y="644"/>
                  </a:cubicBezTo>
                  <a:lnTo>
                    <a:pt x="545" y="81"/>
                  </a:lnTo>
                  <a:cubicBezTo>
                    <a:pt x="545" y="36"/>
                    <a:pt x="508" y="0"/>
                    <a:pt x="4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38"/>
            <p:cNvSpPr/>
            <p:nvPr/>
          </p:nvSpPr>
          <p:spPr bwMode="auto">
            <a:xfrm>
              <a:off x="3797300" y="1893888"/>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39"/>
            <p:cNvSpPr/>
            <p:nvPr/>
          </p:nvSpPr>
          <p:spPr bwMode="auto">
            <a:xfrm>
              <a:off x="3797300" y="1936750"/>
              <a:ext cx="249238" cy="25400"/>
            </a:xfrm>
            <a:custGeom>
              <a:avLst/>
              <a:gdLst>
                <a:gd name="T0" fmla="*/ 361 w 361"/>
                <a:gd name="T1" fmla="*/ 18 h 37"/>
                <a:gd name="T2" fmla="*/ 342 w 361"/>
                <a:gd name="T3" fmla="*/ 37 h 37"/>
                <a:gd name="T4" fmla="*/ 18 w 361"/>
                <a:gd name="T5" fmla="*/ 37 h 37"/>
                <a:gd name="T6" fmla="*/ 0 w 361"/>
                <a:gd name="T7" fmla="*/ 18 h 37"/>
                <a:gd name="T8" fmla="*/ 18 w 361"/>
                <a:gd name="T9" fmla="*/ 0 h 37"/>
                <a:gd name="T10" fmla="*/ 342 w 361"/>
                <a:gd name="T11" fmla="*/ 0 h 37"/>
                <a:gd name="T12" fmla="*/ 361 w 36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8"/>
                  </a:moveTo>
                  <a:cubicBezTo>
                    <a:pt x="361" y="28"/>
                    <a:pt x="353" y="37"/>
                    <a:pt x="342" y="37"/>
                  </a:cubicBezTo>
                  <a:lnTo>
                    <a:pt x="18" y="37"/>
                  </a:lnTo>
                  <a:cubicBezTo>
                    <a:pt x="8" y="37"/>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40"/>
            <p:cNvSpPr/>
            <p:nvPr/>
          </p:nvSpPr>
          <p:spPr bwMode="auto">
            <a:xfrm>
              <a:off x="3797300" y="1981200"/>
              <a:ext cx="249238" cy="23812"/>
            </a:xfrm>
            <a:custGeom>
              <a:avLst/>
              <a:gdLst>
                <a:gd name="T0" fmla="*/ 361 w 361"/>
                <a:gd name="T1" fmla="*/ 18 h 36"/>
                <a:gd name="T2" fmla="*/ 342 w 361"/>
                <a:gd name="T3" fmla="*/ 36 h 36"/>
                <a:gd name="T4" fmla="*/ 18 w 361"/>
                <a:gd name="T5" fmla="*/ 36 h 36"/>
                <a:gd name="T6" fmla="*/ 0 w 361"/>
                <a:gd name="T7" fmla="*/ 18 h 36"/>
                <a:gd name="T8" fmla="*/ 18 w 361"/>
                <a:gd name="T9" fmla="*/ 0 h 36"/>
                <a:gd name="T10" fmla="*/ 342 w 361"/>
                <a:gd name="T11" fmla="*/ 0 h 36"/>
                <a:gd name="T12" fmla="*/ 361 w 361"/>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1" h="36">
                  <a:moveTo>
                    <a:pt x="361" y="18"/>
                  </a:moveTo>
                  <a:cubicBezTo>
                    <a:pt x="361" y="28"/>
                    <a:pt x="353" y="36"/>
                    <a:pt x="342" y="36"/>
                  </a:cubicBezTo>
                  <a:lnTo>
                    <a:pt x="18" y="36"/>
                  </a:lnTo>
                  <a:cubicBezTo>
                    <a:pt x="8" y="36"/>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41"/>
            <p:cNvSpPr/>
            <p:nvPr/>
          </p:nvSpPr>
          <p:spPr bwMode="auto">
            <a:xfrm>
              <a:off x="3797300" y="2024063"/>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9"/>
                    <a:pt x="8" y="0"/>
                    <a:pt x="18" y="0"/>
                  </a:cubicBezTo>
                  <a:lnTo>
                    <a:pt x="342" y="0"/>
                  </a:lnTo>
                  <a:cubicBezTo>
                    <a:pt x="353" y="0"/>
                    <a:pt x="361" y="9"/>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42"/>
            <p:cNvSpPr/>
            <p:nvPr/>
          </p:nvSpPr>
          <p:spPr bwMode="auto">
            <a:xfrm>
              <a:off x="3797300" y="2066925"/>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43"/>
            <p:cNvSpPr/>
            <p:nvPr/>
          </p:nvSpPr>
          <p:spPr bwMode="auto">
            <a:xfrm>
              <a:off x="3797300" y="2111375"/>
              <a:ext cx="169863" cy="25400"/>
            </a:xfrm>
            <a:custGeom>
              <a:avLst/>
              <a:gdLst>
                <a:gd name="T0" fmla="*/ 247 w 247"/>
                <a:gd name="T1" fmla="*/ 18 h 37"/>
                <a:gd name="T2" fmla="*/ 229 w 247"/>
                <a:gd name="T3" fmla="*/ 37 h 37"/>
                <a:gd name="T4" fmla="*/ 18 w 247"/>
                <a:gd name="T5" fmla="*/ 37 h 37"/>
                <a:gd name="T6" fmla="*/ 0 w 247"/>
                <a:gd name="T7" fmla="*/ 18 h 37"/>
                <a:gd name="T8" fmla="*/ 18 w 247"/>
                <a:gd name="T9" fmla="*/ 0 h 37"/>
                <a:gd name="T10" fmla="*/ 229 w 247"/>
                <a:gd name="T11" fmla="*/ 0 h 37"/>
                <a:gd name="T12" fmla="*/ 247 w 247"/>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247" h="37">
                  <a:moveTo>
                    <a:pt x="247" y="18"/>
                  </a:moveTo>
                  <a:cubicBezTo>
                    <a:pt x="247" y="28"/>
                    <a:pt x="239" y="37"/>
                    <a:pt x="229" y="37"/>
                  </a:cubicBezTo>
                  <a:lnTo>
                    <a:pt x="18" y="37"/>
                  </a:lnTo>
                  <a:cubicBezTo>
                    <a:pt x="8" y="37"/>
                    <a:pt x="0" y="28"/>
                    <a:pt x="0" y="18"/>
                  </a:cubicBezTo>
                  <a:cubicBezTo>
                    <a:pt x="0" y="8"/>
                    <a:pt x="8" y="0"/>
                    <a:pt x="18" y="0"/>
                  </a:cubicBezTo>
                  <a:lnTo>
                    <a:pt x="229" y="0"/>
                  </a:lnTo>
                  <a:cubicBezTo>
                    <a:pt x="239" y="0"/>
                    <a:pt x="247" y="8"/>
                    <a:pt x="24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Freeform 536"/>
          <p:cNvSpPr/>
          <p:nvPr/>
        </p:nvSpPr>
        <p:spPr bwMode="auto">
          <a:xfrm>
            <a:off x="5466861" y="2373511"/>
            <a:ext cx="583589" cy="358377"/>
          </a:xfrm>
          <a:custGeom>
            <a:avLst/>
            <a:gdLst>
              <a:gd name="T0" fmla="*/ 535 w 684"/>
              <a:gd name="T1" fmla="*/ 120 h 418"/>
              <a:gd name="T2" fmla="*/ 528 w 684"/>
              <a:gd name="T3" fmla="*/ 121 h 418"/>
              <a:gd name="T4" fmla="*/ 367 w 684"/>
              <a:gd name="T5" fmla="*/ 0 h 418"/>
              <a:gd name="T6" fmla="*/ 208 w 684"/>
              <a:gd name="T7" fmla="*/ 114 h 418"/>
              <a:gd name="T8" fmla="*/ 167 w 684"/>
              <a:gd name="T9" fmla="*/ 101 h 418"/>
              <a:gd name="T10" fmla="*/ 96 w 684"/>
              <a:gd name="T11" fmla="*/ 171 h 418"/>
              <a:gd name="T12" fmla="*/ 0 w 684"/>
              <a:gd name="T13" fmla="*/ 293 h 418"/>
              <a:gd name="T14" fmla="*/ 125 w 684"/>
              <a:gd name="T15" fmla="*/ 418 h 418"/>
              <a:gd name="T16" fmla="*/ 128 w 684"/>
              <a:gd name="T17" fmla="*/ 418 h 418"/>
              <a:gd name="T18" fmla="*/ 131 w 684"/>
              <a:gd name="T19" fmla="*/ 418 h 418"/>
              <a:gd name="T20" fmla="*/ 535 w 684"/>
              <a:gd name="T21" fmla="*/ 418 h 418"/>
              <a:gd name="T22" fmla="*/ 684 w 684"/>
              <a:gd name="T23" fmla="*/ 269 h 418"/>
              <a:gd name="T24" fmla="*/ 535 w 684"/>
              <a:gd name="T25" fmla="*/ 1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rgbClr val="F8F8F8"/>
          </a:solidFill>
          <a:ln>
            <a:noFill/>
          </a:ln>
        </p:spPr>
        <p:txBody>
          <a:bodyPr vert="horz" wrap="square" lIns="91440" tIns="45720" rIns="91440" bIns="45720" numCol="1" anchor="t" anchorCtr="0" compatLnSpc="1"/>
          <a:lstStyle/>
          <a:p>
            <a:endParaRPr lang="zh-CN" altLang="en-US"/>
          </a:p>
        </p:txBody>
      </p:sp>
      <p:grpSp>
        <p:nvGrpSpPr>
          <p:cNvPr id="62" name="组合 61"/>
          <p:cNvGrpSpPr/>
          <p:nvPr/>
        </p:nvGrpSpPr>
        <p:grpSpPr>
          <a:xfrm>
            <a:off x="5558195" y="3300600"/>
            <a:ext cx="400919" cy="438118"/>
            <a:chOff x="3933825" y="3878262"/>
            <a:chExt cx="430213" cy="449262"/>
          </a:xfrm>
          <a:solidFill>
            <a:srgbClr val="F8F8F8"/>
          </a:solidFill>
        </p:grpSpPr>
        <p:sp>
          <p:nvSpPr>
            <p:cNvPr id="63" name="Oval 5"/>
            <p:cNvSpPr>
              <a:spLocks noChangeArrowheads="1"/>
            </p:cNvSpPr>
            <p:nvPr/>
          </p:nvSpPr>
          <p:spPr bwMode="auto">
            <a:xfrm>
              <a:off x="4054475" y="3878262"/>
              <a:ext cx="192088" cy="193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
            <p:cNvSpPr/>
            <p:nvPr/>
          </p:nvSpPr>
          <p:spPr bwMode="auto">
            <a:xfrm>
              <a:off x="3933825" y="4071937"/>
              <a:ext cx="430213" cy="255587"/>
            </a:xfrm>
            <a:custGeom>
              <a:avLst/>
              <a:gdLst>
                <a:gd name="T0" fmla="*/ 620 w 621"/>
                <a:gd name="T1" fmla="*/ 161 h 370"/>
                <a:gd name="T2" fmla="*/ 619 w 621"/>
                <a:gd name="T3" fmla="*/ 159 h 370"/>
                <a:gd name="T4" fmla="*/ 383 w 621"/>
                <a:gd name="T5" fmla="*/ 22 h 370"/>
                <a:gd name="T6" fmla="*/ 369 w 621"/>
                <a:gd name="T7" fmla="*/ 19 h 370"/>
                <a:gd name="T8" fmla="*/ 274 w 621"/>
                <a:gd name="T9" fmla="*/ 19 h 370"/>
                <a:gd name="T10" fmla="*/ 0 w 621"/>
                <a:gd name="T11" fmla="*/ 178 h 370"/>
                <a:gd name="T12" fmla="*/ 0 w 621"/>
                <a:gd name="T13" fmla="*/ 370 h 370"/>
                <a:gd name="T14" fmla="*/ 128 w 621"/>
                <a:gd name="T15" fmla="*/ 370 h 370"/>
                <a:gd name="T16" fmla="*/ 128 w 621"/>
                <a:gd name="T17" fmla="*/ 266 h 370"/>
                <a:gd name="T18" fmla="*/ 151 w 621"/>
                <a:gd name="T19" fmla="*/ 266 h 370"/>
                <a:gd name="T20" fmla="*/ 151 w 621"/>
                <a:gd name="T21" fmla="*/ 370 h 370"/>
                <a:gd name="T22" fmla="*/ 473 w 621"/>
                <a:gd name="T23" fmla="*/ 370 h 370"/>
                <a:gd name="T24" fmla="*/ 473 w 621"/>
                <a:gd name="T25" fmla="*/ 266 h 370"/>
                <a:gd name="T26" fmla="*/ 494 w 621"/>
                <a:gd name="T27" fmla="*/ 266 h 370"/>
                <a:gd name="T28" fmla="*/ 494 w 621"/>
                <a:gd name="T29" fmla="*/ 370 h 370"/>
                <a:gd name="T30" fmla="*/ 621 w 621"/>
                <a:gd name="T31" fmla="*/ 370 h 370"/>
                <a:gd name="T32" fmla="*/ 621 w 621"/>
                <a:gd name="T33" fmla="*/ 172 h 370"/>
                <a:gd name="T34" fmla="*/ 621 w 621"/>
                <a:gd name="T35" fmla="*/ 166 h 370"/>
                <a:gd name="T36" fmla="*/ 620 w 621"/>
                <a:gd name="T37" fmla="*/ 16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370">
                  <a:moveTo>
                    <a:pt x="620" y="161"/>
                  </a:moveTo>
                  <a:cubicBezTo>
                    <a:pt x="620" y="161"/>
                    <a:pt x="620" y="160"/>
                    <a:pt x="619" y="159"/>
                  </a:cubicBezTo>
                  <a:cubicBezTo>
                    <a:pt x="604" y="52"/>
                    <a:pt x="452" y="27"/>
                    <a:pt x="383" y="22"/>
                  </a:cubicBezTo>
                  <a:cubicBezTo>
                    <a:pt x="378" y="21"/>
                    <a:pt x="373" y="19"/>
                    <a:pt x="369" y="19"/>
                  </a:cubicBezTo>
                  <a:lnTo>
                    <a:pt x="274" y="19"/>
                  </a:lnTo>
                  <a:cubicBezTo>
                    <a:pt x="274" y="19"/>
                    <a:pt x="0" y="0"/>
                    <a:pt x="0" y="178"/>
                  </a:cubicBezTo>
                  <a:lnTo>
                    <a:pt x="0" y="370"/>
                  </a:lnTo>
                  <a:lnTo>
                    <a:pt x="128" y="370"/>
                  </a:lnTo>
                  <a:lnTo>
                    <a:pt x="128" y="266"/>
                  </a:lnTo>
                  <a:lnTo>
                    <a:pt x="151" y="266"/>
                  </a:lnTo>
                  <a:lnTo>
                    <a:pt x="151" y="370"/>
                  </a:lnTo>
                  <a:lnTo>
                    <a:pt x="473" y="370"/>
                  </a:lnTo>
                  <a:lnTo>
                    <a:pt x="473" y="266"/>
                  </a:lnTo>
                  <a:lnTo>
                    <a:pt x="494" y="266"/>
                  </a:lnTo>
                  <a:lnTo>
                    <a:pt x="494" y="370"/>
                  </a:lnTo>
                  <a:lnTo>
                    <a:pt x="621" y="370"/>
                  </a:lnTo>
                  <a:lnTo>
                    <a:pt x="621" y="172"/>
                  </a:lnTo>
                  <a:cubicBezTo>
                    <a:pt x="621" y="170"/>
                    <a:pt x="621" y="169"/>
                    <a:pt x="621" y="166"/>
                  </a:cubicBezTo>
                  <a:cubicBezTo>
                    <a:pt x="621" y="165"/>
                    <a:pt x="620" y="163"/>
                    <a:pt x="62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5550940" y="4314647"/>
            <a:ext cx="380512" cy="371731"/>
            <a:chOff x="7627938" y="3005138"/>
            <a:chExt cx="412750" cy="403225"/>
          </a:xfrm>
          <a:solidFill>
            <a:srgbClr val="F8F8F8"/>
          </a:solidFill>
        </p:grpSpPr>
        <p:sp>
          <p:nvSpPr>
            <p:cNvPr id="66" name="Freeform 534"/>
            <p:cNvSpPr>
              <a:spLocks noEditPoints="1"/>
            </p:cNvSpPr>
            <p:nvPr/>
          </p:nvSpPr>
          <p:spPr bwMode="auto">
            <a:xfrm>
              <a:off x="7627938" y="3005138"/>
              <a:ext cx="412750" cy="403225"/>
            </a:xfrm>
            <a:custGeom>
              <a:avLst/>
              <a:gdLst>
                <a:gd name="T0" fmla="*/ 26 w 597"/>
                <a:gd name="T1" fmla="*/ 344 h 582"/>
                <a:gd name="T2" fmla="*/ 26 w 597"/>
                <a:gd name="T3" fmla="*/ 62 h 582"/>
                <a:gd name="T4" fmla="*/ 62 w 597"/>
                <a:gd name="T5" fmla="*/ 25 h 582"/>
                <a:gd name="T6" fmla="*/ 535 w 597"/>
                <a:gd name="T7" fmla="*/ 25 h 582"/>
                <a:gd name="T8" fmla="*/ 571 w 597"/>
                <a:gd name="T9" fmla="*/ 62 h 582"/>
                <a:gd name="T10" fmla="*/ 571 w 597"/>
                <a:gd name="T11" fmla="*/ 344 h 582"/>
                <a:gd name="T12" fmla="*/ 535 w 597"/>
                <a:gd name="T13" fmla="*/ 380 h 582"/>
                <a:gd name="T14" fmla="*/ 62 w 597"/>
                <a:gd name="T15" fmla="*/ 380 h 582"/>
                <a:gd name="T16" fmla="*/ 26 w 597"/>
                <a:gd name="T17" fmla="*/ 344 h 582"/>
                <a:gd name="T18" fmla="*/ 535 w 597"/>
                <a:gd name="T19" fmla="*/ 406 h 582"/>
                <a:gd name="T20" fmla="*/ 597 w 597"/>
                <a:gd name="T21" fmla="*/ 344 h 582"/>
                <a:gd name="T22" fmla="*/ 597 w 597"/>
                <a:gd name="T23" fmla="*/ 62 h 582"/>
                <a:gd name="T24" fmla="*/ 535 w 597"/>
                <a:gd name="T25" fmla="*/ 0 h 582"/>
                <a:gd name="T26" fmla="*/ 62 w 597"/>
                <a:gd name="T27" fmla="*/ 0 h 582"/>
                <a:gd name="T28" fmla="*/ 0 w 597"/>
                <a:gd name="T29" fmla="*/ 62 h 582"/>
                <a:gd name="T30" fmla="*/ 0 w 597"/>
                <a:gd name="T31" fmla="*/ 344 h 582"/>
                <a:gd name="T32" fmla="*/ 62 w 597"/>
                <a:gd name="T33" fmla="*/ 406 h 582"/>
                <a:gd name="T34" fmla="*/ 246 w 597"/>
                <a:gd name="T35" fmla="*/ 406 h 582"/>
                <a:gd name="T36" fmla="*/ 246 w 597"/>
                <a:gd name="T37" fmla="*/ 461 h 582"/>
                <a:gd name="T38" fmla="*/ 62 w 597"/>
                <a:gd name="T39" fmla="*/ 461 h 582"/>
                <a:gd name="T40" fmla="*/ 0 w 597"/>
                <a:gd name="T41" fmla="*/ 523 h 582"/>
                <a:gd name="T42" fmla="*/ 0 w 597"/>
                <a:gd name="T43" fmla="*/ 569 h 582"/>
                <a:gd name="T44" fmla="*/ 13 w 597"/>
                <a:gd name="T45" fmla="*/ 582 h 582"/>
                <a:gd name="T46" fmla="*/ 584 w 597"/>
                <a:gd name="T47" fmla="*/ 582 h 582"/>
                <a:gd name="T48" fmla="*/ 597 w 597"/>
                <a:gd name="T49" fmla="*/ 569 h 582"/>
                <a:gd name="T50" fmla="*/ 597 w 597"/>
                <a:gd name="T51" fmla="*/ 523 h 582"/>
                <a:gd name="T52" fmla="*/ 535 w 597"/>
                <a:gd name="T53" fmla="*/ 461 h 582"/>
                <a:gd name="T54" fmla="*/ 351 w 597"/>
                <a:gd name="T55" fmla="*/ 461 h 582"/>
                <a:gd name="T56" fmla="*/ 351 w 597"/>
                <a:gd name="T57" fmla="*/ 406 h 582"/>
                <a:gd name="T58" fmla="*/ 535 w 597"/>
                <a:gd name="T59" fmla="*/ 40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582">
                  <a:moveTo>
                    <a:pt x="26" y="344"/>
                  </a:moveTo>
                  <a:lnTo>
                    <a:pt x="26" y="62"/>
                  </a:lnTo>
                  <a:cubicBezTo>
                    <a:pt x="26" y="42"/>
                    <a:pt x="42" y="25"/>
                    <a:pt x="62" y="25"/>
                  </a:cubicBezTo>
                  <a:lnTo>
                    <a:pt x="535" y="25"/>
                  </a:lnTo>
                  <a:cubicBezTo>
                    <a:pt x="555" y="25"/>
                    <a:pt x="571" y="42"/>
                    <a:pt x="571" y="62"/>
                  </a:cubicBezTo>
                  <a:lnTo>
                    <a:pt x="571" y="344"/>
                  </a:lnTo>
                  <a:cubicBezTo>
                    <a:pt x="571" y="364"/>
                    <a:pt x="555" y="380"/>
                    <a:pt x="535" y="380"/>
                  </a:cubicBezTo>
                  <a:lnTo>
                    <a:pt x="62" y="380"/>
                  </a:lnTo>
                  <a:cubicBezTo>
                    <a:pt x="42" y="380"/>
                    <a:pt x="26" y="364"/>
                    <a:pt x="26" y="344"/>
                  </a:cubicBezTo>
                  <a:close/>
                  <a:moveTo>
                    <a:pt x="535" y="406"/>
                  </a:moveTo>
                  <a:cubicBezTo>
                    <a:pt x="569" y="406"/>
                    <a:pt x="597" y="378"/>
                    <a:pt x="597" y="344"/>
                  </a:cubicBezTo>
                  <a:lnTo>
                    <a:pt x="597" y="62"/>
                  </a:lnTo>
                  <a:cubicBezTo>
                    <a:pt x="597" y="27"/>
                    <a:pt x="569" y="0"/>
                    <a:pt x="535" y="0"/>
                  </a:cubicBezTo>
                  <a:lnTo>
                    <a:pt x="62" y="0"/>
                  </a:lnTo>
                  <a:cubicBezTo>
                    <a:pt x="28" y="0"/>
                    <a:pt x="0" y="27"/>
                    <a:pt x="0" y="62"/>
                  </a:cubicBezTo>
                  <a:lnTo>
                    <a:pt x="0" y="344"/>
                  </a:lnTo>
                  <a:cubicBezTo>
                    <a:pt x="0" y="378"/>
                    <a:pt x="28" y="406"/>
                    <a:pt x="62" y="406"/>
                  </a:cubicBezTo>
                  <a:lnTo>
                    <a:pt x="246" y="406"/>
                  </a:lnTo>
                  <a:lnTo>
                    <a:pt x="246" y="461"/>
                  </a:lnTo>
                  <a:lnTo>
                    <a:pt x="62" y="461"/>
                  </a:lnTo>
                  <a:cubicBezTo>
                    <a:pt x="28" y="461"/>
                    <a:pt x="0" y="489"/>
                    <a:pt x="0" y="523"/>
                  </a:cubicBezTo>
                  <a:lnTo>
                    <a:pt x="0" y="569"/>
                  </a:lnTo>
                  <a:cubicBezTo>
                    <a:pt x="0" y="576"/>
                    <a:pt x="6" y="582"/>
                    <a:pt x="13" y="582"/>
                  </a:cubicBezTo>
                  <a:lnTo>
                    <a:pt x="584" y="582"/>
                  </a:lnTo>
                  <a:cubicBezTo>
                    <a:pt x="591" y="582"/>
                    <a:pt x="597" y="576"/>
                    <a:pt x="597" y="569"/>
                  </a:cubicBezTo>
                  <a:lnTo>
                    <a:pt x="597" y="523"/>
                  </a:lnTo>
                  <a:cubicBezTo>
                    <a:pt x="597" y="489"/>
                    <a:pt x="569" y="461"/>
                    <a:pt x="535" y="461"/>
                  </a:cubicBezTo>
                  <a:lnTo>
                    <a:pt x="351" y="461"/>
                  </a:lnTo>
                  <a:lnTo>
                    <a:pt x="351" y="406"/>
                  </a:lnTo>
                  <a:lnTo>
                    <a:pt x="535" y="4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35"/>
            <p:cNvSpPr/>
            <p:nvPr/>
          </p:nvSpPr>
          <p:spPr bwMode="auto">
            <a:xfrm>
              <a:off x="7664450" y="3041650"/>
              <a:ext cx="341313" cy="209550"/>
            </a:xfrm>
            <a:custGeom>
              <a:avLst/>
              <a:gdLst>
                <a:gd name="T0" fmla="*/ 493 w 493"/>
                <a:gd name="T1" fmla="*/ 293 h 303"/>
                <a:gd name="T2" fmla="*/ 493 w 493"/>
                <a:gd name="T3" fmla="*/ 11 h 303"/>
                <a:gd name="T4" fmla="*/ 483 w 493"/>
                <a:gd name="T5" fmla="*/ 0 h 303"/>
                <a:gd name="T6" fmla="*/ 10 w 493"/>
                <a:gd name="T7" fmla="*/ 0 h 303"/>
                <a:gd name="T8" fmla="*/ 0 w 493"/>
                <a:gd name="T9" fmla="*/ 11 h 303"/>
                <a:gd name="T10" fmla="*/ 0 w 493"/>
                <a:gd name="T11" fmla="*/ 293 h 303"/>
                <a:gd name="T12" fmla="*/ 10 w 493"/>
                <a:gd name="T13" fmla="*/ 303 h 303"/>
                <a:gd name="T14" fmla="*/ 483 w 493"/>
                <a:gd name="T15" fmla="*/ 303 h 303"/>
                <a:gd name="T16" fmla="*/ 493 w 493"/>
                <a:gd name="T17" fmla="*/ 2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303">
                  <a:moveTo>
                    <a:pt x="493" y="293"/>
                  </a:moveTo>
                  <a:lnTo>
                    <a:pt x="493" y="11"/>
                  </a:lnTo>
                  <a:cubicBezTo>
                    <a:pt x="493" y="5"/>
                    <a:pt x="489" y="0"/>
                    <a:pt x="483" y="0"/>
                  </a:cubicBezTo>
                  <a:lnTo>
                    <a:pt x="10" y="0"/>
                  </a:lnTo>
                  <a:cubicBezTo>
                    <a:pt x="4" y="0"/>
                    <a:pt x="0" y="5"/>
                    <a:pt x="0" y="11"/>
                  </a:cubicBezTo>
                  <a:lnTo>
                    <a:pt x="0" y="293"/>
                  </a:lnTo>
                  <a:cubicBezTo>
                    <a:pt x="0" y="299"/>
                    <a:pt x="4" y="303"/>
                    <a:pt x="10" y="303"/>
                  </a:cubicBezTo>
                  <a:lnTo>
                    <a:pt x="483" y="303"/>
                  </a:lnTo>
                  <a:cubicBezTo>
                    <a:pt x="489" y="303"/>
                    <a:pt x="493" y="299"/>
                    <a:pt x="493"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TextBox 71"/>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73" name="直接连接符 72"/>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4" name="组合 73"/>
          <p:cNvGrpSpPr/>
          <p:nvPr/>
        </p:nvGrpSpPr>
        <p:grpSpPr>
          <a:xfrm>
            <a:off x="153943" y="233850"/>
            <a:ext cx="1074018" cy="536250"/>
            <a:chOff x="4662492" y="2938459"/>
            <a:chExt cx="1119183" cy="558799"/>
          </a:xfrm>
        </p:grpSpPr>
        <p:sp>
          <p:nvSpPr>
            <p:cNvPr id="75"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300"/>
                                        <p:tgtEl>
                                          <p:spTgt spid="7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300"/>
                                        <p:tgtEl>
                                          <p:spTgt spid="73"/>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2"/>
                                        </p:tgtEl>
                                        <p:attrNameLst>
                                          <p:attrName>style.visibility</p:attrName>
                                        </p:attrNameLst>
                                      </p:cBhvr>
                                      <p:to>
                                        <p:strVal val="visible"/>
                                      </p:to>
                                    </p:set>
                                    <p:anim calcmode="lin" valueType="num">
                                      <p:cBhvr>
                                        <p:cTn id="15" dur="3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72"/>
                                        </p:tgtEl>
                                        <p:attrNameLst>
                                          <p:attrName>ppt_y</p:attrName>
                                        </p:attrNameLst>
                                      </p:cBhvr>
                                      <p:tavLst>
                                        <p:tav tm="0">
                                          <p:val>
                                            <p:strVal val="#ppt_y"/>
                                          </p:val>
                                        </p:tav>
                                        <p:tav tm="100000">
                                          <p:val>
                                            <p:strVal val="#ppt_y"/>
                                          </p:val>
                                        </p:tav>
                                      </p:tavLst>
                                    </p:anim>
                                    <p:anim calcmode="lin" valueType="num">
                                      <p:cBhvr>
                                        <p:cTn id="17" dur="3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72"/>
                                        </p:tgtEl>
                                      </p:cBhvr>
                                    </p:animEffect>
                                  </p:childTnLst>
                                </p:cTn>
                              </p:par>
                            </p:childTnLst>
                          </p:cTn>
                        </p:par>
                        <p:par>
                          <p:cTn id="20" fill="hold">
                            <p:stCondLst>
                              <p:cond delay="1080"/>
                            </p:stCondLst>
                            <p:childTnLst>
                              <p:par>
                                <p:cTn id="21" presetID="42"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1000" fill="hold"/>
                                        <p:tgtEl>
                                          <p:spTgt spid="40"/>
                                        </p:tgtEl>
                                        <p:attrNameLst>
                                          <p:attrName>ppt_y</p:attrName>
                                        </p:attrNameLst>
                                      </p:cBhvr>
                                      <p:tavLst>
                                        <p:tav tm="0">
                                          <p:val>
                                            <p:strVal val="#ppt_y+.1"/>
                                          </p:val>
                                        </p:tav>
                                        <p:tav tm="100000">
                                          <p:val>
                                            <p:strVal val="#ppt_y"/>
                                          </p:val>
                                        </p:tav>
                                      </p:tavLst>
                                    </p:anim>
                                  </p:childTnLst>
                                </p:cTn>
                              </p:par>
                            </p:childTnLst>
                          </p:cTn>
                        </p:par>
                        <p:par>
                          <p:cTn id="26" fill="hold">
                            <p:stCondLst>
                              <p:cond delay="2080"/>
                            </p:stCondLst>
                            <p:childTnLst>
                              <p:par>
                                <p:cTn id="27" presetID="22" presetClass="entr" presetSubtype="4"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par>
                          <p:cTn id="30" fill="hold">
                            <p:stCondLst>
                              <p:cond delay="2580"/>
                            </p:stCondLst>
                            <p:childTnLst>
                              <p:par>
                                <p:cTn id="31" presetID="22" presetClass="entr" presetSubtype="4"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childTnLst>
                          </p:cTn>
                        </p:par>
                        <p:par>
                          <p:cTn id="34" fill="hold">
                            <p:stCondLst>
                              <p:cond delay="3080"/>
                            </p:stCondLst>
                            <p:childTnLst>
                              <p:par>
                                <p:cTn id="35" presetID="22" presetClass="entr" presetSubtype="4"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par>
                          <p:cTn id="38" fill="hold">
                            <p:stCondLst>
                              <p:cond delay="358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408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right)">
                                      <p:cBhvr>
                                        <p:cTn id="48" dur="500"/>
                                        <p:tgtEl>
                                          <p:spTgt spid="45"/>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right)">
                                      <p:cBhvr>
                                        <p:cTn id="51" dur="500"/>
                                        <p:tgtEl>
                                          <p:spTgt spid="46"/>
                                        </p:tgtEl>
                                      </p:cBhvr>
                                    </p:animEffect>
                                  </p:childTnLst>
                                </p:cTn>
                              </p:par>
                            </p:childTnLst>
                          </p:cTn>
                        </p:par>
                        <p:par>
                          <p:cTn id="52" fill="hold">
                            <p:stCondLst>
                              <p:cond delay="4580"/>
                            </p:stCondLst>
                            <p:childTnLst>
                              <p:par>
                                <p:cTn id="53" presetID="22" presetClass="entr" presetSubtype="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500"/>
                                        <p:tgtEl>
                                          <p:spTgt spid="48"/>
                                        </p:tgtEl>
                                      </p:cBhvr>
                                    </p:animEffect>
                                  </p:childTnLst>
                                </p:cTn>
                              </p:par>
                            </p:childTnLst>
                          </p:cTn>
                        </p:par>
                        <p:par>
                          <p:cTn id="62" fill="hold">
                            <p:stCondLst>
                              <p:cond delay="5080"/>
                            </p:stCondLst>
                            <p:childTnLst>
                              <p:par>
                                <p:cTn id="63" presetID="22" presetClass="entr" presetSubtype="2"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right)">
                                      <p:cBhvr>
                                        <p:cTn id="65" dur="500"/>
                                        <p:tgtEl>
                                          <p:spTgt spid="2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right)">
                                      <p:cBhvr>
                                        <p:cTn id="68" dur="500"/>
                                        <p:tgtEl>
                                          <p:spTgt spid="52"/>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right)">
                                      <p:cBhvr>
                                        <p:cTn id="71" dur="500"/>
                                        <p:tgtEl>
                                          <p:spTgt spid="51"/>
                                        </p:tgtEl>
                                      </p:cBhvr>
                                    </p:animEffect>
                                  </p:childTnLst>
                                </p:cTn>
                              </p:par>
                            </p:childTnLst>
                          </p:cTn>
                        </p:par>
                        <p:par>
                          <p:cTn id="72" fill="hold">
                            <p:stCondLst>
                              <p:cond delay="5580"/>
                            </p:stCondLst>
                            <p:childTnLst>
                              <p:par>
                                <p:cTn id="73" presetID="22" presetClass="entr" presetSubtype="8"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500"/>
                                        <p:tgtEl>
                                          <p:spTgt spid="4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42" grpId="0" animBg="1"/>
      <p:bldP spid="43" grpId="0" animBg="1"/>
      <p:bldP spid="44" grpId="0" animBg="1"/>
      <p:bldP spid="45" grpId="0"/>
      <p:bldP spid="46" grpId="0"/>
      <p:bldP spid="47" grpId="0"/>
      <p:bldP spid="48" grpId="0"/>
      <p:bldP spid="49" grpId="0"/>
      <p:bldP spid="50" grpId="0"/>
      <p:bldP spid="51" grpId="0"/>
      <p:bldP spid="52"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08361" y="3158532"/>
            <a:ext cx="2676826" cy="2566888"/>
            <a:chOff x="1212638" y="2240516"/>
            <a:chExt cx="2087747" cy="2002003"/>
          </a:xfrm>
        </p:grpSpPr>
        <p:grpSp>
          <p:nvGrpSpPr>
            <p:cNvPr id="7" name="组合 6"/>
            <p:cNvGrpSpPr/>
            <p:nvPr/>
          </p:nvGrpSpPr>
          <p:grpSpPr>
            <a:xfrm>
              <a:off x="1212638" y="2240516"/>
              <a:ext cx="2087747" cy="2002003"/>
              <a:chOff x="1212638" y="2240516"/>
              <a:chExt cx="2087747" cy="2002003"/>
            </a:xfrm>
          </p:grpSpPr>
          <p:sp>
            <p:nvSpPr>
              <p:cNvPr id="12" name="AutoShape 2"/>
              <p:cNvSpPr>
                <a:spLocks noChangeArrowheads="1"/>
              </p:cNvSpPr>
              <p:nvPr/>
            </p:nvSpPr>
            <p:spPr bwMode="auto">
              <a:xfrm>
                <a:off x="1212638" y="2240516"/>
                <a:ext cx="2087747" cy="1908463"/>
              </a:xfrm>
              <a:prstGeom prst="roundRect">
                <a:avLst>
                  <a:gd name="adj" fmla="val 894"/>
                </a:avLst>
              </a:prstGeom>
              <a:gradFill rotWithShape="1">
                <a:gsLst>
                  <a:gs pos="0">
                    <a:srgbClr val="FFFFFF"/>
                  </a:gs>
                  <a:gs pos="100000">
                    <a:srgbClr val="FFFFFF">
                      <a:gamma/>
                      <a:shade val="84706"/>
                      <a:invGamma/>
                    </a:srgbClr>
                  </a:gs>
                </a:gsLst>
                <a:lin ang="5400000" scaled="1"/>
              </a:gradFill>
              <a:ln w="6350" algn="ctr">
                <a:solidFill>
                  <a:srgbClr val="808080"/>
                </a:solidFill>
                <a:round/>
              </a:ln>
              <a:effectLst/>
            </p:spPr>
            <p:txBody>
              <a:bodyPr wrap="none" anchor="ctr"/>
              <a:lstStyle/>
              <a:p>
                <a:pPr marL="92075"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13" name="Picture 27" descr="投影2"/>
              <p:cNvPicPr>
                <a:picLocks noChangeAspect="1" noChangeArrowheads="1"/>
              </p:cNvPicPr>
              <p:nvPr/>
            </p:nvPicPr>
            <p:blipFill>
              <a:blip r:embed="rId3" cstate="print">
                <a:extLst>
                  <a:ext uri="{28A0092B-C50C-407E-A947-70E740481C1C}">
                    <a14:useLocalDpi xmlns:a14="http://schemas.microsoft.com/office/drawing/2010/main" val="0"/>
                  </a:ext>
                </a:extLst>
              </a:blip>
              <a:srcRect l="2441" t="61200" r="8347" b="7201"/>
              <a:stretch>
                <a:fillRect/>
              </a:stretch>
            </p:blipFill>
            <p:spPr bwMode="auto">
              <a:xfrm>
                <a:off x="1212638" y="4160672"/>
                <a:ext cx="2087747"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9"/>
            <p:cNvSpPr>
              <a:spLocks noChangeArrowheads="1"/>
            </p:cNvSpPr>
            <p:nvPr/>
          </p:nvSpPr>
          <p:spPr bwMode="auto">
            <a:xfrm>
              <a:off x="1272399" y="3357792"/>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单击此处添加文字内容</a:t>
              </a:r>
            </a:p>
          </p:txBody>
        </p:sp>
        <p:pic>
          <p:nvPicPr>
            <p:cNvPr id="9" name="Picture 14" descr="图片1"/>
            <p:cNvPicPr>
              <a:picLocks noChangeAspect="1" noChangeArrowheads="1"/>
            </p:cNvPicPr>
            <p:nvPr/>
          </p:nvPicPr>
          <p:blipFill>
            <a:blip r:embed="rId4" cstate="print">
              <a:extLst>
                <a:ext uri="{28A0092B-C50C-407E-A947-70E740481C1C}">
                  <a14:useLocalDpi xmlns:a14="http://schemas.microsoft.com/office/drawing/2010/main" val="0"/>
                </a:ext>
              </a:extLst>
            </a:blip>
            <a:srcRect l="7112" r="7730" b="73112"/>
            <a:stretch>
              <a:fillRect/>
            </a:stretch>
          </p:blipFill>
          <p:spPr bwMode="auto">
            <a:xfrm>
              <a:off x="2332512" y="2402911"/>
              <a:ext cx="824966" cy="7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5"/>
            <p:cNvSpPr>
              <a:spLocks noChangeArrowheads="1"/>
            </p:cNvSpPr>
            <p:nvPr/>
          </p:nvSpPr>
          <p:spPr bwMode="auto">
            <a:xfrm>
              <a:off x="1271101" y="2696521"/>
              <a:ext cx="864163" cy="28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kern="0" dirty="0">
                  <a:solidFill>
                    <a:sysClr val="windowText" lastClr="000000"/>
                  </a:solidFill>
                  <a:latin typeface="微软雅黑" panose="020B0503020204020204" pitchFamily="34" charset="-122"/>
                  <a:ea typeface="微软雅黑" panose="020B0503020204020204" pitchFamily="34" charset="-122"/>
                </a:rPr>
                <a:t>添加文字</a:t>
              </a:r>
            </a:p>
          </p:txBody>
        </p:sp>
        <p:sp>
          <p:nvSpPr>
            <p:cNvPr id="11" name="Rectangle 16"/>
            <p:cNvSpPr>
              <a:spLocks noChangeArrowheads="1"/>
            </p:cNvSpPr>
            <p:nvPr/>
          </p:nvSpPr>
          <p:spPr bwMode="auto">
            <a:xfrm>
              <a:off x="2332512" y="2376928"/>
              <a:ext cx="822367" cy="822367"/>
            </a:xfrm>
            <a:prstGeom prst="rect">
              <a:avLst/>
            </a:prstGeom>
            <a:noFill/>
            <a:ln w="9525" algn="ctr">
              <a:solidFill>
                <a:srgbClr val="808080"/>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761177" y="3158532"/>
            <a:ext cx="2676826" cy="2566888"/>
            <a:chOff x="3452386" y="2240516"/>
            <a:chExt cx="2087747" cy="2002003"/>
          </a:xfrm>
        </p:grpSpPr>
        <p:grpSp>
          <p:nvGrpSpPr>
            <p:cNvPr id="15" name="组合 14"/>
            <p:cNvGrpSpPr/>
            <p:nvPr/>
          </p:nvGrpSpPr>
          <p:grpSpPr>
            <a:xfrm>
              <a:off x="3452386" y="2240516"/>
              <a:ext cx="2087747" cy="2002003"/>
              <a:chOff x="3452386" y="2240516"/>
              <a:chExt cx="2087747" cy="2002003"/>
            </a:xfrm>
          </p:grpSpPr>
          <p:pic>
            <p:nvPicPr>
              <p:cNvPr id="21" name="Picture 3" descr="投影2"/>
              <p:cNvPicPr>
                <a:picLocks noChangeAspect="1" noChangeArrowheads="1"/>
              </p:cNvPicPr>
              <p:nvPr/>
            </p:nvPicPr>
            <p:blipFill>
              <a:blip r:embed="rId3" cstate="print">
                <a:extLst>
                  <a:ext uri="{28A0092B-C50C-407E-A947-70E740481C1C}">
                    <a14:useLocalDpi xmlns:a14="http://schemas.microsoft.com/office/drawing/2010/main" val="0"/>
                  </a:ext>
                </a:extLst>
              </a:blip>
              <a:srcRect l="2441" t="61200" r="8347" b="7201"/>
              <a:stretch>
                <a:fillRect/>
              </a:stretch>
            </p:blipFill>
            <p:spPr bwMode="auto">
              <a:xfrm>
                <a:off x="3452386" y="4160672"/>
                <a:ext cx="2087747"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4"/>
              <p:cNvSpPr>
                <a:spLocks noChangeArrowheads="1"/>
              </p:cNvSpPr>
              <p:nvPr/>
            </p:nvSpPr>
            <p:spPr bwMode="auto">
              <a:xfrm>
                <a:off x="3452386" y="2240516"/>
                <a:ext cx="2087747" cy="1908463"/>
              </a:xfrm>
              <a:prstGeom prst="roundRect">
                <a:avLst>
                  <a:gd name="adj" fmla="val 894"/>
                </a:avLst>
              </a:prstGeom>
              <a:gradFill rotWithShape="1">
                <a:gsLst>
                  <a:gs pos="0">
                    <a:srgbClr val="FFFFFF"/>
                  </a:gs>
                  <a:gs pos="100000">
                    <a:srgbClr val="FFFFFF">
                      <a:gamma/>
                      <a:shade val="84706"/>
                      <a:invGamma/>
                    </a:srgbClr>
                  </a:gs>
                </a:gsLst>
                <a:lin ang="5400000" scaled="1"/>
              </a:gradFill>
              <a:ln w="6350" algn="ctr">
                <a:solidFill>
                  <a:srgbClr val="808080"/>
                </a:solidFill>
                <a:round/>
              </a:ln>
              <a:effectLst/>
            </p:spPr>
            <p:txBody>
              <a:bodyPr wrap="none" anchor="ctr"/>
              <a:lstStyle/>
              <a:p>
                <a:pPr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pic>
          <p:nvPicPr>
            <p:cNvPr id="16" name="Picture 7" descr="图片2"/>
            <p:cNvPicPr>
              <a:picLocks noChangeAspect="1" noChangeArrowheads="1"/>
            </p:cNvPicPr>
            <p:nvPr/>
          </p:nvPicPr>
          <p:blipFill>
            <a:blip r:embed="rId5" cstate="print">
              <a:extLst>
                <a:ext uri="{28A0092B-C50C-407E-A947-70E740481C1C}">
                  <a14:useLocalDpi xmlns:a14="http://schemas.microsoft.com/office/drawing/2010/main" val="0"/>
                </a:ext>
              </a:extLst>
            </a:blip>
            <a:srcRect l="5891" r="2945" b="74030"/>
            <a:stretch>
              <a:fillRect/>
            </a:stretch>
          </p:blipFill>
          <p:spPr bwMode="auto">
            <a:xfrm>
              <a:off x="4564465" y="2415903"/>
              <a:ext cx="804179" cy="76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0"/>
            <p:cNvSpPr>
              <a:spLocks noChangeArrowheads="1"/>
            </p:cNvSpPr>
            <p:nvPr/>
          </p:nvSpPr>
          <p:spPr bwMode="auto">
            <a:xfrm>
              <a:off x="3488763" y="2696521"/>
              <a:ext cx="864163" cy="28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kern="0" dirty="0">
                  <a:solidFill>
                    <a:sysClr val="windowText" lastClr="000000"/>
                  </a:solidFill>
                  <a:latin typeface="微软雅黑" panose="020B0503020204020204" pitchFamily="34" charset="-122"/>
                  <a:ea typeface="微软雅黑" panose="020B0503020204020204" pitchFamily="34" charset="-122"/>
                </a:rPr>
                <a:t>添加文字</a:t>
              </a:r>
            </a:p>
          </p:txBody>
        </p:sp>
        <p:sp>
          <p:nvSpPr>
            <p:cNvPr id="18" name="Rectangle 11"/>
            <p:cNvSpPr>
              <a:spLocks noChangeArrowheads="1"/>
            </p:cNvSpPr>
            <p:nvPr/>
          </p:nvSpPr>
          <p:spPr bwMode="auto">
            <a:xfrm>
              <a:off x="3490062" y="3357792"/>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单击此处添加文字内容</a:t>
              </a:r>
            </a:p>
          </p:txBody>
        </p:sp>
        <p:sp>
          <p:nvSpPr>
            <p:cNvPr id="20" name="Rectangle 17"/>
            <p:cNvSpPr>
              <a:spLocks noChangeArrowheads="1"/>
            </p:cNvSpPr>
            <p:nvPr/>
          </p:nvSpPr>
          <p:spPr bwMode="auto">
            <a:xfrm>
              <a:off x="4563167" y="2375629"/>
              <a:ext cx="808076" cy="808076"/>
            </a:xfrm>
            <a:prstGeom prst="rect">
              <a:avLst/>
            </a:prstGeom>
            <a:noFill/>
            <a:ln w="9525" algn="ctr">
              <a:solidFill>
                <a:srgbClr val="808080"/>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822304" y="3158532"/>
            <a:ext cx="2720134" cy="2566889"/>
            <a:chOff x="5690836" y="2240516"/>
            <a:chExt cx="2121524" cy="2002003"/>
          </a:xfrm>
        </p:grpSpPr>
        <p:grpSp>
          <p:nvGrpSpPr>
            <p:cNvPr id="27" name="组合 26"/>
            <p:cNvGrpSpPr/>
            <p:nvPr/>
          </p:nvGrpSpPr>
          <p:grpSpPr>
            <a:xfrm>
              <a:off x="5690836" y="2240516"/>
              <a:ext cx="2121524" cy="2002003"/>
              <a:chOff x="5690836" y="2240516"/>
              <a:chExt cx="2121524" cy="2002003"/>
            </a:xfrm>
          </p:grpSpPr>
          <p:pic>
            <p:nvPicPr>
              <p:cNvPr id="32" name="Picture 5" descr="投影2"/>
              <p:cNvPicPr>
                <a:picLocks noChangeAspect="1" noChangeArrowheads="1"/>
              </p:cNvPicPr>
              <p:nvPr/>
            </p:nvPicPr>
            <p:blipFill>
              <a:blip r:embed="rId3" cstate="print">
                <a:extLst>
                  <a:ext uri="{28A0092B-C50C-407E-A947-70E740481C1C}">
                    <a14:useLocalDpi xmlns:a14="http://schemas.microsoft.com/office/drawing/2010/main" val="0"/>
                  </a:ext>
                </a:extLst>
              </a:blip>
              <a:srcRect l="2441" t="61200" r="8347" b="7201"/>
              <a:stretch>
                <a:fillRect/>
              </a:stretch>
            </p:blipFill>
            <p:spPr bwMode="auto">
              <a:xfrm>
                <a:off x="5690836" y="4160672"/>
                <a:ext cx="2121524"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6"/>
              <p:cNvSpPr>
                <a:spLocks noChangeArrowheads="1"/>
              </p:cNvSpPr>
              <p:nvPr/>
            </p:nvSpPr>
            <p:spPr bwMode="auto">
              <a:xfrm>
                <a:off x="5690836" y="2240516"/>
                <a:ext cx="2121524" cy="1908463"/>
              </a:xfrm>
              <a:prstGeom prst="roundRect">
                <a:avLst>
                  <a:gd name="adj" fmla="val 894"/>
                </a:avLst>
              </a:prstGeom>
              <a:gradFill rotWithShape="1">
                <a:gsLst>
                  <a:gs pos="0">
                    <a:srgbClr val="FFFFFF"/>
                  </a:gs>
                  <a:gs pos="100000">
                    <a:srgbClr val="FFFFFF">
                      <a:gamma/>
                      <a:shade val="84706"/>
                      <a:invGamma/>
                    </a:srgbClr>
                  </a:gs>
                </a:gsLst>
                <a:lin ang="5400000" scaled="1"/>
              </a:gradFill>
              <a:ln w="6350" algn="ctr">
                <a:solidFill>
                  <a:srgbClr val="808080"/>
                </a:solidFill>
                <a:round/>
              </a:ln>
              <a:effectLst/>
            </p:spPr>
            <p:txBody>
              <a:bodyPr wrap="none" anchor="ctr"/>
              <a:lstStyle/>
              <a:p>
                <a:pPr marL="92075"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pic>
          <p:nvPicPr>
            <p:cNvPr id="28" name="Picture 8" descr="图片3"/>
            <p:cNvPicPr>
              <a:picLocks noChangeAspect="1" noChangeArrowheads="1"/>
            </p:cNvPicPr>
            <p:nvPr/>
          </p:nvPicPr>
          <p:blipFill>
            <a:blip r:embed="rId6" cstate="print">
              <a:extLst>
                <a:ext uri="{28A0092B-C50C-407E-A947-70E740481C1C}">
                  <a14:useLocalDpi xmlns:a14="http://schemas.microsoft.com/office/drawing/2010/main" val="0"/>
                </a:ext>
              </a:extLst>
            </a:blip>
            <a:srcRect l="6876" r="15500" b="73854"/>
            <a:stretch>
              <a:fillRect/>
            </a:stretch>
          </p:blipFill>
          <p:spPr bwMode="auto">
            <a:xfrm>
              <a:off x="6844488" y="2410706"/>
              <a:ext cx="806777" cy="7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2"/>
            <p:cNvSpPr>
              <a:spLocks noChangeArrowheads="1"/>
            </p:cNvSpPr>
            <p:nvPr/>
          </p:nvSpPr>
          <p:spPr bwMode="auto">
            <a:xfrm>
              <a:off x="5751896" y="2696521"/>
              <a:ext cx="864163" cy="28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kern="0" dirty="0">
                  <a:solidFill>
                    <a:sysClr val="windowText" lastClr="000000"/>
                  </a:solidFill>
                  <a:latin typeface="微软雅黑" panose="020B0503020204020204" pitchFamily="34" charset="-122"/>
                  <a:ea typeface="微软雅黑" panose="020B0503020204020204" pitchFamily="34" charset="-122"/>
                </a:rPr>
                <a:t>添加文字</a:t>
              </a:r>
            </a:p>
          </p:txBody>
        </p:sp>
        <p:sp>
          <p:nvSpPr>
            <p:cNvPr id="30" name="Rectangle 13"/>
            <p:cNvSpPr>
              <a:spLocks noChangeArrowheads="1"/>
            </p:cNvSpPr>
            <p:nvPr/>
          </p:nvSpPr>
          <p:spPr bwMode="auto">
            <a:xfrm>
              <a:off x="5753195" y="3357792"/>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单击此处添加文字内容</a:t>
              </a:r>
            </a:p>
          </p:txBody>
        </p:sp>
        <p:sp>
          <p:nvSpPr>
            <p:cNvPr id="31" name="Rectangle 18"/>
            <p:cNvSpPr>
              <a:spLocks noChangeArrowheads="1"/>
            </p:cNvSpPr>
            <p:nvPr/>
          </p:nvSpPr>
          <p:spPr bwMode="auto">
            <a:xfrm>
              <a:off x="6849684" y="2375629"/>
              <a:ext cx="808076" cy="808076"/>
            </a:xfrm>
            <a:prstGeom prst="rect">
              <a:avLst/>
            </a:prstGeom>
            <a:noFill/>
            <a:ln w="9525" algn="ctr">
              <a:solidFill>
                <a:srgbClr val="808080"/>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34" name="Group 19"/>
          <p:cNvGrpSpPr/>
          <p:nvPr/>
        </p:nvGrpSpPr>
        <p:grpSpPr bwMode="auto">
          <a:xfrm>
            <a:off x="2728199" y="2660955"/>
            <a:ext cx="5794543" cy="497577"/>
            <a:chOff x="666" y="1599"/>
            <a:chExt cx="3398" cy="383"/>
          </a:xfrm>
        </p:grpSpPr>
        <p:cxnSp>
          <p:nvCxnSpPr>
            <p:cNvPr id="35" name="AutoShape 20"/>
            <p:cNvCxnSpPr>
              <a:cxnSpLocks noChangeShapeType="1"/>
            </p:cNvCxnSpPr>
            <p:nvPr/>
          </p:nvCxnSpPr>
          <p:spPr bwMode="auto">
            <a:xfrm rot="5400000">
              <a:off x="688" y="1577"/>
              <a:ext cx="383" cy="427"/>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cxnSp>
          <p:nvCxnSpPr>
            <p:cNvPr id="36" name="AutoShape 21"/>
            <p:cNvCxnSpPr>
              <a:cxnSpLocks noChangeShapeType="1"/>
              <a:endCxn id="22" idx="0"/>
            </p:cNvCxnSpPr>
            <p:nvPr/>
          </p:nvCxnSpPr>
          <p:spPr bwMode="auto">
            <a:xfrm>
              <a:off x="2009" y="1790"/>
              <a:ext cx="634" cy="192"/>
            </a:xfrm>
            <a:prstGeom prst="bentConnector2">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cxnSp>
          <p:nvCxnSpPr>
            <p:cNvPr id="37" name="AutoShape 22"/>
            <p:cNvCxnSpPr>
              <a:cxnSpLocks noChangeShapeType="1"/>
            </p:cNvCxnSpPr>
            <p:nvPr/>
          </p:nvCxnSpPr>
          <p:spPr bwMode="auto">
            <a:xfrm rot="16200000" flipH="1">
              <a:off x="2387" y="305"/>
              <a:ext cx="383" cy="2971"/>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grpSp>
      <p:sp>
        <p:nvSpPr>
          <p:cNvPr id="38" name="AutoShape 23"/>
          <p:cNvSpPr>
            <a:spLocks noChangeArrowheads="1"/>
          </p:cNvSpPr>
          <p:nvPr/>
        </p:nvSpPr>
        <p:spPr bwMode="auto">
          <a:xfrm>
            <a:off x="3476515" y="1801953"/>
            <a:ext cx="6553930" cy="758968"/>
          </a:xfrm>
          <a:prstGeom prst="roundRect">
            <a:avLst>
              <a:gd name="adj" fmla="val 10250"/>
            </a:avLst>
          </a:prstGeom>
          <a:solidFill>
            <a:schemeClr val="bg1"/>
          </a:solidFill>
          <a:ln w="9525" algn="ctr">
            <a:solidFill>
              <a:srgbClr val="808080"/>
            </a:solid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9" name="AutoShape 24"/>
          <p:cNvSpPr>
            <a:spLocks noChangeArrowheads="1"/>
          </p:cNvSpPr>
          <p:nvPr/>
        </p:nvSpPr>
        <p:spPr bwMode="auto">
          <a:xfrm>
            <a:off x="2121492" y="1702006"/>
            <a:ext cx="2116754" cy="917376"/>
          </a:xfrm>
          <a:prstGeom prst="roundRect">
            <a:avLst>
              <a:gd name="adj" fmla="val 12144"/>
            </a:avLst>
          </a:prstGeom>
          <a:solidFill>
            <a:schemeClr val="tx1">
              <a:lumMod val="75000"/>
            </a:schemeClr>
          </a:solidFill>
          <a:ln>
            <a:noFill/>
          </a:ln>
        </p:spPr>
        <p:txBody>
          <a:bodyPr wrap="none" anchor="ctr"/>
          <a:lstStyle/>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单击此处</a:t>
            </a:r>
          </a:p>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添加文字</a:t>
            </a:r>
            <a:endParaRPr lang="zh-CN" altLang="zh-CN" sz="2000" kern="0" dirty="0">
              <a:solidFill>
                <a:srgbClr val="FFFFFF"/>
              </a:solidFill>
              <a:latin typeface="微软雅黑" panose="020B0503020204020204" pitchFamily="34" charset="-122"/>
              <a:ea typeface="微软雅黑" panose="020B0503020204020204" pitchFamily="34" charset="-122"/>
            </a:endParaRPr>
          </a:p>
        </p:txBody>
      </p:sp>
      <p:sp>
        <p:nvSpPr>
          <p:cNvPr id="40" name="Rectangle 26"/>
          <p:cNvSpPr>
            <a:spLocks noChangeArrowheads="1"/>
          </p:cNvSpPr>
          <p:nvPr/>
        </p:nvSpPr>
        <p:spPr bwMode="auto">
          <a:xfrm>
            <a:off x="4621517" y="1937731"/>
            <a:ext cx="4545029" cy="48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zh-CN" altLang="en-US" kern="0" dirty="0">
                <a:solidFill>
                  <a:srgbClr val="F8F8F8"/>
                </a:solidFill>
                <a:latin typeface="微软雅黑" panose="020B0503020204020204" pitchFamily="34" charset="-122"/>
                <a:ea typeface="微软雅黑" panose="020B0503020204020204" pitchFamily="34" charset="-122"/>
              </a:rPr>
              <a:t>单击此处添加段落文字内容</a:t>
            </a:r>
          </a:p>
        </p:txBody>
      </p:sp>
      <p:sp>
        <p:nvSpPr>
          <p:cNvPr id="41" name="TextBox 40"/>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42" name="直接连接符 41"/>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组合 42"/>
          <p:cNvGrpSpPr/>
          <p:nvPr/>
        </p:nvGrpSpPr>
        <p:grpSpPr>
          <a:xfrm>
            <a:off x="153943" y="233850"/>
            <a:ext cx="1074018" cy="536250"/>
            <a:chOff x="4662492" y="2938459"/>
            <a:chExt cx="1119183" cy="558799"/>
          </a:xfrm>
        </p:grpSpPr>
        <p:sp>
          <p:nvSpPr>
            <p:cNvPr id="44"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300"/>
                                        <p:tgtEl>
                                          <p:spTgt spid="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300"/>
                                        <p:tgtEl>
                                          <p:spTgt spid="4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1"/>
                                        </p:tgtEl>
                                        <p:attrNameLst>
                                          <p:attrName>style.visibility</p:attrName>
                                        </p:attrNameLst>
                                      </p:cBhvr>
                                      <p:to>
                                        <p:strVal val="visible"/>
                                      </p:to>
                                    </p:set>
                                    <p:anim calcmode="lin" valueType="num">
                                      <p:cBhvr>
                                        <p:cTn id="15" dur="3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41"/>
                                        </p:tgtEl>
                                        <p:attrNameLst>
                                          <p:attrName>ppt_y</p:attrName>
                                        </p:attrNameLst>
                                      </p:cBhvr>
                                      <p:tavLst>
                                        <p:tav tm="0">
                                          <p:val>
                                            <p:strVal val="#ppt_y"/>
                                          </p:val>
                                        </p:tav>
                                        <p:tav tm="100000">
                                          <p:val>
                                            <p:strVal val="#ppt_y"/>
                                          </p:val>
                                        </p:tav>
                                      </p:tavLst>
                                    </p:anim>
                                    <p:anim calcmode="lin" valueType="num">
                                      <p:cBhvr>
                                        <p:cTn id="17" dur="3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41"/>
                                        </p:tgtEl>
                                      </p:cBhvr>
                                    </p:animEffect>
                                  </p:childTnLst>
                                </p:cTn>
                              </p:par>
                            </p:childTnLst>
                          </p:cTn>
                        </p:par>
                        <p:par>
                          <p:cTn id="20" fill="hold">
                            <p:stCondLst>
                              <p:cond delay="108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1580"/>
                            </p:stCondLst>
                            <p:childTnLst>
                              <p:par>
                                <p:cTn id="25" presetID="22" presetClass="entr" presetSubtype="8"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750"/>
                                        <p:tgtEl>
                                          <p:spTgt spid="38"/>
                                        </p:tgtEl>
                                      </p:cBhvr>
                                    </p:animEffect>
                                  </p:childTnLst>
                                </p:cTn>
                              </p:par>
                            </p:childTnLst>
                          </p:cTn>
                        </p:par>
                        <p:par>
                          <p:cTn id="28" fill="hold">
                            <p:stCondLst>
                              <p:cond delay="258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080"/>
                            </p:stCondLst>
                            <p:childTnLst>
                              <p:par>
                                <p:cTn id="33" presetID="22" presetClass="entr" presetSubtype="1"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750"/>
                                        <p:tgtEl>
                                          <p:spTgt spid="34"/>
                                        </p:tgtEl>
                                      </p:cBhvr>
                                    </p:animEffect>
                                  </p:childTnLst>
                                </p:cTn>
                              </p:par>
                            </p:childTnLst>
                          </p:cTn>
                        </p:par>
                        <p:par>
                          <p:cTn id="36" fill="hold">
                            <p:stCondLst>
                              <p:cond delay="408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750"/>
                                        <p:tgtEl>
                                          <p:spTgt spid="6"/>
                                        </p:tgtEl>
                                      </p:cBhvr>
                                    </p:animEffect>
                                    <p:anim calcmode="lin" valueType="num">
                                      <p:cBhvr>
                                        <p:cTn id="40" dur="750" fill="hold"/>
                                        <p:tgtEl>
                                          <p:spTgt spid="6"/>
                                        </p:tgtEl>
                                        <p:attrNameLst>
                                          <p:attrName>ppt_x</p:attrName>
                                        </p:attrNameLst>
                                      </p:cBhvr>
                                      <p:tavLst>
                                        <p:tav tm="0">
                                          <p:val>
                                            <p:strVal val="#ppt_x"/>
                                          </p:val>
                                        </p:tav>
                                        <p:tav tm="100000">
                                          <p:val>
                                            <p:strVal val="#ppt_x"/>
                                          </p:val>
                                        </p:tav>
                                      </p:tavLst>
                                    </p:anim>
                                    <p:anim calcmode="lin" valueType="num">
                                      <p:cBhvr>
                                        <p:cTn id="41" dur="750" fill="hold"/>
                                        <p:tgtEl>
                                          <p:spTgt spid="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5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750"/>
                                        <p:tgtEl>
                                          <p:spTgt spid="14"/>
                                        </p:tgtEl>
                                      </p:cBhvr>
                                    </p:animEffect>
                                    <p:anim calcmode="lin" valueType="num">
                                      <p:cBhvr>
                                        <p:cTn id="45" dur="750" fill="hold"/>
                                        <p:tgtEl>
                                          <p:spTgt spid="14"/>
                                        </p:tgtEl>
                                        <p:attrNameLst>
                                          <p:attrName>ppt_x</p:attrName>
                                        </p:attrNameLst>
                                      </p:cBhvr>
                                      <p:tavLst>
                                        <p:tav tm="0">
                                          <p:val>
                                            <p:strVal val="#ppt_x"/>
                                          </p:val>
                                        </p:tav>
                                        <p:tav tm="100000">
                                          <p:val>
                                            <p:strVal val="#ppt_x"/>
                                          </p:val>
                                        </p:tav>
                                      </p:tavLst>
                                    </p:anim>
                                    <p:anim calcmode="lin" valueType="num">
                                      <p:cBhvr>
                                        <p:cTn id="46" dur="75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750"/>
                                        <p:tgtEl>
                                          <p:spTgt spid="23"/>
                                        </p:tgtEl>
                                      </p:cBhvr>
                                    </p:animEffect>
                                    <p:anim calcmode="lin" valueType="num">
                                      <p:cBhvr>
                                        <p:cTn id="50" dur="750" fill="hold"/>
                                        <p:tgtEl>
                                          <p:spTgt spid="23"/>
                                        </p:tgtEl>
                                        <p:attrNameLst>
                                          <p:attrName>ppt_x</p:attrName>
                                        </p:attrNameLst>
                                      </p:cBhvr>
                                      <p:tavLst>
                                        <p:tav tm="0">
                                          <p:val>
                                            <p:strVal val="#ppt_x"/>
                                          </p:val>
                                        </p:tav>
                                        <p:tav tm="100000">
                                          <p:val>
                                            <p:strVal val="#ppt_x"/>
                                          </p:val>
                                        </p:tav>
                                      </p:tavLst>
                                    </p:anim>
                                    <p:anim calcmode="lin" valueType="num">
                                      <p:cBhvr>
                                        <p:cTn id="51"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3767440" y="3486846"/>
            <a:ext cx="1517650" cy="1323975"/>
          </a:xfrm>
          <a:prstGeom prst="hexagon">
            <a:avLst>
              <a:gd name="adj" fmla="val 28652"/>
              <a:gd name="vf" fmla="val 115470"/>
            </a:avLst>
          </a:prstGeom>
          <a:solidFill>
            <a:schemeClr val="accent2">
              <a:alpha val="59999"/>
            </a:schemeClr>
          </a:solidFill>
          <a:ln>
            <a:noFill/>
          </a:ln>
        </p:spPr>
        <p:txBody>
          <a:bodyPr anchor="ctr"/>
          <a:lstStyle/>
          <a:p>
            <a:pPr marL="0" lvl="2" algn="ctr" fontAlgn="ctr">
              <a:buClr>
                <a:srgbClr val="FF0000"/>
              </a:buClr>
              <a:buSzPct val="70000"/>
              <a:buFont typeface="Wingdings" panose="05000000000000000000" pitchFamily="2" charset="2"/>
              <a:buChar char="u"/>
              <a:tabLst>
                <a:tab pos="136525" algn="l"/>
              </a:tabLst>
            </a:pPr>
            <a:r>
              <a:rPr 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a:p>
        </p:txBody>
      </p:sp>
      <p:sp>
        <p:nvSpPr>
          <p:cNvPr id="7" name="AutoShape 8"/>
          <p:cNvSpPr>
            <a:spLocks noChangeArrowheads="1"/>
          </p:cNvSpPr>
          <p:nvPr/>
        </p:nvSpPr>
        <p:spPr bwMode="auto">
          <a:xfrm>
            <a:off x="6332840" y="3035996"/>
            <a:ext cx="2600325" cy="2216150"/>
          </a:xfrm>
          <a:prstGeom prst="hexagon">
            <a:avLst>
              <a:gd name="adj" fmla="val 29334"/>
              <a:gd name="vf" fmla="val 115470"/>
            </a:avLst>
          </a:prstGeom>
          <a:solidFill>
            <a:schemeClr val="accent2"/>
          </a:solidFill>
          <a:ln>
            <a:noFill/>
          </a:ln>
        </p:spPr>
        <p:txBody>
          <a:bodyPr anchor="ctr"/>
          <a:lstStyle/>
          <a:p>
            <a:pPr fontAlgn="ctr">
              <a:lnSpc>
                <a:spcPct val="118000"/>
              </a:lnSpc>
              <a:buClr>
                <a:srgbClr val="FF0000"/>
              </a:buClr>
              <a:buSzPct val="70000"/>
              <a:tabLst>
                <a:tab pos="723900" algn="l"/>
                <a:tab pos="1447800" algn="l"/>
                <a:tab pos="2171700" algn="l"/>
                <a:tab pos="2895600" algn="l"/>
                <a:tab pos="3619500" algn="l"/>
                <a:tab pos="4343400" algn="l"/>
                <a:tab pos="5067300" algn="l"/>
                <a:tab pos="5791200" algn="l"/>
                <a:tab pos="6515100" algn="l"/>
                <a:tab pos="7239000" algn="l"/>
              </a:tabLs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 name="AutoShape 9"/>
          <p:cNvCxnSpPr>
            <a:cxnSpLocks noChangeShapeType="1"/>
            <a:stCxn id="6" idx="1"/>
            <a:endCxn id="7" idx="2"/>
          </p:cNvCxnSpPr>
          <p:nvPr/>
        </p:nvCxnSpPr>
        <p:spPr bwMode="auto">
          <a:xfrm>
            <a:off x="4515152" y="4137721"/>
            <a:ext cx="1819275" cy="6350"/>
          </a:xfrm>
          <a:prstGeom prst="straightConnector1">
            <a:avLst/>
          </a:prstGeom>
          <a:noFill/>
          <a:ln w="38100" cmpd="sng">
            <a:solidFill>
              <a:srgbClr val="2B2E30"/>
            </a:solidFill>
            <a:bevel/>
            <a:tailEnd type="triangle" w="med" len="med"/>
          </a:ln>
          <a:extLst>
            <a:ext uri="{909E8E84-426E-40DD-AFC4-6F175D3DCCD1}">
              <a14:hiddenFill xmlns:a14="http://schemas.microsoft.com/office/drawing/2010/main">
                <a:noFill/>
              </a14:hiddenFill>
            </a:ext>
          </a:extLst>
        </p:spPr>
      </p:cxnSp>
      <p:sp>
        <p:nvSpPr>
          <p:cNvPr id="9" name="TextBox 147"/>
          <p:cNvSpPr>
            <a:spLocks noChangeArrowheads="1"/>
          </p:cNvSpPr>
          <p:nvPr/>
        </p:nvSpPr>
        <p:spPr bwMode="auto">
          <a:xfrm>
            <a:off x="6464602" y="3898772"/>
            <a:ext cx="2268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20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000" b="1" dirty="0">
              <a:solidFill>
                <a:srgbClr val="F8F8F8"/>
              </a:solidFill>
            </a:endParaRPr>
          </a:p>
        </p:txBody>
      </p:sp>
      <p:sp>
        <p:nvSpPr>
          <p:cNvPr id="10" name="AutoShape 1"/>
          <p:cNvSpPr>
            <a:spLocks noChangeArrowheads="1"/>
          </p:cNvSpPr>
          <p:nvPr/>
        </p:nvSpPr>
        <p:spPr bwMode="auto">
          <a:xfrm>
            <a:off x="2545065" y="1399283"/>
            <a:ext cx="1517650" cy="1323975"/>
          </a:xfrm>
          <a:prstGeom prst="hexagon">
            <a:avLst>
              <a:gd name="adj" fmla="val 28652"/>
              <a:gd name="vf" fmla="val 115470"/>
            </a:avLst>
          </a:prstGeom>
          <a:noFill/>
          <a:ln w="25400" cap="flat" cmpd="sng">
            <a:solidFill>
              <a:srgbClr val="2B2E30"/>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147"/>
          <p:cNvSpPr>
            <a:spLocks noChangeArrowheads="1"/>
          </p:cNvSpPr>
          <p:nvPr/>
        </p:nvSpPr>
        <p:spPr bwMode="auto">
          <a:xfrm>
            <a:off x="2749852" y="1899346"/>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rgbClr val="2B2E30"/>
              </a:solidFill>
            </a:endParaRPr>
          </a:p>
        </p:txBody>
      </p:sp>
      <p:sp>
        <p:nvSpPr>
          <p:cNvPr id="12" name="AutoShape 4"/>
          <p:cNvSpPr>
            <a:spLocks noChangeArrowheads="1"/>
          </p:cNvSpPr>
          <p:nvPr/>
        </p:nvSpPr>
        <p:spPr bwMode="auto">
          <a:xfrm>
            <a:off x="3769027" y="2083496"/>
            <a:ext cx="1517650" cy="1323975"/>
          </a:xfrm>
          <a:prstGeom prst="hexagon">
            <a:avLst>
              <a:gd name="adj" fmla="val 28652"/>
              <a:gd name="vf" fmla="val 115470"/>
            </a:avLst>
          </a:prstGeom>
          <a:noFill/>
          <a:ln w="25400" cap="flat" cmpd="sng">
            <a:solidFill>
              <a:srgbClr val="2B2E30"/>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47"/>
          <p:cNvSpPr>
            <a:spLocks noChangeArrowheads="1"/>
          </p:cNvSpPr>
          <p:nvPr/>
        </p:nvSpPr>
        <p:spPr bwMode="auto">
          <a:xfrm>
            <a:off x="3964290" y="2542283"/>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rgbClr val="2B2E30"/>
              </a:solidFill>
            </a:endParaRPr>
          </a:p>
        </p:txBody>
      </p:sp>
      <p:sp>
        <p:nvSpPr>
          <p:cNvPr id="14" name="AutoShape 2"/>
          <p:cNvSpPr>
            <a:spLocks noChangeArrowheads="1"/>
          </p:cNvSpPr>
          <p:nvPr/>
        </p:nvSpPr>
        <p:spPr bwMode="auto">
          <a:xfrm>
            <a:off x="1321102" y="2083496"/>
            <a:ext cx="1517650" cy="1323975"/>
          </a:xfrm>
          <a:prstGeom prst="hexagon">
            <a:avLst>
              <a:gd name="adj" fmla="val 28652"/>
              <a:gd name="vf" fmla="val 115470"/>
            </a:avLst>
          </a:prstGeom>
          <a:noFill/>
          <a:ln w="25400" cap="flat" cmpd="sng">
            <a:solidFill>
              <a:srgbClr val="2B2E30"/>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147"/>
          <p:cNvSpPr>
            <a:spLocks noChangeArrowheads="1"/>
          </p:cNvSpPr>
          <p:nvPr/>
        </p:nvSpPr>
        <p:spPr bwMode="auto">
          <a:xfrm>
            <a:off x="1535415" y="2542283"/>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rgbClr val="2B2E30"/>
              </a:solidFill>
            </a:endParaRPr>
          </a:p>
        </p:txBody>
      </p:sp>
      <p:sp>
        <p:nvSpPr>
          <p:cNvPr id="16" name="AutoShape 3"/>
          <p:cNvSpPr>
            <a:spLocks noChangeArrowheads="1"/>
          </p:cNvSpPr>
          <p:nvPr/>
        </p:nvSpPr>
        <p:spPr bwMode="auto">
          <a:xfrm>
            <a:off x="1321102" y="3486846"/>
            <a:ext cx="1517650" cy="1323975"/>
          </a:xfrm>
          <a:prstGeom prst="hexagon">
            <a:avLst>
              <a:gd name="adj" fmla="val 28652"/>
              <a:gd name="vf" fmla="val 115470"/>
            </a:avLst>
          </a:prstGeom>
          <a:noFill/>
          <a:ln w="25400" cap="flat" cmpd="sng">
            <a:solidFill>
              <a:srgbClr val="2B2E30"/>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47"/>
          <p:cNvSpPr>
            <a:spLocks noChangeArrowheads="1"/>
          </p:cNvSpPr>
          <p:nvPr/>
        </p:nvSpPr>
        <p:spPr bwMode="auto">
          <a:xfrm>
            <a:off x="1535415" y="3971033"/>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rgbClr val="2B2E3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rgbClr val="2B2E30"/>
              </a:solidFill>
            </a:endParaRPr>
          </a:p>
        </p:txBody>
      </p:sp>
      <p:sp>
        <p:nvSpPr>
          <p:cNvPr id="18" name="AutoShape 6"/>
          <p:cNvSpPr>
            <a:spLocks noChangeArrowheads="1"/>
          </p:cNvSpPr>
          <p:nvPr/>
        </p:nvSpPr>
        <p:spPr bwMode="auto">
          <a:xfrm>
            <a:off x="2545065" y="4207571"/>
            <a:ext cx="1517650" cy="1323975"/>
          </a:xfrm>
          <a:prstGeom prst="hexagon">
            <a:avLst>
              <a:gd name="adj" fmla="val 28652"/>
              <a:gd name="vf" fmla="val 115470"/>
            </a:avLst>
          </a:prstGeom>
          <a:noFill/>
          <a:ln w="25400" cap="flat" cmpd="sng">
            <a:solidFill>
              <a:srgbClr val="2B2E30"/>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47"/>
          <p:cNvSpPr>
            <a:spLocks noChangeArrowheads="1"/>
          </p:cNvSpPr>
          <p:nvPr/>
        </p:nvSpPr>
        <p:spPr bwMode="auto">
          <a:xfrm>
            <a:off x="2749852" y="4685408"/>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rgbClr val="2B2E3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solidFill>
                <a:srgbClr val="2B2E30"/>
              </a:solidFill>
            </a:endParaRPr>
          </a:p>
        </p:txBody>
      </p:sp>
      <p:sp>
        <p:nvSpPr>
          <p:cNvPr id="21" name="AutoShape 5"/>
          <p:cNvSpPr>
            <a:spLocks noChangeArrowheads="1"/>
          </p:cNvSpPr>
          <p:nvPr/>
        </p:nvSpPr>
        <p:spPr bwMode="auto">
          <a:xfrm>
            <a:off x="2545065" y="2802633"/>
            <a:ext cx="1517650" cy="1323975"/>
          </a:xfrm>
          <a:prstGeom prst="hexagon">
            <a:avLst>
              <a:gd name="adj" fmla="val 28652"/>
              <a:gd name="vf" fmla="val 115470"/>
            </a:avLst>
          </a:prstGeom>
          <a:solidFill>
            <a:schemeClr val="accent3"/>
          </a:solidFill>
          <a:ln>
            <a:noFill/>
          </a:ln>
        </p:spPr>
        <p:txBody>
          <a:bodyPr anchor="ctr"/>
          <a:lstStyle/>
          <a:p>
            <a:pPr algn="ctr" fontAlgn="ctr">
              <a:buClr>
                <a:srgbClr val="FF0000"/>
              </a:buClr>
              <a:buSzPct val="70000"/>
              <a:tabLst>
                <a:tab pos="723900" algn="l"/>
                <a:tab pos="1447800" algn="l"/>
              </a:tabLst>
            </a:pPr>
            <a:endParaRPr lang="zh-CN"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147"/>
          <p:cNvSpPr>
            <a:spLocks noChangeArrowheads="1"/>
          </p:cNvSpPr>
          <p:nvPr/>
        </p:nvSpPr>
        <p:spPr bwMode="auto">
          <a:xfrm>
            <a:off x="2767315" y="3136693"/>
            <a:ext cx="1054100" cy="646331"/>
          </a:xfrm>
          <a:prstGeom prst="rect">
            <a:avLst/>
          </a:prstGeom>
          <a:noFill/>
          <a:ln>
            <a:noFill/>
          </a:ln>
        </p:spPr>
        <p:txBody>
          <a:bodyPr anchor="ctr">
            <a:spAutoFit/>
          </a:bodyPr>
          <a:lstStyle/>
          <a:p>
            <a:pPr algn="ctr" fontAlgn="ctr">
              <a:buClr>
                <a:srgbClr val="FF0000"/>
              </a:buClr>
              <a:buSzPct val="70000"/>
            </a:pPr>
            <a:r>
              <a:rPr lang="zh-CN" altLang="en-US"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rgbClr val="F8F8F8"/>
              </a:solidFill>
            </a:endParaRPr>
          </a:p>
        </p:txBody>
      </p:sp>
      <p:sp>
        <p:nvSpPr>
          <p:cNvPr id="23" name="TextBox 22"/>
          <p:cNvSpPr txBox="1"/>
          <p:nvPr/>
        </p:nvSpPr>
        <p:spPr>
          <a:xfrm>
            <a:off x="6332840" y="1357442"/>
            <a:ext cx="3168352" cy="1338828"/>
          </a:xfrm>
          <a:prstGeom prst="rect">
            <a:avLst/>
          </a:prstGeom>
          <a:noFill/>
        </p:spPr>
        <p:txBody>
          <a:bodyPr wrap="square" rtlCol="0">
            <a:spAutoFit/>
          </a:bodyPr>
          <a:lstStyle/>
          <a:p>
            <a:pPr>
              <a:lnSpc>
                <a:spcPct val="150000"/>
              </a:lnSpc>
            </a:pPr>
            <a:r>
              <a:rPr lang="zh-CN" altLang="en-US" dirty="0">
                <a:solidFill>
                  <a:schemeClr val="tx2"/>
                </a:solidFill>
                <a:latin typeface="+mn-ea"/>
                <a:ea typeface="+mn-ea"/>
              </a:rPr>
              <a:t>这里输入您的文字这里输入您的文字这里输入您的文字这里输入您的文字这里输入您</a:t>
            </a:r>
          </a:p>
        </p:txBody>
      </p:sp>
      <p:sp>
        <p:nvSpPr>
          <p:cNvPr id="24" name="TextBox 23"/>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25" name="直接连接符 24"/>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组合 25"/>
          <p:cNvGrpSpPr/>
          <p:nvPr/>
        </p:nvGrpSpPr>
        <p:grpSpPr>
          <a:xfrm>
            <a:off x="153943" y="233850"/>
            <a:ext cx="1074018" cy="536250"/>
            <a:chOff x="4662492" y="2938459"/>
            <a:chExt cx="1119183" cy="558799"/>
          </a:xfrm>
        </p:grpSpPr>
        <p:sp>
          <p:nvSpPr>
            <p:cNvPr id="27"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300"/>
                                        <p:tgtEl>
                                          <p:spTgt spid="2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 calcmode="lin" valueType="num">
                                      <p:cBhvr>
                                        <p:cTn id="15"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24"/>
                                        </p:tgtEl>
                                        <p:attrNameLst>
                                          <p:attrName>ppt_y</p:attrName>
                                        </p:attrNameLst>
                                      </p:cBhvr>
                                      <p:tavLst>
                                        <p:tav tm="0">
                                          <p:val>
                                            <p:strVal val="#ppt_y"/>
                                          </p:val>
                                        </p:tav>
                                        <p:tav tm="100000">
                                          <p:val>
                                            <p:strVal val="#ppt_y"/>
                                          </p:val>
                                        </p:tav>
                                      </p:tavLst>
                                    </p:anim>
                                    <p:anim calcmode="lin" valueType="num">
                                      <p:cBhvr>
                                        <p:cTn id="17"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24"/>
                                        </p:tgtEl>
                                      </p:cBhvr>
                                    </p:animEffect>
                                  </p:childTnLst>
                                </p:cTn>
                              </p:par>
                            </p:childTnLst>
                          </p:cTn>
                        </p:par>
                        <p:par>
                          <p:cTn id="20" fill="hold">
                            <p:stCondLst>
                              <p:cond delay="108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158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49" presetClass="path" presetSubtype="0" accel="50000" decel="50000" fill="hold" grpId="1" nodeType="withEffect">
                                  <p:stCondLst>
                                    <p:cond delay="0"/>
                                  </p:stCondLst>
                                  <p:childTnLst>
                                    <p:animMotion origin="layout" path="M -0.27814 -0.39653 L 4.13685E-6 -2.22222E-6 " pathEditMode="relative" rAng="0" ptsTypes="AA">
                                      <p:cBhvr>
                                        <p:cTn id="40" dur="1000" fill="hold"/>
                                        <p:tgtEl>
                                          <p:spTgt spid="14"/>
                                        </p:tgtEl>
                                        <p:attrNameLst>
                                          <p:attrName>ppt_x</p:attrName>
                                          <p:attrName>ppt_y</p:attrName>
                                        </p:attrNameLst>
                                      </p:cBhvr>
                                      <p:rCtr x="13907" y="19815"/>
                                    </p:animMotion>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49" presetClass="path" presetSubtype="0" accel="50000" decel="50000" fill="hold" grpId="1" nodeType="withEffect">
                                  <p:stCondLst>
                                    <p:cond delay="0"/>
                                  </p:stCondLst>
                                  <p:childTnLst>
                                    <p:animMotion origin="layout" path="M 4.9304E-6 -0.49629 L 4.9304E-6 -3.7037E-6 " pathEditMode="relative" rAng="0" ptsTypes="AA">
                                      <p:cBhvr>
                                        <p:cTn id="44" dur="1000" fill="hold"/>
                                        <p:tgtEl>
                                          <p:spTgt spid="10"/>
                                        </p:tgtEl>
                                        <p:attrNameLst>
                                          <p:attrName>ppt_x</p:attrName>
                                          <p:attrName>ppt_y</p:attrName>
                                        </p:attrNameLst>
                                      </p:cBhvr>
                                      <p:rCtr x="0" y="24815"/>
                                    </p:animMotion>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56" presetClass="path" presetSubtype="0" accel="50000" decel="50000" fill="hold" grpId="1" nodeType="withEffect">
                                  <p:stCondLst>
                                    <p:cond delay="0"/>
                                  </p:stCondLst>
                                  <p:childTnLst>
                                    <p:animMotion origin="layout" path="M -4.27605E-6 -2.22222E-6 L 0.37687 -0.50139 " pathEditMode="relative" rAng="0" ptsTypes="AA">
                                      <p:cBhvr>
                                        <p:cTn id="48" dur="1000" spd="-100000" fill="hold"/>
                                        <p:tgtEl>
                                          <p:spTgt spid="12"/>
                                        </p:tgtEl>
                                        <p:attrNameLst>
                                          <p:attrName>ppt_x</p:attrName>
                                          <p:attrName>ppt_y</p:attrName>
                                        </p:attrNameLst>
                                      </p:cBhvr>
                                      <p:rCtr x="18837" y="-25069"/>
                                    </p:animMotion>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49" presetClass="path" presetSubtype="0" accel="50000" decel="50000" fill="hold" grpId="1" nodeType="withEffect">
                                  <p:stCondLst>
                                    <p:cond delay="0"/>
                                  </p:stCondLst>
                                  <p:childTnLst>
                                    <p:animMotion origin="layout" path="M -0.27814 0.25996 L 4.13685E-6 -1.85185E-6 " pathEditMode="relative" rAng="0" ptsTypes="AA">
                                      <p:cBhvr>
                                        <p:cTn id="52" dur="1000" fill="hold"/>
                                        <p:tgtEl>
                                          <p:spTgt spid="16"/>
                                        </p:tgtEl>
                                        <p:attrNameLst>
                                          <p:attrName>ppt_x</p:attrName>
                                          <p:attrName>ppt_y</p:attrName>
                                        </p:attrNameLst>
                                      </p:cBhvr>
                                      <p:rCtr x="13907" y="-13009"/>
                                    </p:animMotion>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49" presetClass="path" presetSubtype="0" accel="50000" decel="50000" fill="hold" grpId="1" nodeType="withEffect">
                                  <p:stCondLst>
                                    <p:cond delay="0"/>
                                  </p:stCondLst>
                                  <p:childTnLst>
                                    <p:animMotion origin="layout" path="M 4.9304E-6 0.32269 L 4.9304E-6 -4.44444E-6 " pathEditMode="relative" rAng="0" ptsTypes="AA">
                                      <p:cBhvr>
                                        <p:cTn id="56" dur="1000" fill="hold"/>
                                        <p:tgtEl>
                                          <p:spTgt spid="18"/>
                                        </p:tgtEl>
                                        <p:attrNameLst>
                                          <p:attrName>ppt_x</p:attrName>
                                          <p:attrName>ppt_y</p:attrName>
                                        </p:attrNameLst>
                                      </p:cBhvr>
                                      <p:rCtr x="0" y="-16134"/>
                                    </p:animMotion>
                                  </p:childTnLst>
                                </p:cTn>
                              </p:par>
                              <p:par>
                                <p:cTn id="57" presetID="1" presetClass="entr" presetSubtype="0" fill="hold" grpId="1"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49" presetClass="path" presetSubtype="0" accel="50000" decel="50000" fill="hold" grpId="0" nodeType="withEffect">
                                  <p:stCondLst>
                                    <p:cond delay="0"/>
                                  </p:stCondLst>
                                  <p:childTnLst>
                                    <p:animMotion origin="layout" path="M 0.35931 0.3963 L -4.18629E-6 -1.85185E-6 " pathEditMode="relative" rAng="0" ptsTypes="AA">
                                      <p:cBhvr>
                                        <p:cTn id="60" dur="1000" fill="hold"/>
                                        <p:tgtEl>
                                          <p:spTgt spid="6"/>
                                        </p:tgtEl>
                                        <p:attrNameLst>
                                          <p:attrName>ppt_x</p:attrName>
                                          <p:attrName>ppt_y</p:attrName>
                                        </p:attrNameLst>
                                      </p:cBhvr>
                                      <p:rCtr x="-17965" y="-19815"/>
                                    </p:animMotion>
                                  </p:childTnLst>
                                </p:cTn>
                              </p:par>
                            </p:childTnLst>
                          </p:cTn>
                        </p:par>
                        <p:par>
                          <p:cTn id="61" fill="hold">
                            <p:stCondLst>
                              <p:cond delay="2080"/>
                            </p:stCondLst>
                            <p:childTnLst>
                              <p:par>
                                <p:cTn id="62" presetID="31"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 calcmode="lin" valueType="num">
                                      <p:cBhvr>
                                        <p:cTn id="66" dur="500" fill="hold"/>
                                        <p:tgtEl>
                                          <p:spTgt spid="11"/>
                                        </p:tgtEl>
                                        <p:attrNameLst>
                                          <p:attrName>style.rotation</p:attrName>
                                        </p:attrNameLst>
                                      </p:cBhvr>
                                      <p:tavLst>
                                        <p:tav tm="0">
                                          <p:val>
                                            <p:fltVal val="90"/>
                                          </p:val>
                                        </p:tav>
                                        <p:tav tm="100000">
                                          <p:val>
                                            <p:fltVal val="0"/>
                                          </p:val>
                                        </p:tav>
                                      </p:tavLst>
                                    </p:anim>
                                    <p:animEffect transition="in" filter="fade">
                                      <p:cBhvr>
                                        <p:cTn id="67" dur="500"/>
                                        <p:tgtEl>
                                          <p:spTgt spid="11"/>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 calcmode="lin" valueType="num">
                                      <p:cBhvr>
                                        <p:cTn id="72" dur="500" fill="hold"/>
                                        <p:tgtEl>
                                          <p:spTgt spid="13"/>
                                        </p:tgtEl>
                                        <p:attrNameLst>
                                          <p:attrName>style.rotation</p:attrName>
                                        </p:attrNameLst>
                                      </p:cBhvr>
                                      <p:tavLst>
                                        <p:tav tm="0">
                                          <p:val>
                                            <p:fltVal val="90"/>
                                          </p:val>
                                        </p:tav>
                                        <p:tav tm="100000">
                                          <p:val>
                                            <p:fltVal val="0"/>
                                          </p:val>
                                        </p:tav>
                                      </p:tavLst>
                                    </p:anim>
                                    <p:animEffect transition="in" filter="fade">
                                      <p:cBhvr>
                                        <p:cTn id="73" dur="500"/>
                                        <p:tgtEl>
                                          <p:spTgt spid="13"/>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 calcmode="lin" valueType="num">
                                      <p:cBhvr>
                                        <p:cTn id="84" dur="500" fill="hold"/>
                                        <p:tgtEl>
                                          <p:spTgt spid="17"/>
                                        </p:tgtEl>
                                        <p:attrNameLst>
                                          <p:attrName>style.rotation</p:attrName>
                                        </p:attrNameLst>
                                      </p:cBhvr>
                                      <p:tavLst>
                                        <p:tav tm="0">
                                          <p:val>
                                            <p:fltVal val="90"/>
                                          </p:val>
                                        </p:tav>
                                        <p:tav tm="100000">
                                          <p:val>
                                            <p:fltVal val="0"/>
                                          </p:val>
                                        </p:tav>
                                      </p:tavLst>
                                    </p:anim>
                                    <p:animEffect transition="in" filter="fade">
                                      <p:cBhvr>
                                        <p:cTn id="85" dur="500"/>
                                        <p:tgtEl>
                                          <p:spTgt spid="17"/>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fltVal val="0"/>
                                          </p:val>
                                        </p:tav>
                                        <p:tav tm="100000">
                                          <p:val>
                                            <p:strVal val="#ppt_h"/>
                                          </p:val>
                                        </p:tav>
                                      </p:tavLst>
                                    </p:anim>
                                    <p:anim calcmode="lin" valueType="num">
                                      <p:cBhvr>
                                        <p:cTn id="90" dur="500" fill="hold"/>
                                        <p:tgtEl>
                                          <p:spTgt spid="20"/>
                                        </p:tgtEl>
                                        <p:attrNameLst>
                                          <p:attrName>style.rotation</p:attrName>
                                        </p:attrNameLst>
                                      </p:cBhvr>
                                      <p:tavLst>
                                        <p:tav tm="0">
                                          <p:val>
                                            <p:fltVal val="90"/>
                                          </p:val>
                                        </p:tav>
                                        <p:tav tm="100000">
                                          <p:val>
                                            <p:fltVal val="0"/>
                                          </p:val>
                                        </p:tav>
                                      </p:tavLst>
                                    </p:anim>
                                    <p:animEffect transition="in" filter="fade">
                                      <p:cBhvr>
                                        <p:cTn id="91" dur="500"/>
                                        <p:tgtEl>
                                          <p:spTgt spid="20"/>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 calcmode="lin" valueType="num">
                                      <p:cBhvr>
                                        <p:cTn id="94" dur="500" fill="hold"/>
                                        <p:tgtEl>
                                          <p:spTgt spid="9"/>
                                        </p:tgtEl>
                                        <p:attrNameLst>
                                          <p:attrName>ppt_w</p:attrName>
                                        </p:attrNameLst>
                                      </p:cBhvr>
                                      <p:tavLst>
                                        <p:tav tm="0">
                                          <p:val>
                                            <p:fltVal val="0"/>
                                          </p:val>
                                        </p:tav>
                                        <p:tav tm="100000">
                                          <p:val>
                                            <p:strVal val="#ppt_w"/>
                                          </p:val>
                                        </p:tav>
                                      </p:tavLst>
                                    </p:anim>
                                    <p:anim calcmode="lin" valueType="num">
                                      <p:cBhvr>
                                        <p:cTn id="95" dur="500" fill="hold"/>
                                        <p:tgtEl>
                                          <p:spTgt spid="9"/>
                                        </p:tgtEl>
                                        <p:attrNameLst>
                                          <p:attrName>ppt_h</p:attrName>
                                        </p:attrNameLst>
                                      </p:cBhvr>
                                      <p:tavLst>
                                        <p:tav tm="0">
                                          <p:val>
                                            <p:fltVal val="0"/>
                                          </p:val>
                                        </p:tav>
                                        <p:tav tm="100000">
                                          <p:val>
                                            <p:strVal val="#ppt_h"/>
                                          </p:val>
                                        </p:tav>
                                      </p:tavLst>
                                    </p:anim>
                                    <p:anim calcmode="lin" valueType="num">
                                      <p:cBhvr>
                                        <p:cTn id="96" dur="500" fill="hold"/>
                                        <p:tgtEl>
                                          <p:spTgt spid="9"/>
                                        </p:tgtEl>
                                        <p:attrNameLst>
                                          <p:attrName>style.rotation</p:attrName>
                                        </p:attrNameLst>
                                      </p:cBhvr>
                                      <p:tavLst>
                                        <p:tav tm="0">
                                          <p:val>
                                            <p:fltVal val="90"/>
                                          </p:val>
                                        </p:tav>
                                        <p:tav tm="100000">
                                          <p:val>
                                            <p:fltVal val="0"/>
                                          </p:val>
                                        </p:tav>
                                      </p:tavLst>
                                    </p:anim>
                                    <p:animEffect transition="in" filter="fade">
                                      <p:cBhvr>
                                        <p:cTn id="97" dur="500"/>
                                        <p:tgtEl>
                                          <p:spTgt spid="9"/>
                                        </p:tgtEl>
                                      </p:cBhvr>
                                    </p:animEffect>
                                  </p:childTnLst>
                                </p:cTn>
                              </p:par>
                            </p:childTnLst>
                          </p:cTn>
                        </p:par>
                        <p:par>
                          <p:cTn id="98" fill="hold">
                            <p:stCondLst>
                              <p:cond delay="2580"/>
                            </p:stCondLst>
                            <p:childTnLst>
                              <p:par>
                                <p:cTn id="99" presetID="26" presetClass="emph" presetSubtype="0" fill="hold" grpId="2" nodeType="afterEffect">
                                  <p:stCondLst>
                                    <p:cond delay="0"/>
                                  </p:stCondLst>
                                  <p:childTnLst>
                                    <p:animEffect transition="out" filter="fade">
                                      <p:cBhvr>
                                        <p:cTn id="100" dur="500" tmFilter="0, 0; .2, .5; .8, .5; 1, 0"/>
                                        <p:tgtEl>
                                          <p:spTgt spid="6"/>
                                        </p:tgtEl>
                                      </p:cBhvr>
                                    </p:animEffect>
                                    <p:animScale>
                                      <p:cBhvr>
                                        <p:cTn id="101" dur="250" autoRev="1" fill="hold"/>
                                        <p:tgtEl>
                                          <p:spTgt spid="6"/>
                                        </p:tgtEl>
                                      </p:cBhvr>
                                      <p:by x="105000" y="105000"/>
                                    </p:animScale>
                                  </p:childTnLst>
                                </p:cTn>
                              </p:par>
                            </p:childTnLst>
                          </p:cTn>
                        </p:par>
                        <p:par>
                          <p:cTn id="102" fill="hold">
                            <p:stCondLst>
                              <p:cond delay="3080"/>
                            </p:stCondLst>
                            <p:childTnLst>
                              <p:par>
                                <p:cTn id="103" presetID="22" presetClass="entr" presetSubtype="8" fill="hold" nodeType="after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wipe(left)">
                                      <p:cBhvr>
                                        <p:cTn id="105" dur="500"/>
                                        <p:tgtEl>
                                          <p:spTgt spid="8"/>
                                        </p:tgtEl>
                                      </p:cBhvr>
                                    </p:animEffect>
                                  </p:childTnLst>
                                </p:cTn>
                              </p:par>
                            </p:childTnLst>
                          </p:cTn>
                        </p:par>
                        <p:par>
                          <p:cTn id="106" fill="hold">
                            <p:stCondLst>
                              <p:cond delay="3580"/>
                            </p:stCondLst>
                            <p:childTnLst>
                              <p:par>
                                <p:cTn id="107" presetID="10" presetClass="entr" presetSubtype="0" fill="hold" grpId="0" nodeType="after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500"/>
                                        <p:tgtEl>
                                          <p:spTgt spid="7"/>
                                        </p:tgtEl>
                                      </p:cBhvr>
                                    </p:animEffect>
                                  </p:childTnLst>
                                </p:cTn>
                              </p:par>
                            </p:childTnLst>
                          </p:cTn>
                        </p:par>
                        <p:par>
                          <p:cTn id="110" fill="hold">
                            <p:stCondLst>
                              <p:cond delay="4080"/>
                            </p:stCondLst>
                            <p:childTnLst>
                              <p:par>
                                <p:cTn id="111" presetID="26" presetClass="emph" presetSubtype="0" fill="hold" grpId="1" nodeType="afterEffect">
                                  <p:stCondLst>
                                    <p:cond delay="0"/>
                                  </p:stCondLst>
                                  <p:childTnLst>
                                    <p:animEffect transition="out" filter="fade">
                                      <p:cBhvr>
                                        <p:cTn id="112" dur="500" tmFilter="0, 0; .2, .5; .8, .5; 1, 0"/>
                                        <p:tgtEl>
                                          <p:spTgt spid="7"/>
                                        </p:tgtEl>
                                      </p:cBhvr>
                                    </p:animEffect>
                                    <p:animScale>
                                      <p:cBhvr>
                                        <p:cTn id="113"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9" grpId="0"/>
      <p:bldP spid="10" grpId="0" animBg="1"/>
      <p:bldP spid="10" grpId="1" animBg="1"/>
      <p:bldP spid="11" grpId="0"/>
      <p:bldP spid="12" grpId="0" animBg="1"/>
      <p:bldP spid="12" grpId="1" animBg="1"/>
      <p:bldP spid="13" grpId="0"/>
      <p:bldP spid="14" grpId="0" animBg="1"/>
      <p:bldP spid="14" grpId="1" animBg="1"/>
      <p:bldP spid="15" grpId="0"/>
      <p:bldP spid="16" grpId="0" animBg="1"/>
      <p:bldP spid="16" grpId="1" animBg="1"/>
      <p:bldP spid="17" grpId="0"/>
      <p:bldP spid="18" grpId="0" animBg="1"/>
      <p:bldP spid="18" grpId="1" animBg="1"/>
      <p:bldP spid="20" grpId="0"/>
      <p:bldP spid="21" grpId="0" animBg="1"/>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038" y="1772817"/>
            <a:ext cx="5047331" cy="3309726"/>
          </a:xfrm>
          <a:prstGeom prst="rect">
            <a:avLst/>
          </a:prstGeom>
          <a:noFill/>
          <a:ln w="28575">
            <a:solidFill>
              <a:schemeClr val="bg1"/>
            </a:solidFill>
          </a:ln>
          <a:effectLst>
            <a:outerShdw blurRad="63500" algn="ctr" rotWithShape="0">
              <a:prstClr val="black">
                <a:alpha val="40000"/>
              </a:prstClr>
            </a:outerShdw>
          </a:effectLst>
        </p:spPr>
      </p:pic>
      <p:sp>
        <p:nvSpPr>
          <p:cNvPr id="7" name="TextBox 6"/>
          <p:cNvSpPr txBox="1"/>
          <p:nvPr/>
        </p:nvSpPr>
        <p:spPr>
          <a:xfrm>
            <a:off x="2347433" y="1772816"/>
            <a:ext cx="3168352" cy="1338828"/>
          </a:xfrm>
          <a:prstGeom prst="rect">
            <a:avLst/>
          </a:prstGeom>
          <a:noFill/>
        </p:spPr>
        <p:txBody>
          <a:bodyPr wrap="square" rtlCol="0">
            <a:spAutoFit/>
          </a:bodyPr>
          <a:lstStyle/>
          <a:p>
            <a:pPr>
              <a:lnSpc>
                <a:spcPct val="150000"/>
              </a:lnSpc>
            </a:pPr>
            <a:r>
              <a:rPr lang="zh-CN" altLang="en-US" dirty="0">
                <a:solidFill>
                  <a:schemeClr val="tx2"/>
                </a:solidFill>
                <a:latin typeface="+mn-ea"/>
                <a:ea typeface="+mn-ea"/>
              </a:rPr>
              <a:t>这里输入您的文字这里输入您的文字这里输入您的文字这里输入您的文字这里输入您</a:t>
            </a:r>
          </a:p>
        </p:txBody>
      </p:sp>
      <p:cxnSp>
        <p:nvCxnSpPr>
          <p:cNvPr id="8" name="直接连接符 7"/>
          <p:cNvCxnSpPr/>
          <p:nvPr/>
        </p:nvCxnSpPr>
        <p:spPr bwMode="auto">
          <a:xfrm>
            <a:off x="1267313" y="3307081"/>
            <a:ext cx="4248472" cy="0"/>
          </a:xfrm>
          <a:prstGeom prst="line">
            <a:avLst/>
          </a:prstGeom>
          <a:solidFill>
            <a:schemeClr val="accent1"/>
          </a:solidFill>
          <a:ln w="9525" cap="flat" cmpd="sng" algn="ctr">
            <a:solidFill>
              <a:schemeClr val="tx2"/>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2347432" y="3601616"/>
            <a:ext cx="3168352" cy="1338828"/>
          </a:xfrm>
          <a:prstGeom prst="rect">
            <a:avLst/>
          </a:prstGeom>
          <a:noFill/>
        </p:spPr>
        <p:txBody>
          <a:bodyPr wrap="square" rtlCol="0">
            <a:spAutoFit/>
          </a:bodyPr>
          <a:lstStyle/>
          <a:p>
            <a:pPr>
              <a:lnSpc>
                <a:spcPct val="150000"/>
              </a:lnSpc>
            </a:pPr>
            <a:r>
              <a:rPr lang="zh-CN" altLang="en-US" dirty="0">
                <a:solidFill>
                  <a:schemeClr val="tx2"/>
                </a:solidFill>
                <a:latin typeface="+mn-ea"/>
                <a:ea typeface="+mn-ea"/>
              </a:rPr>
              <a:t>这里输入您的文字这里输入您的文字这里输入您的文字这里输入您的文字这里输入您</a:t>
            </a:r>
          </a:p>
        </p:txBody>
      </p:sp>
      <p:grpSp>
        <p:nvGrpSpPr>
          <p:cNvPr id="10" name="组合 9"/>
          <p:cNvGrpSpPr/>
          <p:nvPr/>
        </p:nvGrpSpPr>
        <p:grpSpPr>
          <a:xfrm>
            <a:off x="1060603" y="1866166"/>
            <a:ext cx="1333073" cy="1152128"/>
            <a:chOff x="779103" y="1866166"/>
            <a:chExt cx="1333073" cy="1152128"/>
          </a:xfrm>
          <a:solidFill>
            <a:schemeClr val="bg1"/>
          </a:solidFill>
        </p:grpSpPr>
        <p:sp>
          <p:nvSpPr>
            <p:cNvPr id="11" name="等腰三角形 2"/>
            <p:cNvSpPr/>
            <p:nvPr/>
          </p:nvSpPr>
          <p:spPr bwMode="auto">
            <a:xfrm rot="2747878">
              <a:off x="869576" y="1775693"/>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2" name="TextBox 11"/>
            <p:cNvSpPr txBox="1"/>
            <p:nvPr/>
          </p:nvSpPr>
          <p:spPr>
            <a:xfrm>
              <a:off x="1057821" y="2242175"/>
              <a:ext cx="697627" cy="400110"/>
            </a:xfrm>
            <a:prstGeom prst="rect">
              <a:avLst/>
            </a:prstGeom>
            <a:grpFill/>
          </p:spPr>
          <p:txBody>
            <a:bodyPr wrap="none" rtlCol="0">
              <a:spAutoFit/>
            </a:bodyPr>
            <a:lstStyle/>
            <a:p>
              <a:r>
                <a:rPr lang="zh-CN" altLang="en-US" sz="2000" dirty="0">
                  <a:solidFill>
                    <a:srgbClr val="F8F8F8"/>
                  </a:solidFill>
                  <a:latin typeface="+mn-ea"/>
                  <a:ea typeface="+mn-ea"/>
                </a:rPr>
                <a:t>标题</a:t>
              </a:r>
            </a:p>
          </p:txBody>
        </p:sp>
      </p:grpSp>
      <p:grpSp>
        <p:nvGrpSpPr>
          <p:cNvPr id="13" name="组合 12"/>
          <p:cNvGrpSpPr/>
          <p:nvPr/>
        </p:nvGrpSpPr>
        <p:grpSpPr>
          <a:xfrm>
            <a:off x="1060602" y="3694966"/>
            <a:ext cx="1333073" cy="1152128"/>
            <a:chOff x="779102" y="3694966"/>
            <a:chExt cx="1333073" cy="1152128"/>
          </a:xfrm>
          <a:solidFill>
            <a:schemeClr val="tx1"/>
          </a:solidFill>
        </p:grpSpPr>
        <p:sp>
          <p:nvSpPr>
            <p:cNvPr id="14" name="等腰三角形 2"/>
            <p:cNvSpPr/>
            <p:nvPr/>
          </p:nvSpPr>
          <p:spPr bwMode="auto">
            <a:xfrm rot="3036074">
              <a:off x="869575" y="3604493"/>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TextBox 14"/>
            <p:cNvSpPr txBox="1"/>
            <p:nvPr/>
          </p:nvSpPr>
          <p:spPr>
            <a:xfrm>
              <a:off x="1057821" y="4123089"/>
              <a:ext cx="697627" cy="400110"/>
            </a:xfrm>
            <a:prstGeom prst="rect">
              <a:avLst/>
            </a:prstGeom>
            <a:grpFill/>
          </p:spPr>
          <p:txBody>
            <a:bodyPr wrap="none" rtlCol="0">
              <a:spAutoFit/>
            </a:bodyPr>
            <a:lstStyle/>
            <a:p>
              <a:r>
                <a:rPr lang="zh-CN" altLang="en-US" sz="2000" dirty="0">
                  <a:solidFill>
                    <a:srgbClr val="F8F8F8"/>
                  </a:solidFill>
                  <a:latin typeface="+mn-ea"/>
                  <a:ea typeface="+mn-ea"/>
                </a:rPr>
                <a:t>标题</a:t>
              </a:r>
            </a:p>
          </p:txBody>
        </p:sp>
      </p:grpSp>
      <p:sp>
        <p:nvSpPr>
          <p:cNvPr id="16" name="TextBox 15"/>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17" name="直接连接符 16"/>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组合 17"/>
          <p:cNvGrpSpPr/>
          <p:nvPr/>
        </p:nvGrpSpPr>
        <p:grpSpPr>
          <a:xfrm>
            <a:off x="153943" y="233850"/>
            <a:ext cx="1074018" cy="536250"/>
            <a:chOff x="4662492" y="2938459"/>
            <a:chExt cx="1119183" cy="558799"/>
          </a:xfrm>
        </p:grpSpPr>
        <p:sp>
          <p:nvSpPr>
            <p:cNvPr id="20"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3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300"/>
                                        <p:tgtEl>
                                          <p:spTgt spid="1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3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16"/>
                                        </p:tgtEl>
                                        <p:attrNameLst>
                                          <p:attrName>ppt_y</p:attrName>
                                        </p:attrNameLst>
                                      </p:cBhvr>
                                      <p:tavLst>
                                        <p:tav tm="0">
                                          <p:val>
                                            <p:strVal val="#ppt_y"/>
                                          </p:val>
                                        </p:tav>
                                        <p:tav tm="100000">
                                          <p:val>
                                            <p:strVal val="#ppt_y"/>
                                          </p:val>
                                        </p:tav>
                                      </p:tavLst>
                                    </p:anim>
                                    <p:anim calcmode="lin" valueType="num">
                                      <p:cBhvr>
                                        <p:cTn id="17" dur="3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16"/>
                                        </p:tgtEl>
                                      </p:cBhvr>
                                    </p:animEffect>
                                  </p:childTnLst>
                                </p:cTn>
                              </p:par>
                            </p:childTnLst>
                          </p:cTn>
                        </p:par>
                        <p:par>
                          <p:cTn id="20" fill="hold">
                            <p:stCondLst>
                              <p:cond delay="1080"/>
                            </p:stCondLst>
                            <p:childTnLst>
                              <p:par>
                                <p:cTn id="21" presetID="26"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290">
                                          <p:stCondLst>
                                            <p:cond delay="0"/>
                                          </p:stCondLst>
                                        </p:cTn>
                                        <p:tgtEl>
                                          <p:spTgt spid="10"/>
                                        </p:tgtEl>
                                      </p:cBhvr>
                                    </p:animEffect>
                                    <p:anim calcmode="lin" valueType="num">
                                      <p:cBhvr>
                                        <p:cTn id="2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29" dur="13">
                                          <p:stCondLst>
                                            <p:cond delay="325"/>
                                          </p:stCondLst>
                                        </p:cTn>
                                        <p:tgtEl>
                                          <p:spTgt spid="10"/>
                                        </p:tgtEl>
                                      </p:cBhvr>
                                      <p:to x="100000" y="60000"/>
                                    </p:animScale>
                                    <p:animScale>
                                      <p:cBhvr>
                                        <p:cTn id="30" dur="83" decel="50000">
                                          <p:stCondLst>
                                            <p:cond delay="338"/>
                                          </p:stCondLst>
                                        </p:cTn>
                                        <p:tgtEl>
                                          <p:spTgt spid="10"/>
                                        </p:tgtEl>
                                      </p:cBhvr>
                                      <p:to x="100000" y="100000"/>
                                    </p:animScale>
                                    <p:animScale>
                                      <p:cBhvr>
                                        <p:cTn id="31" dur="13">
                                          <p:stCondLst>
                                            <p:cond delay="656"/>
                                          </p:stCondLst>
                                        </p:cTn>
                                        <p:tgtEl>
                                          <p:spTgt spid="10"/>
                                        </p:tgtEl>
                                      </p:cBhvr>
                                      <p:to x="100000" y="80000"/>
                                    </p:animScale>
                                    <p:animScale>
                                      <p:cBhvr>
                                        <p:cTn id="32" dur="83" decel="50000">
                                          <p:stCondLst>
                                            <p:cond delay="669"/>
                                          </p:stCondLst>
                                        </p:cTn>
                                        <p:tgtEl>
                                          <p:spTgt spid="10"/>
                                        </p:tgtEl>
                                      </p:cBhvr>
                                      <p:to x="100000" y="100000"/>
                                    </p:animScale>
                                    <p:animScale>
                                      <p:cBhvr>
                                        <p:cTn id="33" dur="13">
                                          <p:stCondLst>
                                            <p:cond delay="821"/>
                                          </p:stCondLst>
                                        </p:cTn>
                                        <p:tgtEl>
                                          <p:spTgt spid="10"/>
                                        </p:tgtEl>
                                      </p:cBhvr>
                                      <p:to x="100000" y="90000"/>
                                    </p:animScale>
                                    <p:animScale>
                                      <p:cBhvr>
                                        <p:cTn id="34" dur="83" decel="50000">
                                          <p:stCondLst>
                                            <p:cond delay="834"/>
                                          </p:stCondLst>
                                        </p:cTn>
                                        <p:tgtEl>
                                          <p:spTgt spid="10"/>
                                        </p:tgtEl>
                                      </p:cBhvr>
                                      <p:to x="100000" y="100000"/>
                                    </p:animScale>
                                    <p:animScale>
                                      <p:cBhvr>
                                        <p:cTn id="35" dur="13">
                                          <p:stCondLst>
                                            <p:cond delay="904"/>
                                          </p:stCondLst>
                                        </p:cTn>
                                        <p:tgtEl>
                                          <p:spTgt spid="10"/>
                                        </p:tgtEl>
                                      </p:cBhvr>
                                      <p:to x="100000" y="95000"/>
                                    </p:animScale>
                                    <p:animScale>
                                      <p:cBhvr>
                                        <p:cTn id="36" dur="83" decel="50000">
                                          <p:stCondLst>
                                            <p:cond delay="917"/>
                                          </p:stCondLst>
                                        </p:cTn>
                                        <p:tgtEl>
                                          <p:spTgt spid="1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290">
                                          <p:stCondLst>
                                            <p:cond delay="0"/>
                                          </p:stCondLst>
                                        </p:cTn>
                                        <p:tgtEl>
                                          <p:spTgt spid="13"/>
                                        </p:tgtEl>
                                      </p:cBhvr>
                                    </p:animEffect>
                                    <p:anim calcmode="lin" valueType="num">
                                      <p:cBhvr>
                                        <p:cTn id="40"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45" dur="13">
                                          <p:stCondLst>
                                            <p:cond delay="325"/>
                                          </p:stCondLst>
                                        </p:cTn>
                                        <p:tgtEl>
                                          <p:spTgt spid="13"/>
                                        </p:tgtEl>
                                      </p:cBhvr>
                                      <p:to x="100000" y="60000"/>
                                    </p:animScale>
                                    <p:animScale>
                                      <p:cBhvr>
                                        <p:cTn id="46" dur="83" decel="50000">
                                          <p:stCondLst>
                                            <p:cond delay="338"/>
                                          </p:stCondLst>
                                        </p:cTn>
                                        <p:tgtEl>
                                          <p:spTgt spid="13"/>
                                        </p:tgtEl>
                                      </p:cBhvr>
                                      <p:to x="100000" y="100000"/>
                                    </p:animScale>
                                    <p:animScale>
                                      <p:cBhvr>
                                        <p:cTn id="47" dur="13">
                                          <p:stCondLst>
                                            <p:cond delay="656"/>
                                          </p:stCondLst>
                                        </p:cTn>
                                        <p:tgtEl>
                                          <p:spTgt spid="13"/>
                                        </p:tgtEl>
                                      </p:cBhvr>
                                      <p:to x="100000" y="80000"/>
                                    </p:animScale>
                                    <p:animScale>
                                      <p:cBhvr>
                                        <p:cTn id="48" dur="83" decel="50000">
                                          <p:stCondLst>
                                            <p:cond delay="669"/>
                                          </p:stCondLst>
                                        </p:cTn>
                                        <p:tgtEl>
                                          <p:spTgt spid="13"/>
                                        </p:tgtEl>
                                      </p:cBhvr>
                                      <p:to x="100000" y="100000"/>
                                    </p:animScale>
                                    <p:animScale>
                                      <p:cBhvr>
                                        <p:cTn id="49" dur="13">
                                          <p:stCondLst>
                                            <p:cond delay="821"/>
                                          </p:stCondLst>
                                        </p:cTn>
                                        <p:tgtEl>
                                          <p:spTgt spid="13"/>
                                        </p:tgtEl>
                                      </p:cBhvr>
                                      <p:to x="100000" y="90000"/>
                                    </p:animScale>
                                    <p:animScale>
                                      <p:cBhvr>
                                        <p:cTn id="50" dur="83" decel="50000">
                                          <p:stCondLst>
                                            <p:cond delay="834"/>
                                          </p:stCondLst>
                                        </p:cTn>
                                        <p:tgtEl>
                                          <p:spTgt spid="13"/>
                                        </p:tgtEl>
                                      </p:cBhvr>
                                      <p:to x="100000" y="100000"/>
                                    </p:animScale>
                                    <p:animScale>
                                      <p:cBhvr>
                                        <p:cTn id="51" dur="13">
                                          <p:stCondLst>
                                            <p:cond delay="904"/>
                                          </p:stCondLst>
                                        </p:cTn>
                                        <p:tgtEl>
                                          <p:spTgt spid="13"/>
                                        </p:tgtEl>
                                      </p:cBhvr>
                                      <p:to x="100000" y="95000"/>
                                    </p:animScale>
                                    <p:animScale>
                                      <p:cBhvr>
                                        <p:cTn id="52" dur="83" decel="50000">
                                          <p:stCondLst>
                                            <p:cond delay="917"/>
                                          </p:stCondLst>
                                        </p:cTn>
                                        <p:tgtEl>
                                          <p:spTgt spid="13"/>
                                        </p:tgtEl>
                                      </p:cBhvr>
                                      <p:to x="100000" y="100000"/>
                                    </p:animScale>
                                  </p:childTnLst>
                                </p:cTn>
                              </p:par>
                            </p:childTnLst>
                          </p:cTn>
                        </p:par>
                        <p:par>
                          <p:cTn id="53" fill="hold">
                            <p:stCondLst>
                              <p:cond delay="2080"/>
                            </p:stCondLst>
                            <p:childTnLst>
                              <p:par>
                                <p:cTn id="54" presetID="42"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anim calcmode="lin" valueType="num">
                                      <p:cBhvr>
                                        <p:cTn id="57" dur="500" fill="hold"/>
                                        <p:tgtEl>
                                          <p:spTgt spid="7"/>
                                        </p:tgtEl>
                                        <p:attrNameLst>
                                          <p:attrName>ppt_x</p:attrName>
                                        </p:attrNameLst>
                                      </p:cBhvr>
                                      <p:tavLst>
                                        <p:tav tm="0">
                                          <p:val>
                                            <p:strVal val="#ppt_x"/>
                                          </p:val>
                                        </p:tav>
                                        <p:tav tm="100000">
                                          <p:val>
                                            <p:strVal val="#ppt_x"/>
                                          </p:val>
                                        </p:tav>
                                      </p:tavLst>
                                    </p:anim>
                                    <p:anim calcmode="lin" valueType="num">
                                      <p:cBhvr>
                                        <p:cTn id="58" dur="500" fill="hold"/>
                                        <p:tgtEl>
                                          <p:spTgt spid="7"/>
                                        </p:tgtEl>
                                        <p:attrNameLst>
                                          <p:attrName>ppt_y</p:attrName>
                                        </p:attrNameLst>
                                      </p:cBhvr>
                                      <p:tavLst>
                                        <p:tav tm="0">
                                          <p:val>
                                            <p:strVal val="#ppt_y+.1"/>
                                          </p:val>
                                        </p:tav>
                                        <p:tav tm="100000">
                                          <p:val>
                                            <p:strVal val="#ppt_y"/>
                                          </p:val>
                                        </p:tav>
                                      </p:tavLst>
                                    </p:anim>
                                  </p:childTnLst>
                                </p:cTn>
                              </p:par>
                            </p:childTnLst>
                          </p:cTn>
                        </p:par>
                        <p:par>
                          <p:cTn id="59" fill="hold">
                            <p:stCondLst>
                              <p:cond delay="2580"/>
                            </p:stCondLst>
                            <p:childTnLst>
                              <p:par>
                                <p:cTn id="60" presetID="22" presetClass="entr" presetSubtype="8"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par>
                          <p:cTn id="63" fill="hold">
                            <p:stCondLst>
                              <p:cond delay="3080"/>
                            </p:stCondLst>
                            <p:childTnLst>
                              <p:par>
                                <p:cTn id="64" presetID="53" presetClass="entr" presetSubtype="16"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300" fill="hold"/>
                                        <p:tgtEl>
                                          <p:spTgt spid="6"/>
                                        </p:tgtEl>
                                        <p:attrNameLst>
                                          <p:attrName>ppt_w</p:attrName>
                                        </p:attrNameLst>
                                      </p:cBhvr>
                                      <p:tavLst>
                                        <p:tav tm="0">
                                          <p:val>
                                            <p:fltVal val="0"/>
                                          </p:val>
                                        </p:tav>
                                        <p:tav tm="100000">
                                          <p:val>
                                            <p:strVal val="#ppt_w"/>
                                          </p:val>
                                        </p:tav>
                                      </p:tavLst>
                                    </p:anim>
                                    <p:anim calcmode="lin" valueType="num">
                                      <p:cBhvr>
                                        <p:cTn id="67" dur="300" fill="hold"/>
                                        <p:tgtEl>
                                          <p:spTgt spid="6"/>
                                        </p:tgtEl>
                                        <p:attrNameLst>
                                          <p:attrName>ppt_h</p:attrName>
                                        </p:attrNameLst>
                                      </p:cBhvr>
                                      <p:tavLst>
                                        <p:tav tm="0">
                                          <p:val>
                                            <p:fltVal val="0"/>
                                          </p:val>
                                        </p:tav>
                                        <p:tav tm="100000">
                                          <p:val>
                                            <p:strVal val="#ppt_h"/>
                                          </p:val>
                                        </p:tav>
                                      </p:tavLst>
                                    </p:anim>
                                    <p:animEffect transition="in" filter="fade">
                                      <p:cBhvr>
                                        <p:cTn id="68" dur="300"/>
                                        <p:tgtEl>
                                          <p:spTgt spid="6"/>
                                        </p:tgtEl>
                                      </p:cBhvr>
                                    </p:animEffect>
                                  </p:childTnLst>
                                </p:cTn>
                              </p:par>
                            </p:childTnLst>
                          </p:cTn>
                        </p:par>
                        <p:par>
                          <p:cTn id="69" fill="hold">
                            <p:stCondLst>
                              <p:cond delay="3580"/>
                            </p:stCondLst>
                            <p:childTnLst>
                              <p:par>
                                <p:cTn id="70" presetID="42" presetClass="entr" presetSubtype="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anim calcmode="lin" valueType="num">
                                      <p:cBhvr>
                                        <p:cTn id="73" dur="500" fill="hold"/>
                                        <p:tgtEl>
                                          <p:spTgt spid="9"/>
                                        </p:tgtEl>
                                        <p:attrNameLst>
                                          <p:attrName>ppt_x</p:attrName>
                                        </p:attrNameLst>
                                      </p:cBhvr>
                                      <p:tavLst>
                                        <p:tav tm="0">
                                          <p:val>
                                            <p:strVal val="#ppt_x"/>
                                          </p:val>
                                        </p:tav>
                                        <p:tav tm="100000">
                                          <p:val>
                                            <p:strVal val="#ppt_x"/>
                                          </p:val>
                                        </p:tav>
                                      </p:tavLst>
                                    </p:anim>
                                    <p:anim calcmode="lin" valueType="num">
                                      <p:cBhvr>
                                        <p:cTn id="7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98166" y="1829992"/>
            <a:ext cx="1872208" cy="1872208"/>
            <a:chOff x="467544" y="1578560"/>
            <a:chExt cx="1872208" cy="1872208"/>
          </a:xfrm>
        </p:grpSpPr>
        <p:sp>
          <p:nvSpPr>
            <p:cNvPr id="7" name="弦形 6"/>
            <p:cNvSpPr/>
            <p:nvPr/>
          </p:nvSpPr>
          <p:spPr>
            <a:xfrm rot="19715174">
              <a:off x="537184" y="1644658"/>
              <a:ext cx="1732929" cy="1732929"/>
            </a:xfrm>
            <a:prstGeom prst="chord">
              <a:avLst>
                <a:gd name="adj1" fmla="val 2700000"/>
                <a:gd name="adj2" fmla="val 117611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67544" y="1578560"/>
              <a:ext cx="1872208" cy="1872208"/>
              <a:chOff x="467544" y="1578560"/>
              <a:chExt cx="1872208" cy="1872208"/>
            </a:xfrm>
          </p:grpSpPr>
          <p:sp>
            <p:nvSpPr>
              <p:cNvPr id="9" name="椭圆 8"/>
              <p:cNvSpPr/>
              <p:nvPr/>
            </p:nvSpPr>
            <p:spPr>
              <a:xfrm>
                <a:off x="467544" y="1578560"/>
                <a:ext cx="1872208" cy="187220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TextBox 9"/>
              <p:cNvSpPr txBox="1"/>
              <p:nvPr/>
            </p:nvSpPr>
            <p:spPr>
              <a:xfrm>
                <a:off x="951440" y="2194119"/>
                <a:ext cx="904415" cy="523220"/>
              </a:xfrm>
              <a:prstGeom prst="rect">
                <a:avLst/>
              </a:prstGeom>
              <a:noFill/>
            </p:spPr>
            <p:txBody>
              <a:bodyPr wrap="none" rtlCol="0">
                <a:spAutoFit/>
              </a:bodyPr>
              <a:lstStyle/>
              <a:p>
                <a:pPr algn="ctr"/>
                <a:r>
                  <a:rPr lang="en-US" altLang="zh-CN" sz="2800" dirty="0">
                    <a:solidFill>
                      <a:schemeClr val="tx2"/>
                    </a:solidFill>
                  </a:rPr>
                  <a:t>20%</a:t>
                </a:r>
                <a:endParaRPr lang="zh-CN" altLang="en-US" sz="2800" dirty="0">
                  <a:solidFill>
                    <a:schemeClr val="tx2"/>
                  </a:solidFill>
                </a:endParaRPr>
              </a:p>
            </p:txBody>
          </p:sp>
        </p:grpSp>
      </p:grpSp>
      <p:grpSp>
        <p:nvGrpSpPr>
          <p:cNvPr id="11" name="组合 10"/>
          <p:cNvGrpSpPr/>
          <p:nvPr/>
        </p:nvGrpSpPr>
        <p:grpSpPr>
          <a:xfrm>
            <a:off x="3634403" y="1829992"/>
            <a:ext cx="1872208" cy="1872208"/>
            <a:chOff x="2603781" y="1578560"/>
            <a:chExt cx="1872208" cy="1872208"/>
          </a:xfrm>
        </p:grpSpPr>
        <p:sp>
          <p:nvSpPr>
            <p:cNvPr id="12" name="弦形 11"/>
            <p:cNvSpPr/>
            <p:nvPr/>
          </p:nvSpPr>
          <p:spPr>
            <a:xfrm rot="18780312">
              <a:off x="2678221" y="1651667"/>
              <a:ext cx="1732929" cy="1732929"/>
            </a:xfrm>
            <a:prstGeom prst="chord">
              <a:avLst>
                <a:gd name="adj1" fmla="val 2700000"/>
                <a:gd name="adj2" fmla="val 136435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603781" y="1578560"/>
              <a:ext cx="1872208" cy="1872208"/>
              <a:chOff x="2603781" y="1578560"/>
              <a:chExt cx="1872208" cy="1872208"/>
            </a:xfrm>
          </p:grpSpPr>
          <p:sp>
            <p:nvSpPr>
              <p:cNvPr id="14" name="椭圆 13"/>
              <p:cNvSpPr/>
              <p:nvPr/>
            </p:nvSpPr>
            <p:spPr>
              <a:xfrm>
                <a:off x="2603781" y="1578560"/>
                <a:ext cx="1872208" cy="187220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TextBox 14"/>
              <p:cNvSpPr txBox="1"/>
              <p:nvPr/>
            </p:nvSpPr>
            <p:spPr>
              <a:xfrm>
                <a:off x="3092477" y="2194119"/>
                <a:ext cx="904415" cy="523220"/>
              </a:xfrm>
              <a:prstGeom prst="rect">
                <a:avLst/>
              </a:prstGeom>
              <a:noFill/>
            </p:spPr>
            <p:txBody>
              <a:bodyPr wrap="none" rtlCol="0">
                <a:spAutoFit/>
              </a:bodyPr>
              <a:lstStyle/>
              <a:p>
                <a:pPr algn="ctr"/>
                <a:r>
                  <a:rPr lang="en-US" altLang="zh-CN" sz="2800" dirty="0">
                    <a:solidFill>
                      <a:schemeClr val="tx2"/>
                    </a:solidFill>
                  </a:rPr>
                  <a:t>40%</a:t>
                </a:r>
                <a:endParaRPr lang="zh-CN" altLang="en-US" sz="2800" dirty="0">
                  <a:solidFill>
                    <a:schemeClr val="tx2"/>
                  </a:solidFill>
                </a:endParaRPr>
              </a:p>
            </p:txBody>
          </p:sp>
        </p:grpSp>
      </p:grpSp>
      <p:grpSp>
        <p:nvGrpSpPr>
          <p:cNvPr id="16" name="组合 15"/>
          <p:cNvGrpSpPr/>
          <p:nvPr/>
        </p:nvGrpSpPr>
        <p:grpSpPr>
          <a:xfrm>
            <a:off x="5770640" y="1829992"/>
            <a:ext cx="1872208" cy="1872208"/>
            <a:chOff x="4740018" y="1578560"/>
            <a:chExt cx="1872208" cy="1872208"/>
          </a:xfrm>
        </p:grpSpPr>
        <p:sp>
          <p:nvSpPr>
            <p:cNvPr id="17" name="椭圆 16"/>
            <p:cNvSpPr/>
            <p:nvPr/>
          </p:nvSpPr>
          <p:spPr>
            <a:xfrm>
              <a:off x="4740018" y="1578560"/>
              <a:ext cx="1872208" cy="18722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 name="弦形 17"/>
            <p:cNvSpPr/>
            <p:nvPr/>
          </p:nvSpPr>
          <p:spPr>
            <a:xfrm rot="18000000">
              <a:off x="4824171" y="1651666"/>
              <a:ext cx="1732929" cy="1732929"/>
            </a:xfrm>
            <a:prstGeom prst="chord">
              <a:avLst>
                <a:gd name="adj1" fmla="val 2700000"/>
                <a:gd name="adj2" fmla="val 152720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5242800" y="2194119"/>
              <a:ext cx="904415" cy="523220"/>
            </a:xfrm>
            <a:prstGeom prst="rect">
              <a:avLst/>
            </a:prstGeom>
            <a:noFill/>
          </p:spPr>
          <p:txBody>
            <a:bodyPr wrap="none" rtlCol="0">
              <a:spAutoFit/>
            </a:bodyPr>
            <a:lstStyle/>
            <a:p>
              <a:pPr algn="ctr"/>
              <a:r>
                <a:rPr lang="en-US" altLang="zh-CN" sz="2800" dirty="0">
                  <a:solidFill>
                    <a:srgbClr val="F8F8F8"/>
                  </a:solidFill>
                </a:rPr>
                <a:t>60%</a:t>
              </a:r>
              <a:endParaRPr lang="zh-CN" altLang="en-US" sz="2800" dirty="0">
                <a:solidFill>
                  <a:srgbClr val="F8F8F8"/>
                </a:solidFill>
              </a:endParaRPr>
            </a:p>
          </p:txBody>
        </p:sp>
      </p:grpSp>
      <p:grpSp>
        <p:nvGrpSpPr>
          <p:cNvPr id="21" name="组合 20"/>
          <p:cNvGrpSpPr/>
          <p:nvPr/>
        </p:nvGrpSpPr>
        <p:grpSpPr>
          <a:xfrm>
            <a:off x="7906878" y="1829992"/>
            <a:ext cx="1872208" cy="1872208"/>
            <a:chOff x="6876256" y="1578560"/>
            <a:chExt cx="1872208" cy="1872208"/>
          </a:xfrm>
        </p:grpSpPr>
        <p:sp>
          <p:nvSpPr>
            <p:cNvPr id="22" name="椭圆 21"/>
            <p:cNvSpPr/>
            <p:nvPr/>
          </p:nvSpPr>
          <p:spPr>
            <a:xfrm>
              <a:off x="6876256" y="1578560"/>
              <a:ext cx="1872208" cy="1872208"/>
            </a:xfrm>
            <a:prstGeom prst="ellipse">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3" name="弦形 22"/>
            <p:cNvSpPr/>
            <p:nvPr/>
          </p:nvSpPr>
          <p:spPr>
            <a:xfrm rot="16358992">
              <a:off x="6960409" y="1648200"/>
              <a:ext cx="1732929" cy="1732929"/>
            </a:xfrm>
            <a:prstGeom prst="chord">
              <a:avLst>
                <a:gd name="adj1" fmla="val 2700000"/>
                <a:gd name="adj2" fmla="val 18533528"/>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7" name="TextBox 26"/>
            <p:cNvSpPr txBox="1"/>
            <p:nvPr/>
          </p:nvSpPr>
          <p:spPr>
            <a:xfrm>
              <a:off x="7382218" y="2194119"/>
              <a:ext cx="904415" cy="523220"/>
            </a:xfrm>
            <a:prstGeom prst="rect">
              <a:avLst/>
            </a:prstGeom>
            <a:noFill/>
          </p:spPr>
          <p:txBody>
            <a:bodyPr wrap="none" rtlCol="0">
              <a:spAutoFit/>
            </a:bodyPr>
            <a:lstStyle/>
            <a:p>
              <a:pPr algn="ctr"/>
              <a:r>
                <a:rPr lang="en-US" altLang="zh-CN" sz="2800" dirty="0">
                  <a:solidFill>
                    <a:srgbClr val="F8F8F8"/>
                  </a:solidFill>
                </a:rPr>
                <a:t>90%</a:t>
              </a:r>
              <a:endParaRPr lang="zh-CN" altLang="en-US" sz="2800" dirty="0">
                <a:solidFill>
                  <a:srgbClr val="F8F8F8"/>
                </a:solidFill>
              </a:endParaRPr>
            </a:p>
          </p:txBody>
        </p:sp>
      </p:grpSp>
      <p:cxnSp>
        <p:nvCxnSpPr>
          <p:cNvPr id="28" name="直接连接符 27"/>
          <p:cNvCxnSpPr/>
          <p:nvPr/>
        </p:nvCxnSpPr>
        <p:spPr>
          <a:xfrm>
            <a:off x="1426158" y="3942330"/>
            <a:ext cx="8336935" cy="0"/>
          </a:xfrm>
          <a:prstGeom prst="line">
            <a:avLst/>
          </a:prstGeom>
          <a:ln w="285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282142" y="4208876"/>
            <a:ext cx="2252948" cy="1559788"/>
            <a:chOff x="251520" y="3957444"/>
            <a:chExt cx="2252948" cy="1559788"/>
          </a:xfrm>
        </p:grpSpPr>
        <p:sp>
          <p:nvSpPr>
            <p:cNvPr id="30" name="TextBox 29"/>
            <p:cNvSpPr txBox="1"/>
            <p:nvPr/>
          </p:nvSpPr>
          <p:spPr>
            <a:xfrm>
              <a:off x="323528" y="3957444"/>
              <a:ext cx="2108932" cy="369332"/>
            </a:xfrm>
            <a:prstGeom prst="rect">
              <a:avLst/>
            </a:prstGeom>
            <a:noFill/>
          </p:spPr>
          <p:txBody>
            <a:bodyPr wrap="square" rtlCol="0">
              <a:spAutoFit/>
            </a:bodyPr>
            <a:lstStyle/>
            <a:p>
              <a:pPr algn="ctr"/>
              <a:r>
                <a:rPr lang="zh-CN" altLang="en-US" b="1" dirty="0">
                  <a:solidFill>
                    <a:schemeClr val="tx2"/>
                  </a:solidFill>
                  <a:latin typeface="+mn-ea"/>
                  <a:ea typeface="+mn-ea"/>
                </a:rPr>
                <a:t>单击添加文本</a:t>
              </a:r>
            </a:p>
          </p:txBody>
        </p:sp>
        <p:sp>
          <p:nvSpPr>
            <p:cNvPr id="31" name="矩形 30"/>
            <p:cNvSpPr/>
            <p:nvPr/>
          </p:nvSpPr>
          <p:spPr>
            <a:xfrm>
              <a:off x="251520" y="4440014"/>
              <a:ext cx="2252948" cy="1077218"/>
            </a:xfrm>
            <a:prstGeom prst="rect">
              <a:avLst/>
            </a:prstGeom>
          </p:spPr>
          <p:txBody>
            <a:bodyPr wrap="square">
              <a:spAutoFit/>
            </a:bodyPr>
            <a:lstStyle/>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p>
          </p:txBody>
        </p:sp>
      </p:grpSp>
      <p:grpSp>
        <p:nvGrpSpPr>
          <p:cNvPr id="32" name="组合 31"/>
          <p:cNvGrpSpPr/>
          <p:nvPr/>
        </p:nvGrpSpPr>
        <p:grpSpPr>
          <a:xfrm>
            <a:off x="3402928" y="4208876"/>
            <a:ext cx="2252948" cy="1559788"/>
            <a:chOff x="2372306" y="3957444"/>
            <a:chExt cx="2252948" cy="1559788"/>
          </a:xfrm>
        </p:grpSpPr>
        <p:sp>
          <p:nvSpPr>
            <p:cNvPr id="33" name="TextBox 32"/>
            <p:cNvSpPr txBox="1"/>
            <p:nvPr/>
          </p:nvSpPr>
          <p:spPr>
            <a:xfrm>
              <a:off x="2411760" y="3957444"/>
              <a:ext cx="2160240" cy="369332"/>
            </a:xfrm>
            <a:prstGeom prst="rect">
              <a:avLst/>
            </a:prstGeom>
            <a:noFill/>
          </p:spPr>
          <p:txBody>
            <a:bodyPr wrap="square" rtlCol="0">
              <a:spAutoFit/>
            </a:bodyPr>
            <a:lstStyle/>
            <a:p>
              <a:pPr algn="ctr"/>
              <a:r>
                <a:rPr lang="zh-CN" altLang="en-US" b="1" dirty="0">
                  <a:solidFill>
                    <a:schemeClr val="tx2"/>
                  </a:solidFill>
                  <a:latin typeface="+mn-ea"/>
                  <a:ea typeface="+mn-ea"/>
                </a:rPr>
                <a:t>单击添加文本</a:t>
              </a:r>
            </a:p>
          </p:txBody>
        </p:sp>
        <p:sp>
          <p:nvSpPr>
            <p:cNvPr id="34" name="矩形 33"/>
            <p:cNvSpPr/>
            <p:nvPr/>
          </p:nvSpPr>
          <p:spPr>
            <a:xfrm>
              <a:off x="2372306" y="4440014"/>
              <a:ext cx="2252948" cy="1077218"/>
            </a:xfrm>
            <a:prstGeom prst="rect">
              <a:avLst/>
            </a:prstGeom>
          </p:spPr>
          <p:txBody>
            <a:bodyPr wrap="square">
              <a:spAutoFit/>
            </a:bodyPr>
            <a:lstStyle/>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p>
          </p:txBody>
        </p:sp>
      </p:grpSp>
      <p:grpSp>
        <p:nvGrpSpPr>
          <p:cNvPr id="35" name="组合 34"/>
          <p:cNvGrpSpPr/>
          <p:nvPr/>
        </p:nvGrpSpPr>
        <p:grpSpPr>
          <a:xfrm>
            <a:off x="5523714" y="4208876"/>
            <a:ext cx="2252948" cy="1559788"/>
            <a:chOff x="4493092" y="3957444"/>
            <a:chExt cx="2252948" cy="1559788"/>
          </a:xfrm>
        </p:grpSpPr>
        <p:sp>
          <p:nvSpPr>
            <p:cNvPr id="36" name="TextBox 35"/>
            <p:cNvSpPr txBox="1"/>
            <p:nvPr/>
          </p:nvSpPr>
          <p:spPr>
            <a:xfrm>
              <a:off x="4557204" y="3957444"/>
              <a:ext cx="2175036" cy="369332"/>
            </a:xfrm>
            <a:prstGeom prst="rect">
              <a:avLst/>
            </a:prstGeom>
            <a:noFill/>
          </p:spPr>
          <p:txBody>
            <a:bodyPr wrap="square" rtlCol="0">
              <a:spAutoFit/>
            </a:bodyPr>
            <a:lstStyle/>
            <a:p>
              <a:pPr algn="ctr"/>
              <a:r>
                <a:rPr lang="zh-CN" altLang="en-US" b="1" dirty="0">
                  <a:solidFill>
                    <a:schemeClr val="tx2"/>
                  </a:solidFill>
                  <a:latin typeface="+mn-ea"/>
                  <a:ea typeface="+mn-ea"/>
                </a:rPr>
                <a:t>单击添加文本</a:t>
              </a:r>
            </a:p>
          </p:txBody>
        </p:sp>
        <p:sp>
          <p:nvSpPr>
            <p:cNvPr id="37" name="矩形 36"/>
            <p:cNvSpPr/>
            <p:nvPr/>
          </p:nvSpPr>
          <p:spPr>
            <a:xfrm>
              <a:off x="4493092" y="4440014"/>
              <a:ext cx="2252948" cy="1077218"/>
            </a:xfrm>
            <a:prstGeom prst="rect">
              <a:avLst/>
            </a:prstGeom>
          </p:spPr>
          <p:txBody>
            <a:bodyPr wrap="square">
              <a:spAutoFit/>
            </a:bodyPr>
            <a:lstStyle/>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p>
          </p:txBody>
        </p:sp>
      </p:grpSp>
      <p:grpSp>
        <p:nvGrpSpPr>
          <p:cNvPr id="38" name="组合 37"/>
          <p:cNvGrpSpPr/>
          <p:nvPr/>
        </p:nvGrpSpPr>
        <p:grpSpPr>
          <a:xfrm>
            <a:off x="7814170" y="4208876"/>
            <a:ext cx="2252948" cy="1559788"/>
            <a:chOff x="6783548" y="3957444"/>
            <a:chExt cx="2252948" cy="1559788"/>
          </a:xfrm>
        </p:grpSpPr>
        <p:sp>
          <p:nvSpPr>
            <p:cNvPr id="39" name="TextBox 38"/>
            <p:cNvSpPr txBox="1"/>
            <p:nvPr/>
          </p:nvSpPr>
          <p:spPr>
            <a:xfrm>
              <a:off x="6921276" y="3957444"/>
              <a:ext cx="1971204" cy="369332"/>
            </a:xfrm>
            <a:prstGeom prst="rect">
              <a:avLst/>
            </a:prstGeom>
            <a:noFill/>
          </p:spPr>
          <p:txBody>
            <a:bodyPr wrap="square" rtlCol="0">
              <a:spAutoFit/>
            </a:bodyPr>
            <a:lstStyle/>
            <a:p>
              <a:pPr algn="ctr"/>
              <a:r>
                <a:rPr lang="zh-CN" altLang="en-US" b="1" dirty="0">
                  <a:solidFill>
                    <a:schemeClr val="tx2"/>
                  </a:solidFill>
                  <a:latin typeface="+mn-ea"/>
                  <a:ea typeface="+mn-ea"/>
                </a:rPr>
                <a:t>单击添加文本</a:t>
              </a:r>
            </a:p>
          </p:txBody>
        </p:sp>
        <p:sp>
          <p:nvSpPr>
            <p:cNvPr id="40" name="矩形 39"/>
            <p:cNvSpPr/>
            <p:nvPr/>
          </p:nvSpPr>
          <p:spPr>
            <a:xfrm>
              <a:off x="6783548" y="4440014"/>
              <a:ext cx="2252948" cy="1077218"/>
            </a:xfrm>
            <a:prstGeom prst="rect">
              <a:avLst/>
            </a:prstGeom>
          </p:spPr>
          <p:txBody>
            <a:bodyPr wrap="square">
              <a:spAutoFit/>
            </a:bodyPr>
            <a:lstStyle/>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p>
          </p:txBody>
        </p:sp>
      </p:grpSp>
      <p:sp>
        <p:nvSpPr>
          <p:cNvPr id="41" name="TextBox 40"/>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42" name="直接连接符 41"/>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组合 42"/>
          <p:cNvGrpSpPr/>
          <p:nvPr/>
        </p:nvGrpSpPr>
        <p:grpSpPr>
          <a:xfrm>
            <a:off x="153943" y="233850"/>
            <a:ext cx="1074018" cy="536250"/>
            <a:chOff x="4662492" y="2938459"/>
            <a:chExt cx="1119183" cy="558799"/>
          </a:xfrm>
        </p:grpSpPr>
        <p:sp>
          <p:nvSpPr>
            <p:cNvPr id="44"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an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300"/>
                                            <p:tgtEl>
                                              <p:spTgt spid="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300"/>
                                            <p:tgtEl>
                                              <p:spTgt spid="4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1"/>
                                            </p:tgtEl>
                                            <p:attrNameLst>
                                              <p:attrName>style.visibility</p:attrName>
                                            </p:attrNameLst>
                                          </p:cBhvr>
                                          <p:to>
                                            <p:strVal val="visible"/>
                                          </p:to>
                                        </p:set>
                                        <p:anim calcmode="lin" valueType="num">
                                          <p:cBhvr>
                                            <p:cTn id="15" dur="3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41"/>
                                            </p:tgtEl>
                                            <p:attrNameLst>
                                              <p:attrName>ppt_y</p:attrName>
                                            </p:attrNameLst>
                                          </p:cBhvr>
                                          <p:tavLst>
                                            <p:tav tm="0">
                                              <p:val>
                                                <p:strVal val="#ppt_y"/>
                                              </p:val>
                                            </p:tav>
                                            <p:tav tm="100000">
                                              <p:val>
                                                <p:strVal val="#ppt_y"/>
                                              </p:val>
                                            </p:tav>
                                          </p:tavLst>
                                        </p:anim>
                                        <p:anim calcmode="lin" valueType="num">
                                          <p:cBhvr>
                                            <p:cTn id="17" dur="3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41"/>
                                            </p:tgtEl>
                                          </p:cBhvr>
                                        </p:animEffect>
                                      </p:childTnLst>
                                    </p:cTn>
                                  </p:par>
                                </p:childTnLst>
                              </p:cTn>
                            </p:par>
                            <p:par>
                              <p:cTn id="20" fill="hold">
                                <p:stCondLst>
                                  <p:cond delay="108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580"/>
                                </p:stCondLst>
                                <p:childTnLst>
                                  <p:par>
                                    <p:cTn id="25" presetID="2" presetClass="entr" presetSubtype="1" fill="hold" nodeType="afterEffect" p14:presetBounceEnd="48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8000">
                                          <p:cBhvr additive="base">
                                            <p:cTn id="27" dur="500" fill="hold"/>
                                            <p:tgtEl>
                                              <p:spTgt spid="6"/>
                                            </p:tgtEl>
                                            <p:attrNameLst>
                                              <p:attrName>ppt_x</p:attrName>
                                            </p:attrNameLst>
                                          </p:cBhvr>
                                          <p:tavLst>
                                            <p:tav tm="0">
                                              <p:val>
                                                <p:strVal val="#ppt_x"/>
                                              </p:val>
                                            </p:tav>
                                            <p:tav tm="100000">
                                              <p:val>
                                                <p:strVal val="#ppt_x"/>
                                              </p:val>
                                            </p:tav>
                                          </p:tavLst>
                                        </p:anim>
                                        <p:anim calcmode="lin" valueType="num" p14:bounceEnd="48000">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par>
                              <p:cTn id="32" fill="hold">
                                <p:stCondLst>
                                  <p:cond delay="2080"/>
                                </p:stCondLst>
                                <p:childTnLst>
                                  <p:par>
                                    <p:cTn id="33" presetID="2" presetClass="entr" presetSubtype="1" fill="hold" nodeType="afterEffect" p14:presetBounceEnd="48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48000">
                                          <p:cBhvr additive="base">
                                            <p:cTn id="35" dur="5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36" dur="500" fill="hold"/>
                                            <p:tgtEl>
                                              <p:spTgt spid="11"/>
                                            </p:tgtEl>
                                            <p:attrNameLst>
                                              <p:attrName>ppt_y</p:attrName>
                                            </p:attrNameLst>
                                          </p:cBhvr>
                                          <p:tavLst>
                                            <p:tav tm="0">
                                              <p:val>
                                                <p:strVal val="0-#ppt_h/2"/>
                                              </p:val>
                                            </p:tav>
                                            <p:tav tm="100000">
                                              <p:val>
                                                <p:strVal val="#ppt_y"/>
                                              </p:val>
                                            </p:tav>
                                          </p:tavLst>
                                        </p:anim>
                                      </p:childTnLst>
                                    </p:cTn>
                                  </p:par>
                                  <p:par>
                                    <p:cTn id="37" presetID="22" presetClass="entr" presetSubtype="1"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500"/>
                                            <p:tgtEl>
                                              <p:spTgt spid="32"/>
                                            </p:tgtEl>
                                          </p:cBhvr>
                                        </p:animEffect>
                                      </p:childTnLst>
                                    </p:cTn>
                                  </p:par>
                                </p:childTnLst>
                              </p:cTn>
                            </p:par>
                            <p:par>
                              <p:cTn id="40" fill="hold">
                                <p:stCondLst>
                                  <p:cond delay="2580"/>
                                </p:stCondLst>
                                <p:childTnLst>
                                  <p:par>
                                    <p:cTn id="41" presetID="2" presetClass="entr" presetSubtype="1" fill="hold" nodeType="afterEffect" p14:presetBounceEnd="48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48000">
                                          <p:cBhvr additive="base">
                                            <p:cTn id="43" dur="500" fill="hold"/>
                                            <p:tgtEl>
                                              <p:spTgt spid="16"/>
                                            </p:tgtEl>
                                            <p:attrNameLst>
                                              <p:attrName>ppt_x</p:attrName>
                                            </p:attrNameLst>
                                          </p:cBhvr>
                                          <p:tavLst>
                                            <p:tav tm="0">
                                              <p:val>
                                                <p:strVal val="#ppt_x"/>
                                              </p:val>
                                            </p:tav>
                                            <p:tav tm="100000">
                                              <p:val>
                                                <p:strVal val="#ppt_x"/>
                                              </p:val>
                                            </p:tav>
                                          </p:tavLst>
                                        </p:anim>
                                        <p:anim calcmode="lin" valueType="num" p14:bounceEnd="48000">
                                          <p:cBhvr additive="base">
                                            <p:cTn id="44" dur="500" fill="hold"/>
                                            <p:tgtEl>
                                              <p:spTgt spid="16"/>
                                            </p:tgtEl>
                                            <p:attrNameLst>
                                              <p:attrName>ppt_y</p:attrName>
                                            </p:attrNameLst>
                                          </p:cBhvr>
                                          <p:tavLst>
                                            <p:tav tm="0">
                                              <p:val>
                                                <p:strVal val="0-#ppt_h/2"/>
                                              </p:val>
                                            </p:tav>
                                            <p:tav tm="100000">
                                              <p:val>
                                                <p:strVal val="#ppt_y"/>
                                              </p:val>
                                            </p:tav>
                                          </p:tavLst>
                                        </p:anim>
                                      </p:childTnLst>
                                    </p:cTn>
                                  </p:par>
                                  <p:par>
                                    <p:cTn id="45" presetID="22" presetClass="entr" presetSubtype="1"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par>
                              <p:cTn id="48" fill="hold">
                                <p:stCondLst>
                                  <p:cond delay="3080"/>
                                </p:stCondLst>
                                <p:childTnLst>
                                  <p:par>
                                    <p:cTn id="49" presetID="2" presetClass="entr" presetSubtype="1" fill="hold" nodeType="afterEffect" p14:presetBounceEnd="48000">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14:bounceEnd="48000">
                                          <p:cBhvr additive="base">
                                            <p:cTn id="51" dur="500" fill="hold"/>
                                            <p:tgtEl>
                                              <p:spTgt spid="21"/>
                                            </p:tgtEl>
                                            <p:attrNameLst>
                                              <p:attrName>ppt_x</p:attrName>
                                            </p:attrNameLst>
                                          </p:cBhvr>
                                          <p:tavLst>
                                            <p:tav tm="0">
                                              <p:val>
                                                <p:strVal val="#ppt_x"/>
                                              </p:val>
                                            </p:tav>
                                            <p:tav tm="100000">
                                              <p:val>
                                                <p:strVal val="#ppt_x"/>
                                              </p:val>
                                            </p:tav>
                                          </p:tavLst>
                                        </p:anim>
                                        <p:anim calcmode="lin" valueType="num" p14:bounceEnd="48000">
                                          <p:cBhvr additive="base">
                                            <p:cTn id="52" dur="500" fill="hold"/>
                                            <p:tgtEl>
                                              <p:spTgt spid="21"/>
                                            </p:tgtEl>
                                            <p:attrNameLst>
                                              <p:attrName>ppt_y</p:attrName>
                                            </p:attrNameLst>
                                          </p:cBhvr>
                                          <p:tavLst>
                                            <p:tav tm="0">
                                              <p:val>
                                                <p:strVal val="0-#ppt_h/2"/>
                                              </p:val>
                                            </p:tav>
                                            <p:tav tm="100000">
                                              <p:val>
                                                <p:strVal val="#ppt_y"/>
                                              </p:val>
                                            </p:tav>
                                          </p:tavLst>
                                        </p:anim>
                                      </p:childTnLst>
                                    </p:cTn>
                                  </p:par>
                                  <p:par>
                                    <p:cTn id="53" presetID="22" presetClass="entr" presetSubtype="1"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300"/>
                                            <p:tgtEl>
                                              <p:spTgt spid="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300"/>
                                            <p:tgtEl>
                                              <p:spTgt spid="4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1"/>
                                            </p:tgtEl>
                                            <p:attrNameLst>
                                              <p:attrName>style.visibility</p:attrName>
                                            </p:attrNameLst>
                                          </p:cBhvr>
                                          <p:to>
                                            <p:strVal val="visible"/>
                                          </p:to>
                                        </p:set>
                                        <p:anim calcmode="lin" valueType="num">
                                          <p:cBhvr>
                                            <p:cTn id="15" dur="3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41"/>
                                            </p:tgtEl>
                                            <p:attrNameLst>
                                              <p:attrName>ppt_y</p:attrName>
                                            </p:attrNameLst>
                                          </p:cBhvr>
                                          <p:tavLst>
                                            <p:tav tm="0">
                                              <p:val>
                                                <p:strVal val="#ppt_y"/>
                                              </p:val>
                                            </p:tav>
                                            <p:tav tm="100000">
                                              <p:val>
                                                <p:strVal val="#ppt_y"/>
                                              </p:val>
                                            </p:tav>
                                          </p:tavLst>
                                        </p:anim>
                                        <p:anim calcmode="lin" valueType="num">
                                          <p:cBhvr>
                                            <p:cTn id="17" dur="3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41"/>
                                            </p:tgtEl>
                                          </p:cBhvr>
                                        </p:animEffect>
                                      </p:childTnLst>
                                    </p:cTn>
                                  </p:par>
                                </p:childTnLst>
                              </p:cTn>
                            </p:par>
                            <p:par>
                              <p:cTn id="20" fill="hold">
                                <p:stCondLst>
                                  <p:cond delay="108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580"/>
                                </p:stCondLst>
                                <p:childTnLst>
                                  <p:par>
                                    <p:cTn id="25" presetID="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par>
                              <p:cTn id="32" fill="hold">
                                <p:stCondLst>
                                  <p:cond delay="2080"/>
                                </p:stCondLst>
                                <p:childTnLst>
                                  <p:par>
                                    <p:cTn id="33" presetID="2"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0-#ppt_h/2"/>
                                              </p:val>
                                            </p:tav>
                                            <p:tav tm="100000">
                                              <p:val>
                                                <p:strVal val="#ppt_y"/>
                                              </p:val>
                                            </p:tav>
                                          </p:tavLst>
                                        </p:anim>
                                      </p:childTnLst>
                                    </p:cTn>
                                  </p:par>
                                  <p:par>
                                    <p:cTn id="37" presetID="22" presetClass="entr" presetSubtype="1"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500"/>
                                            <p:tgtEl>
                                              <p:spTgt spid="32"/>
                                            </p:tgtEl>
                                          </p:cBhvr>
                                        </p:animEffect>
                                      </p:childTnLst>
                                    </p:cTn>
                                  </p:par>
                                </p:childTnLst>
                              </p:cTn>
                            </p:par>
                            <p:par>
                              <p:cTn id="40" fill="hold">
                                <p:stCondLst>
                                  <p:cond delay="2580"/>
                                </p:stCondLst>
                                <p:childTnLst>
                                  <p:par>
                                    <p:cTn id="41" presetID="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par>
                                    <p:cTn id="45" presetID="22" presetClass="entr" presetSubtype="1"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par>
                              <p:cTn id="48" fill="hold">
                                <p:stCondLst>
                                  <p:cond delay="3080"/>
                                </p:stCondLst>
                                <p:childTnLst>
                                  <p:par>
                                    <p:cTn id="49" presetID="2" presetClass="entr" presetSubtype="1"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0-#ppt_h/2"/>
                                              </p:val>
                                            </p:tav>
                                            <p:tav tm="100000">
                                              <p:val>
                                                <p:strVal val="#ppt_y"/>
                                              </p:val>
                                            </p:tav>
                                          </p:tavLst>
                                        </p:anim>
                                      </p:childTnLst>
                                    </p:cTn>
                                  </p:par>
                                  <p:par>
                                    <p:cTn id="53" presetID="22" presetClass="entr" presetSubtype="1"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096626" y="2739814"/>
            <a:ext cx="9972375" cy="1593851"/>
          </a:xfrm>
          <a:custGeom>
            <a:avLst/>
            <a:gdLst/>
            <a:ahLst/>
            <a:cxnLst/>
            <a:rect l="l" t="t" r="r" b="b"/>
            <a:pathLst>
              <a:path w="9972375" h="1593851">
                <a:moveTo>
                  <a:pt x="3857177" y="0"/>
                </a:moveTo>
                <a:cubicBezTo>
                  <a:pt x="4297065" y="0"/>
                  <a:pt x="4653286" y="356937"/>
                  <a:pt x="4653286" y="796926"/>
                </a:cubicBezTo>
                <a:lnTo>
                  <a:pt x="4653286" y="803900"/>
                </a:lnTo>
                <a:lnTo>
                  <a:pt x="5523554" y="803900"/>
                </a:lnTo>
                <a:lnTo>
                  <a:pt x="5523554" y="930698"/>
                </a:lnTo>
                <a:cubicBezTo>
                  <a:pt x="5585671" y="1236281"/>
                  <a:pt x="5855689" y="1467053"/>
                  <a:pt x="6180217" y="1467053"/>
                </a:cubicBezTo>
                <a:cubicBezTo>
                  <a:pt x="6504111" y="1467053"/>
                  <a:pt x="6774129" y="1236281"/>
                  <a:pt x="6836246" y="930698"/>
                </a:cubicBezTo>
                <a:lnTo>
                  <a:pt x="6836246" y="803900"/>
                </a:lnTo>
                <a:lnTo>
                  <a:pt x="7735037" y="803900"/>
                </a:lnTo>
                <a:lnTo>
                  <a:pt x="7735037" y="796926"/>
                </a:lnTo>
                <a:cubicBezTo>
                  <a:pt x="7735037" y="356937"/>
                  <a:pt x="8091891" y="0"/>
                  <a:pt x="8531779" y="0"/>
                </a:cubicBezTo>
                <a:cubicBezTo>
                  <a:pt x="8971667" y="0"/>
                  <a:pt x="9328522" y="356937"/>
                  <a:pt x="9328522" y="796926"/>
                </a:cubicBezTo>
                <a:lnTo>
                  <a:pt x="9328522" y="803900"/>
                </a:lnTo>
                <a:lnTo>
                  <a:pt x="9972375" y="803900"/>
                </a:lnTo>
                <a:lnTo>
                  <a:pt x="9972375" y="930698"/>
                </a:lnTo>
                <a:lnTo>
                  <a:pt x="9201753" y="930698"/>
                </a:lnTo>
                <a:lnTo>
                  <a:pt x="9201753" y="803900"/>
                </a:lnTo>
                <a:lnTo>
                  <a:pt x="9201753" y="796926"/>
                </a:lnTo>
                <a:cubicBezTo>
                  <a:pt x="9201753" y="426675"/>
                  <a:pt x="8901944" y="126798"/>
                  <a:pt x="8531779" y="126798"/>
                </a:cubicBezTo>
                <a:cubicBezTo>
                  <a:pt x="8162248" y="126798"/>
                  <a:pt x="7861806" y="426675"/>
                  <a:pt x="7861806" y="796926"/>
                </a:cubicBezTo>
                <a:lnTo>
                  <a:pt x="7861806" y="803900"/>
                </a:lnTo>
                <a:lnTo>
                  <a:pt x="7861806" y="930698"/>
                </a:lnTo>
                <a:lnTo>
                  <a:pt x="6965550" y="930698"/>
                </a:lnTo>
                <a:cubicBezTo>
                  <a:pt x="6901532" y="1306654"/>
                  <a:pt x="6574468" y="1593851"/>
                  <a:pt x="6180217" y="1593851"/>
                </a:cubicBezTo>
                <a:cubicBezTo>
                  <a:pt x="5785332" y="1593851"/>
                  <a:pt x="5458268" y="1306654"/>
                  <a:pt x="5394884" y="930698"/>
                </a:cubicBezTo>
                <a:lnTo>
                  <a:pt x="4526517" y="930698"/>
                </a:lnTo>
                <a:lnTo>
                  <a:pt x="4526517" y="800096"/>
                </a:lnTo>
                <a:lnTo>
                  <a:pt x="4526517" y="796926"/>
                </a:lnTo>
                <a:cubicBezTo>
                  <a:pt x="4526517" y="426675"/>
                  <a:pt x="4226709" y="126798"/>
                  <a:pt x="3857177" y="126798"/>
                </a:cubicBezTo>
                <a:cubicBezTo>
                  <a:pt x="3487012" y="126798"/>
                  <a:pt x="3187204" y="426675"/>
                  <a:pt x="3187204" y="796926"/>
                </a:cubicBezTo>
                <a:lnTo>
                  <a:pt x="3187204" y="800730"/>
                </a:lnTo>
                <a:lnTo>
                  <a:pt x="3187204" y="930698"/>
                </a:lnTo>
                <a:lnTo>
                  <a:pt x="2271299" y="930698"/>
                </a:lnTo>
                <a:cubicBezTo>
                  <a:pt x="2207280" y="1306654"/>
                  <a:pt x="1880217" y="1593851"/>
                  <a:pt x="1485966" y="1593851"/>
                </a:cubicBezTo>
                <a:cubicBezTo>
                  <a:pt x="1091080" y="1593851"/>
                  <a:pt x="764017" y="1306654"/>
                  <a:pt x="700632" y="930698"/>
                </a:cubicBezTo>
                <a:lnTo>
                  <a:pt x="0" y="930698"/>
                </a:lnTo>
                <a:lnTo>
                  <a:pt x="0" y="803900"/>
                </a:lnTo>
                <a:lnTo>
                  <a:pt x="829303" y="803900"/>
                </a:lnTo>
                <a:lnTo>
                  <a:pt x="829303" y="930698"/>
                </a:lnTo>
                <a:cubicBezTo>
                  <a:pt x="891419" y="1236281"/>
                  <a:pt x="1161437" y="1467053"/>
                  <a:pt x="1485966" y="1467053"/>
                </a:cubicBezTo>
                <a:cubicBezTo>
                  <a:pt x="1809860" y="1467053"/>
                  <a:pt x="2079878" y="1236281"/>
                  <a:pt x="2141994" y="930698"/>
                </a:cubicBezTo>
                <a:lnTo>
                  <a:pt x="2141994" y="803900"/>
                </a:lnTo>
                <a:lnTo>
                  <a:pt x="3060435" y="803900"/>
                </a:lnTo>
                <a:lnTo>
                  <a:pt x="3060435" y="796926"/>
                </a:lnTo>
                <a:cubicBezTo>
                  <a:pt x="3060435" y="356937"/>
                  <a:pt x="3417289" y="0"/>
                  <a:pt x="3857177" y="0"/>
                </a:cubicBezTo>
                <a:close/>
              </a:path>
            </a:pathLst>
          </a:custGeom>
          <a:solidFill>
            <a:schemeClr val="tx2"/>
          </a:solidFill>
          <a:ln w="8" cap="flat">
            <a:noFill/>
            <a:prstDash val="solid"/>
            <a:miter lim="800000"/>
          </a:ln>
        </p:spPr>
        <p:txBody>
          <a:bodyPr vert="horz" wrap="square" lIns="91440" tIns="45720" rIns="91440" bIns="45720" numCol="1" anchor="t" anchorCtr="0" compatLnSpc="1"/>
          <a:lstStyle/>
          <a:p>
            <a:endParaRPr lang="zh-CN" altLang="en-US"/>
          </a:p>
        </p:txBody>
      </p:sp>
      <p:grpSp>
        <p:nvGrpSpPr>
          <p:cNvPr id="7" name="Group 6"/>
          <p:cNvGrpSpPr/>
          <p:nvPr/>
        </p:nvGrpSpPr>
        <p:grpSpPr bwMode="auto">
          <a:xfrm>
            <a:off x="1115676" y="4381292"/>
            <a:ext cx="3010236" cy="1134615"/>
            <a:chOff x="0" y="0"/>
            <a:chExt cx="1856582" cy="881252"/>
          </a:xfrm>
        </p:grpSpPr>
        <p:sp>
          <p:nvSpPr>
            <p:cNvPr id="8" name="Line 58"/>
            <p:cNvSpPr>
              <a:spLocks noChangeShapeType="1"/>
            </p:cNvSpPr>
            <p:nvPr/>
          </p:nvSpPr>
          <p:spPr bwMode="auto">
            <a:xfrm>
              <a:off x="913706" y="0"/>
              <a:ext cx="1" cy="334963"/>
            </a:xfrm>
            <a:prstGeom prst="line">
              <a:avLst/>
            </a:prstGeom>
            <a:noFill/>
            <a:ln w="19050" cap="flat" cmpd="sng">
              <a:solidFill>
                <a:srgbClr val="9B827D"/>
              </a:solidFill>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solidFill>
                  <a:schemeClr val="tx2"/>
                </a:solidFill>
                <a:latin typeface="宋体" panose="02010600030101010101" pitchFamily="2" charset="-122"/>
                <a:sym typeface="宋体" panose="02010600030101010101" pitchFamily="2" charset="-122"/>
              </a:endParaRPr>
            </a:p>
          </p:txBody>
        </p:sp>
        <p:sp>
          <p:nvSpPr>
            <p:cNvPr id="9" name="Line 59"/>
            <p:cNvSpPr>
              <a:spLocks noChangeShapeType="1"/>
            </p:cNvSpPr>
            <p:nvPr/>
          </p:nvSpPr>
          <p:spPr bwMode="auto">
            <a:xfrm flipH="1">
              <a:off x="158056" y="344488"/>
              <a:ext cx="1495425" cy="1"/>
            </a:xfrm>
            <a:prstGeom prst="line">
              <a:avLst/>
            </a:prstGeom>
            <a:noFill/>
            <a:ln w="19050" cap="flat" cmpd="sng">
              <a:solidFill>
                <a:srgbClr val="9B827D"/>
              </a:solidFill>
              <a:prstDash val="sysDot"/>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solidFill>
                  <a:schemeClr val="tx2"/>
                </a:solidFill>
                <a:latin typeface="宋体" panose="02010600030101010101" pitchFamily="2" charset="-122"/>
                <a:sym typeface="宋体" panose="02010600030101010101" pitchFamily="2" charset="-122"/>
              </a:endParaRPr>
            </a:p>
          </p:txBody>
        </p:sp>
        <p:sp>
          <p:nvSpPr>
            <p:cNvPr id="10" name="Text Box 60"/>
            <p:cNvSpPr>
              <a:spLocks noChangeArrowheads="1"/>
            </p:cNvSpPr>
            <p:nvPr/>
          </p:nvSpPr>
          <p:spPr bwMode="auto">
            <a:xfrm>
              <a:off x="0" y="327111"/>
              <a:ext cx="1856582" cy="554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lnSpc>
                  <a:spcPct val="130000"/>
                </a:lnSpc>
                <a:buClr>
                  <a:schemeClr val="hlink"/>
                </a:buClr>
              </a:pPr>
              <a:r>
                <a:rPr lang="en-US" sz="1600" dirty="0">
                  <a:solidFill>
                    <a:schemeClr val="tx2"/>
                  </a:solidFill>
                  <a:latin typeface="+mn-ea"/>
                  <a:ea typeface="+mn-ea"/>
                  <a:sym typeface="宋体" panose="02010600030101010101" pitchFamily="2" charset="-122"/>
                </a:rPr>
                <a:t> </a:t>
              </a:r>
              <a:r>
                <a:rPr lang="zh-CN" altLang="en-US" sz="1600" dirty="0">
                  <a:solidFill>
                    <a:schemeClr val="tx2"/>
                  </a:solidFill>
                  <a:latin typeface="+mn-ea"/>
                  <a:ea typeface="+mn-ea"/>
                  <a:sym typeface="宋体" panose="02010600030101010101" pitchFamily="2" charset="-122"/>
                </a:rPr>
                <a:t>单击此处添加文本</a:t>
              </a:r>
              <a:endParaRPr lang="en-US" sz="1600" dirty="0">
                <a:solidFill>
                  <a:schemeClr val="tx2"/>
                </a:solidFill>
                <a:latin typeface="+mn-ea"/>
                <a:ea typeface="+mn-ea"/>
                <a:sym typeface="宋体" panose="02010600030101010101" pitchFamily="2" charset="-122"/>
              </a:endParaRPr>
            </a:p>
            <a:p>
              <a:pPr algn="ctr" eaLnBrk="0" hangingPunct="0">
                <a:lnSpc>
                  <a:spcPct val="130000"/>
                </a:lnSpc>
                <a:buClr>
                  <a:schemeClr val="hlink"/>
                </a:buClr>
              </a:pPr>
              <a:r>
                <a:rPr lang="en-US" sz="1600" dirty="0">
                  <a:solidFill>
                    <a:schemeClr val="tx2"/>
                  </a:solidFill>
                  <a:latin typeface="+mn-ea"/>
                  <a:ea typeface="+mn-ea"/>
                  <a:sym typeface="宋体" panose="02010600030101010101" pitchFamily="2" charset="-122"/>
                </a:rPr>
                <a:t> </a:t>
              </a:r>
              <a:r>
                <a:rPr lang="zh-CN" altLang="en-US" sz="1600" dirty="0">
                  <a:solidFill>
                    <a:schemeClr val="tx2"/>
                  </a:solidFill>
                  <a:latin typeface="+mn-ea"/>
                  <a:ea typeface="+mn-ea"/>
                  <a:sym typeface="宋体" panose="02010600030101010101" pitchFamily="2" charset="-122"/>
                </a:rPr>
                <a:t>单击此处添加文本</a:t>
              </a:r>
              <a:endParaRPr lang="en-US" sz="1600" dirty="0">
                <a:solidFill>
                  <a:schemeClr val="tx2"/>
                </a:solidFill>
                <a:latin typeface="+mn-ea"/>
                <a:ea typeface="+mn-ea"/>
                <a:sym typeface="宋体" panose="02010600030101010101" pitchFamily="2" charset="-122"/>
              </a:endParaRPr>
            </a:p>
          </p:txBody>
        </p:sp>
      </p:grpSp>
      <p:grpSp>
        <p:nvGrpSpPr>
          <p:cNvPr id="11" name="组合 10"/>
          <p:cNvGrpSpPr/>
          <p:nvPr/>
        </p:nvGrpSpPr>
        <p:grpSpPr>
          <a:xfrm>
            <a:off x="3476434" y="1583268"/>
            <a:ext cx="2952326" cy="1098602"/>
            <a:chOff x="3470090" y="1675258"/>
            <a:chExt cx="2952326" cy="1098602"/>
          </a:xfrm>
        </p:grpSpPr>
        <p:sp>
          <p:nvSpPr>
            <p:cNvPr id="12" name="Line 68"/>
            <p:cNvSpPr>
              <a:spLocks noChangeShapeType="1"/>
            </p:cNvSpPr>
            <p:nvPr/>
          </p:nvSpPr>
          <p:spPr bwMode="auto">
            <a:xfrm>
              <a:off x="4910658" y="2451956"/>
              <a:ext cx="0" cy="321904"/>
            </a:xfrm>
            <a:prstGeom prst="line">
              <a:avLst/>
            </a:prstGeom>
            <a:noFill/>
            <a:ln w="19050" cap="flat" cmpd="sng">
              <a:solidFill>
                <a:srgbClr val="9B827D"/>
              </a:solidFill>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solidFill>
                  <a:schemeClr val="tx2"/>
                </a:solidFill>
                <a:latin typeface="宋体" panose="02010600030101010101" pitchFamily="2" charset="-122"/>
                <a:sym typeface="宋体" panose="02010600030101010101" pitchFamily="2" charset="-122"/>
              </a:endParaRPr>
            </a:p>
          </p:txBody>
        </p:sp>
        <p:sp>
          <p:nvSpPr>
            <p:cNvPr id="13" name="Line 69"/>
            <p:cNvSpPr>
              <a:spLocks noChangeShapeType="1"/>
            </p:cNvSpPr>
            <p:nvPr/>
          </p:nvSpPr>
          <p:spPr bwMode="auto">
            <a:xfrm flipH="1">
              <a:off x="3470090" y="2441093"/>
              <a:ext cx="2872531" cy="1"/>
            </a:xfrm>
            <a:prstGeom prst="line">
              <a:avLst/>
            </a:prstGeom>
            <a:noFill/>
            <a:ln w="19050" cap="flat" cmpd="sng">
              <a:solidFill>
                <a:srgbClr val="9B827D"/>
              </a:solidFill>
              <a:prstDash val="sysDot"/>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solidFill>
                  <a:schemeClr val="tx2"/>
                </a:solidFill>
                <a:latin typeface="宋体" panose="02010600030101010101" pitchFamily="2" charset="-122"/>
                <a:sym typeface="宋体" panose="02010600030101010101" pitchFamily="2" charset="-122"/>
              </a:endParaRPr>
            </a:p>
          </p:txBody>
        </p:sp>
        <p:sp>
          <p:nvSpPr>
            <p:cNvPr id="14" name="Text Box 70"/>
            <p:cNvSpPr>
              <a:spLocks noChangeArrowheads="1"/>
            </p:cNvSpPr>
            <p:nvPr/>
          </p:nvSpPr>
          <p:spPr bwMode="auto">
            <a:xfrm>
              <a:off x="3470090" y="1675258"/>
              <a:ext cx="2952326" cy="713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lnSpc>
                  <a:spcPct val="130000"/>
                </a:lnSpc>
                <a:buClr>
                  <a:schemeClr val="accent2"/>
                </a:buClr>
              </a:pPr>
              <a:r>
                <a:rPr lang="zh-CN" altLang="en-US" sz="1600" dirty="0">
                  <a:solidFill>
                    <a:schemeClr val="tx2"/>
                  </a:solidFill>
                  <a:latin typeface="+mn-ea"/>
                  <a:ea typeface="+mn-ea"/>
                  <a:sym typeface="宋体" panose="02010600030101010101" pitchFamily="2" charset="-122"/>
                </a:rPr>
                <a:t>单击此处添加文本</a:t>
              </a:r>
              <a:endParaRPr lang="en-US" sz="1600" dirty="0">
                <a:solidFill>
                  <a:schemeClr val="tx2"/>
                </a:solidFill>
                <a:latin typeface="+mn-ea"/>
                <a:ea typeface="+mn-ea"/>
                <a:sym typeface="宋体" panose="02010600030101010101" pitchFamily="2" charset="-122"/>
              </a:endParaRPr>
            </a:p>
            <a:p>
              <a:pPr algn="ctr" eaLnBrk="0" hangingPunct="0">
                <a:lnSpc>
                  <a:spcPct val="130000"/>
                </a:lnSpc>
                <a:buClr>
                  <a:schemeClr val="accent2"/>
                </a:buClr>
              </a:pPr>
              <a:r>
                <a:rPr lang="zh-CN" altLang="en-US" sz="1600" dirty="0">
                  <a:solidFill>
                    <a:schemeClr val="tx2"/>
                  </a:solidFill>
                  <a:latin typeface="+mn-ea"/>
                  <a:ea typeface="+mn-ea"/>
                  <a:sym typeface="宋体" panose="02010600030101010101" pitchFamily="2" charset="-122"/>
                </a:rPr>
                <a:t>单击此处添加文本</a:t>
              </a:r>
              <a:endParaRPr lang="en-US" sz="1600" dirty="0">
                <a:solidFill>
                  <a:schemeClr val="tx2"/>
                </a:solidFill>
                <a:latin typeface="+mn-ea"/>
                <a:ea typeface="+mn-ea"/>
                <a:sym typeface="宋体" panose="02010600030101010101" pitchFamily="2" charset="-122"/>
              </a:endParaRPr>
            </a:p>
          </p:txBody>
        </p:sp>
      </p:grpSp>
      <p:sp>
        <p:nvSpPr>
          <p:cNvPr id="15" name="椭圆 14"/>
          <p:cNvSpPr>
            <a:spLocks noChangeArrowheads="1"/>
          </p:cNvSpPr>
          <p:nvPr/>
        </p:nvSpPr>
        <p:spPr bwMode="auto">
          <a:xfrm>
            <a:off x="1876975" y="2797701"/>
            <a:ext cx="1388473" cy="1385877"/>
          </a:xfrm>
          <a:prstGeom prst="ellipse">
            <a:avLst/>
          </a:prstGeom>
          <a:solidFill>
            <a:schemeClr val="accent1"/>
          </a:solidFill>
          <a:ln w="25400" cap="flat" cmpd="sng">
            <a:solidFill>
              <a:srgbClr val="FFFFEB"/>
            </a:solidFill>
            <a:bevel/>
          </a:ln>
          <a:effectLst/>
        </p:spPr>
        <p:txBody>
          <a:bodyPr lIns="72574" tIns="36287" rIns="72574" bIns="36287" anchor="ct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zh-CN" altLang="en-US" sz="1800" b="1" dirty="0">
                <a:solidFill>
                  <a:srgbClr val="FFFFFF"/>
                </a:solidFill>
                <a:latin typeface="+mn-ea"/>
                <a:ea typeface="+mn-ea"/>
                <a:sym typeface="宋体" panose="02010600030101010101" pitchFamily="2" charset="-122"/>
              </a:rPr>
              <a:t>文本</a:t>
            </a:r>
            <a:endParaRPr lang="zh-CN" altLang="en-US" sz="1800" dirty="0">
              <a:latin typeface="+mn-ea"/>
              <a:ea typeface="+mn-ea"/>
            </a:endParaRPr>
          </a:p>
        </p:txBody>
      </p:sp>
      <p:sp>
        <p:nvSpPr>
          <p:cNvPr id="16" name="椭圆 15"/>
          <p:cNvSpPr>
            <a:spLocks noChangeArrowheads="1"/>
          </p:cNvSpPr>
          <p:nvPr/>
        </p:nvSpPr>
        <p:spPr bwMode="auto">
          <a:xfrm>
            <a:off x="4258361" y="2871749"/>
            <a:ext cx="1388473" cy="1385877"/>
          </a:xfrm>
          <a:prstGeom prst="ellipse">
            <a:avLst/>
          </a:prstGeom>
          <a:solidFill>
            <a:schemeClr val="accent2"/>
          </a:solidFill>
          <a:ln w="25400" cap="flat" cmpd="sng">
            <a:solidFill>
              <a:srgbClr val="FFFFEB"/>
            </a:solidFill>
            <a:bevel/>
          </a:ln>
          <a:effectLst/>
        </p:spPr>
        <p:txBody>
          <a:bodyPr lIns="72574" tIns="36287" rIns="72574" bIns="36287" anchor="ct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zh-CN" altLang="en-US" sz="1800" b="1" dirty="0">
                <a:solidFill>
                  <a:srgbClr val="FFFFFF"/>
                </a:solidFill>
                <a:latin typeface="+mn-ea"/>
                <a:ea typeface="+mn-ea"/>
                <a:sym typeface="宋体" panose="02010600030101010101" pitchFamily="2" charset="-122"/>
              </a:rPr>
              <a:t>文本</a:t>
            </a:r>
            <a:endParaRPr lang="zh-CN" altLang="en-US" sz="1800" dirty="0">
              <a:latin typeface="+mn-ea"/>
              <a:ea typeface="+mn-ea"/>
            </a:endParaRPr>
          </a:p>
        </p:txBody>
      </p:sp>
      <p:sp>
        <p:nvSpPr>
          <p:cNvPr id="17" name="椭圆 16"/>
          <p:cNvSpPr>
            <a:spLocks noChangeArrowheads="1"/>
          </p:cNvSpPr>
          <p:nvPr/>
        </p:nvSpPr>
        <p:spPr bwMode="auto">
          <a:xfrm>
            <a:off x="6580606" y="2811967"/>
            <a:ext cx="1388473" cy="1385877"/>
          </a:xfrm>
          <a:prstGeom prst="ellipse">
            <a:avLst/>
          </a:prstGeom>
          <a:solidFill>
            <a:schemeClr val="bg1"/>
          </a:solidFill>
          <a:ln w="25400" cap="flat" cmpd="sng">
            <a:solidFill>
              <a:srgbClr val="FFFFEB"/>
            </a:solidFill>
            <a:bevel/>
          </a:ln>
          <a:effectLst/>
        </p:spPr>
        <p:txBody>
          <a:bodyPr lIns="72574" tIns="36287" rIns="72574" bIns="36287" anchor="ct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zh-CN" altLang="en-US" sz="1800" b="1" dirty="0">
                <a:solidFill>
                  <a:srgbClr val="FFFFFF"/>
                </a:solidFill>
                <a:latin typeface="+mn-ea"/>
                <a:ea typeface="+mn-ea"/>
                <a:sym typeface="宋体" panose="02010600030101010101" pitchFamily="2" charset="-122"/>
              </a:rPr>
              <a:t>文本</a:t>
            </a:r>
            <a:endParaRPr lang="zh-CN" altLang="en-US" sz="1800" dirty="0">
              <a:latin typeface="+mn-ea"/>
              <a:ea typeface="+mn-ea"/>
            </a:endParaRPr>
          </a:p>
        </p:txBody>
      </p:sp>
      <p:sp>
        <p:nvSpPr>
          <p:cNvPr id="18" name="椭圆 17"/>
          <p:cNvSpPr>
            <a:spLocks noChangeArrowheads="1"/>
          </p:cNvSpPr>
          <p:nvPr/>
        </p:nvSpPr>
        <p:spPr bwMode="auto">
          <a:xfrm>
            <a:off x="8952127" y="2844454"/>
            <a:ext cx="1388473" cy="1385877"/>
          </a:xfrm>
          <a:prstGeom prst="ellipse">
            <a:avLst/>
          </a:prstGeom>
          <a:solidFill>
            <a:schemeClr val="tx1"/>
          </a:solidFill>
          <a:ln w="25400" cap="flat" cmpd="sng">
            <a:solidFill>
              <a:srgbClr val="FFFFEB"/>
            </a:solidFill>
            <a:bevel/>
          </a:ln>
          <a:effectLst/>
        </p:spPr>
        <p:txBody>
          <a:bodyPr lIns="72574" tIns="36287" rIns="72574" bIns="36287" anchor="ct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zh-CN" altLang="en-US" sz="1800" b="1" dirty="0">
                <a:solidFill>
                  <a:srgbClr val="FFFFFF"/>
                </a:solidFill>
                <a:latin typeface="+mn-ea"/>
                <a:ea typeface="+mn-ea"/>
                <a:sym typeface="宋体" panose="02010600030101010101" pitchFamily="2" charset="-122"/>
              </a:rPr>
              <a:t>文本</a:t>
            </a:r>
            <a:endParaRPr lang="zh-CN" altLang="en-US" sz="1800" dirty="0">
              <a:latin typeface="+mn-ea"/>
              <a:ea typeface="+mn-ea"/>
            </a:endParaRPr>
          </a:p>
        </p:txBody>
      </p:sp>
      <p:grpSp>
        <p:nvGrpSpPr>
          <p:cNvPr id="20" name="Group 6"/>
          <p:cNvGrpSpPr/>
          <p:nvPr/>
        </p:nvGrpSpPr>
        <p:grpSpPr bwMode="auto">
          <a:xfrm>
            <a:off x="5801504" y="4381292"/>
            <a:ext cx="3010236" cy="1134615"/>
            <a:chOff x="0" y="0"/>
            <a:chExt cx="1856582" cy="881252"/>
          </a:xfrm>
        </p:grpSpPr>
        <p:sp>
          <p:nvSpPr>
            <p:cNvPr id="21" name="Line 58"/>
            <p:cNvSpPr>
              <a:spLocks noChangeShapeType="1"/>
            </p:cNvSpPr>
            <p:nvPr/>
          </p:nvSpPr>
          <p:spPr bwMode="auto">
            <a:xfrm>
              <a:off x="913706" y="0"/>
              <a:ext cx="1" cy="334963"/>
            </a:xfrm>
            <a:prstGeom prst="line">
              <a:avLst/>
            </a:prstGeom>
            <a:noFill/>
            <a:ln w="19050" cap="flat" cmpd="sng">
              <a:solidFill>
                <a:srgbClr val="9B827D"/>
              </a:solidFill>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solidFill>
                  <a:schemeClr val="tx2"/>
                </a:solidFill>
                <a:latin typeface="宋体" panose="02010600030101010101" pitchFamily="2" charset="-122"/>
                <a:sym typeface="宋体" panose="02010600030101010101" pitchFamily="2" charset="-122"/>
              </a:endParaRPr>
            </a:p>
          </p:txBody>
        </p:sp>
        <p:sp>
          <p:nvSpPr>
            <p:cNvPr id="22" name="Line 59"/>
            <p:cNvSpPr>
              <a:spLocks noChangeShapeType="1"/>
            </p:cNvSpPr>
            <p:nvPr/>
          </p:nvSpPr>
          <p:spPr bwMode="auto">
            <a:xfrm flipH="1">
              <a:off x="158056" y="344488"/>
              <a:ext cx="1495425" cy="1"/>
            </a:xfrm>
            <a:prstGeom prst="line">
              <a:avLst/>
            </a:prstGeom>
            <a:noFill/>
            <a:ln w="19050" cap="flat" cmpd="sng">
              <a:solidFill>
                <a:srgbClr val="9B827D"/>
              </a:solidFill>
              <a:prstDash val="sysDot"/>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solidFill>
                  <a:schemeClr val="tx2"/>
                </a:solidFill>
                <a:latin typeface="宋体" panose="02010600030101010101" pitchFamily="2" charset="-122"/>
                <a:sym typeface="宋体" panose="02010600030101010101" pitchFamily="2" charset="-122"/>
              </a:endParaRPr>
            </a:p>
          </p:txBody>
        </p:sp>
        <p:sp>
          <p:nvSpPr>
            <p:cNvPr id="23" name="Text Box 60"/>
            <p:cNvSpPr>
              <a:spLocks noChangeArrowheads="1"/>
            </p:cNvSpPr>
            <p:nvPr/>
          </p:nvSpPr>
          <p:spPr bwMode="auto">
            <a:xfrm>
              <a:off x="0" y="327111"/>
              <a:ext cx="1856582" cy="554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lnSpc>
                  <a:spcPct val="130000"/>
                </a:lnSpc>
                <a:buClr>
                  <a:schemeClr val="hlink"/>
                </a:buClr>
              </a:pPr>
              <a:r>
                <a:rPr lang="en-US" sz="1600" dirty="0">
                  <a:solidFill>
                    <a:schemeClr val="tx2"/>
                  </a:solidFill>
                  <a:latin typeface="+mn-ea"/>
                  <a:ea typeface="+mn-ea"/>
                  <a:sym typeface="宋体" panose="02010600030101010101" pitchFamily="2" charset="-122"/>
                </a:rPr>
                <a:t> </a:t>
              </a:r>
              <a:r>
                <a:rPr lang="zh-CN" altLang="en-US" sz="1600" dirty="0">
                  <a:solidFill>
                    <a:schemeClr val="tx2"/>
                  </a:solidFill>
                  <a:latin typeface="+mn-ea"/>
                  <a:ea typeface="+mn-ea"/>
                  <a:sym typeface="宋体" panose="02010600030101010101" pitchFamily="2" charset="-122"/>
                </a:rPr>
                <a:t>单击此处添加文本</a:t>
              </a:r>
              <a:endParaRPr lang="en-US" sz="1600" dirty="0">
                <a:solidFill>
                  <a:schemeClr val="tx2"/>
                </a:solidFill>
                <a:latin typeface="+mn-ea"/>
                <a:ea typeface="+mn-ea"/>
                <a:sym typeface="宋体" panose="02010600030101010101" pitchFamily="2" charset="-122"/>
              </a:endParaRPr>
            </a:p>
            <a:p>
              <a:pPr algn="ctr" eaLnBrk="0" hangingPunct="0">
                <a:lnSpc>
                  <a:spcPct val="130000"/>
                </a:lnSpc>
                <a:buClr>
                  <a:schemeClr val="hlink"/>
                </a:buClr>
              </a:pPr>
              <a:r>
                <a:rPr lang="en-US" sz="1600" dirty="0">
                  <a:solidFill>
                    <a:schemeClr val="tx2"/>
                  </a:solidFill>
                  <a:latin typeface="+mn-ea"/>
                  <a:ea typeface="+mn-ea"/>
                  <a:sym typeface="宋体" panose="02010600030101010101" pitchFamily="2" charset="-122"/>
                </a:rPr>
                <a:t> </a:t>
              </a:r>
              <a:r>
                <a:rPr lang="zh-CN" altLang="en-US" sz="1600" dirty="0">
                  <a:solidFill>
                    <a:schemeClr val="tx2"/>
                  </a:solidFill>
                  <a:latin typeface="+mn-ea"/>
                  <a:ea typeface="+mn-ea"/>
                  <a:sym typeface="宋体" panose="02010600030101010101" pitchFamily="2" charset="-122"/>
                </a:rPr>
                <a:t>单击此处添加文本</a:t>
              </a:r>
              <a:endParaRPr lang="en-US" sz="1600" dirty="0">
                <a:solidFill>
                  <a:schemeClr val="tx2"/>
                </a:solidFill>
                <a:latin typeface="+mn-ea"/>
                <a:ea typeface="+mn-ea"/>
                <a:sym typeface="宋体" panose="02010600030101010101" pitchFamily="2" charset="-122"/>
              </a:endParaRPr>
            </a:p>
          </p:txBody>
        </p:sp>
      </p:grpSp>
      <p:grpSp>
        <p:nvGrpSpPr>
          <p:cNvPr id="27" name="组合 26"/>
          <p:cNvGrpSpPr/>
          <p:nvPr/>
        </p:nvGrpSpPr>
        <p:grpSpPr>
          <a:xfrm>
            <a:off x="8196469" y="1659638"/>
            <a:ext cx="2952326" cy="1098602"/>
            <a:chOff x="3470090" y="1675258"/>
            <a:chExt cx="2952326" cy="1098602"/>
          </a:xfrm>
        </p:grpSpPr>
        <p:sp>
          <p:nvSpPr>
            <p:cNvPr id="28" name="Line 68"/>
            <p:cNvSpPr>
              <a:spLocks noChangeShapeType="1"/>
            </p:cNvSpPr>
            <p:nvPr/>
          </p:nvSpPr>
          <p:spPr bwMode="auto">
            <a:xfrm>
              <a:off x="4910658" y="2451956"/>
              <a:ext cx="0" cy="321904"/>
            </a:xfrm>
            <a:prstGeom prst="line">
              <a:avLst/>
            </a:prstGeom>
            <a:noFill/>
            <a:ln w="19050" cap="flat" cmpd="sng">
              <a:solidFill>
                <a:srgbClr val="9B827D"/>
              </a:solidFill>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solidFill>
                  <a:schemeClr val="tx2"/>
                </a:solidFill>
                <a:latin typeface="宋体" panose="02010600030101010101" pitchFamily="2" charset="-122"/>
                <a:sym typeface="宋体" panose="02010600030101010101" pitchFamily="2" charset="-122"/>
              </a:endParaRPr>
            </a:p>
          </p:txBody>
        </p:sp>
        <p:sp>
          <p:nvSpPr>
            <p:cNvPr id="29" name="Line 69"/>
            <p:cNvSpPr>
              <a:spLocks noChangeShapeType="1"/>
            </p:cNvSpPr>
            <p:nvPr/>
          </p:nvSpPr>
          <p:spPr bwMode="auto">
            <a:xfrm flipH="1">
              <a:off x="3470090" y="2441093"/>
              <a:ext cx="2872531" cy="1"/>
            </a:xfrm>
            <a:prstGeom prst="line">
              <a:avLst/>
            </a:prstGeom>
            <a:noFill/>
            <a:ln w="19050" cap="flat" cmpd="sng">
              <a:solidFill>
                <a:srgbClr val="9B827D"/>
              </a:solidFill>
              <a:prstDash val="sysDot"/>
              <a:beve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zh-CN" sz="1400">
                <a:solidFill>
                  <a:schemeClr val="tx2"/>
                </a:solidFill>
                <a:latin typeface="宋体" panose="02010600030101010101" pitchFamily="2" charset="-122"/>
                <a:sym typeface="宋体" panose="02010600030101010101" pitchFamily="2" charset="-122"/>
              </a:endParaRPr>
            </a:p>
          </p:txBody>
        </p:sp>
        <p:sp>
          <p:nvSpPr>
            <p:cNvPr id="30" name="Text Box 70"/>
            <p:cNvSpPr>
              <a:spLocks noChangeArrowheads="1"/>
            </p:cNvSpPr>
            <p:nvPr/>
          </p:nvSpPr>
          <p:spPr bwMode="auto">
            <a:xfrm>
              <a:off x="3470090" y="1675258"/>
              <a:ext cx="2952326" cy="713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eaLnBrk="0" hangingPunct="0">
                <a:lnSpc>
                  <a:spcPct val="130000"/>
                </a:lnSpc>
                <a:buClr>
                  <a:schemeClr val="accent2"/>
                </a:buClr>
              </a:pPr>
              <a:r>
                <a:rPr lang="zh-CN" altLang="en-US" sz="1600" dirty="0">
                  <a:solidFill>
                    <a:schemeClr val="tx2"/>
                  </a:solidFill>
                  <a:latin typeface="+mn-ea"/>
                  <a:ea typeface="+mn-ea"/>
                  <a:sym typeface="宋体" panose="02010600030101010101" pitchFamily="2" charset="-122"/>
                </a:rPr>
                <a:t>单击此处添加文本</a:t>
              </a:r>
              <a:endParaRPr lang="en-US" sz="1600" dirty="0">
                <a:solidFill>
                  <a:schemeClr val="tx2"/>
                </a:solidFill>
                <a:latin typeface="+mn-ea"/>
                <a:ea typeface="+mn-ea"/>
                <a:sym typeface="宋体" panose="02010600030101010101" pitchFamily="2" charset="-122"/>
              </a:endParaRPr>
            </a:p>
            <a:p>
              <a:pPr algn="ctr" eaLnBrk="0" hangingPunct="0">
                <a:lnSpc>
                  <a:spcPct val="130000"/>
                </a:lnSpc>
                <a:buClr>
                  <a:schemeClr val="accent2"/>
                </a:buClr>
              </a:pPr>
              <a:r>
                <a:rPr lang="zh-CN" altLang="en-US" sz="1600" dirty="0">
                  <a:solidFill>
                    <a:schemeClr val="tx2"/>
                  </a:solidFill>
                  <a:latin typeface="+mn-ea"/>
                  <a:ea typeface="+mn-ea"/>
                  <a:sym typeface="宋体" panose="02010600030101010101" pitchFamily="2" charset="-122"/>
                </a:rPr>
                <a:t>单击此处添加文本</a:t>
              </a:r>
              <a:endParaRPr lang="en-US" sz="1600" dirty="0">
                <a:solidFill>
                  <a:schemeClr val="tx2"/>
                </a:solidFill>
                <a:latin typeface="+mn-ea"/>
                <a:ea typeface="+mn-ea"/>
                <a:sym typeface="宋体" panose="02010600030101010101" pitchFamily="2" charset="-122"/>
              </a:endParaRPr>
            </a:p>
          </p:txBody>
        </p:sp>
      </p:grpSp>
      <p:sp>
        <p:nvSpPr>
          <p:cNvPr id="31" name="TextBox 30"/>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32" name="直接连接符 31"/>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 name="组合 32"/>
          <p:cNvGrpSpPr/>
          <p:nvPr/>
        </p:nvGrpSpPr>
        <p:grpSpPr>
          <a:xfrm>
            <a:off x="153943" y="233850"/>
            <a:ext cx="1074018" cy="536250"/>
            <a:chOff x="4662492" y="2938459"/>
            <a:chExt cx="1119183" cy="558799"/>
          </a:xfrm>
        </p:grpSpPr>
        <p:sp>
          <p:nvSpPr>
            <p:cNvPr id="34"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3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300"/>
                                        <p:tgtEl>
                                          <p:spTgt spid="3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1"/>
                                        </p:tgtEl>
                                        <p:attrNameLst>
                                          <p:attrName>style.visibility</p:attrName>
                                        </p:attrNameLst>
                                      </p:cBhvr>
                                      <p:to>
                                        <p:strVal val="visible"/>
                                      </p:to>
                                    </p:set>
                                    <p:anim calcmode="lin" valueType="num">
                                      <p:cBhvr>
                                        <p:cTn id="15" dur="3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31"/>
                                        </p:tgtEl>
                                        <p:attrNameLst>
                                          <p:attrName>ppt_y</p:attrName>
                                        </p:attrNameLst>
                                      </p:cBhvr>
                                      <p:tavLst>
                                        <p:tav tm="0">
                                          <p:val>
                                            <p:strVal val="#ppt_y"/>
                                          </p:val>
                                        </p:tav>
                                        <p:tav tm="100000">
                                          <p:val>
                                            <p:strVal val="#ppt_y"/>
                                          </p:val>
                                        </p:tav>
                                      </p:tavLst>
                                    </p:anim>
                                    <p:anim calcmode="lin" valueType="num">
                                      <p:cBhvr>
                                        <p:cTn id="17" dur="3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31"/>
                                        </p:tgtEl>
                                      </p:cBhvr>
                                    </p:animEffect>
                                  </p:childTnLst>
                                </p:cTn>
                              </p:par>
                            </p:childTnLst>
                          </p:cTn>
                        </p:par>
                        <p:par>
                          <p:cTn id="20" fill="hold">
                            <p:stCondLst>
                              <p:cond delay="108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par>
                          <p:cTn id="24" fill="hold">
                            <p:stCondLst>
                              <p:cond delay="2080"/>
                            </p:stCondLst>
                            <p:childTnLst>
                              <p:par>
                                <p:cTn id="25" presetID="21"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500"/>
                                        <p:tgtEl>
                                          <p:spTgt spid="15"/>
                                        </p:tgtEl>
                                      </p:cBhvr>
                                    </p:animEffect>
                                  </p:childTnLst>
                                </p:cTn>
                              </p:par>
                            </p:childTnLst>
                          </p:cTn>
                        </p:par>
                        <p:par>
                          <p:cTn id="28" fill="hold">
                            <p:stCondLst>
                              <p:cond delay="258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3080"/>
                            </p:stCondLst>
                            <p:childTnLst>
                              <p:par>
                                <p:cTn id="33" presetID="21"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500"/>
                                        <p:tgtEl>
                                          <p:spTgt spid="16"/>
                                        </p:tgtEl>
                                      </p:cBhvr>
                                    </p:animEffect>
                                  </p:childTnLst>
                                </p:cTn>
                              </p:par>
                            </p:childTnLst>
                          </p:cTn>
                        </p:par>
                        <p:par>
                          <p:cTn id="36" fill="hold">
                            <p:stCondLst>
                              <p:cond delay="358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4080"/>
                            </p:stCondLst>
                            <p:childTnLst>
                              <p:par>
                                <p:cTn id="41" presetID="21"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500"/>
                                        <p:tgtEl>
                                          <p:spTgt spid="17"/>
                                        </p:tgtEl>
                                      </p:cBhvr>
                                    </p:animEffect>
                                  </p:childTnLst>
                                </p:cTn>
                              </p:par>
                            </p:childTnLst>
                          </p:cTn>
                        </p:par>
                        <p:par>
                          <p:cTn id="44" fill="hold">
                            <p:stCondLst>
                              <p:cond delay="4580"/>
                            </p:stCondLst>
                            <p:childTnLst>
                              <p:par>
                                <p:cTn id="45" presetID="22" presetClass="entr" presetSubtype="1"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5080"/>
                            </p:stCondLst>
                            <p:childTnLst>
                              <p:par>
                                <p:cTn id="49" presetID="21"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heel(1)">
                                      <p:cBhvr>
                                        <p:cTn id="51" dur="500"/>
                                        <p:tgtEl>
                                          <p:spTgt spid="18"/>
                                        </p:tgtEl>
                                      </p:cBhvr>
                                    </p:animEffect>
                                  </p:childTnLst>
                                </p:cTn>
                              </p:par>
                            </p:childTnLst>
                          </p:cTn>
                        </p:par>
                        <p:par>
                          <p:cTn id="52" fill="hold">
                            <p:stCondLst>
                              <p:cond delay="5580"/>
                            </p:stCondLst>
                            <p:childTnLst>
                              <p:par>
                                <p:cTn id="53" presetID="22" presetClass="entr" presetSubtype="4"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18" grpId="0" animBg="1"/>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8"/>
          <p:cNvGrpSpPr/>
          <p:nvPr/>
        </p:nvGrpSpPr>
        <p:grpSpPr bwMode="auto">
          <a:xfrm>
            <a:off x="1695884" y="1726745"/>
            <a:ext cx="2374900" cy="1622425"/>
            <a:chOff x="0" y="0"/>
            <a:chExt cx="9801" cy="6692"/>
          </a:xfrm>
          <a:solidFill>
            <a:schemeClr val="bg1"/>
          </a:solidFill>
        </p:grpSpPr>
        <p:sp>
          <p:nvSpPr>
            <p:cNvPr id="7"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0" name="Group 12"/>
          <p:cNvGrpSpPr/>
          <p:nvPr/>
        </p:nvGrpSpPr>
        <p:grpSpPr bwMode="auto">
          <a:xfrm>
            <a:off x="5750359" y="1726745"/>
            <a:ext cx="2374900" cy="1622425"/>
            <a:chOff x="0" y="0"/>
            <a:chExt cx="9801" cy="6692"/>
          </a:xfrm>
          <a:solidFill>
            <a:schemeClr val="tx1"/>
          </a:solidFill>
        </p:grpSpPr>
        <p:sp>
          <p:nvSpPr>
            <p:cNvPr id="11"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4" name="Text Box 16"/>
          <p:cNvSpPr txBox="1">
            <a:spLocks noChangeArrowheads="1"/>
          </p:cNvSpPr>
          <p:nvPr/>
        </p:nvSpPr>
        <p:spPr bwMode="auto">
          <a:xfrm>
            <a:off x="1697472" y="3574595"/>
            <a:ext cx="2373312" cy="369332"/>
          </a:xfrm>
          <a:prstGeom prst="rect">
            <a:avLst/>
          </a:prstGeom>
          <a:solidFill>
            <a:schemeClr val="bg1"/>
          </a:solidFill>
          <a:ln>
            <a:noFill/>
          </a:ln>
          <a:effectLst/>
        </p:spPr>
        <p:txBody>
          <a:bodyPr>
            <a:spAutoFit/>
          </a:bodyPr>
          <a:lstStyle/>
          <a:p>
            <a:pPr algn="ctr"/>
            <a:r>
              <a:rPr lang="zh-CN" altLang="en-US" sz="1800">
                <a:solidFill>
                  <a:srgbClr val="F8F8F8"/>
                </a:solidFill>
                <a:ea typeface="微软雅黑" panose="020B0503020204020204" pitchFamily="34" charset="-122"/>
              </a:rPr>
              <a:t>某某团队</a:t>
            </a:r>
          </a:p>
        </p:txBody>
      </p:sp>
      <p:sp>
        <p:nvSpPr>
          <p:cNvPr id="15" name="Rectangle 17"/>
          <p:cNvSpPr>
            <a:spLocks noChangeArrowheads="1"/>
          </p:cNvSpPr>
          <p:nvPr/>
        </p:nvSpPr>
        <p:spPr bwMode="auto">
          <a:xfrm>
            <a:off x="1697472" y="4006395"/>
            <a:ext cx="2374900" cy="194310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6" name="Text Box 18"/>
          <p:cNvSpPr txBox="1">
            <a:spLocks noChangeArrowheads="1"/>
          </p:cNvSpPr>
          <p:nvPr/>
        </p:nvSpPr>
        <p:spPr bwMode="auto">
          <a:xfrm>
            <a:off x="5750359" y="3574595"/>
            <a:ext cx="2374900" cy="369332"/>
          </a:xfrm>
          <a:prstGeom prst="rect">
            <a:avLst/>
          </a:prstGeom>
          <a:solidFill>
            <a:schemeClr val="tx1"/>
          </a:solidFill>
          <a:ln>
            <a:noFill/>
          </a:ln>
          <a:effectLst/>
        </p:spPr>
        <p:txBody>
          <a:bodyPr>
            <a:spAutoFit/>
          </a:bodyPr>
          <a:lstStyle/>
          <a:p>
            <a:pPr algn="ctr"/>
            <a:r>
              <a:rPr lang="zh-CN" altLang="en-US" sz="1800" dirty="0">
                <a:solidFill>
                  <a:srgbClr val="F8F8F8"/>
                </a:solidFill>
                <a:ea typeface="微软雅黑" panose="020B0503020204020204" pitchFamily="34" charset="-122"/>
              </a:rPr>
              <a:t>某某团队</a:t>
            </a:r>
          </a:p>
        </p:txBody>
      </p:sp>
      <p:sp>
        <p:nvSpPr>
          <p:cNvPr id="17" name="Rectangle 19"/>
          <p:cNvSpPr>
            <a:spLocks noChangeArrowheads="1"/>
          </p:cNvSpPr>
          <p:nvPr/>
        </p:nvSpPr>
        <p:spPr bwMode="auto">
          <a:xfrm>
            <a:off x="5750359" y="4006395"/>
            <a:ext cx="2374900" cy="194310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8" name="Text Box 20"/>
          <p:cNvSpPr txBox="1">
            <a:spLocks noChangeArrowheads="1"/>
          </p:cNvSpPr>
          <p:nvPr/>
        </p:nvSpPr>
        <p:spPr bwMode="auto">
          <a:xfrm>
            <a:off x="1873684" y="4222295"/>
            <a:ext cx="206375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endParaRPr lang="zh-CN" altLang="en-US" sz="1800">
              <a:solidFill>
                <a:srgbClr val="292929"/>
              </a:solidFill>
            </a:endParaRPr>
          </a:p>
        </p:txBody>
      </p:sp>
      <p:sp>
        <p:nvSpPr>
          <p:cNvPr id="20" name="Text Box 21"/>
          <p:cNvSpPr txBox="1">
            <a:spLocks noChangeArrowheads="1"/>
          </p:cNvSpPr>
          <p:nvPr/>
        </p:nvSpPr>
        <p:spPr bwMode="auto">
          <a:xfrm>
            <a:off x="5928159" y="4222295"/>
            <a:ext cx="206375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p>
          <a:p>
            <a:r>
              <a:rPr lang="zh-CN" altLang="en-US" sz="1600">
                <a:solidFill>
                  <a:srgbClr val="292929"/>
                </a:solidFill>
                <a:latin typeface="楷体_GB2312" pitchFamily="49" charset="-122"/>
                <a:ea typeface="楷体_GB2312" pitchFamily="49" charset="-122"/>
              </a:rPr>
              <a:t>●这里输入您的文字</a:t>
            </a:r>
            <a:endParaRPr lang="zh-CN" altLang="en-US" sz="1800">
              <a:solidFill>
                <a:srgbClr val="292929"/>
              </a:solidFill>
            </a:endParaRPr>
          </a:p>
        </p:txBody>
      </p:sp>
      <p:grpSp>
        <p:nvGrpSpPr>
          <p:cNvPr id="21" name="Group 22"/>
          <p:cNvGrpSpPr/>
          <p:nvPr/>
        </p:nvGrpSpPr>
        <p:grpSpPr bwMode="auto">
          <a:xfrm>
            <a:off x="4413684" y="3241220"/>
            <a:ext cx="1079500" cy="1079500"/>
            <a:chOff x="0" y="0"/>
            <a:chExt cx="1700" cy="1700"/>
          </a:xfrm>
          <a:solidFill>
            <a:schemeClr val="accent5">
              <a:lumMod val="75000"/>
            </a:schemeClr>
          </a:solidFill>
        </p:grpSpPr>
        <p:sp>
          <p:nvSpPr>
            <p:cNvPr id="22" name="Oval 23"/>
            <p:cNvSpPr>
              <a:spLocks noChangeArrowheads="1"/>
            </p:cNvSpPr>
            <p:nvPr/>
          </p:nvSpPr>
          <p:spPr bwMode="auto">
            <a:xfrm>
              <a:off x="0" y="0"/>
              <a:ext cx="1700" cy="1700"/>
            </a:xfrm>
            <a:prstGeom prst="ellipse">
              <a:avLst/>
            </a:pr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 name="WordArt 24"/>
            <p:cNvSpPr>
              <a:spLocks noChangeArrowheads="1" noChangeShapeType="1"/>
            </p:cNvSpPr>
            <p:nvPr/>
          </p:nvSpPr>
          <p:spPr bwMode="auto">
            <a:xfrm>
              <a:off x="215" y="350"/>
              <a:ext cx="1245" cy="950"/>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sz="3600" dirty="0">
                  <a:solidFill>
                    <a:schemeClr val="accent2"/>
                  </a:solidFill>
                  <a:latin typeface="微软雅黑" panose="020B0503020204020204" pitchFamily="34" charset="-122"/>
                  <a:ea typeface="微软雅黑" panose="020B0503020204020204" pitchFamily="34" charset="-122"/>
                </a:rPr>
                <a:t>VS</a:t>
              </a:r>
              <a:endParaRPr lang="zh-CN" altLang="en-US" sz="3600" dirty="0">
                <a:solidFill>
                  <a:schemeClr val="accent2"/>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9008773" y="2843435"/>
            <a:ext cx="2338798" cy="3690377"/>
            <a:chOff x="357188" y="1716088"/>
            <a:chExt cx="1508125" cy="2379662"/>
          </a:xfrm>
        </p:grpSpPr>
        <p:sp>
          <p:nvSpPr>
            <p:cNvPr id="39" name="Freeform 62"/>
            <p:cNvSpPr/>
            <p:nvPr/>
          </p:nvSpPr>
          <p:spPr bwMode="auto">
            <a:xfrm>
              <a:off x="1081088" y="1984375"/>
              <a:ext cx="153988" cy="144462"/>
            </a:xfrm>
            <a:custGeom>
              <a:avLst/>
              <a:gdLst>
                <a:gd name="T0" fmla="*/ 0 w 107"/>
                <a:gd name="T1" fmla="*/ 4 h 101"/>
                <a:gd name="T2" fmla="*/ 0 w 107"/>
                <a:gd name="T3" fmla="*/ 49 h 101"/>
                <a:gd name="T4" fmla="*/ 39 w 107"/>
                <a:gd name="T5" fmla="*/ 98 h 101"/>
                <a:gd name="T6" fmla="*/ 89 w 107"/>
                <a:gd name="T7" fmla="*/ 86 h 101"/>
                <a:gd name="T8" fmla="*/ 107 w 107"/>
                <a:gd name="T9" fmla="*/ 49 h 101"/>
                <a:gd name="T10" fmla="*/ 104 w 107"/>
                <a:gd name="T11" fmla="*/ 6 h 101"/>
                <a:gd name="T12" fmla="*/ 0 w 107"/>
                <a:gd name="T13" fmla="*/ 4 h 101"/>
              </a:gdLst>
              <a:ahLst/>
              <a:cxnLst>
                <a:cxn ang="0">
                  <a:pos x="T0" y="T1"/>
                </a:cxn>
                <a:cxn ang="0">
                  <a:pos x="T2" y="T3"/>
                </a:cxn>
                <a:cxn ang="0">
                  <a:pos x="T4" y="T5"/>
                </a:cxn>
                <a:cxn ang="0">
                  <a:pos x="T6" y="T7"/>
                </a:cxn>
                <a:cxn ang="0">
                  <a:pos x="T8" y="T9"/>
                </a:cxn>
                <a:cxn ang="0">
                  <a:pos x="T10" y="T11"/>
                </a:cxn>
                <a:cxn ang="0">
                  <a:pos x="T12" y="T13"/>
                </a:cxn>
              </a:cxnLst>
              <a:rect l="0" t="0" r="r" b="b"/>
              <a:pathLst>
                <a:path w="107" h="101">
                  <a:moveTo>
                    <a:pt x="0" y="4"/>
                  </a:moveTo>
                  <a:cubicBezTo>
                    <a:pt x="0" y="4"/>
                    <a:pt x="3" y="43"/>
                    <a:pt x="0" y="49"/>
                  </a:cubicBezTo>
                  <a:cubicBezTo>
                    <a:pt x="0" y="49"/>
                    <a:pt x="30" y="95"/>
                    <a:pt x="39" y="98"/>
                  </a:cubicBezTo>
                  <a:cubicBezTo>
                    <a:pt x="49" y="101"/>
                    <a:pt x="83" y="89"/>
                    <a:pt x="89" y="86"/>
                  </a:cubicBezTo>
                  <a:cubicBezTo>
                    <a:pt x="93" y="82"/>
                    <a:pt x="107" y="49"/>
                    <a:pt x="107" y="49"/>
                  </a:cubicBezTo>
                  <a:cubicBezTo>
                    <a:pt x="107" y="49"/>
                    <a:pt x="104" y="13"/>
                    <a:pt x="104" y="6"/>
                  </a:cubicBezTo>
                  <a:cubicBezTo>
                    <a:pt x="103" y="0"/>
                    <a:pt x="0" y="4"/>
                    <a:pt x="0" y="4"/>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3"/>
            <p:cNvSpPr/>
            <p:nvPr/>
          </p:nvSpPr>
          <p:spPr bwMode="auto">
            <a:xfrm>
              <a:off x="371476" y="2124075"/>
              <a:ext cx="98425" cy="92075"/>
            </a:xfrm>
            <a:custGeom>
              <a:avLst/>
              <a:gdLst>
                <a:gd name="T0" fmla="*/ 13 w 68"/>
                <a:gd name="T1" fmla="*/ 55 h 64"/>
                <a:gd name="T2" fmla="*/ 28 w 68"/>
                <a:gd name="T3" fmla="*/ 8 h 64"/>
                <a:gd name="T4" fmla="*/ 68 w 68"/>
                <a:gd name="T5" fmla="*/ 38 h 64"/>
                <a:gd name="T6" fmla="*/ 13 w 68"/>
                <a:gd name="T7" fmla="*/ 55 h 64"/>
              </a:gdLst>
              <a:ahLst/>
              <a:cxnLst>
                <a:cxn ang="0">
                  <a:pos x="T0" y="T1"/>
                </a:cxn>
                <a:cxn ang="0">
                  <a:pos x="T2" y="T3"/>
                </a:cxn>
                <a:cxn ang="0">
                  <a:pos x="T4" y="T5"/>
                </a:cxn>
                <a:cxn ang="0">
                  <a:pos x="T6" y="T7"/>
                </a:cxn>
              </a:cxnLst>
              <a:rect l="0" t="0" r="r" b="b"/>
              <a:pathLst>
                <a:path w="68" h="64">
                  <a:moveTo>
                    <a:pt x="13" y="55"/>
                  </a:moveTo>
                  <a:cubicBezTo>
                    <a:pt x="13" y="55"/>
                    <a:pt x="0" y="16"/>
                    <a:pt x="28" y="8"/>
                  </a:cubicBezTo>
                  <a:cubicBezTo>
                    <a:pt x="57" y="0"/>
                    <a:pt x="68" y="38"/>
                    <a:pt x="68" y="38"/>
                  </a:cubicBezTo>
                  <a:cubicBezTo>
                    <a:pt x="68" y="38"/>
                    <a:pt x="15" y="64"/>
                    <a:pt x="13" y="55"/>
                  </a:cubicBezTo>
                  <a:close/>
                </a:path>
              </a:pathLst>
            </a:custGeom>
            <a:solidFill>
              <a:srgbClr val="AFB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4"/>
            <p:cNvSpPr/>
            <p:nvPr/>
          </p:nvSpPr>
          <p:spPr bwMode="auto">
            <a:xfrm>
              <a:off x="1776413" y="2173288"/>
              <a:ext cx="82550" cy="103187"/>
            </a:xfrm>
            <a:custGeom>
              <a:avLst/>
              <a:gdLst>
                <a:gd name="T0" fmla="*/ 0 w 57"/>
                <a:gd name="T1" fmla="*/ 32 h 72"/>
                <a:gd name="T2" fmla="*/ 20 w 57"/>
                <a:gd name="T3" fmla="*/ 71 h 72"/>
                <a:gd name="T4" fmla="*/ 57 w 57"/>
                <a:gd name="T5" fmla="*/ 52 h 72"/>
                <a:gd name="T6" fmla="*/ 43 w 57"/>
                <a:gd name="T7" fmla="*/ 12 h 72"/>
                <a:gd name="T8" fmla="*/ 0 w 57"/>
                <a:gd name="T9" fmla="*/ 32 h 72"/>
              </a:gdLst>
              <a:ahLst/>
              <a:cxnLst>
                <a:cxn ang="0">
                  <a:pos x="T0" y="T1"/>
                </a:cxn>
                <a:cxn ang="0">
                  <a:pos x="T2" y="T3"/>
                </a:cxn>
                <a:cxn ang="0">
                  <a:pos x="T4" y="T5"/>
                </a:cxn>
                <a:cxn ang="0">
                  <a:pos x="T6" y="T7"/>
                </a:cxn>
                <a:cxn ang="0">
                  <a:pos x="T8" y="T9"/>
                </a:cxn>
              </a:cxnLst>
              <a:rect l="0" t="0" r="r" b="b"/>
              <a:pathLst>
                <a:path w="57" h="72">
                  <a:moveTo>
                    <a:pt x="0" y="32"/>
                  </a:moveTo>
                  <a:cubicBezTo>
                    <a:pt x="0" y="32"/>
                    <a:pt x="7" y="72"/>
                    <a:pt x="20" y="71"/>
                  </a:cubicBezTo>
                  <a:cubicBezTo>
                    <a:pt x="34" y="69"/>
                    <a:pt x="57" y="62"/>
                    <a:pt x="57" y="52"/>
                  </a:cubicBezTo>
                  <a:cubicBezTo>
                    <a:pt x="57" y="42"/>
                    <a:pt x="54" y="23"/>
                    <a:pt x="43" y="12"/>
                  </a:cubicBezTo>
                  <a:cubicBezTo>
                    <a:pt x="31" y="0"/>
                    <a:pt x="0" y="32"/>
                    <a:pt x="0" y="32"/>
                  </a:cubicBezTo>
                  <a:close/>
                </a:path>
              </a:pathLst>
            </a:custGeom>
            <a:solidFill>
              <a:srgbClr val="AFB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5"/>
            <p:cNvSpPr/>
            <p:nvPr/>
          </p:nvSpPr>
          <p:spPr bwMode="auto">
            <a:xfrm>
              <a:off x="800101" y="2595563"/>
              <a:ext cx="706438" cy="354012"/>
            </a:xfrm>
            <a:custGeom>
              <a:avLst/>
              <a:gdLst>
                <a:gd name="T0" fmla="*/ 0 w 491"/>
                <a:gd name="T1" fmla="*/ 218 h 246"/>
                <a:gd name="T2" fmla="*/ 146 w 491"/>
                <a:gd name="T3" fmla="*/ 245 h 246"/>
                <a:gd name="T4" fmla="*/ 491 w 491"/>
                <a:gd name="T5" fmla="*/ 232 h 246"/>
                <a:gd name="T6" fmla="*/ 491 w 491"/>
                <a:gd name="T7" fmla="*/ 230 h 246"/>
                <a:gd name="T8" fmla="*/ 428 w 491"/>
                <a:gd name="T9" fmla="*/ 5 h 246"/>
                <a:gd name="T10" fmla="*/ 98 w 491"/>
                <a:gd name="T11" fmla="*/ 0 h 246"/>
                <a:gd name="T12" fmla="*/ 0 w 491"/>
                <a:gd name="T13" fmla="*/ 218 h 246"/>
              </a:gdLst>
              <a:ahLst/>
              <a:cxnLst>
                <a:cxn ang="0">
                  <a:pos x="T0" y="T1"/>
                </a:cxn>
                <a:cxn ang="0">
                  <a:pos x="T2" y="T3"/>
                </a:cxn>
                <a:cxn ang="0">
                  <a:pos x="T4" y="T5"/>
                </a:cxn>
                <a:cxn ang="0">
                  <a:pos x="T6" y="T7"/>
                </a:cxn>
                <a:cxn ang="0">
                  <a:pos x="T8" y="T9"/>
                </a:cxn>
                <a:cxn ang="0">
                  <a:pos x="T10" y="T11"/>
                </a:cxn>
                <a:cxn ang="0">
                  <a:pos x="T12" y="T13"/>
                </a:cxn>
              </a:cxnLst>
              <a:rect l="0" t="0" r="r" b="b"/>
              <a:pathLst>
                <a:path w="491" h="246">
                  <a:moveTo>
                    <a:pt x="0" y="218"/>
                  </a:moveTo>
                  <a:cubicBezTo>
                    <a:pt x="0" y="218"/>
                    <a:pt x="47" y="245"/>
                    <a:pt x="146" y="245"/>
                  </a:cubicBezTo>
                  <a:cubicBezTo>
                    <a:pt x="244" y="246"/>
                    <a:pt x="491" y="230"/>
                    <a:pt x="491" y="232"/>
                  </a:cubicBezTo>
                  <a:cubicBezTo>
                    <a:pt x="491" y="234"/>
                    <a:pt x="491" y="230"/>
                    <a:pt x="491" y="230"/>
                  </a:cubicBezTo>
                  <a:lnTo>
                    <a:pt x="428" y="5"/>
                  </a:lnTo>
                  <a:lnTo>
                    <a:pt x="98" y="0"/>
                  </a:lnTo>
                  <a:cubicBezTo>
                    <a:pt x="98" y="0"/>
                    <a:pt x="1" y="179"/>
                    <a:pt x="0" y="218"/>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66"/>
            <p:cNvSpPr/>
            <p:nvPr/>
          </p:nvSpPr>
          <p:spPr bwMode="auto">
            <a:xfrm>
              <a:off x="909638" y="2651125"/>
              <a:ext cx="519113" cy="1319212"/>
            </a:xfrm>
            <a:custGeom>
              <a:avLst/>
              <a:gdLst>
                <a:gd name="T0" fmla="*/ 0 w 360"/>
                <a:gd name="T1" fmla="*/ 70 h 917"/>
                <a:gd name="T2" fmla="*/ 22 w 360"/>
                <a:gd name="T3" fmla="*/ 273 h 917"/>
                <a:gd name="T4" fmla="*/ 39 w 360"/>
                <a:gd name="T5" fmla="*/ 375 h 917"/>
                <a:gd name="T6" fmla="*/ 57 w 360"/>
                <a:gd name="T7" fmla="*/ 603 h 917"/>
                <a:gd name="T8" fmla="*/ 93 w 360"/>
                <a:gd name="T9" fmla="*/ 866 h 917"/>
                <a:gd name="T10" fmla="*/ 93 w 360"/>
                <a:gd name="T11" fmla="*/ 914 h 917"/>
                <a:gd name="T12" fmla="*/ 197 w 360"/>
                <a:gd name="T13" fmla="*/ 917 h 917"/>
                <a:gd name="T14" fmla="*/ 197 w 360"/>
                <a:gd name="T15" fmla="*/ 879 h 917"/>
                <a:gd name="T16" fmla="*/ 183 w 360"/>
                <a:gd name="T17" fmla="*/ 849 h 917"/>
                <a:gd name="T18" fmla="*/ 205 w 360"/>
                <a:gd name="T19" fmla="*/ 791 h 917"/>
                <a:gd name="T20" fmla="*/ 183 w 360"/>
                <a:gd name="T21" fmla="*/ 329 h 917"/>
                <a:gd name="T22" fmla="*/ 208 w 360"/>
                <a:gd name="T23" fmla="*/ 428 h 917"/>
                <a:gd name="T24" fmla="*/ 226 w 360"/>
                <a:gd name="T25" fmla="*/ 539 h 917"/>
                <a:gd name="T26" fmla="*/ 227 w 360"/>
                <a:gd name="T27" fmla="*/ 741 h 917"/>
                <a:gd name="T28" fmla="*/ 241 w 360"/>
                <a:gd name="T29" fmla="*/ 820 h 917"/>
                <a:gd name="T30" fmla="*/ 310 w 360"/>
                <a:gd name="T31" fmla="*/ 825 h 917"/>
                <a:gd name="T32" fmla="*/ 329 w 360"/>
                <a:gd name="T33" fmla="*/ 775 h 917"/>
                <a:gd name="T34" fmla="*/ 329 w 360"/>
                <a:gd name="T35" fmla="*/ 730 h 917"/>
                <a:gd name="T36" fmla="*/ 334 w 360"/>
                <a:gd name="T37" fmla="*/ 512 h 917"/>
                <a:gd name="T38" fmla="*/ 334 w 360"/>
                <a:gd name="T39" fmla="*/ 444 h 917"/>
                <a:gd name="T40" fmla="*/ 350 w 360"/>
                <a:gd name="T41" fmla="*/ 175 h 917"/>
                <a:gd name="T42" fmla="*/ 339 w 360"/>
                <a:gd name="T43" fmla="*/ 19 h 917"/>
                <a:gd name="T44" fmla="*/ 22 w 360"/>
                <a:gd name="T45" fmla="*/ 0 h 917"/>
                <a:gd name="T46" fmla="*/ 0 w 360"/>
                <a:gd name="T47" fmla="*/ 7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0" h="917">
                  <a:moveTo>
                    <a:pt x="0" y="70"/>
                  </a:moveTo>
                  <a:cubicBezTo>
                    <a:pt x="0" y="70"/>
                    <a:pt x="7" y="241"/>
                    <a:pt x="22" y="273"/>
                  </a:cubicBezTo>
                  <a:cubicBezTo>
                    <a:pt x="37" y="304"/>
                    <a:pt x="39" y="365"/>
                    <a:pt x="39" y="375"/>
                  </a:cubicBezTo>
                  <a:cubicBezTo>
                    <a:pt x="39" y="386"/>
                    <a:pt x="33" y="557"/>
                    <a:pt x="57" y="603"/>
                  </a:cubicBezTo>
                  <a:cubicBezTo>
                    <a:pt x="57" y="603"/>
                    <a:pt x="81" y="854"/>
                    <a:pt x="93" y="866"/>
                  </a:cubicBezTo>
                  <a:cubicBezTo>
                    <a:pt x="93" y="866"/>
                    <a:pt x="68" y="904"/>
                    <a:pt x="93" y="914"/>
                  </a:cubicBezTo>
                  <a:cubicBezTo>
                    <a:pt x="93" y="914"/>
                    <a:pt x="181" y="904"/>
                    <a:pt x="197" y="917"/>
                  </a:cubicBezTo>
                  <a:cubicBezTo>
                    <a:pt x="197" y="917"/>
                    <a:pt x="202" y="888"/>
                    <a:pt x="197" y="879"/>
                  </a:cubicBezTo>
                  <a:cubicBezTo>
                    <a:pt x="192" y="870"/>
                    <a:pt x="183" y="849"/>
                    <a:pt x="183" y="849"/>
                  </a:cubicBezTo>
                  <a:cubicBezTo>
                    <a:pt x="183" y="849"/>
                    <a:pt x="213" y="806"/>
                    <a:pt x="205" y="791"/>
                  </a:cubicBezTo>
                  <a:cubicBezTo>
                    <a:pt x="197" y="775"/>
                    <a:pt x="163" y="372"/>
                    <a:pt x="183" y="329"/>
                  </a:cubicBezTo>
                  <a:cubicBezTo>
                    <a:pt x="183" y="329"/>
                    <a:pt x="200" y="428"/>
                    <a:pt x="208" y="428"/>
                  </a:cubicBezTo>
                  <a:cubicBezTo>
                    <a:pt x="208" y="428"/>
                    <a:pt x="213" y="528"/>
                    <a:pt x="226" y="539"/>
                  </a:cubicBezTo>
                  <a:cubicBezTo>
                    <a:pt x="226" y="539"/>
                    <a:pt x="253" y="722"/>
                    <a:pt x="227" y="741"/>
                  </a:cubicBezTo>
                  <a:cubicBezTo>
                    <a:pt x="227" y="741"/>
                    <a:pt x="212" y="809"/>
                    <a:pt x="241" y="820"/>
                  </a:cubicBezTo>
                  <a:lnTo>
                    <a:pt x="310" y="825"/>
                  </a:lnTo>
                  <a:cubicBezTo>
                    <a:pt x="310" y="825"/>
                    <a:pt x="324" y="785"/>
                    <a:pt x="329" y="775"/>
                  </a:cubicBezTo>
                  <a:cubicBezTo>
                    <a:pt x="334" y="765"/>
                    <a:pt x="337" y="740"/>
                    <a:pt x="329" y="730"/>
                  </a:cubicBezTo>
                  <a:cubicBezTo>
                    <a:pt x="321" y="720"/>
                    <a:pt x="315" y="525"/>
                    <a:pt x="334" y="512"/>
                  </a:cubicBezTo>
                  <a:cubicBezTo>
                    <a:pt x="353" y="499"/>
                    <a:pt x="357" y="470"/>
                    <a:pt x="334" y="444"/>
                  </a:cubicBezTo>
                  <a:cubicBezTo>
                    <a:pt x="334" y="444"/>
                    <a:pt x="360" y="207"/>
                    <a:pt x="350" y="175"/>
                  </a:cubicBezTo>
                  <a:cubicBezTo>
                    <a:pt x="339" y="144"/>
                    <a:pt x="339" y="19"/>
                    <a:pt x="339" y="19"/>
                  </a:cubicBezTo>
                  <a:lnTo>
                    <a:pt x="22" y="0"/>
                  </a:lnTo>
                  <a:lnTo>
                    <a:pt x="0" y="70"/>
                  </a:ln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7"/>
            <p:cNvSpPr/>
            <p:nvPr/>
          </p:nvSpPr>
          <p:spPr bwMode="auto">
            <a:xfrm>
              <a:off x="909638" y="2651125"/>
              <a:ext cx="220663" cy="184150"/>
            </a:xfrm>
            <a:custGeom>
              <a:avLst/>
              <a:gdLst>
                <a:gd name="T0" fmla="*/ 17 w 153"/>
                <a:gd name="T1" fmla="*/ 15 h 128"/>
                <a:gd name="T2" fmla="*/ 0 w 153"/>
                <a:gd name="T3" fmla="*/ 70 h 128"/>
                <a:gd name="T4" fmla="*/ 3 w 153"/>
                <a:gd name="T5" fmla="*/ 128 h 128"/>
                <a:gd name="T6" fmla="*/ 31 w 153"/>
                <a:gd name="T7" fmla="*/ 97 h 128"/>
                <a:gd name="T8" fmla="*/ 57 w 153"/>
                <a:gd name="T9" fmla="*/ 63 h 128"/>
                <a:gd name="T10" fmla="*/ 153 w 153"/>
                <a:gd name="T11" fmla="*/ 84 h 128"/>
                <a:gd name="T12" fmla="*/ 44 w 153"/>
                <a:gd name="T13" fmla="*/ 1 h 128"/>
                <a:gd name="T14" fmla="*/ 32 w 153"/>
                <a:gd name="T15" fmla="*/ 0 h 128"/>
                <a:gd name="T16" fmla="*/ 17 w 153"/>
                <a:gd name="T17"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28">
                  <a:moveTo>
                    <a:pt x="17" y="15"/>
                  </a:moveTo>
                  <a:lnTo>
                    <a:pt x="0" y="70"/>
                  </a:lnTo>
                  <a:cubicBezTo>
                    <a:pt x="0" y="70"/>
                    <a:pt x="1" y="96"/>
                    <a:pt x="3" y="128"/>
                  </a:cubicBezTo>
                  <a:cubicBezTo>
                    <a:pt x="13" y="116"/>
                    <a:pt x="23" y="104"/>
                    <a:pt x="31" y="97"/>
                  </a:cubicBezTo>
                  <a:cubicBezTo>
                    <a:pt x="57" y="74"/>
                    <a:pt x="32" y="68"/>
                    <a:pt x="57" y="63"/>
                  </a:cubicBezTo>
                  <a:cubicBezTo>
                    <a:pt x="82" y="59"/>
                    <a:pt x="128" y="98"/>
                    <a:pt x="153" y="84"/>
                  </a:cubicBezTo>
                  <a:lnTo>
                    <a:pt x="44" y="1"/>
                  </a:lnTo>
                  <a:lnTo>
                    <a:pt x="32" y="0"/>
                  </a:lnTo>
                  <a:lnTo>
                    <a:pt x="17" y="15"/>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8"/>
            <p:cNvSpPr/>
            <p:nvPr/>
          </p:nvSpPr>
          <p:spPr bwMode="auto">
            <a:xfrm>
              <a:off x="992188" y="2659063"/>
              <a:ext cx="428625" cy="1311275"/>
            </a:xfrm>
            <a:custGeom>
              <a:avLst/>
              <a:gdLst>
                <a:gd name="T0" fmla="*/ 238 w 298"/>
                <a:gd name="T1" fmla="*/ 724 h 911"/>
                <a:gd name="T2" fmla="*/ 221 w 298"/>
                <a:gd name="T3" fmla="*/ 606 h 911"/>
                <a:gd name="T4" fmla="*/ 169 w 298"/>
                <a:gd name="T5" fmla="*/ 311 h 911"/>
                <a:gd name="T6" fmla="*/ 151 w 298"/>
                <a:gd name="T7" fmla="*/ 200 h 911"/>
                <a:gd name="T8" fmla="*/ 251 w 298"/>
                <a:gd name="T9" fmla="*/ 218 h 911"/>
                <a:gd name="T10" fmla="*/ 288 w 298"/>
                <a:gd name="T11" fmla="*/ 316 h 911"/>
                <a:gd name="T12" fmla="*/ 293 w 298"/>
                <a:gd name="T13" fmla="*/ 169 h 911"/>
                <a:gd name="T14" fmla="*/ 282 w 298"/>
                <a:gd name="T15" fmla="*/ 13 h 911"/>
                <a:gd name="T16" fmla="*/ 74 w 298"/>
                <a:gd name="T17" fmla="*/ 0 h 911"/>
                <a:gd name="T18" fmla="*/ 0 w 298"/>
                <a:gd name="T19" fmla="*/ 29 h 911"/>
                <a:gd name="T20" fmla="*/ 109 w 298"/>
                <a:gd name="T21" fmla="*/ 152 h 911"/>
                <a:gd name="T22" fmla="*/ 1 w 298"/>
                <a:gd name="T23" fmla="*/ 164 h 911"/>
                <a:gd name="T24" fmla="*/ 36 w 298"/>
                <a:gd name="T25" fmla="*/ 177 h 911"/>
                <a:gd name="T26" fmla="*/ 60 w 298"/>
                <a:gd name="T27" fmla="*/ 215 h 911"/>
                <a:gd name="T28" fmla="*/ 0 w 298"/>
                <a:gd name="T29" fmla="*/ 218 h 911"/>
                <a:gd name="T30" fmla="*/ 82 w 298"/>
                <a:gd name="T31" fmla="*/ 252 h 911"/>
                <a:gd name="T32" fmla="*/ 0 w 298"/>
                <a:gd name="T33" fmla="*/ 264 h 911"/>
                <a:gd name="T34" fmla="*/ 60 w 298"/>
                <a:gd name="T35" fmla="*/ 264 h 911"/>
                <a:gd name="T36" fmla="*/ 82 w 298"/>
                <a:gd name="T37" fmla="*/ 482 h 911"/>
                <a:gd name="T38" fmla="*/ 115 w 298"/>
                <a:gd name="T39" fmla="*/ 653 h 911"/>
                <a:gd name="T40" fmla="*/ 101 w 298"/>
                <a:gd name="T41" fmla="*/ 729 h 911"/>
                <a:gd name="T42" fmla="*/ 36 w 298"/>
                <a:gd name="T43" fmla="*/ 340 h 911"/>
                <a:gd name="T44" fmla="*/ 82 w 298"/>
                <a:gd name="T45" fmla="*/ 735 h 911"/>
                <a:gd name="T46" fmla="*/ 106 w 298"/>
                <a:gd name="T47" fmla="*/ 822 h 911"/>
                <a:gd name="T48" fmla="*/ 106 w 298"/>
                <a:gd name="T49" fmla="*/ 860 h 911"/>
                <a:gd name="T50" fmla="*/ 24 w 298"/>
                <a:gd name="T51" fmla="*/ 808 h 911"/>
                <a:gd name="T52" fmla="*/ 36 w 298"/>
                <a:gd name="T53" fmla="*/ 860 h 911"/>
                <a:gd name="T54" fmla="*/ 36 w 298"/>
                <a:gd name="T55" fmla="*/ 908 h 911"/>
                <a:gd name="T56" fmla="*/ 140 w 298"/>
                <a:gd name="T57" fmla="*/ 911 h 911"/>
                <a:gd name="T58" fmla="*/ 148 w 298"/>
                <a:gd name="T59" fmla="*/ 865 h 911"/>
                <a:gd name="T60" fmla="*/ 148 w 298"/>
                <a:gd name="T61" fmla="*/ 840 h 911"/>
                <a:gd name="T62" fmla="*/ 148 w 298"/>
                <a:gd name="T63" fmla="*/ 785 h 911"/>
                <a:gd name="T64" fmla="*/ 126 w 298"/>
                <a:gd name="T65" fmla="*/ 323 h 911"/>
                <a:gd name="T66" fmla="*/ 143 w 298"/>
                <a:gd name="T67" fmla="*/ 422 h 911"/>
                <a:gd name="T68" fmla="*/ 163 w 298"/>
                <a:gd name="T69" fmla="*/ 539 h 911"/>
                <a:gd name="T70" fmla="*/ 170 w 298"/>
                <a:gd name="T71" fmla="*/ 735 h 911"/>
                <a:gd name="T72" fmla="*/ 184 w 298"/>
                <a:gd name="T73" fmla="*/ 814 h 911"/>
                <a:gd name="T74" fmla="*/ 253 w 298"/>
                <a:gd name="T75" fmla="*/ 819 h 911"/>
                <a:gd name="T76" fmla="*/ 272 w 298"/>
                <a:gd name="T77" fmla="*/ 769 h 911"/>
                <a:gd name="T78" fmla="*/ 272 w 298"/>
                <a:gd name="T79" fmla="*/ 724 h 911"/>
                <a:gd name="T80" fmla="*/ 271 w 298"/>
                <a:gd name="T81" fmla="*/ 723 h 911"/>
                <a:gd name="T82" fmla="*/ 238 w 298"/>
                <a:gd name="T83" fmla="*/ 724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8" h="911">
                  <a:moveTo>
                    <a:pt x="238" y="724"/>
                  </a:moveTo>
                  <a:cubicBezTo>
                    <a:pt x="238" y="724"/>
                    <a:pt x="217" y="635"/>
                    <a:pt x="221" y="606"/>
                  </a:cubicBezTo>
                  <a:cubicBezTo>
                    <a:pt x="231" y="540"/>
                    <a:pt x="175" y="335"/>
                    <a:pt x="169" y="311"/>
                  </a:cubicBezTo>
                  <a:cubicBezTo>
                    <a:pt x="164" y="288"/>
                    <a:pt x="159" y="219"/>
                    <a:pt x="151" y="200"/>
                  </a:cubicBezTo>
                  <a:cubicBezTo>
                    <a:pt x="143" y="182"/>
                    <a:pt x="225" y="206"/>
                    <a:pt x="251" y="218"/>
                  </a:cubicBezTo>
                  <a:cubicBezTo>
                    <a:pt x="268" y="226"/>
                    <a:pt x="281" y="279"/>
                    <a:pt x="288" y="316"/>
                  </a:cubicBezTo>
                  <a:cubicBezTo>
                    <a:pt x="294" y="253"/>
                    <a:pt x="298" y="185"/>
                    <a:pt x="293" y="169"/>
                  </a:cubicBezTo>
                  <a:cubicBezTo>
                    <a:pt x="282" y="138"/>
                    <a:pt x="282" y="13"/>
                    <a:pt x="282" y="13"/>
                  </a:cubicBezTo>
                  <a:lnTo>
                    <a:pt x="74" y="0"/>
                  </a:lnTo>
                  <a:lnTo>
                    <a:pt x="0" y="29"/>
                  </a:lnTo>
                  <a:cubicBezTo>
                    <a:pt x="41" y="50"/>
                    <a:pt x="138" y="124"/>
                    <a:pt x="109" y="152"/>
                  </a:cubicBezTo>
                  <a:cubicBezTo>
                    <a:pt x="80" y="180"/>
                    <a:pt x="1" y="164"/>
                    <a:pt x="1" y="164"/>
                  </a:cubicBezTo>
                  <a:lnTo>
                    <a:pt x="36" y="177"/>
                  </a:lnTo>
                  <a:cubicBezTo>
                    <a:pt x="71" y="189"/>
                    <a:pt x="60" y="215"/>
                    <a:pt x="60" y="215"/>
                  </a:cubicBezTo>
                  <a:cubicBezTo>
                    <a:pt x="11" y="197"/>
                    <a:pt x="0" y="218"/>
                    <a:pt x="0" y="218"/>
                  </a:cubicBezTo>
                  <a:cubicBezTo>
                    <a:pt x="47" y="227"/>
                    <a:pt x="82" y="252"/>
                    <a:pt x="82" y="252"/>
                  </a:cubicBezTo>
                  <a:cubicBezTo>
                    <a:pt x="30" y="227"/>
                    <a:pt x="0" y="264"/>
                    <a:pt x="0" y="264"/>
                  </a:cubicBezTo>
                  <a:cubicBezTo>
                    <a:pt x="0" y="264"/>
                    <a:pt x="46" y="238"/>
                    <a:pt x="60" y="264"/>
                  </a:cubicBezTo>
                  <a:cubicBezTo>
                    <a:pt x="74" y="290"/>
                    <a:pt x="82" y="456"/>
                    <a:pt x="82" y="482"/>
                  </a:cubicBezTo>
                  <a:cubicBezTo>
                    <a:pt x="82" y="509"/>
                    <a:pt x="106" y="638"/>
                    <a:pt x="115" y="653"/>
                  </a:cubicBezTo>
                  <a:cubicBezTo>
                    <a:pt x="125" y="669"/>
                    <a:pt x="114" y="745"/>
                    <a:pt x="101" y="729"/>
                  </a:cubicBezTo>
                  <a:cubicBezTo>
                    <a:pt x="88" y="712"/>
                    <a:pt x="36" y="340"/>
                    <a:pt x="36" y="340"/>
                  </a:cubicBezTo>
                  <a:lnTo>
                    <a:pt x="82" y="735"/>
                  </a:lnTo>
                  <a:cubicBezTo>
                    <a:pt x="82" y="735"/>
                    <a:pt x="85" y="798"/>
                    <a:pt x="106" y="822"/>
                  </a:cubicBezTo>
                  <a:cubicBezTo>
                    <a:pt x="127" y="846"/>
                    <a:pt x="106" y="860"/>
                    <a:pt x="106" y="860"/>
                  </a:cubicBezTo>
                  <a:cubicBezTo>
                    <a:pt x="97" y="860"/>
                    <a:pt x="53" y="831"/>
                    <a:pt x="24" y="808"/>
                  </a:cubicBezTo>
                  <a:cubicBezTo>
                    <a:pt x="29" y="836"/>
                    <a:pt x="33" y="856"/>
                    <a:pt x="36" y="860"/>
                  </a:cubicBezTo>
                  <a:cubicBezTo>
                    <a:pt x="36" y="860"/>
                    <a:pt x="11" y="898"/>
                    <a:pt x="36" y="908"/>
                  </a:cubicBezTo>
                  <a:cubicBezTo>
                    <a:pt x="36" y="908"/>
                    <a:pt x="124" y="898"/>
                    <a:pt x="140" y="911"/>
                  </a:cubicBezTo>
                  <a:cubicBezTo>
                    <a:pt x="140" y="911"/>
                    <a:pt x="153" y="874"/>
                    <a:pt x="148" y="865"/>
                  </a:cubicBezTo>
                  <a:cubicBezTo>
                    <a:pt x="143" y="856"/>
                    <a:pt x="148" y="840"/>
                    <a:pt x="148" y="840"/>
                  </a:cubicBezTo>
                  <a:cubicBezTo>
                    <a:pt x="148" y="840"/>
                    <a:pt x="156" y="800"/>
                    <a:pt x="148" y="785"/>
                  </a:cubicBezTo>
                  <a:cubicBezTo>
                    <a:pt x="140" y="769"/>
                    <a:pt x="106" y="366"/>
                    <a:pt x="126" y="323"/>
                  </a:cubicBezTo>
                  <a:cubicBezTo>
                    <a:pt x="126" y="323"/>
                    <a:pt x="135" y="422"/>
                    <a:pt x="143" y="422"/>
                  </a:cubicBezTo>
                  <a:cubicBezTo>
                    <a:pt x="143" y="422"/>
                    <a:pt x="150" y="529"/>
                    <a:pt x="163" y="539"/>
                  </a:cubicBezTo>
                  <a:cubicBezTo>
                    <a:pt x="163" y="539"/>
                    <a:pt x="184" y="710"/>
                    <a:pt x="170" y="735"/>
                  </a:cubicBezTo>
                  <a:cubicBezTo>
                    <a:pt x="170" y="735"/>
                    <a:pt x="155" y="803"/>
                    <a:pt x="184" y="814"/>
                  </a:cubicBezTo>
                  <a:lnTo>
                    <a:pt x="253" y="819"/>
                  </a:lnTo>
                  <a:cubicBezTo>
                    <a:pt x="253" y="819"/>
                    <a:pt x="267" y="779"/>
                    <a:pt x="272" y="769"/>
                  </a:cubicBezTo>
                  <a:cubicBezTo>
                    <a:pt x="277" y="759"/>
                    <a:pt x="280" y="734"/>
                    <a:pt x="272" y="724"/>
                  </a:cubicBezTo>
                  <a:cubicBezTo>
                    <a:pt x="272" y="724"/>
                    <a:pt x="271" y="723"/>
                    <a:pt x="271" y="723"/>
                  </a:cubicBezTo>
                  <a:cubicBezTo>
                    <a:pt x="254" y="723"/>
                    <a:pt x="238" y="724"/>
                    <a:pt x="238" y="72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9"/>
            <p:cNvSpPr/>
            <p:nvPr/>
          </p:nvSpPr>
          <p:spPr bwMode="auto">
            <a:xfrm>
              <a:off x="1081088" y="1989138"/>
              <a:ext cx="112713" cy="134937"/>
            </a:xfrm>
            <a:custGeom>
              <a:avLst/>
              <a:gdLst>
                <a:gd name="T0" fmla="*/ 0 w 78"/>
                <a:gd name="T1" fmla="*/ 0 h 94"/>
                <a:gd name="T2" fmla="*/ 0 w 78"/>
                <a:gd name="T3" fmla="*/ 45 h 94"/>
                <a:gd name="T4" fmla="*/ 39 w 78"/>
                <a:gd name="T5" fmla="*/ 94 h 94"/>
                <a:gd name="T6" fmla="*/ 42 w 78"/>
                <a:gd name="T7" fmla="*/ 94 h 94"/>
                <a:gd name="T8" fmla="*/ 51 w 78"/>
                <a:gd name="T9" fmla="*/ 78 h 94"/>
                <a:gd name="T10" fmla="*/ 51 w 78"/>
                <a:gd name="T11" fmla="*/ 61 h 94"/>
                <a:gd name="T12" fmla="*/ 69 w 78"/>
                <a:gd name="T13" fmla="*/ 52 h 94"/>
                <a:gd name="T14" fmla="*/ 78 w 78"/>
                <a:gd name="T15" fmla="*/ 31 h 94"/>
                <a:gd name="T16" fmla="*/ 15 w 78"/>
                <a:gd name="T17" fmla="*/ 0 h 94"/>
                <a:gd name="T18" fmla="*/ 0 w 78"/>
                <a:gd name="T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94">
                  <a:moveTo>
                    <a:pt x="0" y="0"/>
                  </a:moveTo>
                  <a:cubicBezTo>
                    <a:pt x="0" y="0"/>
                    <a:pt x="3" y="39"/>
                    <a:pt x="0" y="45"/>
                  </a:cubicBezTo>
                  <a:cubicBezTo>
                    <a:pt x="0" y="45"/>
                    <a:pt x="30" y="91"/>
                    <a:pt x="39" y="94"/>
                  </a:cubicBezTo>
                  <a:cubicBezTo>
                    <a:pt x="40" y="94"/>
                    <a:pt x="41" y="94"/>
                    <a:pt x="42" y="94"/>
                  </a:cubicBezTo>
                  <a:cubicBezTo>
                    <a:pt x="44" y="88"/>
                    <a:pt x="48" y="81"/>
                    <a:pt x="51" y="78"/>
                  </a:cubicBezTo>
                  <a:cubicBezTo>
                    <a:pt x="59" y="71"/>
                    <a:pt x="51" y="63"/>
                    <a:pt x="51" y="61"/>
                  </a:cubicBezTo>
                  <a:cubicBezTo>
                    <a:pt x="51" y="58"/>
                    <a:pt x="67" y="61"/>
                    <a:pt x="69" y="52"/>
                  </a:cubicBezTo>
                  <a:cubicBezTo>
                    <a:pt x="71" y="43"/>
                    <a:pt x="78" y="31"/>
                    <a:pt x="78" y="31"/>
                  </a:cubicBezTo>
                  <a:cubicBezTo>
                    <a:pt x="78" y="31"/>
                    <a:pt x="43" y="14"/>
                    <a:pt x="15" y="0"/>
                  </a:cubicBezTo>
                  <a:cubicBezTo>
                    <a:pt x="6" y="0"/>
                    <a:pt x="0" y="0"/>
                    <a:pt x="0" y="0"/>
                  </a:cubicBezTo>
                  <a:close/>
                </a:path>
              </a:pathLst>
            </a:custGeom>
            <a:solidFill>
              <a:srgbClr val="C68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0"/>
            <p:cNvSpPr/>
            <p:nvPr/>
          </p:nvSpPr>
          <p:spPr bwMode="auto">
            <a:xfrm>
              <a:off x="909638" y="2046288"/>
              <a:ext cx="515938" cy="741362"/>
            </a:xfrm>
            <a:custGeom>
              <a:avLst/>
              <a:gdLst>
                <a:gd name="T0" fmla="*/ 0 w 358"/>
                <a:gd name="T1" fmla="*/ 420 h 515"/>
                <a:gd name="T2" fmla="*/ 176 w 358"/>
                <a:gd name="T3" fmla="*/ 509 h 515"/>
                <a:gd name="T4" fmla="*/ 352 w 358"/>
                <a:gd name="T5" fmla="*/ 422 h 515"/>
                <a:gd name="T6" fmla="*/ 302 w 358"/>
                <a:gd name="T7" fmla="*/ 104 h 515"/>
                <a:gd name="T8" fmla="*/ 226 w 358"/>
                <a:gd name="T9" fmla="*/ 5 h 515"/>
                <a:gd name="T10" fmla="*/ 183 w 358"/>
                <a:gd name="T11" fmla="*/ 41 h 515"/>
                <a:gd name="T12" fmla="*/ 153 w 358"/>
                <a:gd name="T13" fmla="*/ 33 h 515"/>
                <a:gd name="T14" fmla="*/ 126 w 358"/>
                <a:gd name="T15" fmla="*/ 2 h 515"/>
                <a:gd name="T16" fmla="*/ 110 w 358"/>
                <a:gd name="T17" fmla="*/ 0 h 515"/>
                <a:gd name="T18" fmla="*/ 39 w 358"/>
                <a:gd name="T19" fmla="*/ 173 h 515"/>
                <a:gd name="T20" fmla="*/ 0 w 358"/>
                <a:gd name="T21" fmla="*/ 42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515">
                  <a:moveTo>
                    <a:pt x="0" y="420"/>
                  </a:moveTo>
                  <a:cubicBezTo>
                    <a:pt x="0" y="420"/>
                    <a:pt x="110" y="515"/>
                    <a:pt x="176" y="509"/>
                  </a:cubicBezTo>
                  <a:cubicBezTo>
                    <a:pt x="242" y="503"/>
                    <a:pt x="346" y="457"/>
                    <a:pt x="352" y="422"/>
                  </a:cubicBezTo>
                  <a:cubicBezTo>
                    <a:pt x="358" y="387"/>
                    <a:pt x="302" y="104"/>
                    <a:pt x="302" y="104"/>
                  </a:cubicBezTo>
                  <a:lnTo>
                    <a:pt x="226" y="5"/>
                  </a:lnTo>
                  <a:lnTo>
                    <a:pt x="183" y="41"/>
                  </a:lnTo>
                  <a:lnTo>
                    <a:pt x="153" y="33"/>
                  </a:lnTo>
                  <a:lnTo>
                    <a:pt x="126" y="2"/>
                  </a:lnTo>
                  <a:lnTo>
                    <a:pt x="110" y="0"/>
                  </a:lnTo>
                  <a:lnTo>
                    <a:pt x="39" y="173"/>
                  </a:lnTo>
                  <a:lnTo>
                    <a:pt x="0" y="420"/>
                  </a:lnTo>
                  <a:close/>
                </a:path>
              </a:pathLst>
            </a:custGeom>
            <a:solidFill>
              <a:srgbClr val="D8DC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1"/>
            <p:cNvSpPr/>
            <p:nvPr/>
          </p:nvSpPr>
          <p:spPr bwMode="auto">
            <a:xfrm>
              <a:off x="909638" y="2058988"/>
              <a:ext cx="200025" cy="620712"/>
            </a:xfrm>
            <a:custGeom>
              <a:avLst/>
              <a:gdLst>
                <a:gd name="T0" fmla="*/ 79 w 139"/>
                <a:gd name="T1" fmla="*/ 407 h 432"/>
                <a:gd name="T2" fmla="*/ 57 w 139"/>
                <a:gd name="T3" fmla="*/ 344 h 432"/>
                <a:gd name="T4" fmla="*/ 93 w 139"/>
                <a:gd name="T5" fmla="*/ 392 h 432"/>
                <a:gd name="T6" fmla="*/ 57 w 139"/>
                <a:gd name="T7" fmla="*/ 263 h 432"/>
                <a:gd name="T8" fmla="*/ 110 w 139"/>
                <a:gd name="T9" fmla="*/ 373 h 432"/>
                <a:gd name="T10" fmla="*/ 93 w 139"/>
                <a:gd name="T11" fmla="*/ 274 h 432"/>
                <a:gd name="T12" fmla="*/ 124 w 139"/>
                <a:gd name="T13" fmla="*/ 286 h 432"/>
                <a:gd name="T14" fmla="*/ 93 w 139"/>
                <a:gd name="T15" fmla="*/ 211 h 432"/>
                <a:gd name="T16" fmla="*/ 102 w 139"/>
                <a:gd name="T17" fmla="*/ 32 h 432"/>
                <a:gd name="T18" fmla="*/ 139 w 139"/>
                <a:gd name="T19" fmla="*/ 59 h 432"/>
                <a:gd name="T20" fmla="*/ 107 w 139"/>
                <a:gd name="T21" fmla="*/ 0 h 432"/>
                <a:gd name="T22" fmla="*/ 60 w 139"/>
                <a:gd name="T23" fmla="*/ 114 h 432"/>
                <a:gd name="T24" fmla="*/ 34 w 139"/>
                <a:gd name="T25" fmla="*/ 197 h 432"/>
                <a:gd name="T26" fmla="*/ 0 w 139"/>
                <a:gd name="T27" fmla="*/ 412 h 432"/>
                <a:gd name="T28" fmla="*/ 26 w 139"/>
                <a:gd name="T29" fmla="*/ 432 h 432"/>
                <a:gd name="T30" fmla="*/ 79 w 139"/>
                <a:gd name="T31" fmla="*/ 40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432">
                  <a:moveTo>
                    <a:pt x="79" y="407"/>
                  </a:moveTo>
                  <a:cubicBezTo>
                    <a:pt x="79" y="407"/>
                    <a:pt x="46" y="393"/>
                    <a:pt x="57" y="344"/>
                  </a:cubicBezTo>
                  <a:cubicBezTo>
                    <a:pt x="57" y="344"/>
                    <a:pt x="62" y="385"/>
                    <a:pt x="93" y="392"/>
                  </a:cubicBezTo>
                  <a:cubicBezTo>
                    <a:pt x="93" y="392"/>
                    <a:pt x="51" y="362"/>
                    <a:pt x="57" y="263"/>
                  </a:cubicBezTo>
                  <a:cubicBezTo>
                    <a:pt x="57" y="263"/>
                    <a:pt x="71" y="354"/>
                    <a:pt x="110" y="373"/>
                  </a:cubicBezTo>
                  <a:cubicBezTo>
                    <a:pt x="110" y="373"/>
                    <a:pt x="60" y="308"/>
                    <a:pt x="93" y="274"/>
                  </a:cubicBezTo>
                  <a:cubicBezTo>
                    <a:pt x="93" y="274"/>
                    <a:pt x="97" y="300"/>
                    <a:pt x="124" y="286"/>
                  </a:cubicBezTo>
                  <a:cubicBezTo>
                    <a:pt x="124" y="286"/>
                    <a:pt x="81" y="279"/>
                    <a:pt x="93" y="211"/>
                  </a:cubicBezTo>
                  <a:cubicBezTo>
                    <a:pt x="105" y="142"/>
                    <a:pt x="102" y="32"/>
                    <a:pt x="102" y="32"/>
                  </a:cubicBezTo>
                  <a:cubicBezTo>
                    <a:pt x="102" y="32"/>
                    <a:pt x="118" y="59"/>
                    <a:pt x="139" y="59"/>
                  </a:cubicBezTo>
                  <a:cubicBezTo>
                    <a:pt x="139" y="59"/>
                    <a:pt x="105" y="50"/>
                    <a:pt x="107" y="0"/>
                  </a:cubicBezTo>
                  <a:lnTo>
                    <a:pt x="60" y="114"/>
                  </a:lnTo>
                  <a:cubicBezTo>
                    <a:pt x="52" y="140"/>
                    <a:pt x="43" y="168"/>
                    <a:pt x="34" y="197"/>
                  </a:cubicBezTo>
                  <a:lnTo>
                    <a:pt x="0" y="412"/>
                  </a:lnTo>
                  <a:cubicBezTo>
                    <a:pt x="0" y="412"/>
                    <a:pt x="10" y="420"/>
                    <a:pt x="26" y="432"/>
                  </a:cubicBezTo>
                  <a:cubicBezTo>
                    <a:pt x="33" y="419"/>
                    <a:pt x="51" y="394"/>
                    <a:pt x="79" y="407"/>
                  </a:cubicBezTo>
                  <a:close/>
                </a:path>
              </a:pathLst>
            </a:custGeom>
            <a:solidFill>
              <a:srgbClr val="AFB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2"/>
            <p:cNvSpPr/>
            <p:nvPr/>
          </p:nvSpPr>
          <p:spPr bwMode="auto">
            <a:xfrm>
              <a:off x="1193801" y="2071688"/>
              <a:ext cx="63500" cy="65087"/>
            </a:xfrm>
            <a:custGeom>
              <a:avLst/>
              <a:gdLst>
                <a:gd name="T0" fmla="*/ 38 w 44"/>
                <a:gd name="T1" fmla="*/ 0 h 46"/>
                <a:gd name="T2" fmla="*/ 0 w 44"/>
                <a:gd name="T3" fmla="*/ 46 h 46"/>
                <a:gd name="T4" fmla="*/ 44 w 44"/>
                <a:gd name="T5" fmla="*/ 7 h 46"/>
                <a:gd name="T6" fmla="*/ 38 w 44"/>
                <a:gd name="T7" fmla="*/ 0 h 46"/>
              </a:gdLst>
              <a:ahLst/>
              <a:cxnLst>
                <a:cxn ang="0">
                  <a:pos x="T0" y="T1"/>
                </a:cxn>
                <a:cxn ang="0">
                  <a:pos x="T2" y="T3"/>
                </a:cxn>
                <a:cxn ang="0">
                  <a:pos x="T4" y="T5"/>
                </a:cxn>
                <a:cxn ang="0">
                  <a:pos x="T6" y="T7"/>
                </a:cxn>
              </a:cxnLst>
              <a:rect l="0" t="0" r="r" b="b"/>
              <a:pathLst>
                <a:path w="44" h="46">
                  <a:moveTo>
                    <a:pt x="38" y="0"/>
                  </a:moveTo>
                  <a:cubicBezTo>
                    <a:pt x="25" y="22"/>
                    <a:pt x="16" y="38"/>
                    <a:pt x="0" y="46"/>
                  </a:cubicBezTo>
                  <a:cubicBezTo>
                    <a:pt x="0" y="46"/>
                    <a:pt x="17" y="41"/>
                    <a:pt x="44" y="7"/>
                  </a:cubicBezTo>
                  <a:lnTo>
                    <a:pt x="38" y="0"/>
                  </a:lnTo>
                  <a:close/>
                </a:path>
              </a:pathLst>
            </a:custGeom>
            <a:solidFill>
              <a:srgbClr val="AFB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3"/>
            <p:cNvSpPr/>
            <p:nvPr/>
          </p:nvSpPr>
          <p:spPr bwMode="auto">
            <a:xfrm>
              <a:off x="1230313" y="2106613"/>
              <a:ext cx="195263" cy="608012"/>
            </a:xfrm>
            <a:custGeom>
              <a:avLst/>
              <a:gdLst>
                <a:gd name="T0" fmla="*/ 129 w 135"/>
                <a:gd name="T1" fmla="*/ 380 h 422"/>
                <a:gd name="T2" fmla="*/ 80 w 135"/>
                <a:gd name="T3" fmla="*/ 62 h 422"/>
                <a:gd name="T4" fmla="*/ 31 w 135"/>
                <a:gd name="T5" fmla="*/ 0 h 422"/>
                <a:gd name="T6" fmla="*/ 0 w 135"/>
                <a:gd name="T7" fmla="*/ 80 h 422"/>
                <a:gd name="T8" fmla="*/ 32 w 135"/>
                <a:gd name="T9" fmla="*/ 46 h 422"/>
                <a:gd name="T10" fmla="*/ 29 w 135"/>
                <a:gd name="T11" fmla="*/ 237 h 422"/>
                <a:gd name="T12" fmla="*/ 80 w 135"/>
                <a:gd name="T13" fmla="*/ 184 h 422"/>
                <a:gd name="T14" fmla="*/ 55 w 135"/>
                <a:gd name="T15" fmla="*/ 300 h 422"/>
                <a:gd name="T16" fmla="*/ 55 w 135"/>
                <a:gd name="T17" fmla="*/ 414 h 422"/>
                <a:gd name="T18" fmla="*/ 80 w 135"/>
                <a:gd name="T19" fmla="*/ 380 h 422"/>
                <a:gd name="T20" fmla="*/ 87 w 135"/>
                <a:gd name="T21" fmla="*/ 422 h 422"/>
                <a:gd name="T22" fmla="*/ 129 w 135"/>
                <a:gd name="T23" fmla="*/ 38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422">
                  <a:moveTo>
                    <a:pt x="129" y="380"/>
                  </a:moveTo>
                  <a:cubicBezTo>
                    <a:pt x="135" y="345"/>
                    <a:pt x="80" y="62"/>
                    <a:pt x="80" y="62"/>
                  </a:cubicBezTo>
                  <a:lnTo>
                    <a:pt x="31" y="0"/>
                  </a:lnTo>
                  <a:cubicBezTo>
                    <a:pt x="23" y="28"/>
                    <a:pt x="27" y="61"/>
                    <a:pt x="0" y="80"/>
                  </a:cubicBezTo>
                  <a:cubicBezTo>
                    <a:pt x="9" y="75"/>
                    <a:pt x="21" y="66"/>
                    <a:pt x="32" y="46"/>
                  </a:cubicBezTo>
                  <a:cubicBezTo>
                    <a:pt x="32" y="46"/>
                    <a:pt x="61" y="165"/>
                    <a:pt x="29" y="237"/>
                  </a:cubicBezTo>
                  <a:lnTo>
                    <a:pt x="80" y="184"/>
                  </a:lnTo>
                  <a:cubicBezTo>
                    <a:pt x="80" y="184"/>
                    <a:pt x="91" y="286"/>
                    <a:pt x="55" y="300"/>
                  </a:cubicBezTo>
                  <a:cubicBezTo>
                    <a:pt x="55" y="300"/>
                    <a:pt x="61" y="387"/>
                    <a:pt x="55" y="414"/>
                  </a:cubicBezTo>
                  <a:cubicBezTo>
                    <a:pt x="55" y="414"/>
                    <a:pt x="67" y="365"/>
                    <a:pt x="80" y="380"/>
                  </a:cubicBezTo>
                  <a:cubicBezTo>
                    <a:pt x="87" y="389"/>
                    <a:pt x="93" y="405"/>
                    <a:pt x="87" y="422"/>
                  </a:cubicBezTo>
                  <a:cubicBezTo>
                    <a:pt x="111" y="408"/>
                    <a:pt x="127" y="393"/>
                    <a:pt x="129" y="380"/>
                  </a:cubicBezTo>
                  <a:close/>
                </a:path>
              </a:pathLst>
            </a:custGeom>
            <a:solidFill>
              <a:srgbClr val="AFB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4"/>
            <p:cNvSpPr/>
            <p:nvPr/>
          </p:nvSpPr>
          <p:spPr bwMode="auto">
            <a:xfrm>
              <a:off x="1727201" y="2125663"/>
              <a:ext cx="85725" cy="120650"/>
            </a:xfrm>
            <a:custGeom>
              <a:avLst/>
              <a:gdLst>
                <a:gd name="T0" fmla="*/ 0 w 59"/>
                <a:gd name="T1" fmla="*/ 9 h 84"/>
                <a:gd name="T2" fmla="*/ 5 w 59"/>
                <a:gd name="T3" fmla="*/ 27 h 84"/>
                <a:gd name="T4" fmla="*/ 51 w 59"/>
                <a:gd name="T5" fmla="*/ 84 h 84"/>
                <a:gd name="T6" fmla="*/ 59 w 59"/>
                <a:gd name="T7" fmla="*/ 72 h 84"/>
                <a:gd name="T8" fmla="*/ 59 w 59"/>
                <a:gd name="T9" fmla="*/ 72 h 84"/>
                <a:gd name="T10" fmla="*/ 53 w 59"/>
                <a:gd name="T11" fmla="*/ 60 h 84"/>
                <a:gd name="T12" fmla="*/ 43 w 59"/>
                <a:gd name="T13" fmla="*/ 37 h 84"/>
                <a:gd name="T14" fmla="*/ 32 w 59"/>
                <a:gd name="T15" fmla="*/ 18 h 84"/>
                <a:gd name="T16" fmla="*/ 19 w 59"/>
                <a:gd name="T17" fmla="*/ 9 h 84"/>
                <a:gd name="T18" fmla="*/ 0 w 59"/>
                <a:gd name="T19"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84">
                  <a:moveTo>
                    <a:pt x="0" y="9"/>
                  </a:moveTo>
                  <a:cubicBezTo>
                    <a:pt x="2" y="15"/>
                    <a:pt x="4" y="21"/>
                    <a:pt x="5" y="27"/>
                  </a:cubicBezTo>
                  <a:cubicBezTo>
                    <a:pt x="9" y="45"/>
                    <a:pt x="51" y="84"/>
                    <a:pt x="51" y="84"/>
                  </a:cubicBezTo>
                  <a:cubicBezTo>
                    <a:pt x="51" y="84"/>
                    <a:pt x="56" y="74"/>
                    <a:pt x="59" y="72"/>
                  </a:cubicBezTo>
                  <a:cubicBezTo>
                    <a:pt x="59" y="72"/>
                    <a:pt x="59" y="72"/>
                    <a:pt x="59" y="72"/>
                  </a:cubicBezTo>
                  <a:cubicBezTo>
                    <a:pt x="55" y="68"/>
                    <a:pt x="53" y="63"/>
                    <a:pt x="53" y="60"/>
                  </a:cubicBezTo>
                  <a:cubicBezTo>
                    <a:pt x="54" y="53"/>
                    <a:pt x="48" y="37"/>
                    <a:pt x="43" y="37"/>
                  </a:cubicBezTo>
                  <a:cubicBezTo>
                    <a:pt x="37" y="37"/>
                    <a:pt x="36" y="20"/>
                    <a:pt x="32" y="18"/>
                  </a:cubicBezTo>
                  <a:cubicBezTo>
                    <a:pt x="29" y="16"/>
                    <a:pt x="31" y="0"/>
                    <a:pt x="19" y="9"/>
                  </a:cubicBezTo>
                  <a:cubicBezTo>
                    <a:pt x="13" y="13"/>
                    <a:pt x="6" y="12"/>
                    <a:pt x="0" y="9"/>
                  </a:cubicBezTo>
                  <a:close/>
                </a:path>
              </a:pathLst>
            </a:custGeom>
            <a:solidFill>
              <a:srgbClr val="C68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5"/>
            <p:cNvSpPr/>
            <p:nvPr/>
          </p:nvSpPr>
          <p:spPr bwMode="auto">
            <a:xfrm>
              <a:off x="1036638" y="1762125"/>
              <a:ext cx="238125" cy="300037"/>
            </a:xfrm>
            <a:custGeom>
              <a:avLst/>
              <a:gdLst>
                <a:gd name="T0" fmla="*/ 81 w 166"/>
                <a:gd name="T1" fmla="*/ 206 h 209"/>
                <a:gd name="T2" fmla="*/ 109 w 166"/>
                <a:gd name="T3" fmla="*/ 198 h 209"/>
                <a:gd name="T4" fmla="*/ 138 w 166"/>
                <a:gd name="T5" fmla="*/ 170 h 209"/>
                <a:gd name="T6" fmla="*/ 145 w 166"/>
                <a:gd name="T7" fmla="*/ 131 h 209"/>
                <a:gd name="T8" fmla="*/ 157 w 166"/>
                <a:gd name="T9" fmla="*/ 128 h 209"/>
                <a:gd name="T10" fmla="*/ 161 w 166"/>
                <a:gd name="T11" fmla="*/ 79 h 209"/>
                <a:gd name="T12" fmla="*/ 135 w 166"/>
                <a:gd name="T13" fmla="*/ 17 h 209"/>
                <a:gd name="T14" fmla="*/ 56 w 166"/>
                <a:gd name="T15" fmla="*/ 6 h 209"/>
                <a:gd name="T16" fmla="*/ 11 w 166"/>
                <a:gd name="T17" fmla="*/ 65 h 209"/>
                <a:gd name="T18" fmla="*/ 11 w 166"/>
                <a:gd name="T19" fmla="*/ 92 h 209"/>
                <a:gd name="T20" fmla="*/ 1 w 166"/>
                <a:gd name="T21" fmla="*/ 92 h 209"/>
                <a:gd name="T22" fmla="*/ 12 w 166"/>
                <a:gd name="T23" fmla="*/ 133 h 209"/>
                <a:gd name="T24" fmla="*/ 22 w 166"/>
                <a:gd name="T25" fmla="*/ 135 h 209"/>
                <a:gd name="T26" fmla="*/ 33 w 166"/>
                <a:gd name="T27" fmla="*/ 170 h 209"/>
                <a:gd name="T28" fmla="*/ 81 w 166"/>
                <a:gd name="T29" fmla="*/ 20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209">
                  <a:moveTo>
                    <a:pt x="81" y="206"/>
                  </a:moveTo>
                  <a:cubicBezTo>
                    <a:pt x="94" y="204"/>
                    <a:pt x="105" y="201"/>
                    <a:pt x="109" y="198"/>
                  </a:cubicBezTo>
                  <a:cubicBezTo>
                    <a:pt x="113" y="194"/>
                    <a:pt x="131" y="175"/>
                    <a:pt x="138" y="170"/>
                  </a:cubicBezTo>
                  <a:cubicBezTo>
                    <a:pt x="145" y="165"/>
                    <a:pt x="143" y="135"/>
                    <a:pt x="145" y="131"/>
                  </a:cubicBezTo>
                  <a:cubicBezTo>
                    <a:pt x="145" y="131"/>
                    <a:pt x="153" y="136"/>
                    <a:pt x="157" y="128"/>
                  </a:cubicBezTo>
                  <a:cubicBezTo>
                    <a:pt x="162" y="121"/>
                    <a:pt x="166" y="89"/>
                    <a:pt x="161" y="79"/>
                  </a:cubicBezTo>
                  <a:cubicBezTo>
                    <a:pt x="156" y="70"/>
                    <a:pt x="153" y="24"/>
                    <a:pt x="135" y="17"/>
                  </a:cubicBezTo>
                  <a:cubicBezTo>
                    <a:pt x="116" y="9"/>
                    <a:pt x="70" y="0"/>
                    <a:pt x="56" y="6"/>
                  </a:cubicBezTo>
                  <a:cubicBezTo>
                    <a:pt x="43" y="12"/>
                    <a:pt x="11" y="55"/>
                    <a:pt x="11" y="65"/>
                  </a:cubicBezTo>
                  <a:lnTo>
                    <a:pt x="11" y="92"/>
                  </a:lnTo>
                  <a:cubicBezTo>
                    <a:pt x="11" y="92"/>
                    <a:pt x="2" y="90"/>
                    <a:pt x="1" y="92"/>
                  </a:cubicBezTo>
                  <a:cubicBezTo>
                    <a:pt x="0" y="94"/>
                    <a:pt x="5" y="133"/>
                    <a:pt x="12" y="133"/>
                  </a:cubicBezTo>
                  <a:cubicBezTo>
                    <a:pt x="19" y="133"/>
                    <a:pt x="17" y="137"/>
                    <a:pt x="22" y="135"/>
                  </a:cubicBezTo>
                  <a:cubicBezTo>
                    <a:pt x="27" y="133"/>
                    <a:pt x="24" y="161"/>
                    <a:pt x="33" y="170"/>
                  </a:cubicBezTo>
                  <a:cubicBezTo>
                    <a:pt x="43" y="179"/>
                    <a:pt x="61" y="209"/>
                    <a:pt x="81" y="206"/>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6"/>
            <p:cNvSpPr/>
            <p:nvPr/>
          </p:nvSpPr>
          <p:spPr bwMode="auto">
            <a:xfrm>
              <a:off x="1712913" y="2054225"/>
              <a:ext cx="152400" cy="174625"/>
            </a:xfrm>
            <a:custGeom>
              <a:avLst/>
              <a:gdLst>
                <a:gd name="T0" fmla="*/ 0 w 106"/>
                <a:gd name="T1" fmla="*/ 31 h 122"/>
                <a:gd name="T2" fmla="*/ 0 w 106"/>
                <a:gd name="T3" fmla="*/ 32 h 122"/>
                <a:gd name="T4" fmla="*/ 1 w 106"/>
                <a:gd name="T5" fmla="*/ 34 h 122"/>
                <a:gd name="T6" fmla="*/ 1 w 106"/>
                <a:gd name="T7" fmla="*/ 36 h 122"/>
                <a:gd name="T8" fmla="*/ 1 w 106"/>
                <a:gd name="T9" fmla="*/ 37 h 122"/>
                <a:gd name="T10" fmla="*/ 3 w 106"/>
                <a:gd name="T11" fmla="*/ 40 h 122"/>
                <a:gd name="T12" fmla="*/ 10 w 106"/>
                <a:gd name="T13" fmla="*/ 59 h 122"/>
                <a:gd name="T14" fmla="*/ 29 w 106"/>
                <a:gd name="T15" fmla="*/ 59 h 122"/>
                <a:gd name="T16" fmla="*/ 42 w 106"/>
                <a:gd name="T17" fmla="*/ 68 h 122"/>
                <a:gd name="T18" fmla="*/ 53 w 106"/>
                <a:gd name="T19" fmla="*/ 87 h 122"/>
                <a:gd name="T20" fmla="*/ 63 w 106"/>
                <a:gd name="T21" fmla="*/ 109 h 122"/>
                <a:gd name="T22" fmla="*/ 69 w 106"/>
                <a:gd name="T23" fmla="*/ 122 h 122"/>
                <a:gd name="T24" fmla="*/ 69 w 106"/>
                <a:gd name="T25" fmla="*/ 122 h 122"/>
                <a:gd name="T26" fmla="*/ 70 w 106"/>
                <a:gd name="T27" fmla="*/ 121 h 122"/>
                <a:gd name="T28" fmla="*/ 72 w 106"/>
                <a:gd name="T29" fmla="*/ 119 h 122"/>
                <a:gd name="T30" fmla="*/ 73 w 106"/>
                <a:gd name="T31" fmla="*/ 118 h 122"/>
                <a:gd name="T32" fmla="*/ 77 w 106"/>
                <a:gd name="T33" fmla="*/ 114 h 122"/>
                <a:gd name="T34" fmla="*/ 78 w 106"/>
                <a:gd name="T35" fmla="*/ 112 h 122"/>
                <a:gd name="T36" fmla="*/ 89 w 106"/>
                <a:gd name="T37" fmla="*/ 104 h 122"/>
                <a:gd name="T38" fmla="*/ 91 w 106"/>
                <a:gd name="T39" fmla="*/ 102 h 122"/>
                <a:gd name="T40" fmla="*/ 92 w 106"/>
                <a:gd name="T41" fmla="*/ 101 h 122"/>
                <a:gd name="T42" fmla="*/ 92 w 106"/>
                <a:gd name="T43" fmla="*/ 100 h 122"/>
                <a:gd name="T44" fmla="*/ 93 w 106"/>
                <a:gd name="T45" fmla="*/ 99 h 122"/>
                <a:gd name="T46" fmla="*/ 94 w 106"/>
                <a:gd name="T47" fmla="*/ 98 h 122"/>
                <a:gd name="T48" fmla="*/ 95 w 106"/>
                <a:gd name="T49" fmla="*/ 97 h 122"/>
                <a:gd name="T50" fmla="*/ 95 w 106"/>
                <a:gd name="T51" fmla="*/ 95 h 122"/>
                <a:gd name="T52" fmla="*/ 97 w 106"/>
                <a:gd name="T53" fmla="*/ 92 h 122"/>
                <a:gd name="T54" fmla="*/ 97 w 106"/>
                <a:gd name="T55" fmla="*/ 91 h 122"/>
                <a:gd name="T56" fmla="*/ 98 w 106"/>
                <a:gd name="T57" fmla="*/ 89 h 122"/>
                <a:gd name="T58" fmla="*/ 100 w 106"/>
                <a:gd name="T59" fmla="*/ 84 h 122"/>
                <a:gd name="T60" fmla="*/ 101 w 106"/>
                <a:gd name="T61" fmla="*/ 80 h 122"/>
                <a:gd name="T62" fmla="*/ 103 w 106"/>
                <a:gd name="T63" fmla="*/ 71 h 122"/>
                <a:gd name="T64" fmla="*/ 104 w 106"/>
                <a:gd name="T65" fmla="*/ 69 h 122"/>
                <a:gd name="T66" fmla="*/ 104 w 106"/>
                <a:gd name="T67" fmla="*/ 63 h 122"/>
                <a:gd name="T68" fmla="*/ 104 w 106"/>
                <a:gd name="T69" fmla="*/ 61 h 122"/>
                <a:gd name="T70" fmla="*/ 105 w 106"/>
                <a:gd name="T71" fmla="*/ 58 h 122"/>
                <a:gd name="T72" fmla="*/ 105 w 106"/>
                <a:gd name="T73" fmla="*/ 57 h 122"/>
                <a:gd name="T74" fmla="*/ 100 w 106"/>
                <a:gd name="T75" fmla="*/ 43 h 122"/>
                <a:gd name="T76" fmla="*/ 100 w 106"/>
                <a:gd name="T77" fmla="*/ 35 h 122"/>
                <a:gd name="T78" fmla="*/ 89 w 106"/>
                <a:gd name="T79" fmla="*/ 27 h 122"/>
                <a:gd name="T80" fmla="*/ 88 w 106"/>
                <a:gd name="T81" fmla="*/ 15 h 122"/>
                <a:gd name="T82" fmla="*/ 76 w 106"/>
                <a:gd name="T83" fmla="*/ 11 h 122"/>
                <a:gd name="T84" fmla="*/ 74 w 106"/>
                <a:gd name="T85" fmla="*/ 6 h 122"/>
                <a:gd name="T86" fmla="*/ 36 w 106"/>
                <a:gd name="T87" fmla="*/ 6 h 122"/>
                <a:gd name="T88" fmla="*/ 34 w 106"/>
                <a:gd name="T89" fmla="*/ 7 h 122"/>
                <a:gd name="T90" fmla="*/ 33 w 106"/>
                <a:gd name="T91" fmla="*/ 8 h 122"/>
                <a:gd name="T92" fmla="*/ 32 w 106"/>
                <a:gd name="T93" fmla="*/ 9 h 122"/>
                <a:gd name="T94" fmla="*/ 31 w 106"/>
                <a:gd name="T95" fmla="*/ 10 h 122"/>
                <a:gd name="T96" fmla="*/ 31 w 106"/>
                <a:gd name="T97" fmla="*/ 10 h 122"/>
                <a:gd name="T98" fmla="*/ 31 w 106"/>
                <a:gd name="T99" fmla="*/ 11 h 122"/>
                <a:gd name="T100" fmla="*/ 30 w 106"/>
                <a:gd name="T101" fmla="*/ 13 h 122"/>
                <a:gd name="T102" fmla="*/ 30 w 106"/>
                <a:gd name="T103" fmla="*/ 13 h 122"/>
                <a:gd name="T104" fmla="*/ 30 w 106"/>
                <a:gd name="T105" fmla="*/ 14 h 122"/>
                <a:gd name="T106" fmla="*/ 30 w 106"/>
                <a:gd name="T107" fmla="*/ 14 h 122"/>
                <a:gd name="T108" fmla="*/ 30 w 106"/>
                <a:gd name="T109" fmla="*/ 15 h 122"/>
                <a:gd name="T110" fmla="*/ 19 w 106"/>
                <a:gd name="T111" fmla="*/ 15 h 122"/>
                <a:gd name="T112" fmla="*/ 3 w 106"/>
                <a:gd name="T113" fmla="*/ 23 h 122"/>
                <a:gd name="T114" fmla="*/ 2 w 106"/>
                <a:gd name="T115" fmla="*/ 24 h 122"/>
                <a:gd name="T116" fmla="*/ 1 w 106"/>
                <a:gd name="T117" fmla="*/ 25 h 122"/>
                <a:gd name="T118" fmla="*/ 0 w 106"/>
                <a:gd name="T119" fmla="*/ 27 h 122"/>
                <a:gd name="T120" fmla="*/ 0 w 106"/>
                <a:gd name="T121" fmla="*/ 3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 h="122">
                  <a:moveTo>
                    <a:pt x="0" y="31"/>
                  </a:moveTo>
                  <a:cubicBezTo>
                    <a:pt x="0" y="31"/>
                    <a:pt x="0" y="31"/>
                    <a:pt x="0" y="32"/>
                  </a:cubicBezTo>
                  <a:cubicBezTo>
                    <a:pt x="0" y="32"/>
                    <a:pt x="1" y="33"/>
                    <a:pt x="1" y="34"/>
                  </a:cubicBezTo>
                  <a:cubicBezTo>
                    <a:pt x="1" y="34"/>
                    <a:pt x="1" y="35"/>
                    <a:pt x="1" y="36"/>
                  </a:cubicBezTo>
                  <a:cubicBezTo>
                    <a:pt x="1" y="36"/>
                    <a:pt x="1" y="37"/>
                    <a:pt x="1" y="37"/>
                  </a:cubicBezTo>
                  <a:cubicBezTo>
                    <a:pt x="2" y="38"/>
                    <a:pt x="2" y="39"/>
                    <a:pt x="3" y="40"/>
                  </a:cubicBezTo>
                  <a:cubicBezTo>
                    <a:pt x="4" y="46"/>
                    <a:pt x="7" y="53"/>
                    <a:pt x="10" y="59"/>
                  </a:cubicBezTo>
                  <a:cubicBezTo>
                    <a:pt x="16" y="62"/>
                    <a:pt x="23" y="63"/>
                    <a:pt x="29" y="59"/>
                  </a:cubicBezTo>
                  <a:cubicBezTo>
                    <a:pt x="41" y="50"/>
                    <a:pt x="39" y="66"/>
                    <a:pt x="42" y="68"/>
                  </a:cubicBezTo>
                  <a:cubicBezTo>
                    <a:pt x="46" y="70"/>
                    <a:pt x="47" y="87"/>
                    <a:pt x="53" y="87"/>
                  </a:cubicBezTo>
                  <a:cubicBezTo>
                    <a:pt x="58" y="87"/>
                    <a:pt x="64" y="103"/>
                    <a:pt x="63" y="109"/>
                  </a:cubicBezTo>
                  <a:cubicBezTo>
                    <a:pt x="63" y="113"/>
                    <a:pt x="65" y="118"/>
                    <a:pt x="69" y="122"/>
                  </a:cubicBezTo>
                  <a:cubicBezTo>
                    <a:pt x="69" y="122"/>
                    <a:pt x="69" y="122"/>
                    <a:pt x="69" y="122"/>
                  </a:cubicBezTo>
                  <a:cubicBezTo>
                    <a:pt x="70" y="121"/>
                    <a:pt x="70" y="121"/>
                    <a:pt x="70" y="121"/>
                  </a:cubicBezTo>
                  <a:cubicBezTo>
                    <a:pt x="70" y="120"/>
                    <a:pt x="71" y="120"/>
                    <a:pt x="72" y="119"/>
                  </a:cubicBezTo>
                  <a:cubicBezTo>
                    <a:pt x="72" y="119"/>
                    <a:pt x="72" y="119"/>
                    <a:pt x="73" y="118"/>
                  </a:cubicBezTo>
                  <a:cubicBezTo>
                    <a:pt x="74" y="117"/>
                    <a:pt x="75" y="115"/>
                    <a:pt x="77" y="114"/>
                  </a:cubicBezTo>
                  <a:cubicBezTo>
                    <a:pt x="77" y="113"/>
                    <a:pt x="78" y="113"/>
                    <a:pt x="78" y="112"/>
                  </a:cubicBezTo>
                  <a:cubicBezTo>
                    <a:pt x="81" y="110"/>
                    <a:pt x="84" y="107"/>
                    <a:pt x="89" y="104"/>
                  </a:cubicBezTo>
                  <a:cubicBezTo>
                    <a:pt x="89" y="103"/>
                    <a:pt x="90" y="102"/>
                    <a:pt x="91" y="102"/>
                  </a:cubicBezTo>
                  <a:cubicBezTo>
                    <a:pt x="91" y="101"/>
                    <a:pt x="91" y="101"/>
                    <a:pt x="92" y="101"/>
                  </a:cubicBezTo>
                  <a:lnTo>
                    <a:pt x="92" y="100"/>
                  </a:lnTo>
                  <a:cubicBezTo>
                    <a:pt x="93" y="100"/>
                    <a:pt x="93" y="99"/>
                    <a:pt x="93" y="99"/>
                  </a:cubicBezTo>
                  <a:cubicBezTo>
                    <a:pt x="93" y="98"/>
                    <a:pt x="94" y="98"/>
                    <a:pt x="94" y="98"/>
                  </a:cubicBezTo>
                  <a:cubicBezTo>
                    <a:pt x="94" y="97"/>
                    <a:pt x="94" y="97"/>
                    <a:pt x="95" y="97"/>
                  </a:cubicBezTo>
                  <a:cubicBezTo>
                    <a:pt x="95" y="96"/>
                    <a:pt x="95" y="96"/>
                    <a:pt x="95" y="95"/>
                  </a:cubicBezTo>
                  <a:cubicBezTo>
                    <a:pt x="96" y="94"/>
                    <a:pt x="96" y="94"/>
                    <a:pt x="97" y="92"/>
                  </a:cubicBezTo>
                  <a:cubicBezTo>
                    <a:pt x="97" y="92"/>
                    <a:pt x="97" y="91"/>
                    <a:pt x="97" y="91"/>
                  </a:cubicBezTo>
                  <a:cubicBezTo>
                    <a:pt x="98" y="90"/>
                    <a:pt x="98" y="90"/>
                    <a:pt x="98" y="89"/>
                  </a:cubicBezTo>
                  <a:cubicBezTo>
                    <a:pt x="99" y="88"/>
                    <a:pt x="99" y="86"/>
                    <a:pt x="100" y="84"/>
                  </a:cubicBezTo>
                  <a:cubicBezTo>
                    <a:pt x="100" y="83"/>
                    <a:pt x="101" y="82"/>
                    <a:pt x="101" y="80"/>
                  </a:cubicBezTo>
                  <a:cubicBezTo>
                    <a:pt x="102" y="77"/>
                    <a:pt x="103" y="74"/>
                    <a:pt x="103" y="71"/>
                  </a:cubicBezTo>
                  <a:cubicBezTo>
                    <a:pt x="103" y="70"/>
                    <a:pt x="103" y="69"/>
                    <a:pt x="104" y="69"/>
                  </a:cubicBezTo>
                  <a:cubicBezTo>
                    <a:pt x="104" y="67"/>
                    <a:pt x="104" y="64"/>
                    <a:pt x="104" y="63"/>
                  </a:cubicBezTo>
                  <a:cubicBezTo>
                    <a:pt x="104" y="62"/>
                    <a:pt x="104" y="62"/>
                    <a:pt x="104" y="61"/>
                  </a:cubicBezTo>
                  <a:cubicBezTo>
                    <a:pt x="105" y="60"/>
                    <a:pt x="105" y="59"/>
                    <a:pt x="105" y="58"/>
                  </a:cubicBezTo>
                  <a:cubicBezTo>
                    <a:pt x="105" y="57"/>
                    <a:pt x="105" y="57"/>
                    <a:pt x="105" y="57"/>
                  </a:cubicBezTo>
                  <a:cubicBezTo>
                    <a:pt x="106" y="51"/>
                    <a:pt x="100" y="43"/>
                    <a:pt x="100" y="43"/>
                  </a:cubicBezTo>
                  <a:cubicBezTo>
                    <a:pt x="100" y="43"/>
                    <a:pt x="100" y="35"/>
                    <a:pt x="100" y="35"/>
                  </a:cubicBezTo>
                  <a:cubicBezTo>
                    <a:pt x="98" y="35"/>
                    <a:pt x="89" y="27"/>
                    <a:pt x="89" y="27"/>
                  </a:cubicBezTo>
                  <a:cubicBezTo>
                    <a:pt x="89" y="27"/>
                    <a:pt x="89" y="19"/>
                    <a:pt x="88" y="15"/>
                  </a:cubicBezTo>
                  <a:cubicBezTo>
                    <a:pt x="87" y="11"/>
                    <a:pt x="76" y="11"/>
                    <a:pt x="76" y="11"/>
                  </a:cubicBezTo>
                  <a:lnTo>
                    <a:pt x="74" y="6"/>
                  </a:lnTo>
                  <a:cubicBezTo>
                    <a:pt x="72" y="0"/>
                    <a:pt x="42" y="3"/>
                    <a:pt x="36" y="6"/>
                  </a:cubicBezTo>
                  <a:cubicBezTo>
                    <a:pt x="35" y="6"/>
                    <a:pt x="34" y="7"/>
                    <a:pt x="34" y="7"/>
                  </a:cubicBezTo>
                  <a:cubicBezTo>
                    <a:pt x="33" y="7"/>
                    <a:pt x="33" y="8"/>
                    <a:pt x="33" y="8"/>
                  </a:cubicBezTo>
                  <a:cubicBezTo>
                    <a:pt x="32" y="8"/>
                    <a:pt x="32" y="9"/>
                    <a:pt x="32" y="9"/>
                  </a:cubicBezTo>
                  <a:cubicBezTo>
                    <a:pt x="32" y="9"/>
                    <a:pt x="31" y="9"/>
                    <a:pt x="31" y="10"/>
                  </a:cubicBezTo>
                  <a:cubicBezTo>
                    <a:pt x="31" y="10"/>
                    <a:pt x="31" y="10"/>
                    <a:pt x="31" y="10"/>
                  </a:cubicBezTo>
                  <a:cubicBezTo>
                    <a:pt x="31" y="11"/>
                    <a:pt x="31" y="11"/>
                    <a:pt x="31" y="11"/>
                  </a:cubicBezTo>
                  <a:cubicBezTo>
                    <a:pt x="30" y="12"/>
                    <a:pt x="30" y="12"/>
                    <a:pt x="30" y="13"/>
                  </a:cubicBezTo>
                  <a:lnTo>
                    <a:pt x="30" y="13"/>
                  </a:lnTo>
                  <a:cubicBezTo>
                    <a:pt x="30" y="14"/>
                    <a:pt x="30" y="14"/>
                    <a:pt x="30" y="14"/>
                  </a:cubicBezTo>
                  <a:lnTo>
                    <a:pt x="30" y="14"/>
                  </a:lnTo>
                  <a:lnTo>
                    <a:pt x="30" y="15"/>
                  </a:lnTo>
                  <a:lnTo>
                    <a:pt x="19" y="15"/>
                  </a:lnTo>
                  <a:cubicBezTo>
                    <a:pt x="19" y="15"/>
                    <a:pt x="8" y="17"/>
                    <a:pt x="3" y="23"/>
                  </a:cubicBezTo>
                  <a:cubicBezTo>
                    <a:pt x="3" y="23"/>
                    <a:pt x="2" y="24"/>
                    <a:pt x="2" y="24"/>
                  </a:cubicBezTo>
                  <a:cubicBezTo>
                    <a:pt x="2" y="24"/>
                    <a:pt x="1" y="25"/>
                    <a:pt x="1" y="25"/>
                  </a:cubicBezTo>
                  <a:cubicBezTo>
                    <a:pt x="1" y="26"/>
                    <a:pt x="1" y="26"/>
                    <a:pt x="0" y="27"/>
                  </a:cubicBezTo>
                  <a:cubicBezTo>
                    <a:pt x="0" y="28"/>
                    <a:pt x="0" y="29"/>
                    <a:pt x="0" y="31"/>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7"/>
            <p:cNvSpPr/>
            <p:nvPr/>
          </p:nvSpPr>
          <p:spPr bwMode="auto">
            <a:xfrm>
              <a:off x="1712913" y="2063750"/>
              <a:ext cx="150813" cy="165100"/>
            </a:xfrm>
            <a:custGeom>
              <a:avLst/>
              <a:gdLst>
                <a:gd name="T0" fmla="*/ 0 w 105"/>
                <a:gd name="T1" fmla="*/ 24 h 115"/>
                <a:gd name="T2" fmla="*/ 0 w 105"/>
                <a:gd name="T3" fmla="*/ 25 h 115"/>
                <a:gd name="T4" fmla="*/ 1 w 105"/>
                <a:gd name="T5" fmla="*/ 27 h 115"/>
                <a:gd name="T6" fmla="*/ 1 w 105"/>
                <a:gd name="T7" fmla="*/ 29 h 115"/>
                <a:gd name="T8" fmla="*/ 1 w 105"/>
                <a:gd name="T9" fmla="*/ 30 h 115"/>
                <a:gd name="T10" fmla="*/ 3 w 105"/>
                <a:gd name="T11" fmla="*/ 33 h 115"/>
                <a:gd name="T12" fmla="*/ 10 w 105"/>
                <a:gd name="T13" fmla="*/ 52 h 115"/>
                <a:gd name="T14" fmla="*/ 29 w 105"/>
                <a:gd name="T15" fmla="*/ 52 h 115"/>
                <a:gd name="T16" fmla="*/ 42 w 105"/>
                <a:gd name="T17" fmla="*/ 61 h 115"/>
                <a:gd name="T18" fmla="*/ 53 w 105"/>
                <a:gd name="T19" fmla="*/ 80 h 115"/>
                <a:gd name="T20" fmla="*/ 63 w 105"/>
                <a:gd name="T21" fmla="*/ 102 h 115"/>
                <a:gd name="T22" fmla="*/ 69 w 105"/>
                <a:gd name="T23" fmla="*/ 115 h 115"/>
                <a:gd name="T24" fmla="*/ 69 w 105"/>
                <a:gd name="T25" fmla="*/ 115 h 115"/>
                <a:gd name="T26" fmla="*/ 70 w 105"/>
                <a:gd name="T27" fmla="*/ 114 h 115"/>
                <a:gd name="T28" fmla="*/ 72 w 105"/>
                <a:gd name="T29" fmla="*/ 112 h 115"/>
                <a:gd name="T30" fmla="*/ 73 w 105"/>
                <a:gd name="T31" fmla="*/ 111 h 115"/>
                <a:gd name="T32" fmla="*/ 77 w 105"/>
                <a:gd name="T33" fmla="*/ 107 h 115"/>
                <a:gd name="T34" fmla="*/ 78 w 105"/>
                <a:gd name="T35" fmla="*/ 105 h 115"/>
                <a:gd name="T36" fmla="*/ 89 w 105"/>
                <a:gd name="T37" fmla="*/ 97 h 115"/>
                <a:gd name="T38" fmla="*/ 91 w 105"/>
                <a:gd name="T39" fmla="*/ 95 h 115"/>
                <a:gd name="T40" fmla="*/ 92 w 105"/>
                <a:gd name="T41" fmla="*/ 94 h 115"/>
                <a:gd name="T42" fmla="*/ 92 w 105"/>
                <a:gd name="T43" fmla="*/ 93 h 115"/>
                <a:gd name="T44" fmla="*/ 93 w 105"/>
                <a:gd name="T45" fmla="*/ 92 h 115"/>
                <a:gd name="T46" fmla="*/ 94 w 105"/>
                <a:gd name="T47" fmla="*/ 91 h 115"/>
                <a:gd name="T48" fmla="*/ 95 w 105"/>
                <a:gd name="T49" fmla="*/ 90 h 115"/>
                <a:gd name="T50" fmla="*/ 95 w 105"/>
                <a:gd name="T51" fmla="*/ 88 h 115"/>
                <a:gd name="T52" fmla="*/ 97 w 105"/>
                <a:gd name="T53" fmla="*/ 85 h 115"/>
                <a:gd name="T54" fmla="*/ 97 w 105"/>
                <a:gd name="T55" fmla="*/ 84 h 115"/>
                <a:gd name="T56" fmla="*/ 98 w 105"/>
                <a:gd name="T57" fmla="*/ 82 h 115"/>
                <a:gd name="T58" fmla="*/ 100 w 105"/>
                <a:gd name="T59" fmla="*/ 77 h 115"/>
                <a:gd name="T60" fmla="*/ 101 w 105"/>
                <a:gd name="T61" fmla="*/ 73 h 115"/>
                <a:gd name="T62" fmla="*/ 103 w 105"/>
                <a:gd name="T63" fmla="*/ 64 h 115"/>
                <a:gd name="T64" fmla="*/ 104 w 105"/>
                <a:gd name="T65" fmla="*/ 62 h 115"/>
                <a:gd name="T66" fmla="*/ 104 w 105"/>
                <a:gd name="T67" fmla="*/ 56 h 115"/>
                <a:gd name="T68" fmla="*/ 104 w 105"/>
                <a:gd name="T69" fmla="*/ 54 h 115"/>
                <a:gd name="T70" fmla="*/ 105 w 105"/>
                <a:gd name="T71" fmla="*/ 51 h 115"/>
                <a:gd name="T72" fmla="*/ 79 w 105"/>
                <a:gd name="T73" fmla="*/ 51 h 115"/>
                <a:gd name="T74" fmla="*/ 73 w 105"/>
                <a:gd name="T75" fmla="*/ 45 h 115"/>
                <a:gd name="T76" fmla="*/ 93 w 105"/>
                <a:gd name="T77" fmla="*/ 36 h 115"/>
                <a:gd name="T78" fmla="*/ 67 w 105"/>
                <a:gd name="T79" fmla="*/ 36 h 115"/>
                <a:gd name="T80" fmla="*/ 57 w 105"/>
                <a:gd name="T81" fmla="*/ 30 h 115"/>
                <a:gd name="T82" fmla="*/ 79 w 105"/>
                <a:gd name="T83" fmla="*/ 21 h 115"/>
                <a:gd name="T84" fmla="*/ 57 w 105"/>
                <a:gd name="T85" fmla="*/ 21 h 115"/>
                <a:gd name="T86" fmla="*/ 45 w 105"/>
                <a:gd name="T87" fmla="*/ 7 h 115"/>
                <a:gd name="T88" fmla="*/ 34 w 105"/>
                <a:gd name="T89" fmla="*/ 0 h 115"/>
                <a:gd name="T90" fmla="*/ 33 w 105"/>
                <a:gd name="T91" fmla="*/ 1 h 115"/>
                <a:gd name="T92" fmla="*/ 32 w 105"/>
                <a:gd name="T93" fmla="*/ 2 h 115"/>
                <a:gd name="T94" fmla="*/ 31 w 105"/>
                <a:gd name="T95" fmla="*/ 3 h 115"/>
                <a:gd name="T96" fmla="*/ 31 w 105"/>
                <a:gd name="T97" fmla="*/ 3 h 115"/>
                <a:gd name="T98" fmla="*/ 31 w 105"/>
                <a:gd name="T99" fmla="*/ 4 h 115"/>
                <a:gd name="T100" fmla="*/ 30 w 105"/>
                <a:gd name="T101" fmla="*/ 6 h 115"/>
                <a:gd name="T102" fmla="*/ 30 w 105"/>
                <a:gd name="T103" fmla="*/ 6 h 115"/>
                <a:gd name="T104" fmla="*/ 30 w 105"/>
                <a:gd name="T105" fmla="*/ 7 h 115"/>
                <a:gd name="T106" fmla="*/ 30 w 105"/>
                <a:gd name="T107" fmla="*/ 7 h 115"/>
                <a:gd name="T108" fmla="*/ 30 w 105"/>
                <a:gd name="T109" fmla="*/ 8 h 115"/>
                <a:gd name="T110" fmla="*/ 29 w 105"/>
                <a:gd name="T111" fmla="*/ 8 h 115"/>
                <a:gd name="T112" fmla="*/ 27 w 105"/>
                <a:gd name="T113" fmla="*/ 20 h 115"/>
                <a:gd name="T114" fmla="*/ 3 w 105"/>
                <a:gd name="T115" fmla="*/ 16 h 115"/>
                <a:gd name="T116" fmla="*/ 2 w 105"/>
                <a:gd name="T117" fmla="*/ 17 h 115"/>
                <a:gd name="T118" fmla="*/ 1 w 105"/>
                <a:gd name="T119" fmla="*/ 18 h 115"/>
                <a:gd name="T120" fmla="*/ 0 w 105"/>
                <a:gd name="T121" fmla="*/ 20 h 115"/>
                <a:gd name="T122" fmla="*/ 0 w 105"/>
                <a:gd name="T123" fmla="*/ 2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15">
                  <a:moveTo>
                    <a:pt x="0" y="24"/>
                  </a:moveTo>
                  <a:cubicBezTo>
                    <a:pt x="0" y="24"/>
                    <a:pt x="0" y="24"/>
                    <a:pt x="0" y="25"/>
                  </a:cubicBezTo>
                  <a:cubicBezTo>
                    <a:pt x="0" y="25"/>
                    <a:pt x="1" y="26"/>
                    <a:pt x="1" y="27"/>
                  </a:cubicBezTo>
                  <a:cubicBezTo>
                    <a:pt x="1" y="27"/>
                    <a:pt x="1" y="28"/>
                    <a:pt x="1" y="29"/>
                  </a:cubicBezTo>
                  <a:cubicBezTo>
                    <a:pt x="1" y="29"/>
                    <a:pt x="1" y="30"/>
                    <a:pt x="1" y="30"/>
                  </a:cubicBezTo>
                  <a:cubicBezTo>
                    <a:pt x="2" y="31"/>
                    <a:pt x="2" y="32"/>
                    <a:pt x="3" y="33"/>
                  </a:cubicBezTo>
                  <a:cubicBezTo>
                    <a:pt x="4" y="39"/>
                    <a:pt x="7" y="46"/>
                    <a:pt x="10" y="52"/>
                  </a:cubicBezTo>
                  <a:cubicBezTo>
                    <a:pt x="16" y="55"/>
                    <a:pt x="23" y="56"/>
                    <a:pt x="29" y="52"/>
                  </a:cubicBezTo>
                  <a:cubicBezTo>
                    <a:pt x="41" y="43"/>
                    <a:pt x="39" y="59"/>
                    <a:pt x="42" y="61"/>
                  </a:cubicBezTo>
                  <a:cubicBezTo>
                    <a:pt x="46" y="63"/>
                    <a:pt x="47" y="80"/>
                    <a:pt x="53" y="80"/>
                  </a:cubicBezTo>
                  <a:cubicBezTo>
                    <a:pt x="58" y="80"/>
                    <a:pt x="64" y="96"/>
                    <a:pt x="63" y="102"/>
                  </a:cubicBezTo>
                  <a:cubicBezTo>
                    <a:pt x="63" y="106"/>
                    <a:pt x="65" y="111"/>
                    <a:pt x="69" y="115"/>
                  </a:cubicBezTo>
                  <a:cubicBezTo>
                    <a:pt x="69" y="115"/>
                    <a:pt x="69" y="115"/>
                    <a:pt x="69" y="115"/>
                  </a:cubicBezTo>
                  <a:cubicBezTo>
                    <a:pt x="70" y="114"/>
                    <a:pt x="70" y="114"/>
                    <a:pt x="70" y="114"/>
                  </a:cubicBezTo>
                  <a:cubicBezTo>
                    <a:pt x="70" y="113"/>
                    <a:pt x="71" y="113"/>
                    <a:pt x="72" y="112"/>
                  </a:cubicBezTo>
                  <a:cubicBezTo>
                    <a:pt x="72" y="112"/>
                    <a:pt x="72" y="112"/>
                    <a:pt x="73" y="111"/>
                  </a:cubicBezTo>
                  <a:cubicBezTo>
                    <a:pt x="74" y="110"/>
                    <a:pt x="75" y="108"/>
                    <a:pt x="77" y="107"/>
                  </a:cubicBezTo>
                  <a:cubicBezTo>
                    <a:pt x="77" y="106"/>
                    <a:pt x="78" y="106"/>
                    <a:pt x="78" y="105"/>
                  </a:cubicBezTo>
                  <a:cubicBezTo>
                    <a:pt x="81" y="103"/>
                    <a:pt x="84" y="100"/>
                    <a:pt x="89" y="97"/>
                  </a:cubicBezTo>
                  <a:cubicBezTo>
                    <a:pt x="89" y="96"/>
                    <a:pt x="90" y="95"/>
                    <a:pt x="91" y="95"/>
                  </a:cubicBezTo>
                  <a:cubicBezTo>
                    <a:pt x="91" y="94"/>
                    <a:pt x="91" y="94"/>
                    <a:pt x="92" y="94"/>
                  </a:cubicBezTo>
                  <a:lnTo>
                    <a:pt x="92" y="93"/>
                  </a:lnTo>
                  <a:cubicBezTo>
                    <a:pt x="93" y="93"/>
                    <a:pt x="93" y="92"/>
                    <a:pt x="93" y="92"/>
                  </a:cubicBezTo>
                  <a:cubicBezTo>
                    <a:pt x="93" y="91"/>
                    <a:pt x="94" y="91"/>
                    <a:pt x="94" y="91"/>
                  </a:cubicBezTo>
                  <a:cubicBezTo>
                    <a:pt x="94" y="90"/>
                    <a:pt x="94" y="90"/>
                    <a:pt x="95" y="90"/>
                  </a:cubicBezTo>
                  <a:cubicBezTo>
                    <a:pt x="95" y="89"/>
                    <a:pt x="95" y="89"/>
                    <a:pt x="95" y="88"/>
                  </a:cubicBezTo>
                  <a:cubicBezTo>
                    <a:pt x="96" y="87"/>
                    <a:pt x="96" y="87"/>
                    <a:pt x="97" y="85"/>
                  </a:cubicBezTo>
                  <a:cubicBezTo>
                    <a:pt x="97" y="85"/>
                    <a:pt x="97" y="84"/>
                    <a:pt x="97" y="84"/>
                  </a:cubicBezTo>
                  <a:cubicBezTo>
                    <a:pt x="98" y="83"/>
                    <a:pt x="98" y="83"/>
                    <a:pt x="98" y="82"/>
                  </a:cubicBezTo>
                  <a:cubicBezTo>
                    <a:pt x="99" y="81"/>
                    <a:pt x="99" y="79"/>
                    <a:pt x="100" y="77"/>
                  </a:cubicBezTo>
                  <a:cubicBezTo>
                    <a:pt x="100" y="76"/>
                    <a:pt x="101" y="75"/>
                    <a:pt x="101" y="73"/>
                  </a:cubicBezTo>
                  <a:cubicBezTo>
                    <a:pt x="102" y="70"/>
                    <a:pt x="103" y="67"/>
                    <a:pt x="103" y="64"/>
                  </a:cubicBezTo>
                  <a:cubicBezTo>
                    <a:pt x="103" y="63"/>
                    <a:pt x="103" y="62"/>
                    <a:pt x="104" y="62"/>
                  </a:cubicBezTo>
                  <a:cubicBezTo>
                    <a:pt x="104" y="60"/>
                    <a:pt x="104" y="57"/>
                    <a:pt x="104" y="56"/>
                  </a:cubicBezTo>
                  <a:cubicBezTo>
                    <a:pt x="104" y="55"/>
                    <a:pt x="104" y="55"/>
                    <a:pt x="104" y="54"/>
                  </a:cubicBezTo>
                  <a:cubicBezTo>
                    <a:pt x="105" y="53"/>
                    <a:pt x="105" y="52"/>
                    <a:pt x="105" y="51"/>
                  </a:cubicBezTo>
                  <a:cubicBezTo>
                    <a:pt x="96" y="52"/>
                    <a:pt x="84" y="52"/>
                    <a:pt x="79" y="51"/>
                  </a:cubicBezTo>
                  <a:cubicBezTo>
                    <a:pt x="71" y="48"/>
                    <a:pt x="73" y="45"/>
                    <a:pt x="73" y="45"/>
                  </a:cubicBezTo>
                  <a:lnTo>
                    <a:pt x="93" y="36"/>
                  </a:lnTo>
                  <a:cubicBezTo>
                    <a:pt x="91" y="37"/>
                    <a:pt x="76" y="42"/>
                    <a:pt x="67" y="36"/>
                  </a:cubicBezTo>
                  <a:lnTo>
                    <a:pt x="57" y="30"/>
                  </a:lnTo>
                  <a:lnTo>
                    <a:pt x="79" y="21"/>
                  </a:lnTo>
                  <a:cubicBezTo>
                    <a:pt x="77" y="21"/>
                    <a:pt x="66" y="24"/>
                    <a:pt x="57" y="21"/>
                  </a:cubicBezTo>
                  <a:cubicBezTo>
                    <a:pt x="47" y="17"/>
                    <a:pt x="52" y="10"/>
                    <a:pt x="45" y="7"/>
                  </a:cubicBezTo>
                  <a:cubicBezTo>
                    <a:pt x="41" y="6"/>
                    <a:pt x="37" y="3"/>
                    <a:pt x="34" y="0"/>
                  </a:cubicBezTo>
                  <a:cubicBezTo>
                    <a:pt x="33" y="0"/>
                    <a:pt x="33" y="1"/>
                    <a:pt x="33" y="1"/>
                  </a:cubicBezTo>
                  <a:cubicBezTo>
                    <a:pt x="32" y="1"/>
                    <a:pt x="32" y="2"/>
                    <a:pt x="32" y="2"/>
                  </a:cubicBezTo>
                  <a:cubicBezTo>
                    <a:pt x="32" y="2"/>
                    <a:pt x="31" y="2"/>
                    <a:pt x="31" y="3"/>
                  </a:cubicBezTo>
                  <a:cubicBezTo>
                    <a:pt x="31" y="3"/>
                    <a:pt x="31" y="3"/>
                    <a:pt x="31" y="3"/>
                  </a:cubicBezTo>
                  <a:cubicBezTo>
                    <a:pt x="31" y="4"/>
                    <a:pt x="31" y="4"/>
                    <a:pt x="31" y="4"/>
                  </a:cubicBezTo>
                  <a:cubicBezTo>
                    <a:pt x="30" y="5"/>
                    <a:pt x="30" y="5"/>
                    <a:pt x="30" y="6"/>
                  </a:cubicBezTo>
                  <a:lnTo>
                    <a:pt x="30" y="6"/>
                  </a:lnTo>
                  <a:cubicBezTo>
                    <a:pt x="30" y="7"/>
                    <a:pt x="30" y="7"/>
                    <a:pt x="30" y="7"/>
                  </a:cubicBezTo>
                  <a:lnTo>
                    <a:pt x="30" y="7"/>
                  </a:lnTo>
                  <a:lnTo>
                    <a:pt x="30" y="8"/>
                  </a:lnTo>
                  <a:lnTo>
                    <a:pt x="29" y="8"/>
                  </a:lnTo>
                  <a:cubicBezTo>
                    <a:pt x="29" y="13"/>
                    <a:pt x="30" y="18"/>
                    <a:pt x="27" y="20"/>
                  </a:cubicBezTo>
                  <a:cubicBezTo>
                    <a:pt x="21" y="23"/>
                    <a:pt x="11" y="25"/>
                    <a:pt x="3" y="16"/>
                  </a:cubicBezTo>
                  <a:cubicBezTo>
                    <a:pt x="3" y="16"/>
                    <a:pt x="2" y="17"/>
                    <a:pt x="2" y="17"/>
                  </a:cubicBezTo>
                  <a:cubicBezTo>
                    <a:pt x="2" y="17"/>
                    <a:pt x="1" y="18"/>
                    <a:pt x="1" y="18"/>
                  </a:cubicBezTo>
                  <a:cubicBezTo>
                    <a:pt x="1" y="19"/>
                    <a:pt x="1" y="19"/>
                    <a:pt x="0" y="20"/>
                  </a:cubicBezTo>
                  <a:cubicBezTo>
                    <a:pt x="0" y="21"/>
                    <a:pt x="0" y="22"/>
                    <a:pt x="0" y="24"/>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8"/>
            <p:cNvSpPr/>
            <p:nvPr/>
          </p:nvSpPr>
          <p:spPr bwMode="auto">
            <a:xfrm>
              <a:off x="1036638" y="1768475"/>
              <a:ext cx="238125" cy="293687"/>
            </a:xfrm>
            <a:custGeom>
              <a:avLst/>
              <a:gdLst>
                <a:gd name="T0" fmla="*/ 135 w 166"/>
                <a:gd name="T1" fmla="*/ 11 h 204"/>
                <a:gd name="T2" fmla="*/ 106 w 166"/>
                <a:gd name="T3" fmla="*/ 3 h 204"/>
                <a:gd name="T4" fmla="*/ 126 w 166"/>
                <a:gd name="T5" fmla="*/ 42 h 204"/>
                <a:gd name="T6" fmla="*/ 131 w 166"/>
                <a:gd name="T7" fmla="*/ 77 h 204"/>
                <a:gd name="T8" fmla="*/ 141 w 166"/>
                <a:gd name="T9" fmla="*/ 93 h 204"/>
                <a:gd name="T10" fmla="*/ 135 w 166"/>
                <a:gd name="T11" fmla="*/ 122 h 204"/>
                <a:gd name="T12" fmla="*/ 131 w 166"/>
                <a:gd name="T13" fmla="*/ 133 h 204"/>
                <a:gd name="T14" fmla="*/ 131 w 166"/>
                <a:gd name="T15" fmla="*/ 159 h 204"/>
                <a:gd name="T16" fmla="*/ 109 w 166"/>
                <a:gd name="T17" fmla="*/ 184 h 204"/>
                <a:gd name="T18" fmla="*/ 77 w 166"/>
                <a:gd name="T19" fmla="*/ 193 h 204"/>
                <a:gd name="T20" fmla="*/ 65 w 166"/>
                <a:gd name="T21" fmla="*/ 180 h 204"/>
                <a:gd name="T22" fmla="*/ 42 w 166"/>
                <a:gd name="T23" fmla="*/ 157 h 204"/>
                <a:gd name="T24" fmla="*/ 44 w 166"/>
                <a:gd name="T25" fmla="*/ 125 h 204"/>
                <a:gd name="T26" fmla="*/ 50 w 166"/>
                <a:gd name="T27" fmla="*/ 109 h 204"/>
                <a:gd name="T28" fmla="*/ 51 w 166"/>
                <a:gd name="T29" fmla="*/ 100 h 204"/>
                <a:gd name="T30" fmla="*/ 35 w 166"/>
                <a:gd name="T31" fmla="*/ 88 h 204"/>
                <a:gd name="T32" fmla="*/ 51 w 166"/>
                <a:gd name="T33" fmla="*/ 70 h 204"/>
                <a:gd name="T34" fmla="*/ 61 w 166"/>
                <a:gd name="T35" fmla="*/ 51 h 204"/>
                <a:gd name="T36" fmla="*/ 65 w 166"/>
                <a:gd name="T37" fmla="*/ 7 h 204"/>
                <a:gd name="T38" fmla="*/ 61 w 166"/>
                <a:gd name="T39" fmla="*/ 0 h 204"/>
                <a:gd name="T40" fmla="*/ 56 w 166"/>
                <a:gd name="T41" fmla="*/ 1 h 204"/>
                <a:gd name="T42" fmla="*/ 11 w 166"/>
                <a:gd name="T43" fmla="*/ 60 h 204"/>
                <a:gd name="T44" fmla="*/ 11 w 166"/>
                <a:gd name="T45" fmla="*/ 87 h 204"/>
                <a:gd name="T46" fmla="*/ 1 w 166"/>
                <a:gd name="T47" fmla="*/ 87 h 204"/>
                <a:gd name="T48" fmla="*/ 9 w 166"/>
                <a:gd name="T49" fmla="*/ 127 h 204"/>
                <a:gd name="T50" fmla="*/ 22 w 166"/>
                <a:gd name="T51" fmla="*/ 130 h 204"/>
                <a:gd name="T52" fmla="*/ 33 w 166"/>
                <a:gd name="T53" fmla="*/ 165 h 204"/>
                <a:gd name="T54" fmla="*/ 81 w 166"/>
                <a:gd name="T55" fmla="*/ 201 h 204"/>
                <a:gd name="T56" fmla="*/ 109 w 166"/>
                <a:gd name="T57" fmla="*/ 193 h 204"/>
                <a:gd name="T58" fmla="*/ 138 w 166"/>
                <a:gd name="T59" fmla="*/ 165 h 204"/>
                <a:gd name="T60" fmla="*/ 145 w 166"/>
                <a:gd name="T61" fmla="*/ 126 h 204"/>
                <a:gd name="T62" fmla="*/ 157 w 166"/>
                <a:gd name="T63" fmla="*/ 123 h 204"/>
                <a:gd name="T64" fmla="*/ 161 w 166"/>
                <a:gd name="T65" fmla="*/ 74 h 204"/>
                <a:gd name="T66" fmla="*/ 135 w 166"/>
                <a:gd name="T67"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204">
                  <a:moveTo>
                    <a:pt x="135" y="11"/>
                  </a:moveTo>
                  <a:cubicBezTo>
                    <a:pt x="128" y="9"/>
                    <a:pt x="117" y="6"/>
                    <a:pt x="106" y="3"/>
                  </a:cubicBezTo>
                  <a:cubicBezTo>
                    <a:pt x="110" y="9"/>
                    <a:pt x="121" y="32"/>
                    <a:pt x="126" y="42"/>
                  </a:cubicBezTo>
                  <a:cubicBezTo>
                    <a:pt x="132" y="52"/>
                    <a:pt x="132" y="75"/>
                    <a:pt x="131" y="77"/>
                  </a:cubicBezTo>
                  <a:cubicBezTo>
                    <a:pt x="131" y="79"/>
                    <a:pt x="140" y="88"/>
                    <a:pt x="141" y="93"/>
                  </a:cubicBezTo>
                  <a:cubicBezTo>
                    <a:pt x="143" y="97"/>
                    <a:pt x="140" y="110"/>
                    <a:pt x="135" y="122"/>
                  </a:cubicBezTo>
                  <a:cubicBezTo>
                    <a:pt x="129" y="135"/>
                    <a:pt x="131" y="133"/>
                    <a:pt x="131" y="133"/>
                  </a:cubicBezTo>
                  <a:cubicBezTo>
                    <a:pt x="135" y="140"/>
                    <a:pt x="133" y="157"/>
                    <a:pt x="131" y="159"/>
                  </a:cubicBezTo>
                  <a:cubicBezTo>
                    <a:pt x="129" y="162"/>
                    <a:pt x="112" y="180"/>
                    <a:pt x="109" y="184"/>
                  </a:cubicBezTo>
                  <a:cubicBezTo>
                    <a:pt x="106" y="189"/>
                    <a:pt x="88" y="194"/>
                    <a:pt x="77" y="193"/>
                  </a:cubicBezTo>
                  <a:cubicBezTo>
                    <a:pt x="66" y="191"/>
                    <a:pt x="67" y="185"/>
                    <a:pt x="65" y="180"/>
                  </a:cubicBezTo>
                  <a:cubicBezTo>
                    <a:pt x="63" y="175"/>
                    <a:pt x="47" y="168"/>
                    <a:pt x="42" y="157"/>
                  </a:cubicBezTo>
                  <a:cubicBezTo>
                    <a:pt x="37" y="146"/>
                    <a:pt x="46" y="132"/>
                    <a:pt x="44" y="125"/>
                  </a:cubicBezTo>
                  <a:cubicBezTo>
                    <a:pt x="41" y="117"/>
                    <a:pt x="47" y="111"/>
                    <a:pt x="50" y="109"/>
                  </a:cubicBezTo>
                  <a:cubicBezTo>
                    <a:pt x="53" y="107"/>
                    <a:pt x="52" y="101"/>
                    <a:pt x="51" y="100"/>
                  </a:cubicBezTo>
                  <a:cubicBezTo>
                    <a:pt x="51" y="99"/>
                    <a:pt x="33" y="96"/>
                    <a:pt x="35" y="88"/>
                  </a:cubicBezTo>
                  <a:cubicBezTo>
                    <a:pt x="36" y="81"/>
                    <a:pt x="54" y="72"/>
                    <a:pt x="51" y="70"/>
                  </a:cubicBezTo>
                  <a:cubicBezTo>
                    <a:pt x="49" y="68"/>
                    <a:pt x="62" y="61"/>
                    <a:pt x="61" y="51"/>
                  </a:cubicBezTo>
                  <a:cubicBezTo>
                    <a:pt x="60" y="42"/>
                    <a:pt x="65" y="7"/>
                    <a:pt x="65" y="7"/>
                  </a:cubicBezTo>
                  <a:cubicBezTo>
                    <a:pt x="65" y="7"/>
                    <a:pt x="64" y="4"/>
                    <a:pt x="61" y="0"/>
                  </a:cubicBezTo>
                  <a:cubicBezTo>
                    <a:pt x="60" y="0"/>
                    <a:pt x="58" y="0"/>
                    <a:pt x="56" y="1"/>
                  </a:cubicBezTo>
                  <a:cubicBezTo>
                    <a:pt x="43" y="7"/>
                    <a:pt x="11" y="50"/>
                    <a:pt x="11" y="60"/>
                  </a:cubicBezTo>
                  <a:lnTo>
                    <a:pt x="11" y="87"/>
                  </a:lnTo>
                  <a:cubicBezTo>
                    <a:pt x="11" y="87"/>
                    <a:pt x="2" y="85"/>
                    <a:pt x="1" y="87"/>
                  </a:cubicBezTo>
                  <a:cubicBezTo>
                    <a:pt x="0" y="89"/>
                    <a:pt x="4" y="123"/>
                    <a:pt x="9" y="127"/>
                  </a:cubicBezTo>
                  <a:cubicBezTo>
                    <a:pt x="15" y="131"/>
                    <a:pt x="17" y="132"/>
                    <a:pt x="22" y="130"/>
                  </a:cubicBezTo>
                  <a:cubicBezTo>
                    <a:pt x="27" y="128"/>
                    <a:pt x="24" y="156"/>
                    <a:pt x="33" y="165"/>
                  </a:cubicBezTo>
                  <a:cubicBezTo>
                    <a:pt x="43" y="174"/>
                    <a:pt x="61" y="204"/>
                    <a:pt x="81" y="201"/>
                  </a:cubicBezTo>
                  <a:cubicBezTo>
                    <a:pt x="94" y="198"/>
                    <a:pt x="105" y="196"/>
                    <a:pt x="109" y="193"/>
                  </a:cubicBezTo>
                  <a:cubicBezTo>
                    <a:pt x="113" y="189"/>
                    <a:pt x="131" y="170"/>
                    <a:pt x="138" y="165"/>
                  </a:cubicBezTo>
                  <a:cubicBezTo>
                    <a:pt x="145" y="160"/>
                    <a:pt x="143" y="130"/>
                    <a:pt x="145" y="126"/>
                  </a:cubicBezTo>
                  <a:cubicBezTo>
                    <a:pt x="145" y="126"/>
                    <a:pt x="153" y="131"/>
                    <a:pt x="157" y="123"/>
                  </a:cubicBezTo>
                  <a:cubicBezTo>
                    <a:pt x="162" y="116"/>
                    <a:pt x="166" y="84"/>
                    <a:pt x="161" y="74"/>
                  </a:cubicBezTo>
                  <a:cubicBezTo>
                    <a:pt x="156" y="65"/>
                    <a:pt x="153" y="19"/>
                    <a:pt x="135" y="11"/>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9"/>
            <p:cNvSpPr/>
            <p:nvPr/>
          </p:nvSpPr>
          <p:spPr bwMode="auto">
            <a:xfrm>
              <a:off x="412751" y="2066925"/>
              <a:ext cx="84138" cy="122237"/>
            </a:xfrm>
            <a:custGeom>
              <a:avLst/>
              <a:gdLst>
                <a:gd name="T0" fmla="*/ 59 w 59"/>
                <a:gd name="T1" fmla="*/ 10 h 85"/>
                <a:gd name="T2" fmla="*/ 54 w 59"/>
                <a:gd name="T3" fmla="*/ 27 h 85"/>
                <a:gd name="T4" fmla="*/ 8 w 59"/>
                <a:gd name="T5" fmla="*/ 85 h 85"/>
                <a:gd name="T6" fmla="*/ 0 w 59"/>
                <a:gd name="T7" fmla="*/ 73 h 85"/>
                <a:gd name="T8" fmla="*/ 0 w 59"/>
                <a:gd name="T9" fmla="*/ 73 h 85"/>
                <a:gd name="T10" fmla="*/ 6 w 59"/>
                <a:gd name="T11" fmla="*/ 60 h 85"/>
                <a:gd name="T12" fmla="*/ 17 w 59"/>
                <a:gd name="T13" fmla="*/ 37 h 85"/>
                <a:gd name="T14" fmla="*/ 27 w 59"/>
                <a:gd name="T15" fmla="*/ 19 h 85"/>
                <a:gd name="T16" fmla="*/ 40 w 59"/>
                <a:gd name="T17" fmla="*/ 10 h 85"/>
                <a:gd name="T18" fmla="*/ 59 w 59"/>
                <a:gd name="T19"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85">
                  <a:moveTo>
                    <a:pt x="59" y="10"/>
                  </a:moveTo>
                  <a:cubicBezTo>
                    <a:pt x="57" y="16"/>
                    <a:pt x="55" y="22"/>
                    <a:pt x="54" y="27"/>
                  </a:cubicBezTo>
                  <a:cubicBezTo>
                    <a:pt x="50" y="46"/>
                    <a:pt x="8" y="85"/>
                    <a:pt x="8" y="85"/>
                  </a:cubicBezTo>
                  <a:cubicBezTo>
                    <a:pt x="8" y="85"/>
                    <a:pt x="3" y="75"/>
                    <a:pt x="0" y="73"/>
                  </a:cubicBezTo>
                  <a:cubicBezTo>
                    <a:pt x="0" y="73"/>
                    <a:pt x="0" y="73"/>
                    <a:pt x="0" y="73"/>
                  </a:cubicBezTo>
                  <a:cubicBezTo>
                    <a:pt x="4" y="69"/>
                    <a:pt x="6" y="63"/>
                    <a:pt x="6" y="60"/>
                  </a:cubicBezTo>
                  <a:cubicBezTo>
                    <a:pt x="5" y="54"/>
                    <a:pt x="11" y="37"/>
                    <a:pt x="17" y="37"/>
                  </a:cubicBezTo>
                  <a:cubicBezTo>
                    <a:pt x="22" y="37"/>
                    <a:pt x="23" y="21"/>
                    <a:pt x="27" y="19"/>
                  </a:cubicBezTo>
                  <a:cubicBezTo>
                    <a:pt x="30" y="17"/>
                    <a:pt x="28" y="0"/>
                    <a:pt x="40" y="10"/>
                  </a:cubicBezTo>
                  <a:cubicBezTo>
                    <a:pt x="46" y="13"/>
                    <a:pt x="53" y="13"/>
                    <a:pt x="59" y="10"/>
                  </a:cubicBezTo>
                  <a:close/>
                </a:path>
              </a:pathLst>
            </a:custGeom>
            <a:solidFill>
              <a:srgbClr val="C68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80"/>
            <p:cNvSpPr/>
            <p:nvPr/>
          </p:nvSpPr>
          <p:spPr bwMode="auto">
            <a:xfrm>
              <a:off x="358776" y="1997075"/>
              <a:ext cx="152400" cy="174625"/>
            </a:xfrm>
            <a:custGeom>
              <a:avLst/>
              <a:gdLst>
                <a:gd name="T0" fmla="*/ 106 w 106"/>
                <a:gd name="T1" fmla="*/ 30 h 122"/>
                <a:gd name="T2" fmla="*/ 106 w 106"/>
                <a:gd name="T3" fmla="*/ 32 h 122"/>
                <a:gd name="T4" fmla="*/ 105 w 106"/>
                <a:gd name="T5" fmla="*/ 34 h 122"/>
                <a:gd name="T6" fmla="*/ 105 w 106"/>
                <a:gd name="T7" fmla="*/ 36 h 122"/>
                <a:gd name="T8" fmla="*/ 105 w 106"/>
                <a:gd name="T9" fmla="*/ 37 h 122"/>
                <a:gd name="T10" fmla="*/ 103 w 106"/>
                <a:gd name="T11" fmla="*/ 40 h 122"/>
                <a:gd name="T12" fmla="*/ 96 w 106"/>
                <a:gd name="T13" fmla="*/ 59 h 122"/>
                <a:gd name="T14" fmla="*/ 77 w 106"/>
                <a:gd name="T15" fmla="*/ 59 h 122"/>
                <a:gd name="T16" fmla="*/ 64 w 106"/>
                <a:gd name="T17" fmla="*/ 68 h 122"/>
                <a:gd name="T18" fmla="*/ 54 w 106"/>
                <a:gd name="T19" fmla="*/ 86 h 122"/>
                <a:gd name="T20" fmla="*/ 43 w 106"/>
                <a:gd name="T21" fmla="*/ 109 h 122"/>
                <a:gd name="T22" fmla="*/ 37 w 106"/>
                <a:gd name="T23" fmla="*/ 122 h 122"/>
                <a:gd name="T24" fmla="*/ 37 w 106"/>
                <a:gd name="T25" fmla="*/ 121 h 122"/>
                <a:gd name="T26" fmla="*/ 36 w 106"/>
                <a:gd name="T27" fmla="*/ 121 h 122"/>
                <a:gd name="T28" fmla="*/ 34 w 106"/>
                <a:gd name="T29" fmla="*/ 119 h 122"/>
                <a:gd name="T30" fmla="*/ 33 w 106"/>
                <a:gd name="T31" fmla="*/ 118 h 122"/>
                <a:gd name="T32" fmla="*/ 29 w 106"/>
                <a:gd name="T33" fmla="*/ 113 h 122"/>
                <a:gd name="T34" fmla="*/ 28 w 106"/>
                <a:gd name="T35" fmla="*/ 112 h 122"/>
                <a:gd name="T36" fmla="*/ 18 w 106"/>
                <a:gd name="T37" fmla="*/ 103 h 122"/>
                <a:gd name="T38" fmla="*/ 15 w 106"/>
                <a:gd name="T39" fmla="*/ 102 h 122"/>
                <a:gd name="T40" fmla="*/ 14 w 106"/>
                <a:gd name="T41" fmla="*/ 100 h 122"/>
                <a:gd name="T42" fmla="*/ 14 w 106"/>
                <a:gd name="T43" fmla="*/ 100 h 122"/>
                <a:gd name="T44" fmla="*/ 13 w 106"/>
                <a:gd name="T45" fmla="*/ 98 h 122"/>
                <a:gd name="T46" fmla="*/ 12 w 106"/>
                <a:gd name="T47" fmla="*/ 97 h 122"/>
                <a:gd name="T48" fmla="*/ 11 w 106"/>
                <a:gd name="T49" fmla="*/ 97 h 122"/>
                <a:gd name="T50" fmla="*/ 11 w 106"/>
                <a:gd name="T51" fmla="*/ 95 h 122"/>
                <a:gd name="T52" fmla="*/ 9 w 106"/>
                <a:gd name="T53" fmla="*/ 92 h 122"/>
                <a:gd name="T54" fmla="*/ 9 w 106"/>
                <a:gd name="T55" fmla="*/ 90 h 122"/>
                <a:gd name="T56" fmla="*/ 8 w 106"/>
                <a:gd name="T57" fmla="*/ 89 h 122"/>
                <a:gd name="T58" fmla="*/ 6 w 106"/>
                <a:gd name="T59" fmla="*/ 84 h 122"/>
                <a:gd name="T60" fmla="*/ 5 w 106"/>
                <a:gd name="T61" fmla="*/ 80 h 122"/>
                <a:gd name="T62" fmla="*/ 3 w 106"/>
                <a:gd name="T63" fmla="*/ 70 h 122"/>
                <a:gd name="T64" fmla="*/ 3 w 106"/>
                <a:gd name="T65" fmla="*/ 69 h 122"/>
                <a:gd name="T66" fmla="*/ 2 w 106"/>
                <a:gd name="T67" fmla="*/ 62 h 122"/>
                <a:gd name="T68" fmla="*/ 1 w 106"/>
                <a:gd name="T69" fmla="*/ 61 h 122"/>
                <a:gd name="T70" fmla="*/ 1 w 106"/>
                <a:gd name="T71" fmla="*/ 58 h 122"/>
                <a:gd name="T72" fmla="*/ 1 w 106"/>
                <a:gd name="T73" fmla="*/ 56 h 122"/>
                <a:gd name="T74" fmla="*/ 7 w 106"/>
                <a:gd name="T75" fmla="*/ 43 h 122"/>
                <a:gd name="T76" fmla="*/ 7 w 106"/>
                <a:gd name="T77" fmla="*/ 35 h 122"/>
                <a:gd name="T78" fmla="*/ 18 w 106"/>
                <a:gd name="T79" fmla="*/ 26 h 122"/>
                <a:gd name="T80" fmla="*/ 18 w 106"/>
                <a:gd name="T81" fmla="*/ 15 h 122"/>
                <a:gd name="T82" fmla="*/ 30 w 106"/>
                <a:gd name="T83" fmla="*/ 11 h 122"/>
                <a:gd name="T84" fmla="*/ 32 w 106"/>
                <a:gd name="T85" fmla="*/ 6 h 122"/>
                <a:gd name="T86" fmla="*/ 70 w 106"/>
                <a:gd name="T87" fmla="*/ 6 h 122"/>
                <a:gd name="T88" fmla="*/ 72 w 106"/>
                <a:gd name="T89" fmla="*/ 7 h 122"/>
                <a:gd name="T90" fmla="*/ 73 w 106"/>
                <a:gd name="T91" fmla="*/ 7 h 122"/>
                <a:gd name="T92" fmla="*/ 74 w 106"/>
                <a:gd name="T93" fmla="*/ 9 h 122"/>
                <a:gd name="T94" fmla="*/ 75 w 106"/>
                <a:gd name="T95" fmla="*/ 9 h 122"/>
                <a:gd name="T96" fmla="*/ 75 w 106"/>
                <a:gd name="T97" fmla="*/ 10 h 122"/>
                <a:gd name="T98" fmla="*/ 76 w 106"/>
                <a:gd name="T99" fmla="*/ 11 h 122"/>
                <a:gd name="T100" fmla="*/ 76 w 106"/>
                <a:gd name="T101" fmla="*/ 13 h 122"/>
                <a:gd name="T102" fmla="*/ 76 w 106"/>
                <a:gd name="T103" fmla="*/ 13 h 122"/>
                <a:gd name="T104" fmla="*/ 77 w 106"/>
                <a:gd name="T105" fmla="*/ 13 h 122"/>
                <a:gd name="T106" fmla="*/ 77 w 106"/>
                <a:gd name="T107" fmla="*/ 14 h 122"/>
                <a:gd name="T108" fmla="*/ 77 w 106"/>
                <a:gd name="T109" fmla="*/ 15 h 122"/>
                <a:gd name="T110" fmla="*/ 87 w 106"/>
                <a:gd name="T111" fmla="*/ 15 h 122"/>
                <a:gd name="T112" fmla="*/ 103 w 106"/>
                <a:gd name="T113" fmla="*/ 23 h 122"/>
                <a:gd name="T114" fmla="*/ 104 w 106"/>
                <a:gd name="T115" fmla="*/ 24 h 122"/>
                <a:gd name="T116" fmla="*/ 105 w 106"/>
                <a:gd name="T117" fmla="*/ 25 h 122"/>
                <a:gd name="T118" fmla="*/ 106 w 106"/>
                <a:gd name="T119" fmla="*/ 26 h 122"/>
                <a:gd name="T120" fmla="*/ 106 w 106"/>
                <a:gd name="T121" fmla="*/ 3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 h="122">
                  <a:moveTo>
                    <a:pt x="106" y="30"/>
                  </a:moveTo>
                  <a:lnTo>
                    <a:pt x="106" y="32"/>
                  </a:lnTo>
                  <a:cubicBezTo>
                    <a:pt x="106" y="32"/>
                    <a:pt x="106" y="33"/>
                    <a:pt x="105" y="34"/>
                  </a:cubicBezTo>
                  <a:cubicBezTo>
                    <a:pt x="105" y="34"/>
                    <a:pt x="105" y="35"/>
                    <a:pt x="105" y="36"/>
                  </a:cubicBezTo>
                  <a:cubicBezTo>
                    <a:pt x="105" y="36"/>
                    <a:pt x="105" y="36"/>
                    <a:pt x="105" y="37"/>
                  </a:cubicBezTo>
                  <a:cubicBezTo>
                    <a:pt x="104" y="38"/>
                    <a:pt x="104" y="39"/>
                    <a:pt x="103" y="40"/>
                  </a:cubicBezTo>
                  <a:cubicBezTo>
                    <a:pt x="102" y="46"/>
                    <a:pt x="99" y="52"/>
                    <a:pt x="96" y="59"/>
                  </a:cubicBezTo>
                  <a:cubicBezTo>
                    <a:pt x="90" y="62"/>
                    <a:pt x="83" y="62"/>
                    <a:pt x="77" y="59"/>
                  </a:cubicBezTo>
                  <a:cubicBezTo>
                    <a:pt x="65" y="49"/>
                    <a:pt x="67" y="66"/>
                    <a:pt x="64" y="68"/>
                  </a:cubicBezTo>
                  <a:cubicBezTo>
                    <a:pt x="60" y="70"/>
                    <a:pt x="59" y="86"/>
                    <a:pt x="54" y="86"/>
                  </a:cubicBezTo>
                  <a:cubicBezTo>
                    <a:pt x="48" y="86"/>
                    <a:pt x="42" y="103"/>
                    <a:pt x="43" y="109"/>
                  </a:cubicBezTo>
                  <a:cubicBezTo>
                    <a:pt x="43" y="112"/>
                    <a:pt x="41" y="118"/>
                    <a:pt x="37" y="122"/>
                  </a:cubicBezTo>
                  <a:cubicBezTo>
                    <a:pt x="37" y="122"/>
                    <a:pt x="37" y="122"/>
                    <a:pt x="37" y="121"/>
                  </a:cubicBezTo>
                  <a:cubicBezTo>
                    <a:pt x="37" y="121"/>
                    <a:pt x="36" y="121"/>
                    <a:pt x="36" y="121"/>
                  </a:cubicBezTo>
                  <a:cubicBezTo>
                    <a:pt x="36" y="120"/>
                    <a:pt x="35" y="120"/>
                    <a:pt x="34" y="119"/>
                  </a:cubicBezTo>
                  <a:cubicBezTo>
                    <a:pt x="34" y="119"/>
                    <a:pt x="34" y="118"/>
                    <a:pt x="33" y="118"/>
                  </a:cubicBezTo>
                  <a:cubicBezTo>
                    <a:pt x="32" y="117"/>
                    <a:pt x="31" y="115"/>
                    <a:pt x="29" y="113"/>
                  </a:cubicBezTo>
                  <a:cubicBezTo>
                    <a:pt x="29" y="113"/>
                    <a:pt x="28" y="112"/>
                    <a:pt x="28" y="112"/>
                  </a:cubicBezTo>
                  <a:cubicBezTo>
                    <a:pt x="25" y="109"/>
                    <a:pt x="22" y="107"/>
                    <a:pt x="18" y="103"/>
                  </a:cubicBezTo>
                  <a:cubicBezTo>
                    <a:pt x="17" y="103"/>
                    <a:pt x="16" y="102"/>
                    <a:pt x="15" y="102"/>
                  </a:cubicBezTo>
                  <a:cubicBezTo>
                    <a:pt x="15" y="101"/>
                    <a:pt x="15" y="101"/>
                    <a:pt x="14" y="100"/>
                  </a:cubicBezTo>
                  <a:cubicBezTo>
                    <a:pt x="14" y="100"/>
                    <a:pt x="14" y="100"/>
                    <a:pt x="14" y="100"/>
                  </a:cubicBezTo>
                  <a:cubicBezTo>
                    <a:pt x="13" y="99"/>
                    <a:pt x="13" y="99"/>
                    <a:pt x="13" y="98"/>
                  </a:cubicBezTo>
                  <a:cubicBezTo>
                    <a:pt x="13" y="98"/>
                    <a:pt x="12" y="98"/>
                    <a:pt x="12" y="97"/>
                  </a:cubicBezTo>
                  <a:cubicBezTo>
                    <a:pt x="12" y="97"/>
                    <a:pt x="12" y="97"/>
                    <a:pt x="11" y="97"/>
                  </a:cubicBezTo>
                  <a:cubicBezTo>
                    <a:pt x="11" y="96"/>
                    <a:pt x="11" y="96"/>
                    <a:pt x="11" y="95"/>
                  </a:cubicBezTo>
                  <a:cubicBezTo>
                    <a:pt x="10" y="94"/>
                    <a:pt x="10" y="93"/>
                    <a:pt x="9" y="92"/>
                  </a:cubicBezTo>
                  <a:cubicBezTo>
                    <a:pt x="9" y="92"/>
                    <a:pt x="9" y="91"/>
                    <a:pt x="9" y="90"/>
                  </a:cubicBezTo>
                  <a:cubicBezTo>
                    <a:pt x="8" y="90"/>
                    <a:pt x="8" y="89"/>
                    <a:pt x="8" y="89"/>
                  </a:cubicBezTo>
                  <a:cubicBezTo>
                    <a:pt x="7" y="87"/>
                    <a:pt x="7" y="86"/>
                    <a:pt x="6" y="84"/>
                  </a:cubicBezTo>
                  <a:cubicBezTo>
                    <a:pt x="6" y="83"/>
                    <a:pt x="6" y="81"/>
                    <a:pt x="5" y="80"/>
                  </a:cubicBezTo>
                  <a:cubicBezTo>
                    <a:pt x="4" y="77"/>
                    <a:pt x="4" y="73"/>
                    <a:pt x="3" y="70"/>
                  </a:cubicBezTo>
                  <a:cubicBezTo>
                    <a:pt x="3" y="70"/>
                    <a:pt x="3" y="69"/>
                    <a:pt x="3" y="69"/>
                  </a:cubicBezTo>
                  <a:cubicBezTo>
                    <a:pt x="2" y="66"/>
                    <a:pt x="2" y="64"/>
                    <a:pt x="2" y="62"/>
                  </a:cubicBezTo>
                  <a:cubicBezTo>
                    <a:pt x="2" y="62"/>
                    <a:pt x="2" y="61"/>
                    <a:pt x="1" y="61"/>
                  </a:cubicBezTo>
                  <a:cubicBezTo>
                    <a:pt x="1" y="60"/>
                    <a:pt x="1" y="59"/>
                    <a:pt x="1" y="58"/>
                  </a:cubicBezTo>
                  <a:cubicBezTo>
                    <a:pt x="1" y="57"/>
                    <a:pt x="1" y="56"/>
                    <a:pt x="1" y="56"/>
                  </a:cubicBezTo>
                  <a:cubicBezTo>
                    <a:pt x="0" y="50"/>
                    <a:pt x="7" y="43"/>
                    <a:pt x="7" y="43"/>
                  </a:cubicBezTo>
                  <a:cubicBezTo>
                    <a:pt x="7" y="43"/>
                    <a:pt x="6" y="35"/>
                    <a:pt x="7" y="35"/>
                  </a:cubicBezTo>
                  <a:cubicBezTo>
                    <a:pt x="8" y="35"/>
                    <a:pt x="18" y="26"/>
                    <a:pt x="18" y="26"/>
                  </a:cubicBezTo>
                  <a:cubicBezTo>
                    <a:pt x="18" y="26"/>
                    <a:pt x="18" y="18"/>
                    <a:pt x="18" y="15"/>
                  </a:cubicBezTo>
                  <a:cubicBezTo>
                    <a:pt x="19" y="11"/>
                    <a:pt x="30" y="11"/>
                    <a:pt x="30" y="11"/>
                  </a:cubicBezTo>
                  <a:lnTo>
                    <a:pt x="32" y="6"/>
                  </a:lnTo>
                  <a:cubicBezTo>
                    <a:pt x="34" y="0"/>
                    <a:pt x="64" y="3"/>
                    <a:pt x="70" y="6"/>
                  </a:cubicBezTo>
                  <a:cubicBezTo>
                    <a:pt x="71" y="6"/>
                    <a:pt x="72" y="6"/>
                    <a:pt x="72" y="7"/>
                  </a:cubicBezTo>
                  <a:cubicBezTo>
                    <a:pt x="73" y="7"/>
                    <a:pt x="73" y="7"/>
                    <a:pt x="73" y="7"/>
                  </a:cubicBezTo>
                  <a:cubicBezTo>
                    <a:pt x="74" y="8"/>
                    <a:pt x="74" y="8"/>
                    <a:pt x="74" y="9"/>
                  </a:cubicBezTo>
                  <a:cubicBezTo>
                    <a:pt x="74" y="9"/>
                    <a:pt x="75" y="9"/>
                    <a:pt x="75" y="9"/>
                  </a:cubicBezTo>
                  <a:cubicBezTo>
                    <a:pt x="75" y="10"/>
                    <a:pt x="75" y="10"/>
                    <a:pt x="75" y="10"/>
                  </a:cubicBezTo>
                  <a:cubicBezTo>
                    <a:pt x="75" y="10"/>
                    <a:pt x="75" y="10"/>
                    <a:pt x="76" y="11"/>
                  </a:cubicBezTo>
                  <a:cubicBezTo>
                    <a:pt x="76" y="11"/>
                    <a:pt x="76" y="12"/>
                    <a:pt x="76" y="13"/>
                  </a:cubicBezTo>
                  <a:lnTo>
                    <a:pt x="76" y="13"/>
                  </a:lnTo>
                  <a:cubicBezTo>
                    <a:pt x="76" y="13"/>
                    <a:pt x="76" y="13"/>
                    <a:pt x="77" y="13"/>
                  </a:cubicBezTo>
                  <a:lnTo>
                    <a:pt x="77" y="14"/>
                  </a:lnTo>
                  <a:lnTo>
                    <a:pt x="77" y="15"/>
                  </a:lnTo>
                  <a:lnTo>
                    <a:pt x="87" y="15"/>
                  </a:lnTo>
                  <a:cubicBezTo>
                    <a:pt x="87" y="15"/>
                    <a:pt x="98" y="17"/>
                    <a:pt x="103" y="23"/>
                  </a:cubicBezTo>
                  <a:cubicBezTo>
                    <a:pt x="103" y="23"/>
                    <a:pt x="104" y="23"/>
                    <a:pt x="104" y="24"/>
                  </a:cubicBezTo>
                  <a:cubicBezTo>
                    <a:pt x="104" y="24"/>
                    <a:pt x="105" y="25"/>
                    <a:pt x="105" y="25"/>
                  </a:cubicBezTo>
                  <a:cubicBezTo>
                    <a:pt x="105" y="25"/>
                    <a:pt x="105" y="26"/>
                    <a:pt x="106" y="26"/>
                  </a:cubicBezTo>
                  <a:cubicBezTo>
                    <a:pt x="106" y="28"/>
                    <a:pt x="106" y="29"/>
                    <a:pt x="106" y="30"/>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81"/>
            <p:cNvSpPr/>
            <p:nvPr/>
          </p:nvSpPr>
          <p:spPr bwMode="auto">
            <a:xfrm>
              <a:off x="360363" y="2006600"/>
              <a:ext cx="150813" cy="165100"/>
            </a:xfrm>
            <a:custGeom>
              <a:avLst/>
              <a:gdLst>
                <a:gd name="T0" fmla="*/ 105 w 105"/>
                <a:gd name="T1" fmla="*/ 23 h 115"/>
                <a:gd name="T2" fmla="*/ 105 w 105"/>
                <a:gd name="T3" fmla="*/ 25 h 115"/>
                <a:gd name="T4" fmla="*/ 104 w 105"/>
                <a:gd name="T5" fmla="*/ 27 h 115"/>
                <a:gd name="T6" fmla="*/ 104 w 105"/>
                <a:gd name="T7" fmla="*/ 29 h 115"/>
                <a:gd name="T8" fmla="*/ 104 w 105"/>
                <a:gd name="T9" fmla="*/ 30 h 115"/>
                <a:gd name="T10" fmla="*/ 102 w 105"/>
                <a:gd name="T11" fmla="*/ 33 h 115"/>
                <a:gd name="T12" fmla="*/ 95 w 105"/>
                <a:gd name="T13" fmla="*/ 52 h 115"/>
                <a:gd name="T14" fmla="*/ 76 w 105"/>
                <a:gd name="T15" fmla="*/ 52 h 115"/>
                <a:gd name="T16" fmla="*/ 63 w 105"/>
                <a:gd name="T17" fmla="*/ 61 h 115"/>
                <a:gd name="T18" fmla="*/ 53 w 105"/>
                <a:gd name="T19" fmla="*/ 79 h 115"/>
                <a:gd name="T20" fmla="*/ 42 w 105"/>
                <a:gd name="T21" fmla="*/ 102 h 115"/>
                <a:gd name="T22" fmla="*/ 36 w 105"/>
                <a:gd name="T23" fmla="*/ 115 h 115"/>
                <a:gd name="T24" fmla="*/ 36 w 105"/>
                <a:gd name="T25" fmla="*/ 114 h 115"/>
                <a:gd name="T26" fmla="*/ 35 w 105"/>
                <a:gd name="T27" fmla="*/ 114 h 115"/>
                <a:gd name="T28" fmla="*/ 33 w 105"/>
                <a:gd name="T29" fmla="*/ 112 h 115"/>
                <a:gd name="T30" fmla="*/ 32 w 105"/>
                <a:gd name="T31" fmla="*/ 111 h 115"/>
                <a:gd name="T32" fmla="*/ 28 w 105"/>
                <a:gd name="T33" fmla="*/ 106 h 115"/>
                <a:gd name="T34" fmla="*/ 27 w 105"/>
                <a:gd name="T35" fmla="*/ 105 h 115"/>
                <a:gd name="T36" fmla="*/ 17 w 105"/>
                <a:gd name="T37" fmla="*/ 96 h 115"/>
                <a:gd name="T38" fmla="*/ 14 w 105"/>
                <a:gd name="T39" fmla="*/ 95 h 115"/>
                <a:gd name="T40" fmla="*/ 13 w 105"/>
                <a:gd name="T41" fmla="*/ 93 h 115"/>
                <a:gd name="T42" fmla="*/ 13 w 105"/>
                <a:gd name="T43" fmla="*/ 93 h 115"/>
                <a:gd name="T44" fmla="*/ 12 w 105"/>
                <a:gd name="T45" fmla="*/ 91 h 115"/>
                <a:gd name="T46" fmla="*/ 11 w 105"/>
                <a:gd name="T47" fmla="*/ 90 h 115"/>
                <a:gd name="T48" fmla="*/ 10 w 105"/>
                <a:gd name="T49" fmla="*/ 90 h 115"/>
                <a:gd name="T50" fmla="*/ 10 w 105"/>
                <a:gd name="T51" fmla="*/ 88 h 115"/>
                <a:gd name="T52" fmla="*/ 8 w 105"/>
                <a:gd name="T53" fmla="*/ 85 h 115"/>
                <a:gd name="T54" fmla="*/ 8 w 105"/>
                <a:gd name="T55" fmla="*/ 83 h 115"/>
                <a:gd name="T56" fmla="*/ 7 w 105"/>
                <a:gd name="T57" fmla="*/ 82 h 115"/>
                <a:gd name="T58" fmla="*/ 5 w 105"/>
                <a:gd name="T59" fmla="*/ 77 h 115"/>
                <a:gd name="T60" fmla="*/ 4 w 105"/>
                <a:gd name="T61" fmla="*/ 73 h 115"/>
                <a:gd name="T62" fmla="*/ 2 w 105"/>
                <a:gd name="T63" fmla="*/ 63 h 115"/>
                <a:gd name="T64" fmla="*/ 2 w 105"/>
                <a:gd name="T65" fmla="*/ 62 h 115"/>
                <a:gd name="T66" fmla="*/ 1 w 105"/>
                <a:gd name="T67" fmla="*/ 55 h 115"/>
                <a:gd name="T68" fmla="*/ 0 w 105"/>
                <a:gd name="T69" fmla="*/ 54 h 115"/>
                <a:gd name="T70" fmla="*/ 0 w 105"/>
                <a:gd name="T71" fmla="*/ 51 h 115"/>
                <a:gd name="T72" fmla="*/ 26 w 105"/>
                <a:gd name="T73" fmla="*/ 50 h 115"/>
                <a:gd name="T74" fmla="*/ 32 w 105"/>
                <a:gd name="T75" fmla="*/ 45 h 115"/>
                <a:gd name="T76" fmla="*/ 12 w 105"/>
                <a:gd name="T77" fmla="*/ 36 h 115"/>
                <a:gd name="T78" fmla="*/ 38 w 105"/>
                <a:gd name="T79" fmla="*/ 36 h 115"/>
                <a:gd name="T80" fmla="*/ 48 w 105"/>
                <a:gd name="T81" fmla="*/ 29 h 115"/>
                <a:gd name="T82" fmla="*/ 26 w 105"/>
                <a:gd name="T83" fmla="*/ 20 h 115"/>
                <a:gd name="T84" fmla="*/ 48 w 105"/>
                <a:gd name="T85" fmla="*/ 20 h 115"/>
                <a:gd name="T86" fmla="*/ 60 w 105"/>
                <a:gd name="T87" fmla="*/ 7 h 115"/>
                <a:gd name="T88" fmla="*/ 71 w 105"/>
                <a:gd name="T89" fmla="*/ 0 h 115"/>
                <a:gd name="T90" fmla="*/ 72 w 105"/>
                <a:gd name="T91" fmla="*/ 0 h 115"/>
                <a:gd name="T92" fmla="*/ 73 w 105"/>
                <a:gd name="T93" fmla="*/ 2 h 115"/>
                <a:gd name="T94" fmla="*/ 74 w 105"/>
                <a:gd name="T95" fmla="*/ 2 h 115"/>
                <a:gd name="T96" fmla="*/ 74 w 105"/>
                <a:gd name="T97" fmla="*/ 3 h 115"/>
                <a:gd name="T98" fmla="*/ 75 w 105"/>
                <a:gd name="T99" fmla="*/ 4 h 115"/>
                <a:gd name="T100" fmla="*/ 75 w 105"/>
                <a:gd name="T101" fmla="*/ 6 h 115"/>
                <a:gd name="T102" fmla="*/ 75 w 105"/>
                <a:gd name="T103" fmla="*/ 6 h 115"/>
                <a:gd name="T104" fmla="*/ 76 w 105"/>
                <a:gd name="T105" fmla="*/ 6 h 115"/>
                <a:gd name="T106" fmla="*/ 76 w 105"/>
                <a:gd name="T107" fmla="*/ 7 h 115"/>
                <a:gd name="T108" fmla="*/ 76 w 105"/>
                <a:gd name="T109" fmla="*/ 8 h 115"/>
                <a:gd name="T110" fmla="*/ 76 w 105"/>
                <a:gd name="T111" fmla="*/ 8 h 115"/>
                <a:gd name="T112" fmla="*/ 78 w 105"/>
                <a:gd name="T113" fmla="*/ 19 h 115"/>
                <a:gd name="T114" fmla="*/ 102 w 105"/>
                <a:gd name="T115" fmla="*/ 16 h 115"/>
                <a:gd name="T116" fmla="*/ 103 w 105"/>
                <a:gd name="T117" fmla="*/ 17 h 115"/>
                <a:gd name="T118" fmla="*/ 104 w 105"/>
                <a:gd name="T119" fmla="*/ 18 h 115"/>
                <a:gd name="T120" fmla="*/ 105 w 105"/>
                <a:gd name="T121" fmla="*/ 19 h 115"/>
                <a:gd name="T122" fmla="*/ 105 w 105"/>
                <a:gd name="T123"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15">
                  <a:moveTo>
                    <a:pt x="105" y="23"/>
                  </a:moveTo>
                  <a:lnTo>
                    <a:pt x="105" y="25"/>
                  </a:lnTo>
                  <a:cubicBezTo>
                    <a:pt x="105" y="25"/>
                    <a:pt x="105" y="26"/>
                    <a:pt x="104" y="27"/>
                  </a:cubicBezTo>
                  <a:cubicBezTo>
                    <a:pt x="104" y="27"/>
                    <a:pt x="104" y="28"/>
                    <a:pt x="104" y="29"/>
                  </a:cubicBezTo>
                  <a:cubicBezTo>
                    <a:pt x="104" y="29"/>
                    <a:pt x="104" y="29"/>
                    <a:pt x="104" y="30"/>
                  </a:cubicBezTo>
                  <a:cubicBezTo>
                    <a:pt x="103" y="31"/>
                    <a:pt x="103" y="32"/>
                    <a:pt x="102" y="33"/>
                  </a:cubicBezTo>
                  <a:cubicBezTo>
                    <a:pt x="101" y="39"/>
                    <a:pt x="98" y="45"/>
                    <a:pt x="95" y="52"/>
                  </a:cubicBezTo>
                  <a:cubicBezTo>
                    <a:pt x="89" y="55"/>
                    <a:pt x="82" y="55"/>
                    <a:pt x="76" y="52"/>
                  </a:cubicBezTo>
                  <a:cubicBezTo>
                    <a:pt x="64" y="42"/>
                    <a:pt x="66" y="59"/>
                    <a:pt x="63" y="61"/>
                  </a:cubicBezTo>
                  <a:cubicBezTo>
                    <a:pt x="59" y="63"/>
                    <a:pt x="58" y="79"/>
                    <a:pt x="53" y="79"/>
                  </a:cubicBezTo>
                  <a:cubicBezTo>
                    <a:pt x="47" y="79"/>
                    <a:pt x="41" y="96"/>
                    <a:pt x="42" y="102"/>
                  </a:cubicBezTo>
                  <a:cubicBezTo>
                    <a:pt x="42" y="105"/>
                    <a:pt x="40" y="111"/>
                    <a:pt x="36" y="115"/>
                  </a:cubicBezTo>
                  <a:cubicBezTo>
                    <a:pt x="36" y="115"/>
                    <a:pt x="36" y="115"/>
                    <a:pt x="36" y="114"/>
                  </a:cubicBezTo>
                  <a:cubicBezTo>
                    <a:pt x="36" y="114"/>
                    <a:pt x="35" y="114"/>
                    <a:pt x="35" y="114"/>
                  </a:cubicBezTo>
                  <a:cubicBezTo>
                    <a:pt x="35" y="113"/>
                    <a:pt x="34" y="113"/>
                    <a:pt x="33" y="112"/>
                  </a:cubicBezTo>
                  <a:cubicBezTo>
                    <a:pt x="33" y="112"/>
                    <a:pt x="33" y="111"/>
                    <a:pt x="32" y="111"/>
                  </a:cubicBezTo>
                  <a:cubicBezTo>
                    <a:pt x="31" y="110"/>
                    <a:pt x="30" y="108"/>
                    <a:pt x="28" y="106"/>
                  </a:cubicBezTo>
                  <a:cubicBezTo>
                    <a:pt x="28" y="106"/>
                    <a:pt x="27" y="105"/>
                    <a:pt x="27" y="105"/>
                  </a:cubicBezTo>
                  <a:cubicBezTo>
                    <a:pt x="24" y="102"/>
                    <a:pt x="21" y="100"/>
                    <a:pt x="17" y="96"/>
                  </a:cubicBezTo>
                  <a:cubicBezTo>
                    <a:pt x="16" y="96"/>
                    <a:pt x="15" y="95"/>
                    <a:pt x="14" y="95"/>
                  </a:cubicBezTo>
                  <a:cubicBezTo>
                    <a:pt x="14" y="94"/>
                    <a:pt x="14" y="94"/>
                    <a:pt x="13" y="93"/>
                  </a:cubicBezTo>
                  <a:cubicBezTo>
                    <a:pt x="13" y="93"/>
                    <a:pt x="13" y="93"/>
                    <a:pt x="13" y="93"/>
                  </a:cubicBezTo>
                  <a:cubicBezTo>
                    <a:pt x="12" y="92"/>
                    <a:pt x="12" y="92"/>
                    <a:pt x="12" y="91"/>
                  </a:cubicBezTo>
                  <a:cubicBezTo>
                    <a:pt x="12" y="91"/>
                    <a:pt x="11" y="91"/>
                    <a:pt x="11" y="90"/>
                  </a:cubicBezTo>
                  <a:cubicBezTo>
                    <a:pt x="11" y="90"/>
                    <a:pt x="11" y="90"/>
                    <a:pt x="10" y="90"/>
                  </a:cubicBezTo>
                  <a:cubicBezTo>
                    <a:pt x="10" y="89"/>
                    <a:pt x="10" y="89"/>
                    <a:pt x="10" y="88"/>
                  </a:cubicBezTo>
                  <a:cubicBezTo>
                    <a:pt x="9" y="87"/>
                    <a:pt x="9" y="86"/>
                    <a:pt x="8" y="85"/>
                  </a:cubicBezTo>
                  <a:cubicBezTo>
                    <a:pt x="8" y="85"/>
                    <a:pt x="8" y="84"/>
                    <a:pt x="8" y="83"/>
                  </a:cubicBezTo>
                  <a:cubicBezTo>
                    <a:pt x="7" y="83"/>
                    <a:pt x="7" y="82"/>
                    <a:pt x="7" y="82"/>
                  </a:cubicBezTo>
                  <a:cubicBezTo>
                    <a:pt x="6" y="80"/>
                    <a:pt x="6" y="79"/>
                    <a:pt x="5" y="77"/>
                  </a:cubicBezTo>
                  <a:cubicBezTo>
                    <a:pt x="5" y="76"/>
                    <a:pt x="5" y="74"/>
                    <a:pt x="4" y="73"/>
                  </a:cubicBezTo>
                  <a:cubicBezTo>
                    <a:pt x="3" y="70"/>
                    <a:pt x="3" y="66"/>
                    <a:pt x="2" y="63"/>
                  </a:cubicBezTo>
                  <a:cubicBezTo>
                    <a:pt x="2" y="63"/>
                    <a:pt x="2" y="62"/>
                    <a:pt x="2" y="62"/>
                  </a:cubicBezTo>
                  <a:cubicBezTo>
                    <a:pt x="1" y="59"/>
                    <a:pt x="1" y="57"/>
                    <a:pt x="1" y="55"/>
                  </a:cubicBezTo>
                  <a:cubicBezTo>
                    <a:pt x="1" y="55"/>
                    <a:pt x="1" y="54"/>
                    <a:pt x="0" y="54"/>
                  </a:cubicBezTo>
                  <a:cubicBezTo>
                    <a:pt x="0" y="53"/>
                    <a:pt x="0" y="52"/>
                    <a:pt x="0" y="51"/>
                  </a:cubicBezTo>
                  <a:cubicBezTo>
                    <a:pt x="9" y="52"/>
                    <a:pt x="21" y="52"/>
                    <a:pt x="26" y="50"/>
                  </a:cubicBezTo>
                  <a:cubicBezTo>
                    <a:pt x="34" y="48"/>
                    <a:pt x="32" y="45"/>
                    <a:pt x="32" y="45"/>
                  </a:cubicBezTo>
                  <a:lnTo>
                    <a:pt x="12" y="36"/>
                  </a:lnTo>
                  <a:cubicBezTo>
                    <a:pt x="14" y="37"/>
                    <a:pt x="29" y="42"/>
                    <a:pt x="38" y="36"/>
                  </a:cubicBezTo>
                  <a:lnTo>
                    <a:pt x="48" y="29"/>
                  </a:lnTo>
                  <a:lnTo>
                    <a:pt x="26" y="20"/>
                  </a:lnTo>
                  <a:cubicBezTo>
                    <a:pt x="28" y="21"/>
                    <a:pt x="39" y="24"/>
                    <a:pt x="48" y="20"/>
                  </a:cubicBezTo>
                  <a:cubicBezTo>
                    <a:pt x="58" y="17"/>
                    <a:pt x="53" y="9"/>
                    <a:pt x="60" y="7"/>
                  </a:cubicBezTo>
                  <a:cubicBezTo>
                    <a:pt x="64" y="5"/>
                    <a:pt x="68" y="2"/>
                    <a:pt x="71" y="0"/>
                  </a:cubicBezTo>
                  <a:cubicBezTo>
                    <a:pt x="72" y="0"/>
                    <a:pt x="72" y="0"/>
                    <a:pt x="72" y="0"/>
                  </a:cubicBezTo>
                  <a:cubicBezTo>
                    <a:pt x="73" y="1"/>
                    <a:pt x="73" y="1"/>
                    <a:pt x="73" y="2"/>
                  </a:cubicBezTo>
                  <a:cubicBezTo>
                    <a:pt x="73" y="2"/>
                    <a:pt x="74" y="2"/>
                    <a:pt x="74" y="2"/>
                  </a:cubicBezTo>
                  <a:cubicBezTo>
                    <a:pt x="74" y="3"/>
                    <a:pt x="74" y="3"/>
                    <a:pt x="74" y="3"/>
                  </a:cubicBezTo>
                  <a:cubicBezTo>
                    <a:pt x="74" y="3"/>
                    <a:pt x="74" y="3"/>
                    <a:pt x="75" y="4"/>
                  </a:cubicBezTo>
                  <a:cubicBezTo>
                    <a:pt x="75" y="4"/>
                    <a:pt x="75" y="5"/>
                    <a:pt x="75" y="6"/>
                  </a:cubicBezTo>
                  <a:lnTo>
                    <a:pt x="75" y="6"/>
                  </a:lnTo>
                  <a:cubicBezTo>
                    <a:pt x="75" y="6"/>
                    <a:pt x="75" y="6"/>
                    <a:pt x="76" y="6"/>
                  </a:cubicBezTo>
                  <a:lnTo>
                    <a:pt x="76" y="7"/>
                  </a:lnTo>
                  <a:lnTo>
                    <a:pt x="76" y="8"/>
                  </a:lnTo>
                  <a:lnTo>
                    <a:pt x="76" y="8"/>
                  </a:lnTo>
                  <a:cubicBezTo>
                    <a:pt x="76" y="13"/>
                    <a:pt x="76" y="18"/>
                    <a:pt x="78" y="19"/>
                  </a:cubicBezTo>
                  <a:cubicBezTo>
                    <a:pt x="84" y="23"/>
                    <a:pt x="94" y="25"/>
                    <a:pt x="102" y="16"/>
                  </a:cubicBezTo>
                  <a:cubicBezTo>
                    <a:pt x="102" y="16"/>
                    <a:pt x="103" y="16"/>
                    <a:pt x="103" y="17"/>
                  </a:cubicBezTo>
                  <a:cubicBezTo>
                    <a:pt x="103" y="17"/>
                    <a:pt x="104" y="18"/>
                    <a:pt x="104" y="18"/>
                  </a:cubicBezTo>
                  <a:cubicBezTo>
                    <a:pt x="104" y="18"/>
                    <a:pt x="104" y="19"/>
                    <a:pt x="105" y="19"/>
                  </a:cubicBezTo>
                  <a:cubicBezTo>
                    <a:pt x="105" y="21"/>
                    <a:pt x="105" y="22"/>
                    <a:pt x="105" y="23"/>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2"/>
            <p:cNvSpPr/>
            <p:nvPr/>
          </p:nvSpPr>
          <p:spPr bwMode="auto">
            <a:xfrm>
              <a:off x="357188" y="2046288"/>
              <a:ext cx="711200" cy="935037"/>
            </a:xfrm>
            <a:custGeom>
              <a:avLst/>
              <a:gdLst>
                <a:gd name="T0" fmla="*/ 297 w 494"/>
                <a:gd name="T1" fmla="*/ 649 h 649"/>
                <a:gd name="T2" fmla="*/ 439 w 494"/>
                <a:gd name="T3" fmla="*/ 405 h 649"/>
                <a:gd name="T4" fmla="*/ 494 w 494"/>
                <a:gd name="T5" fmla="*/ 0 h 649"/>
                <a:gd name="T6" fmla="*/ 442 w 494"/>
                <a:gd name="T7" fmla="*/ 33 h 649"/>
                <a:gd name="T8" fmla="*/ 363 w 494"/>
                <a:gd name="T9" fmla="*/ 41 h 649"/>
                <a:gd name="T10" fmla="*/ 281 w 494"/>
                <a:gd name="T11" fmla="*/ 110 h 649"/>
                <a:gd name="T12" fmla="*/ 181 w 494"/>
                <a:gd name="T13" fmla="*/ 140 h 649"/>
                <a:gd name="T14" fmla="*/ 92 w 494"/>
                <a:gd name="T15" fmla="*/ 41 h 649"/>
                <a:gd name="T16" fmla="*/ 23 w 494"/>
                <a:gd name="T17" fmla="*/ 98 h 649"/>
                <a:gd name="T18" fmla="*/ 23 w 494"/>
                <a:gd name="T19" fmla="*/ 70 h 649"/>
                <a:gd name="T20" fmla="*/ 10 w 494"/>
                <a:gd name="T21" fmla="*/ 110 h 649"/>
                <a:gd name="T22" fmla="*/ 142 w 494"/>
                <a:gd name="T23" fmla="*/ 246 h 649"/>
                <a:gd name="T24" fmla="*/ 347 w 494"/>
                <a:gd name="T25" fmla="*/ 196 h 649"/>
                <a:gd name="T26" fmla="*/ 334 w 494"/>
                <a:gd name="T27" fmla="*/ 416 h 649"/>
                <a:gd name="T28" fmla="*/ 297 w 494"/>
                <a:gd name="T29"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649">
                  <a:moveTo>
                    <a:pt x="297" y="649"/>
                  </a:moveTo>
                  <a:cubicBezTo>
                    <a:pt x="297" y="649"/>
                    <a:pt x="426" y="494"/>
                    <a:pt x="439" y="405"/>
                  </a:cubicBezTo>
                  <a:cubicBezTo>
                    <a:pt x="452" y="316"/>
                    <a:pt x="481" y="38"/>
                    <a:pt x="494" y="0"/>
                  </a:cubicBezTo>
                  <a:lnTo>
                    <a:pt x="442" y="33"/>
                  </a:lnTo>
                  <a:lnTo>
                    <a:pt x="363" y="41"/>
                  </a:lnTo>
                  <a:cubicBezTo>
                    <a:pt x="363" y="41"/>
                    <a:pt x="292" y="103"/>
                    <a:pt x="281" y="110"/>
                  </a:cubicBezTo>
                  <a:cubicBezTo>
                    <a:pt x="271" y="116"/>
                    <a:pt x="181" y="140"/>
                    <a:pt x="181" y="140"/>
                  </a:cubicBezTo>
                  <a:cubicBezTo>
                    <a:pt x="181" y="140"/>
                    <a:pt x="118" y="124"/>
                    <a:pt x="92" y="41"/>
                  </a:cubicBezTo>
                  <a:cubicBezTo>
                    <a:pt x="92" y="41"/>
                    <a:pt x="42" y="114"/>
                    <a:pt x="23" y="98"/>
                  </a:cubicBezTo>
                  <a:lnTo>
                    <a:pt x="23" y="70"/>
                  </a:lnTo>
                  <a:cubicBezTo>
                    <a:pt x="23" y="70"/>
                    <a:pt x="0" y="95"/>
                    <a:pt x="10" y="110"/>
                  </a:cubicBezTo>
                  <a:cubicBezTo>
                    <a:pt x="10" y="110"/>
                    <a:pt x="118" y="247"/>
                    <a:pt x="142" y="246"/>
                  </a:cubicBezTo>
                  <a:cubicBezTo>
                    <a:pt x="165" y="245"/>
                    <a:pt x="279" y="247"/>
                    <a:pt x="347" y="196"/>
                  </a:cubicBezTo>
                  <a:cubicBezTo>
                    <a:pt x="347" y="196"/>
                    <a:pt x="344" y="370"/>
                    <a:pt x="334" y="416"/>
                  </a:cubicBezTo>
                  <a:cubicBezTo>
                    <a:pt x="324" y="461"/>
                    <a:pt x="281" y="610"/>
                    <a:pt x="297" y="649"/>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3"/>
            <p:cNvSpPr/>
            <p:nvPr/>
          </p:nvSpPr>
          <p:spPr bwMode="auto">
            <a:xfrm>
              <a:off x="1235076" y="2054225"/>
              <a:ext cx="628650" cy="925512"/>
            </a:xfrm>
            <a:custGeom>
              <a:avLst/>
              <a:gdLst>
                <a:gd name="T0" fmla="*/ 0 w 437"/>
                <a:gd name="T1" fmla="*/ 0 h 643"/>
                <a:gd name="T2" fmla="*/ 71 w 437"/>
                <a:gd name="T3" fmla="*/ 317 h 643"/>
                <a:gd name="T4" fmla="*/ 169 w 437"/>
                <a:gd name="T5" fmla="*/ 622 h 643"/>
                <a:gd name="T6" fmla="*/ 192 w 437"/>
                <a:gd name="T7" fmla="*/ 637 h 643"/>
                <a:gd name="T8" fmla="*/ 169 w 437"/>
                <a:gd name="T9" fmla="*/ 394 h 643"/>
                <a:gd name="T10" fmla="*/ 155 w 437"/>
                <a:gd name="T11" fmla="*/ 207 h 643"/>
                <a:gd name="T12" fmla="*/ 161 w 437"/>
                <a:gd name="T13" fmla="*/ 191 h 643"/>
                <a:gd name="T14" fmla="*/ 332 w 437"/>
                <a:gd name="T15" fmla="*/ 227 h 643"/>
                <a:gd name="T16" fmla="*/ 437 w 437"/>
                <a:gd name="T17" fmla="*/ 135 h 643"/>
                <a:gd name="T18" fmla="*/ 424 w 437"/>
                <a:gd name="T19" fmla="*/ 99 h 643"/>
                <a:gd name="T20" fmla="*/ 413 w 437"/>
                <a:gd name="T21" fmla="*/ 141 h 643"/>
                <a:gd name="T22" fmla="*/ 345 w 437"/>
                <a:gd name="T23" fmla="*/ 75 h 643"/>
                <a:gd name="T24" fmla="*/ 292 w 437"/>
                <a:gd name="T25" fmla="*/ 125 h 643"/>
                <a:gd name="T26" fmla="*/ 234 w 437"/>
                <a:gd name="T27" fmla="*/ 105 h 643"/>
                <a:gd name="T28" fmla="*/ 198 w 437"/>
                <a:gd name="T29" fmla="*/ 94 h 643"/>
                <a:gd name="T30" fmla="*/ 148 w 437"/>
                <a:gd name="T31" fmla="*/ 53 h 643"/>
                <a:gd name="T32" fmla="*/ 161 w 437"/>
                <a:gd name="T33" fmla="*/ 52 h 643"/>
                <a:gd name="T34" fmla="*/ 134 w 437"/>
                <a:gd name="T35" fmla="*/ 36 h 643"/>
                <a:gd name="T36" fmla="*/ 66 w 437"/>
                <a:gd name="T37" fmla="*/ 28 h 643"/>
                <a:gd name="T38" fmla="*/ 34 w 437"/>
                <a:gd name="T39" fmla="*/ 13 h 643"/>
                <a:gd name="T40" fmla="*/ 0 w 437"/>
                <a:gd name="T41"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7" h="643">
                  <a:moveTo>
                    <a:pt x="0" y="0"/>
                  </a:moveTo>
                  <a:cubicBezTo>
                    <a:pt x="0" y="0"/>
                    <a:pt x="56" y="283"/>
                    <a:pt x="71" y="317"/>
                  </a:cubicBezTo>
                  <a:cubicBezTo>
                    <a:pt x="87" y="351"/>
                    <a:pt x="169" y="603"/>
                    <a:pt x="169" y="622"/>
                  </a:cubicBezTo>
                  <a:cubicBezTo>
                    <a:pt x="169" y="622"/>
                    <a:pt x="184" y="643"/>
                    <a:pt x="192" y="637"/>
                  </a:cubicBezTo>
                  <a:cubicBezTo>
                    <a:pt x="192" y="637"/>
                    <a:pt x="169" y="427"/>
                    <a:pt x="169" y="394"/>
                  </a:cubicBezTo>
                  <a:cubicBezTo>
                    <a:pt x="169" y="361"/>
                    <a:pt x="142" y="235"/>
                    <a:pt x="155" y="207"/>
                  </a:cubicBezTo>
                  <a:cubicBezTo>
                    <a:pt x="169" y="180"/>
                    <a:pt x="161" y="191"/>
                    <a:pt x="161" y="191"/>
                  </a:cubicBezTo>
                  <a:cubicBezTo>
                    <a:pt x="161" y="191"/>
                    <a:pt x="263" y="252"/>
                    <a:pt x="332" y="227"/>
                  </a:cubicBezTo>
                  <a:cubicBezTo>
                    <a:pt x="400" y="203"/>
                    <a:pt x="437" y="135"/>
                    <a:pt x="437" y="135"/>
                  </a:cubicBezTo>
                  <a:lnTo>
                    <a:pt x="424" y="99"/>
                  </a:lnTo>
                  <a:cubicBezTo>
                    <a:pt x="424" y="99"/>
                    <a:pt x="434" y="148"/>
                    <a:pt x="413" y="141"/>
                  </a:cubicBezTo>
                  <a:cubicBezTo>
                    <a:pt x="413" y="141"/>
                    <a:pt x="358" y="72"/>
                    <a:pt x="345" y="75"/>
                  </a:cubicBezTo>
                  <a:cubicBezTo>
                    <a:pt x="345" y="75"/>
                    <a:pt x="303" y="118"/>
                    <a:pt x="292" y="125"/>
                  </a:cubicBezTo>
                  <a:cubicBezTo>
                    <a:pt x="292" y="125"/>
                    <a:pt x="250" y="98"/>
                    <a:pt x="234" y="105"/>
                  </a:cubicBezTo>
                  <a:cubicBezTo>
                    <a:pt x="234" y="105"/>
                    <a:pt x="211" y="86"/>
                    <a:pt x="198" y="94"/>
                  </a:cubicBezTo>
                  <a:cubicBezTo>
                    <a:pt x="198" y="94"/>
                    <a:pt x="161" y="52"/>
                    <a:pt x="148" y="53"/>
                  </a:cubicBezTo>
                  <a:cubicBezTo>
                    <a:pt x="134" y="53"/>
                    <a:pt x="161" y="52"/>
                    <a:pt x="161" y="52"/>
                  </a:cubicBezTo>
                  <a:cubicBezTo>
                    <a:pt x="161" y="52"/>
                    <a:pt x="150" y="46"/>
                    <a:pt x="134" y="36"/>
                  </a:cubicBezTo>
                  <a:cubicBezTo>
                    <a:pt x="119" y="27"/>
                    <a:pt x="74" y="29"/>
                    <a:pt x="66" y="28"/>
                  </a:cubicBezTo>
                  <a:cubicBezTo>
                    <a:pt x="58" y="27"/>
                    <a:pt x="34" y="13"/>
                    <a:pt x="34" y="13"/>
                  </a:cubicBezTo>
                  <a:lnTo>
                    <a:pt x="0" y="0"/>
                  </a:ln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4"/>
            <p:cNvSpPr/>
            <p:nvPr/>
          </p:nvSpPr>
          <p:spPr bwMode="auto">
            <a:xfrm>
              <a:off x="1309688" y="2143125"/>
              <a:ext cx="554038" cy="836612"/>
            </a:xfrm>
            <a:custGeom>
              <a:avLst/>
              <a:gdLst>
                <a:gd name="T0" fmla="*/ 361 w 385"/>
                <a:gd name="T1" fmla="*/ 79 h 581"/>
                <a:gd name="T2" fmla="*/ 317 w 385"/>
                <a:gd name="T3" fmla="*/ 30 h 581"/>
                <a:gd name="T4" fmla="*/ 259 w 385"/>
                <a:gd name="T5" fmla="*/ 106 h 581"/>
                <a:gd name="T6" fmla="*/ 188 w 385"/>
                <a:gd name="T7" fmla="*/ 129 h 581"/>
                <a:gd name="T8" fmla="*/ 217 w 385"/>
                <a:gd name="T9" fmla="*/ 97 h 581"/>
                <a:gd name="T10" fmla="*/ 167 w 385"/>
                <a:gd name="T11" fmla="*/ 97 h 581"/>
                <a:gd name="T12" fmla="*/ 117 w 385"/>
                <a:gd name="T13" fmla="*/ 94 h 581"/>
                <a:gd name="T14" fmla="*/ 101 w 385"/>
                <a:gd name="T15" fmla="*/ 43 h 581"/>
                <a:gd name="T16" fmla="*/ 72 w 385"/>
                <a:gd name="T17" fmla="*/ 0 h 581"/>
                <a:gd name="T18" fmla="*/ 88 w 385"/>
                <a:gd name="T19" fmla="*/ 73 h 581"/>
                <a:gd name="T20" fmla="*/ 72 w 385"/>
                <a:gd name="T21" fmla="*/ 33 h 581"/>
                <a:gd name="T22" fmla="*/ 72 w 385"/>
                <a:gd name="T23" fmla="*/ 145 h 581"/>
                <a:gd name="T24" fmla="*/ 66 w 385"/>
                <a:gd name="T25" fmla="*/ 285 h 581"/>
                <a:gd name="T26" fmla="*/ 24 w 385"/>
                <a:gd name="T27" fmla="*/ 179 h 581"/>
                <a:gd name="T28" fmla="*/ 24 w 385"/>
                <a:gd name="T29" fmla="*/ 1 h 581"/>
                <a:gd name="T30" fmla="*/ 0 w 385"/>
                <a:gd name="T31" fmla="*/ 184 h 581"/>
                <a:gd name="T32" fmla="*/ 19 w 385"/>
                <a:gd name="T33" fmla="*/ 255 h 581"/>
                <a:gd name="T34" fmla="*/ 117 w 385"/>
                <a:gd name="T35" fmla="*/ 559 h 581"/>
                <a:gd name="T36" fmla="*/ 140 w 385"/>
                <a:gd name="T37" fmla="*/ 575 h 581"/>
                <a:gd name="T38" fmla="*/ 117 w 385"/>
                <a:gd name="T39" fmla="*/ 332 h 581"/>
                <a:gd name="T40" fmla="*/ 103 w 385"/>
                <a:gd name="T41" fmla="*/ 145 h 581"/>
                <a:gd name="T42" fmla="*/ 110 w 385"/>
                <a:gd name="T43" fmla="*/ 130 h 581"/>
                <a:gd name="T44" fmla="*/ 280 w 385"/>
                <a:gd name="T45" fmla="*/ 165 h 581"/>
                <a:gd name="T46" fmla="*/ 385 w 385"/>
                <a:gd name="T47" fmla="*/ 73 h 581"/>
                <a:gd name="T48" fmla="*/ 372 w 385"/>
                <a:gd name="T49" fmla="*/ 37 h 581"/>
                <a:gd name="T50" fmla="*/ 361 w 385"/>
                <a:gd name="T51" fmla="*/ 79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5" h="581">
                  <a:moveTo>
                    <a:pt x="361" y="79"/>
                  </a:moveTo>
                  <a:cubicBezTo>
                    <a:pt x="361" y="79"/>
                    <a:pt x="337" y="49"/>
                    <a:pt x="317" y="30"/>
                  </a:cubicBezTo>
                  <a:cubicBezTo>
                    <a:pt x="298" y="59"/>
                    <a:pt x="274" y="95"/>
                    <a:pt x="259" y="106"/>
                  </a:cubicBezTo>
                  <a:cubicBezTo>
                    <a:pt x="232" y="126"/>
                    <a:pt x="209" y="125"/>
                    <a:pt x="188" y="129"/>
                  </a:cubicBezTo>
                  <a:cubicBezTo>
                    <a:pt x="167" y="134"/>
                    <a:pt x="209" y="113"/>
                    <a:pt x="217" y="97"/>
                  </a:cubicBezTo>
                  <a:cubicBezTo>
                    <a:pt x="217" y="97"/>
                    <a:pt x="188" y="105"/>
                    <a:pt x="167" y="97"/>
                  </a:cubicBezTo>
                  <a:cubicBezTo>
                    <a:pt x="146" y="89"/>
                    <a:pt x="128" y="84"/>
                    <a:pt x="117" y="94"/>
                  </a:cubicBezTo>
                  <a:cubicBezTo>
                    <a:pt x="117" y="94"/>
                    <a:pt x="109" y="56"/>
                    <a:pt x="101" y="43"/>
                  </a:cubicBezTo>
                  <a:cubicBezTo>
                    <a:pt x="93" y="31"/>
                    <a:pt x="72" y="0"/>
                    <a:pt x="72" y="0"/>
                  </a:cubicBezTo>
                  <a:cubicBezTo>
                    <a:pt x="72" y="0"/>
                    <a:pt x="103" y="59"/>
                    <a:pt x="88" y="73"/>
                  </a:cubicBezTo>
                  <a:lnTo>
                    <a:pt x="72" y="33"/>
                  </a:lnTo>
                  <a:cubicBezTo>
                    <a:pt x="72" y="33"/>
                    <a:pt x="59" y="113"/>
                    <a:pt x="72" y="145"/>
                  </a:cubicBezTo>
                  <a:cubicBezTo>
                    <a:pt x="85" y="178"/>
                    <a:pt x="81" y="274"/>
                    <a:pt x="66" y="285"/>
                  </a:cubicBezTo>
                  <a:cubicBezTo>
                    <a:pt x="66" y="285"/>
                    <a:pt x="27" y="202"/>
                    <a:pt x="24" y="179"/>
                  </a:cubicBezTo>
                  <a:lnTo>
                    <a:pt x="24" y="1"/>
                  </a:lnTo>
                  <a:lnTo>
                    <a:pt x="0" y="184"/>
                  </a:lnTo>
                  <a:cubicBezTo>
                    <a:pt x="8" y="218"/>
                    <a:pt x="15" y="245"/>
                    <a:pt x="19" y="255"/>
                  </a:cubicBezTo>
                  <a:cubicBezTo>
                    <a:pt x="35" y="289"/>
                    <a:pt x="117" y="541"/>
                    <a:pt x="117" y="559"/>
                  </a:cubicBezTo>
                  <a:cubicBezTo>
                    <a:pt x="117" y="559"/>
                    <a:pt x="132" y="581"/>
                    <a:pt x="140" y="575"/>
                  </a:cubicBezTo>
                  <a:cubicBezTo>
                    <a:pt x="140" y="575"/>
                    <a:pt x="117" y="365"/>
                    <a:pt x="117" y="332"/>
                  </a:cubicBezTo>
                  <a:cubicBezTo>
                    <a:pt x="117" y="299"/>
                    <a:pt x="90" y="173"/>
                    <a:pt x="103" y="145"/>
                  </a:cubicBezTo>
                  <a:cubicBezTo>
                    <a:pt x="107" y="137"/>
                    <a:pt x="110" y="133"/>
                    <a:pt x="110" y="130"/>
                  </a:cubicBezTo>
                  <a:cubicBezTo>
                    <a:pt x="124" y="138"/>
                    <a:pt x="216" y="188"/>
                    <a:pt x="280" y="165"/>
                  </a:cubicBezTo>
                  <a:cubicBezTo>
                    <a:pt x="348" y="141"/>
                    <a:pt x="385" y="73"/>
                    <a:pt x="385" y="73"/>
                  </a:cubicBezTo>
                  <a:lnTo>
                    <a:pt x="372" y="37"/>
                  </a:lnTo>
                  <a:cubicBezTo>
                    <a:pt x="372" y="37"/>
                    <a:pt x="382" y="86"/>
                    <a:pt x="361" y="79"/>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5"/>
            <p:cNvSpPr/>
            <p:nvPr/>
          </p:nvSpPr>
          <p:spPr bwMode="auto">
            <a:xfrm>
              <a:off x="920751" y="2144713"/>
              <a:ext cx="123825" cy="407987"/>
            </a:xfrm>
            <a:custGeom>
              <a:avLst/>
              <a:gdLst>
                <a:gd name="T0" fmla="*/ 64 w 86"/>
                <a:gd name="T1" fmla="*/ 212 h 283"/>
                <a:gd name="T2" fmla="*/ 86 w 86"/>
                <a:gd name="T3" fmla="*/ 36 h 283"/>
                <a:gd name="T4" fmla="*/ 56 w 86"/>
                <a:gd name="T5" fmla="*/ 105 h 283"/>
                <a:gd name="T6" fmla="*/ 45 w 86"/>
                <a:gd name="T7" fmla="*/ 0 h 283"/>
                <a:gd name="T8" fmla="*/ 32 w 86"/>
                <a:gd name="T9" fmla="*/ 105 h 283"/>
                <a:gd name="T10" fmla="*/ 22 w 86"/>
                <a:gd name="T11" fmla="*/ 283 h 283"/>
                <a:gd name="T12" fmla="*/ 44 w 86"/>
                <a:gd name="T13" fmla="*/ 144 h 283"/>
                <a:gd name="T14" fmla="*/ 64 w 86"/>
                <a:gd name="T15" fmla="*/ 212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83">
                  <a:moveTo>
                    <a:pt x="64" y="212"/>
                  </a:moveTo>
                  <a:cubicBezTo>
                    <a:pt x="71" y="154"/>
                    <a:pt x="79" y="89"/>
                    <a:pt x="86" y="36"/>
                  </a:cubicBezTo>
                  <a:cubicBezTo>
                    <a:pt x="61" y="61"/>
                    <a:pt x="56" y="105"/>
                    <a:pt x="56" y="105"/>
                  </a:cubicBezTo>
                  <a:cubicBezTo>
                    <a:pt x="38" y="80"/>
                    <a:pt x="45" y="0"/>
                    <a:pt x="45" y="0"/>
                  </a:cubicBezTo>
                  <a:cubicBezTo>
                    <a:pt x="32" y="18"/>
                    <a:pt x="32" y="105"/>
                    <a:pt x="32" y="105"/>
                  </a:cubicBezTo>
                  <a:cubicBezTo>
                    <a:pt x="0" y="139"/>
                    <a:pt x="22" y="283"/>
                    <a:pt x="22" y="283"/>
                  </a:cubicBezTo>
                  <a:cubicBezTo>
                    <a:pt x="14" y="231"/>
                    <a:pt x="44" y="144"/>
                    <a:pt x="44" y="144"/>
                  </a:cubicBezTo>
                  <a:cubicBezTo>
                    <a:pt x="48" y="163"/>
                    <a:pt x="56" y="188"/>
                    <a:pt x="64" y="212"/>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6"/>
            <p:cNvSpPr/>
            <p:nvPr/>
          </p:nvSpPr>
          <p:spPr bwMode="auto">
            <a:xfrm>
              <a:off x="357188" y="2130425"/>
              <a:ext cx="522288" cy="271462"/>
            </a:xfrm>
            <a:custGeom>
              <a:avLst/>
              <a:gdLst>
                <a:gd name="T0" fmla="*/ 363 w 363"/>
                <a:gd name="T1" fmla="*/ 0 h 189"/>
                <a:gd name="T2" fmla="*/ 331 w 363"/>
                <a:gd name="T3" fmla="*/ 63 h 189"/>
                <a:gd name="T4" fmla="*/ 289 w 363"/>
                <a:gd name="T5" fmla="*/ 46 h 189"/>
                <a:gd name="T6" fmla="*/ 318 w 363"/>
                <a:gd name="T7" fmla="*/ 76 h 189"/>
                <a:gd name="T8" fmla="*/ 273 w 363"/>
                <a:gd name="T9" fmla="*/ 115 h 189"/>
                <a:gd name="T10" fmla="*/ 210 w 363"/>
                <a:gd name="T11" fmla="*/ 88 h 189"/>
                <a:gd name="T12" fmla="*/ 229 w 363"/>
                <a:gd name="T13" fmla="*/ 130 h 189"/>
                <a:gd name="T14" fmla="*/ 147 w 363"/>
                <a:gd name="T15" fmla="*/ 64 h 189"/>
                <a:gd name="T16" fmla="*/ 137 w 363"/>
                <a:gd name="T17" fmla="*/ 56 h 189"/>
                <a:gd name="T18" fmla="*/ 137 w 363"/>
                <a:gd name="T19" fmla="*/ 56 h 189"/>
                <a:gd name="T20" fmla="*/ 176 w 363"/>
                <a:gd name="T21" fmla="*/ 154 h 189"/>
                <a:gd name="T22" fmla="*/ 147 w 363"/>
                <a:gd name="T23" fmla="*/ 103 h 189"/>
                <a:gd name="T24" fmla="*/ 129 w 363"/>
                <a:gd name="T25" fmla="*/ 115 h 189"/>
                <a:gd name="T26" fmla="*/ 75 w 363"/>
                <a:gd name="T27" fmla="*/ 6 h 189"/>
                <a:gd name="T28" fmla="*/ 14 w 363"/>
                <a:gd name="T29" fmla="*/ 39 h 189"/>
                <a:gd name="T30" fmla="*/ 23 w 363"/>
                <a:gd name="T31" fmla="*/ 12 h 189"/>
                <a:gd name="T32" fmla="*/ 10 w 363"/>
                <a:gd name="T33" fmla="*/ 52 h 189"/>
                <a:gd name="T34" fmla="*/ 142 w 363"/>
                <a:gd name="T35" fmla="*/ 188 h 189"/>
                <a:gd name="T36" fmla="*/ 347 w 363"/>
                <a:gd name="T37" fmla="*/ 138 h 189"/>
                <a:gd name="T38" fmla="*/ 363 w 363"/>
                <a:gd name="T3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189">
                  <a:moveTo>
                    <a:pt x="363" y="0"/>
                  </a:moveTo>
                  <a:cubicBezTo>
                    <a:pt x="350" y="17"/>
                    <a:pt x="331" y="63"/>
                    <a:pt x="331" y="63"/>
                  </a:cubicBezTo>
                  <a:cubicBezTo>
                    <a:pt x="318" y="68"/>
                    <a:pt x="289" y="46"/>
                    <a:pt x="289" y="46"/>
                  </a:cubicBezTo>
                  <a:lnTo>
                    <a:pt x="318" y="76"/>
                  </a:lnTo>
                  <a:cubicBezTo>
                    <a:pt x="300" y="81"/>
                    <a:pt x="316" y="106"/>
                    <a:pt x="273" y="115"/>
                  </a:cubicBezTo>
                  <a:cubicBezTo>
                    <a:pt x="231" y="124"/>
                    <a:pt x="210" y="88"/>
                    <a:pt x="210" y="88"/>
                  </a:cubicBezTo>
                  <a:lnTo>
                    <a:pt x="229" y="130"/>
                  </a:lnTo>
                  <a:lnTo>
                    <a:pt x="147" y="64"/>
                  </a:lnTo>
                  <a:cubicBezTo>
                    <a:pt x="144" y="62"/>
                    <a:pt x="141" y="59"/>
                    <a:pt x="137" y="56"/>
                  </a:cubicBezTo>
                  <a:lnTo>
                    <a:pt x="137" y="56"/>
                  </a:lnTo>
                  <a:cubicBezTo>
                    <a:pt x="193" y="115"/>
                    <a:pt x="176" y="154"/>
                    <a:pt x="176" y="154"/>
                  </a:cubicBezTo>
                  <a:cubicBezTo>
                    <a:pt x="179" y="135"/>
                    <a:pt x="147" y="103"/>
                    <a:pt x="147" y="103"/>
                  </a:cubicBezTo>
                  <a:lnTo>
                    <a:pt x="129" y="115"/>
                  </a:lnTo>
                  <a:cubicBezTo>
                    <a:pt x="111" y="108"/>
                    <a:pt x="88" y="45"/>
                    <a:pt x="75" y="6"/>
                  </a:cubicBezTo>
                  <a:cubicBezTo>
                    <a:pt x="59" y="26"/>
                    <a:pt x="34" y="58"/>
                    <a:pt x="14" y="39"/>
                  </a:cubicBezTo>
                  <a:lnTo>
                    <a:pt x="23" y="12"/>
                  </a:lnTo>
                  <a:cubicBezTo>
                    <a:pt x="23" y="12"/>
                    <a:pt x="0" y="37"/>
                    <a:pt x="10" y="52"/>
                  </a:cubicBezTo>
                  <a:cubicBezTo>
                    <a:pt x="10" y="52"/>
                    <a:pt x="118" y="189"/>
                    <a:pt x="142" y="188"/>
                  </a:cubicBezTo>
                  <a:cubicBezTo>
                    <a:pt x="165" y="187"/>
                    <a:pt x="279" y="189"/>
                    <a:pt x="347" y="138"/>
                  </a:cubicBezTo>
                  <a:cubicBezTo>
                    <a:pt x="348" y="110"/>
                    <a:pt x="363" y="0"/>
                    <a:pt x="363" y="0"/>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7"/>
            <p:cNvSpPr/>
            <p:nvPr/>
          </p:nvSpPr>
          <p:spPr bwMode="auto">
            <a:xfrm>
              <a:off x="1109663" y="2093913"/>
              <a:ext cx="125413" cy="644525"/>
            </a:xfrm>
            <a:custGeom>
              <a:avLst/>
              <a:gdLst>
                <a:gd name="T0" fmla="*/ 0 w 87"/>
                <a:gd name="T1" fmla="*/ 30 h 448"/>
                <a:gd name="T2" fmla="*/ 22 w 87"/>
                <a:gd name="T3" fmla="*/ 52 h 448"/>
                <a:gd name="T4" fmla="*/ 11 w 87"/>
                <a:gd name="T5" fmla="*/ 97 h 448"/>
                <a:gd name="T6" fmla="*/ 11 w 87"/>
                <a:gd name="T7" fmla="*/ 416 h 448"/>
                <a:gd name="T8" fmla="*/ 45 w 87"/>
                <a:gd name="T9" fmla="*/ 448 h 448"/>
                <a:gd name="T10" fmla="*/ 87 w 87"/>
                <a:gd name="T11" fmla="*/ 416 h 448"/>
                <a:gd name="T12" fmla="*/ 69 w 87"/>
                <a:gd name="T13" fmla="*/ 97 h 448"/>
                <a:gd name="T14" fmla="*/ 44 w 87"/>
                <a:gd name="T15" fmla="*/ 56 h 448"/>
                <a:gd name="T16" fmla="*/ 58 w 87"/>
                <a:gd name="T17" fmla="*/ 30 h 448"/>
                <a:gd name="T18" fmla="*/ 44 w 87"/>
                <a:gd name="T19" fmla="*/ 8 h 448"/>
                <a:gd name="T20" fmla="*/ 14 w 87"/>
                <a:gd name="T21" fmla="*/ 0 h 448"/>
                <a:gd name="T22" fmla="*/ 0 w 87"/>
                <a:gd name="T23" fmla="*/ 3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448">
                  <a:moveTo>
                    <a:pt x="0" y="30"/>
                  </a:moveTo>
                  <a:lnTo>
                    <a:pt x="22" y="52"/>
                  </a:lnTo>
                  <a:lnTo>
                    <a:pt x="11" y="97"/>
                  </a:lnTo>
                  <a:lnTo>
                    <a:pt x="11" y="416"/>
                  </a:lnTo>
                  <a:lnTo>
                    <a:pt x="45" y="448"/>
                  </a:lnTo>
                  <a:lnTo>
                    <a:pt x="87" y="416"/>
                  </a:lnTo>
                  <a:lnTo>
                    <a:pt x="69" y="97"/>
                  </a:lnTo>
                  <a:lnTo>
                    <a:pt x="44" y="56"/>
                  </a:lnTo>
                  <a:lnTo>
                    <a:pt x="58" y="30"/>
                  </a:lnTo>
                  <a:lnTo>
                    <a:pt x="44" y="8"/>
                  </a:lnTo>
                  <a:lnTo>
                    <a:pt x="14" y="0"/>
                  </a:lnTo>
                  <a:lnTo>
                    <a:pt x="0" y="30"/>
                  </a:ln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8"/>
            <p:cNvSpPr/>
            <p:nvPr/>
          </p:nvSpPr>
          <p:spPr bwMode="auto">
            <a:xfrm>
              <a:off x="1044576" y="3913188"/>
              <a:ext cx="161925" cy="182562"/>
            </a:xfrm>
            <a:custGeom>
              <a:avLst/>
              <a:gdLst>
                <a:gd name="T0" fmla="*/ 17 w 113"/>
                <a:gd name="T1" fmla="*/ 23 h 127"/>
                <a:gd name="T2" fmla="*/ 17 w 113"/>
                <a:gd name="T3" fmla="*/ 68 h 127"/>
                <a:gd name="T4" fmla="*/ 0 w 113"/>
                <a:gd name="T5" fmla="*/ 114 h 127"/>
                <a:gd name="T6" fmla="*/ 72 w 113"/>
                <a:gd name="T7" fmla="*/ 120 h 127"/>
                <a:gd name="T8" fmla="*/ 104 w 113"/>
                <a:gd name="T9" fmla="*/ 95 h 127"/>
                <a:gd name="T10" fmla="*/ 104 w 113"/>
                <a:gd name="T11" fmla="*/ 23 h 127"/>
                <a:gd name="T12" fmla="*/ 17 w 113"/>
                <a:gd name="T13" fmla="*/ 23 h 127"/>
              </a:gdLst>
              <a:ahLst/>
              <a:cxnLst>
                <a:cxn ang="0">
                  <a:pos x="T0" y="T1"/>
                </a:cxn>
                <a:cxn ang="0">
                  <a:pos x="T2" y="T3"/>
                </a:cxn>
                <a:cxn ang="0">
                  <a:pos x="T4" y="T5"/>
                </a:cxn>
                <a:cxn ang="0">
                  <a:pos x="T6" y="T7"/>
                </a:cxn>
                <a:cxn ang="0">
                  <a:pos x="T8" y="T9"/>
                </a:cxn>
                <a:cxn ang="0">
                  <a:pos x="T10" y="T11"/>
                </a:cxn>
                <a:cxn ang="0">
                  <a:pos x="T12" y="T13"/>
                </a:cxn>
              </a:cxnLst>
              <a:rect l="0" t="0" r="r" b="b"/>
              <a:pathLst>
                <a:path w="113" h="127">
                  <a:moveTo>
                    <a:pt x="17" y="23"/>
                  </a:moveTo>
                  <a:cubicBezTo>
                    <a:pt x="17" y="23"/>
                    <a:pt x="24" y="61"/>
                    <a:pt x="17" y="68"/>
                  </a:cubicBezTo>
                  <a:cubicBezTo>
                    <a:pt x="11" y="75"/>
                    <a:pt x="1" y="93"/>
                    <a:pt x="0" y="114"/>
                  </a:cubicBezTo>
                  <a:cubicBezTo>
                    <a:pt x="0" y="114"/>
                    <a:pt x="44" y="127"/>
                    <a:pt x="72" y="120"/>
                  </a:cubicBezTo>
                  <a:cubicBezTo>
                    <a:pt x="100" y="113"/>
                    <a:pt x="109" y="118"/>
                    <a:pt x="104" y="95"/>
                  </a:cubicBezTo>
                  <a:cubicBezTo>
                    <a:pt x="100" y="73"/>
                    <a:pt x="95" y="45"/>
                    <a:pt x="104" y="23"/>
                  </a:cubicBezTo>
                  <a:cubicBezTo>
                    <a:pt x="113" y="0"/>
                    <a:pt x="28" y="17"/>
                    <a:pt x="17" y="23"/>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9"/>
            <p:cNvSpPr/>
            <p:nvPr/>
          </p:nvSpPr>
          <p:spPr bwMode="auto">
            <a:xfrm>
              <a:off x="1230313" y="3784600"/>
              <a:ext cx="173038" cy="217487"/>
            </a:xfrm>
            <a:custGeom>
              <a:avLst/>
              <a:gdLst>
                <a:gd name="T0" fmla="*/ 24 w 120"/>
                <a:gd name="T1" fmla="*/ 18 h 151"/>
                <a:gd name="T2" fmla="*/ 15 w 120"/>
                <a:gd name="T3" fmla="*/ 67 h 151"/>
                <a:gd name="T4" fmla="*/ 20 w 120"/>
                <a:gd name="T5" fmla="*/ 129 h 151"/>
                <a:gd name="T6" fmla="*/ 100 w 120"/>
                <a:gd name="T7" fmla="*/ 146 h 151"/>
                <a:gd name="T8" fmla="*/ 106 w 120"/>
                <a:gd name="T9" fmla="*/ 59 h 151"/>
                <a:gd name="T10" fmla="*/ 80 w 120"/>
                <a:gd name="T11" fmla="*/ 3 h 151"/>
                <a:gd name="T12" fmla="*/ 24 w 120"/>
                <a:gd name="T13" fmla="*/ 18 h 151"/>
              </a:gdLst>
              <a:ahLst/>
              <a:cxnLst>
                <a:cxn ang="0">
                  <a:pos x="T0" y="T1"/>
                </a:cxn>
                <a:cxn ang="0">
                  <a:pos x="T2" y="T3"/>
                </a:cxn>
                <a:cxn ang="0">
                  <a:pos x="T4" y="T5"/>
                </a:cxn>
                <a:cxn ang="0">
                  <a:pos x="T6" y="T7"/>
                </a:cxn>
                <a:cxn ang="0">
                  <a:pos x="T8" y="T9"/>
                </a:cxn>
                <a:cxn ang="0">
                  <a:pos x="T10" y="T11"/>
                </a:cxn>
                <a:cxn ang="0">
                  <a:pos x="T12" y="T13"/>
                </a:cxn>
              </a:cxnLst>
              <a:rect l="0" t="0" r="r" b="b"/>
              <a:pathLst>
                <a:path w="120" h="151">
                  <a:moveTo>
                    <a:pt x="24" y="18"/>
                  </a:moveTo>
                  <a:cubicBezTo>
                    <a:pt x="24" y="18"/>
                    <a:pt x="17" y="61"/>
                    <a:pt x="15" y="67"/>
                  </a:cubicBezTo>
                  <a:cubicBezTo>
                    <a:pt x="13" y="73"/>
                    <a:pt x="0" y="112"/>
                    <a:pt x="20" y="129"/>
                  </a:cubicBezTo>
                  <a:cubicBezTo>
                    <a:pt x="39" y="146"/>
                    <a:pt x="82" y="151"/>
                    <a:pt x="100" y="146"/>
                  </a:cubicBezTo>
                  <a:cubicBezTo>
                    <a:pt x="100" y="146"/>
                    <a:pt x="120" y="71"/>
                    <a:pt x="106" y="59"/>
                  </a:cubicBezTo>
                  <a:cubicBezTo>
                    <a:pt x="92" y="48"/>
                    <a:pt x="78" y="5"/>
                    <a:pt x="80" y="3"/>
                  </a:cubicBezTo>
                  <a:cubicBezTo>
                    <a:pt x="82" y="0"/>
                    <a:pt x="24" y="18"/>
                    <a:pt x="24" y="18"/>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0"/>
            <p:cNvSpPr/>
            <p:nvPr/>
          </p:nvSpPr>
          <p:spPr bwMode="auto">
            <a:xfrm>
              <a:off x="1028701" y="1716088"/>
              <a:ext cx="252413" cy="222250"/>
            </a:xfrm>
            <a:custGeom>
              <a:avLst/>
              <a:gdLst>
                <a:gd name="T0" fmla="*/ 28 w 176"/>
                <a:gd name="T1" fmla="*/ 154 h 154"/>
                <a:gd name="T2" fmla="*/ 28 w 176"/>
                <a:gd name="T3" fmla="*/ 108 h 154"/>
                <a:gd name="T4" fmla="*/ 38 w 176"/>
                <a:gd name="T5" fmla="*/ 73 h 154"/>
                <a:gd name="T6" fmla="*/ 94 w 176"/>
                <a:gd name="T7" fmla="*/ 53 h 154"/>
                <a:gd name="T8" fmla="*/ 141 w 176"/>
                <a:gd name="T9" fmla="*/ 69 h 154"/>
                <a:gd name="T10" fmla="*/ 153 w 176"/>
                <a:gd name="T11" fmla="*/ 110 h 154"/>
                <a:gd name="T12" fmla="*/ 153 w 176"/>
                <a:gd name="T13" fmla="*/ 154 h 154"/>
                <a:gd name="T14" fmla="*/ 157 w 176"/>
                <a:gd name="T15" fmla="*/ 154 h 154"/>
                <a:gd name="T16" fmla="*/ 170 w 176"/>
                <a:gd name="T17" fmla="*/ 123 h 154"/>
                <a:gd name="T18" fmla="*/ 175 w 176"/>
                <a:gd name="T19" fmla="*/ 91 h 154"/>
                <a:gd name="T20" fmla="*/ 137 w 176"/>
                <a:gd name="T21" fmla="*/ 36 h 154"/>
                <a:gd name="T22" fmla="*/ 101 w 176"/>
                <a:gd name="T23" fmla="*/ 4 h 154"/>
                <a:gd name="T24" fmla="*/ 37 w 176"/>
                <a:gd name="T25" fmla="*/ 28 h 154"/>
                <a:gd name="T26" fmla="*/ 6 w 176"/>
                <a:gd name="T27" fmla="*/ 79 h 154"/>
                <a:gd name="T28" fmla="*/ 11 w 176"/>
                <a:gd name="T29" fmla="*/ 123 h 154"/>
                <a:gd name="T30" fmla="*/ 24 w 176"/>
                <a:gd name="T31" fmla="*/ 154 h 154"/>
                <a:gd name="T32" fmla="*/ 28 w 176"/>
                <a:gd name="T33"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54">
                  <a:moveTo>
                    <a:pt x="28" y="154"/>
                  </a:moveTo>
                  <a:cubicBezTo>
                    <a:pt x="28" y="154"/>
                    <a:pt x="26" y="116"/>
                    <a:pt x="28" y="108"/>
                  </a:cubicBezTo>
                  <a:cubicBezTo>
                    <a:pt x="31" y="101"/>
                    <a:pt x="27" y="83"/>
                    <a:pt x="38" y="73"/>
                  </a:cubicBezTo>
                  <a:cubicBezTo>
                    <a:pt x="48" y="64"/>
                    <a:pt x="65" y="53"/>
                    <a:pt x="94" y="53"/>
                  </a:cubicBezTo>
                  <a:cubicBezTo>
                    <a:pt x="94" y="53"/>
                    <a:pt x="131" y="57"/>
                    <a:pt x="141" y="69"/>
                  </a:cubicBezTo>
                  <a:cubicBezTo>
                    <a:pt x="141" y="69"/>
                    <a:pt x="149" y="106"/>
                    <a:pt x="153" y="110"/>
                  </a:cubicBezTo>
                  <a:cubicBezTo>
                    <a:pt x="153" y="110"/>
                    <a:pt x="155" y="144"/>
                    <a:pt x="153" y="154"/>
                  </a:cubicBezTo>
                  <a:lnTo>
                    <a:pt x="157" y="154"/>
                  </a:lnTo>
                  <a:cubicBezTo>
                    <a:pt x="161" y="146"/>
                    <a:pt x="162" y="120"/>
                    <a:pt x="170" y="123"/>
                  </a:cubicBezTo>
                  <a:cubicBezTo>
                    <a:pt x="175" y="116"/>
                    <a:pt x="176" y="100"/>
                    <a:pt x="175" y="91"/>
                  </a:cubicBezTo>
                  <a:cubicBezTo>
                    <a:pt x="174" y="82"/>
                    <a:pt x="164" y="39"/>
                    <a:pt x="137" y="36"/>
                  </a:cubicBezTo>
                  <a:cubicBezTo>
                    <a:pt x="137" y="36"/>
                    <a:pt x="132" y="8"/>
                    <a:pt x="101" y="4"/>
                  </a:cubicBezTo>
                  <a:cubicBezTo>
                    <a:pt x="70" y="0"/>
                    <a:pt x="48" y="18"/>
                    <a:pt x="37" y="28"/>
                  </a:cubicBezTo>
                  <a:cubicBezTo>
                    <a:pt x="25" y="37"/>
                    <a:pt x="13" y="68"/>
                    <a:pt x="6" y="79"/>
                  </a:cubicBezTo>
                  <a:cubicBezTo>
                    <a:pt x="0" y="89"/>
                    <a:pt x="9" y="114"/>
                    <a:pt x="11" y="123"/>
                  </a:cubicBezTo>
                  <a:cubicBezTo>
                    <a:pt x="11" y="123"/>
                    <a:pt x="17" y="124"/>
                    <a:pt x="24" y="154"/>
                  </a:cubicBezTo>
                  <a:lnTo>
                    <a:pt x="28" y="154"/>
                  </a:ln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 name="TextBox 67"/>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69" name="直接连接符 68"/>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 name="组合 69"/>
          <p:cNvGrpSpPr/>
          <p:nvPr/>
        </p:nvGrpSpPr>
        <p:grpSpPr>
          <a:xfrm>
            <a:off x="153943" y="233850"/>
            <a:ext cx="1074018" cy="536250"/>
            <a:chOff x="4662492" y="2938459"/>
            <a:chExt cx="1119183" cy="558799"/>
          </a:xfrm>
        </p:grpSpPr>
        <p:sp>
          <p:nvSpPr>
            <p:cNvPr id="71"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300"/>
                                        <p:tgtEl>
                                          <p:spTgt spid="7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300"/>
                                        <p:tgtEl>
                                          <p:spTgt spid="69"/>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8"/>
                                        </p:tgtEl>
                                        <p:attrNameLst>
                                          <p:attrName>style.visibility</p:attrName>
                                        </p:attrNameLst>
                                      </p:cBhvr>
                                      <p:to>
                                        <p:strVal val="visible"/>
                                      </p:to>
                                    </p:set>
                                    <p:anim calcmode="lin" valueType="num">
                                      <p:cBhvr>
                                        <p:cTn id="15" dur="3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68"/>
                                        </p:tgtEl>
                                        <p:attrNameLst>
                                          <p:attrName>ppt_y</p:attrName>
                                        </p:attrNameLst>
                                      </p:cBhvr>
                                      <p:tavLst>
                                        <p:tav tm="0">
                                          <p:val>
                                            <p:strVal val="#ppt_y"/>
                                          </p:val>
                                        </p:tav>
                                        <p:tav tm="100000">
                                          <p:val>
                                            <p:strVal val="#ppt_y"/>
                                          </p:val>
                                        </p:tav>
                                      </p:tavLst>
                                    </p:anim>
                                    <p:anim calcmode="lin" valueType="num">
                                      <p:cBhvr>
                                        <p:cTn id="17" dur="3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68"/>
                                        </p:tgtEl>
                                      </p:cBhvr>
                                    </p:animEffect>
                                  </p:childTnLst>
                                </p:cTn>
                              </p:par>
                            </p:childTnLst>
                          </p:cTn>
                        </p:par>
                        <p:par>
                          <p:cTn id="20" fill="hold">
                            <p:stCondLst>
                              <p:cond delay="1080"/>
                            </p:stCondLst>
                            <p:childTnLst>
                              <p:par>
                                <p:cTn id="21" presetID="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par>
                          <p:cTn id="29" fill="hold">
                            <p:stCondLst>
                              <p:cond delay="158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par>
                                <p:cTn id="33" presetID="2" presetClass="entr" presetSubtype="1" fill="hold" grpId="0" nodeType="withEffect">
                                  <p:stCondLst>
                                    <p:cond delay="6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0-#ppt_h/2"/>
                                          </p:val>
                                        </p:tav>
                                        <p:tav tm="100000">
                                          <p:val>
                                            <p:strVal val="#ppt_y"/>
                                          </p:val>
                                        </p:tav>
                                      </p:tavLst>
                                    </p:anim>
                                  </p:childTnLst>
                                </p:cTn>
                              </p:par>
                            </p:childTnLst>
                          </p:cTn>
                        </p:par>
                        <p:par>
                          <p:cTn id="37" fill="hold">
                            <p:stCondLst>
                              <p:cond delay="2080"/>
                            </p:stCondLst>
                            <p:childTnLst>
                              <p:par>
                                <p:cTn id="38" presetID="2" presetClass="entr" presetSubtype="4"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4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0-#ppt_h/2"/>
                                          </p:val>
                                        </p:tav>
                                        <p:tav tm="100000">
                                          <p:val>
                                            <p:strVal val="#ppt_y"/>
                                          </p:val>
                                        </p:tav>
                                      </p:tavLst>
                                    </p:anim>
                                  </p:childTnLst>
                                </p:cTn>
                              </p:par>
                              <p:par>
                                <p:cTn id="50" presetID="2" presetClass="entr" presetSubtype="4" fill="hold" grpId="0" nodeType="withEffect">
                                  <p:stCondLst>
                                    <p:cond delay="6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par>
                          <p:cTn id="54" fill="hold">
                            <p:stCondLst>
                              <p:cond delay="2580"/>
                            </p:stCondLst>
                            <p:childTnLst>
                              <p:par>
                                <p:cTn id="55" presetID="51" presetClass="entr" presetSubtype="0"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92" decel="100000"/>
                                        <p:tgtEl>
                                          <p:spTgt spid="21"/>
                                        </p:tgtEl>
                                      </p:cBhvr>
                                    </p:animEffect>
                                    <p:animScale>
                                      <p:cBhvr>
                                        <p:cTn id="58" dur="192" decel="100000"/>
                                        <p:tgtEl>
                                          <p:spTgt spid="21"/>
                                        </p:tgtEl>
                                      </p:cBhvr>
                                      <p:from x="10000" y="10000"/>
                                      <p:to x="200000" y="450000"/>
                                    </p:animScale>
                                    <p:animScale>
                                      <p:cBhvr>
                                        <p:cTn id="59" dur="308" accel="100000" fill="hold">
                                          <p:stCondLst>
                                            <p:cond delay="192"/>
                                          </p:stCondLst>
                                        </p:cTn>
                                        <p:tgtEl>
                                          <p:spTgt spid="21"/>
                                        </p:tgtEl>
                                      </p:cBhvr>
                                      <p:from x="200000" y="450000"/>
                                      <p:to x="100000" y="100000"/>
                                    </p:animScale>
                                    <p:set>
                                      <p:cBhvr>
                                        <p:cTn id="60" dur="192" fill="hold"/>
                                        <p:tgtEl>
                                          <p:spTgt spid="21"/>
                                        </p:tgtEl>
                                        <p:attrNameLst>
                                          <p:attrName>ppt_x</p:attrName>
                                        </p:attrNameLst>
                                      </p:cBhvr>
                                      <p:to>
                                        <p:strVal val="(0.5)"/>
                                      </p:to>
                                    </p:set>
                                    <p:anim from="(0.5)" to="(#ppt_x)" calcmode="lin" valueType="num">
                                      <p:cBhvr>
                                        <p:cTn id="61" dur="308" accel="100000" fill="hold">
                                          <p:stCondLst>
                                            <p:cond delay="192"/>
                                          </p:stCondLst>
                                        </p:cTn>
                                        <p:tgtEl>
                                          <p:spTgt spid="21"/>
                                        </p:tgtEl>
                                        <p:attrNameLst>
                                          <p:attrName>ppt_x</p:attrName>
                                        </p:attrNameLst>
                                      </p:cBhvr>
                                    </p:anim>
                                    <p:set>
                                      <p:cBhvr>
                                        <p:cTn id="62" dur="192" fill="hold"/>
                                        <p:tgtEl>
                                          <p:spTgt spid="21"/>
                                        </p:tgtEl>
                                        <p:attrNameLst>
                                          <p:attrName>ppt_y</p:attrName>
                                        </p:attrNameLst>
                                      </p:cBhvr>
                                      <p:to>
                                        <p:strVal val="(#ppt_y+0.4)"/>
                                      </p:to>
                                    </p:set>
                                    <p:anim from="(#ppt_y+0.4)" to="(#ppt_y)" calcmode="lin" valueType="num">
                                      <p:cBhvr>
                                        <p:cTn id="63" dur="308" accel="100000" fill="hold">
                                          <p:stCondLst>
                                            <p:cond delay="192"/>
                                          </p:stCondLst>
                                        </p:cTn>
                                        <p:tgtEl>
                                          <p:spTgt spid="2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autoUpdateAnimBg="0"/>
      <p:bldP spid="15" grpId="0" animBg="1"/>
      <p:bldP spid="16" grpId="0" bldLvl="0" animBg="1" autoUpdateAnimBg="0"/>
      <p:bldP spid="17" grpId="0" animBg="1"/>
      <p:bldP spid="18" grpId="0" bldLvl="0" autoUpdateAnimBg="0"/>
      <p:bldP spid="20" grpId="0" bldLvl="0" autoUpdateAnimBg="0"/>
      <p:bldP spid="6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7"/>
          <p:cNvGrpSpPr/>
          <p:nvPr/>
        </p:nvGrpSpPr>
        <p:grpSpPr bwMode="auto">
          <a:xfrm>
            <a:off x="4426982" y="4206726"/>
            <a:ext cx="843454" cy="1094482"/>
            <a:chOff x="3600" y="3001"/>
            <a:chExt cx="779" cy="1007"/>
          </a:xfrm>
          <a:solidFill>
            <a:schemeClr val="tx1"/>
          </a:solidFill>
        </p:grpSpPr>
        <p:sp>
          <p:nvSpPr>
            <p:cNvPr id="7" name="Freeform 7"/>
            <p:cNvSpPr/>
            <p:nvPr/>
          </p:nvSpPr>
          <p:spPr bwMode="auto">
            <a:xfrm>
              <a:off x="3600" y="3072"/>
              <a:ext cx="779" cy="936"/>
            </a:xfrm>
            <a:custGeom>
              <a:avLst/>
              <a:gdLst/>
              <a:ahLst/>
              <a:cxnLst>
                <a:cxn ang="0">
                  <a:pos x="3" y="159"/>
                </a:cxn>
                <a:cxn ang="0">
                  <a:pos x="90" y="130"/>
                </a:cxn>
                <a:cxn ang="0">
                  <a:pos x="360" y="128"/>
                </a:cxn>
                <a:cxn ang="0">
                  <a:pos x="451" y="116"/>
                </a:cxn>
                <a:cxn ang="0">
                  <a:pos x="602" y="40"/>
                </a:cxn>
                <a:cxn ang="0">
                  <a:pos x="693" y="26"/>
                </a:cxn>
                <a:cxn ang="0">
                  <a:pos x="648" y="98"/>
                </a:cxn>
                <a:cxn ang="0">
                  <a:pos x="586" y="139"/>
                </a:cxn>
                <a:cxn ang="0">
                  <a:pos x="483" y="221"/>
                </a:cxn>
                <a:cxn ang="0">
                  <a:pos x="465" y="306"/>
                </a:cxn>
                <a:cxn ang="0">
                  <a:pos x="571" y="786"/>
                </a:cxn>
                <a:cxn ang="0">
                  <a:pos x="541" y="843"/>
                </a:cxn>
                <a:cxn ang="0">
                  <a:pos x="483" y="816"/>
                </a:cxn>
                <a:cxn ang="0">
                  <a:pos x="389" y="557"/>
                </a:cxn>
                <a:cxn ang="0">
                  <a:pos x="366" y="518"/>
                </a:cxn>
                <a:cxn ang="0">
                  <a:pos x="355" y="518"/>
                </a:cxn>
                <a:cxn ang="0">
                  <a:pos x="334" y="557"/>
                </a:cxn>
                <a:cxn ang="0">
                  <a:pos x="239" y="816"/>
                </a:cxn>
                <a:cxn ang="0">
                  <a:pos x="182" y="843"/>
                </a:cxn>
                <a:cxn ang="0">
                  <a:pos x="152" y="786"/>
                </a:cxn>
                <a:cxn ang="0">
                  <a:pos x="257" y="306"/>
                </a:cxn>
                <a:cxn ang="0">
                  <a:pos x="241" y="235"/>
                </a:cxn>
                <a:cxn ang="0">
                  <a:pos x="165" y="211"/>
                </a:cxn>
                <a:cxn ang="0">
                  <a:pos x="75" y="203"/>
                </a:cxn>
                <a:cxn ang="0">
                  <a:pos x="3" y="159"/>
                </a:cxn>
              </a:cxnLst>
              <a:rect l="0" t="0" r="r" b="b"/>
              <a:pathLst>
                <a:path w="709" h="852">
                  <a:moveTo>
                    <a:pt x="3" y="159"/>
                  </a:moveTo>
                  <a:cubicBezTo>
                    <a:pt x="6" y="128"/>
                    <a:pt x="51" y="130"/>
                    <a:pt x="90" y="130"/>
                  </a:cubicBezTo>
                  <a:cubicBezTo>
                    <a:pt x="126" y="130"/>
                    <a:pt x="312" y="128"/>
                    <a:pt x="360" y="128"/>
                  </a:cubicBezTo>
                  <a:cubicBezTo>
                    <a:pt x="409" y="128"/>
                    <a:pt x="450" y="116"/>
                    <a:pt x="451" y="116"/>
                  </a:cubicBezTo>
                  <a:cubicBezTo>
                    <a:pt x="478" y="111"/>
                    <a:pt x="569" y="57"/>
                    <a:pt x="602" y="40"/>
                  </a:cubicBezTo>
                  <a:cubicBezTo>
                    <a:pt x="637" y="23"/>
                    <a:pt x="676" y="0"/>
                    <a:pt x="693" y="26"/>
                  </a:cubicBezTo>
                  <a:cubicBezTo>
                    <a:pt x="709" y="52"/>
                    <a:pt x="687" y="73"/>
                    <a:pt x="648" y="98"/>
                  </a:cubicBezTo>
                  <a:cubicBezTo>
                    <a:pt x="605" y="125"/>
                    <a:pt x="611" y="123"/>
                    <a:pt x="586" y="139"/>
                  </a:cubicBezTo>
                  <a:cubicBezTo>
                    <a:pt x="558" y="156"/>
                    <a:pt x="497" y="200"/>
                    <a:pt x="483" y="221"/>
                  </a:cubicBezTo>
                  <a:cubicBezTo>
                    <a:pt x="470" y="241"/>
                    <a:pt x="469" y="272"/>
                    <a:pt x="465" y="306"/>
                  </a:cubicBezTo>
                  <a:cubicBezTo>
                    <a:pt x="454" y="436"/>
                    <a:pt x="564" y="761"/>
                    <a:pt x="571" y="786"/>
                  </a:cubicBezTo>
                  <a:cubicBezTo>
                    <a:pt x="577" y="807"/>
                    <a:pt x="573" y="833"/>
                    <a:pt x="541" y="843"/>
                  </a:cubicBezTo>
                  <a:cubicBezTo>
                    <a:pt x="509" y="852"/>
                    <a:pt x="490" y="837"/>
                    <a:pt x="483" y="816"/>
                  </a:cubicBezTo>
                  <a:cubicBezTo>
                    <a:pt x="472" y="778"/>
                    <a:pt x="408" y="606"/>
                    <a:pt x="389" y="557"/>
                  </a:cubicBezTo>
                  <a:cubicBezTo>
                    <a:pt x="381" y="537"/>
                    <a:pt x="373" y="522"/>
                    <a:pt x="366" y="518"/>
                  </a:cubicBezTo>
                  <a:cubicBezTo>
                    <a:pt x="363" y="517"/>
                    <a:pt x="357" y="518"/>
                    <a:pt x="355" y="518"/>
                  </a:cubicBezTo>
                  <a:cubicBezTo>
                    <a:pt x="348" y="521"/>
                    <a:pt x="341" y="537"/>
                    <a:pt x="334" y="557"/>
                  </a:cubicBezTo>
                  <a:cubicBezTo>
                    <a:pt x="315" y="606"/>
                    <a:pt x="251" y="778"/>
                    <a:pt x="239" y="816"/>
                  </a:cubicBezTo>
                  <a:cubicBezTo>
                    <a:pt x="233" y="837"/>
                    <a:pt x="214" y="852"/>
                    <a:pt x="182" y="843"/>
                  </a:cubicBezTo>
                  <a:cubicBezTo>
                    <a:pt x="150" y="833"/>
                    <a:pt x="145" y="807"/>
                    <a:pt x="152" y="786"/>
                  </a:cubicBezTo>
                  <a:cubicBezTo>
                    <a:pt x="159" y="761"/>
                    <a:pt x="269" y="436"/>
                    <a:pt x="257" y="306"/>
                  </a:cubicBezTo>
                  <a:cubicBezTo>
                    <a:pt x="254" y="272"/>
                    <a:pt x="254" y="255"/>
                    <a:pt x="241" y="235"/>
                  </a:cubicBezTo>
                  <a:cubicBezTo>
                    <a:pt x="227" y="215"/>
                    <a:pt x="197" y="214"/>
                    <a:pt x="165" y="211"/>
                  </a:cubicBezTo>
                  <a:cubicBezTo>
                    <a:pt x="136" y="208"/>
                    <a:pt x="125" y="207"/>
                    <a:pt x="75" y="203"/>
                  </a:cubicBezTo>
                  <a:cubicBezTo>
                    <a:pt x="29" y="198"/>
                    <a:pt x="0" y="189"/>
                    <a:pt x="3" y="159"/>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sp>
          <p:nvSpPr>
            <p:cNvPr id="8" name="Oval 8"/>
            <p:cNvSpPr>
              <a:spLocks noChangeArrowheads="1"/>
            </p:cNvSpPr>
            <p:nvPr/>
          </p:nvSpPr>
          <p:spPr bwMode="auto">
            <a:xfrm>
              <a:off x="3899" y="3001"/>
              <a:ext cx="188" cy="189"/>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grpSp>
      <p:grpSp>
        <p:nvGrpSpPr>
          <p:cNvPr id="9" name="Group 29"/>
          <p:cNvGrpSpPr/>
          <p:nvPr/>
        </p:nvGrpSpPr>
        <p:grpSpPr bwMode="auto">
          <a:xfrm>
            <a:off x="2787410" y="4206723"/>
            <a:ext cx="852061" cy="1094481"/>
            <a:chOff x="2086" y="3001"/>
            <a:chExt cx="787" cy="1007"/>
          </a:xfrm>
          <a:solidFill>
            <a:schemeClr val="tx1"/>
          </a:solidFill>
        </p:grpSpPr>
        <p:sp>
          <p:nvSpPr>
            <p:cNvPr id="10" name="Freeform 9"/>
            <p:cNvSpPr/>
            <p:nvPr/>
          </p:nvSpPr>
          <p:spPr bwMode="auto">
            <a:xfrm>
              <a:off x="2086" y="3213"/>
              <a:ext cx="787" cy="795"/>
            </a:xfrm>
            <a:custGeom>
              <a:avLst/>
              <a:gdLst/>
              <a:ahLst/>
              <a:cxnLst>
                <a:cxn ang="0">
                  <a:pos x="713" y="31"/>
                </a:cxn>
                <a:cxn ang="0">
                  <a:pos x="625" y="2"/>
                </a:cxn>
                <a:cxn ang="0">
                  <a:pos x="358" y="0"/>
                </a:cxn>
                <a:cxn ang="0">
                  <a:pos x="91" y="2"/>
                </a:cxn>
                <a:cxn ang="0">
                  <a:pos x="3" y="31"/>
                </a:cxn>
                <a:cxn ang="0">
                  <a:pos x="76" y="75"/>
                </a:cxn>
                <a:cxn ang="0">
                  <a:pos x="166" y="83"/>
                </a:cxn>
                <a:cxn ang="0">
                  <a:pos x="241" y="107"/>
                </a:cxn>
                <a:cxn ang="0">
                  <a:pos x="258" y="178"/>
                </a:cxn>
                <a:cxn ang="0">
                  <a:pos x="152" y="658"/>
                </a:cxn>
                <a:cxn ang="0">
                  <a:pos x="183" y="715"/>
                </a:cxn>
                <a:cxn ang="0">
                  <a:pos x="240" y="688"/>
                </a:cxn>
                <a:cxn ang="0">
                  <a:pos x="334" y="429"/>
                </a:cxn>
                <a:cxn ang="0">
                  <a:pos x="356"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6" h="724">
                  <a:moveTo>
                    <a:pt x="713" y="31"/>
                  </a:moveTo>
                  <a:cubicBezTo>
                    <a:pt x="710" y="0"/>
                    <a:pt x="664" y="2"/>
                    <a:pt x="625" y="2"/>
                  </a:cubicBezTo>
                  <a:cubicBezTo>
                    <a:pt x="591" y="2"/>
                    <a:pt x="410" y="0"/>
                    <a:pt x="358" y="0"/>
                  </a:cubicBezTo>
                  <a:cubicBezTo>
                    <a:pt x="306" y="0"/>
                    <a:pt x="125" y="2"/>
                    <a:pt x="91"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5" y="144"/>
                    <a:pt x="258" y="178"/>
                  </a:cubicBezTo>
                  <a:cubicBezTo>
                    <a:pt x="269" y="308"/>
                    <a:pt x="159" y="633"/>
                    <a:pt x="152" y="658"/>
                  </a:cubicBezTo>
                  <a:cubicBezTo>
                    <a:pt x="146" y="679"/>
                    <a:pt x="150" y="705"/>
                    <a:pt x="183" y="715"/>
                  </a:cubicBezTo>
                  <a:cubicBezTo>
                    <a:pt x="215" y="724"/>
                    <a:pt x="234" y="709"/>
                    <a:pt x="240" y="688"/>
                  </a:cubicBezTo>
                  <a:cubicBezTo>
                    <a:pt x="251" y="650"/>
                    <a:pt x="315" y="478"/>
                    <a:pt x="334" y="429"/>
                  </a:cubicBezTo>
                  <a:cubicBezTo>
                    <a:pt x="342" y="409"/>
                    <a:pt x="348" y="393"/>
                    <a:pt x="356" y="390"/>
                  </a:cubicBezTo>
                  <a:cubicBezTo>
                    <a:pt x="360" y="390"/>
                    <a:pt x="360" y="390"/>
                    <a:pt x="360" y="390"/>
                  </a:cubicBezTo>
                  <a:cubicBezTo>
                    <a:pt x="368" y="393"/>
                    <a:pt x="374" y="409"/>
                    <a:pt x="382" y="429"/>
                  </a:cubicBezTo>
                  <a:cubicBezTo>
                    <a:pt x="401" y="478"/>
                    <a:pt x="465" y="650"/>
                    <a:pt x="476" y="688"/>
                  </a:cubicBezTo>
                  <a:cubicBezTo>
                    <a:pt x="482" y="709"/>
                    <a:pt x="501" y="724"/>
                    <a:pt x="533" y="715"/>
                  </a:cubicBezTo>
                  <a:cubicBezTo>
                    <a:pt x="566" y="705"/>
                    <a:pt x="570" y="679"/>
                    <a:pt x="564" y="658"/>
                  </a:cubicBezTo>
                  <a:cubicBezTo>
                    <a:pt x="556" y="633"/>
                    <a:pt x="447" y="308"/>
                    <a:pt x="458" y="178"/>
                  </a:cubicBezTo>
                  <a:cubicBezTo>
                    <a:pt x="461" y="144"/>
                    <a:pt x="462" y="127"/>
                    <a:pt x="475" y="107"/>
                  </a:cubicBezTo>
                  <a:cubicBezTo>
                    <a:pt x="488" y="87"/>
                    <a:pt x="518" y="86"/>
                    <a:pt x="550" y="83"/>
                  </a:cubicBezTo>
                  <a:cubicBezTo>
                    <a:pt x="580" y="80"/>
                    <a:pt x="590" y="79"/>
                    <a:pt x="640" y="75"/>
                  </a:cubicBezTo>
                  <a:cubicBezTo>
                    <a:pt x="687" y="70"/>
                    <a:pt x="716" y="61"/>
                    <a:pt x="713" y="31"/>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sp>
          <p:nvSpPr>
            <p:cNvPr id="11" name="Oval 10"/>
            <p:cNvSpPr>
              <a:spLocks noChangeArrowheads="1"/>
            </p:cNvSpPr>
            <p:nvPr/>
          </p:nvSpPr>
          <p:spPr bwMode="auto">
            <a:xfrm>
              <a:off x="2384" y="3001"/>
              <a:ext cx="189" cy="189"/>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grpSp>
      <p:grpSp>
        <p:nvGrpSpPr>
          <p:cNvPr id="12" name="Group 30"/>
          <p:cNvGrpSpPr/>
          <p:nvPr/>
        </p:nvGrpSpPr>
        <p:grpSpPr bwMode="auto">
          <a:xfrm>
            <a:off x="1965472" y="4206726"/>
            <a:ext cx="844889" cy="1094482"/>
            <a:chOff x="1327" y="3001"/>
            <a:chExt cx="780" cy="1007"/>
          </a:xfrm>
          <a:solidFill>
            <a:schemeClr val="tx1"/>
          </a:solidFill>
        </p:grpSpPr>
        <p:sp>
          <p:nvSpPr>
            <p:cNvPr id="13" name="Freeform 11"/>
            <p:cNvSpPr/>
            <p:nvPr/>
          </p:nvSpPr>
          <p:spPr bwMode="auto">
            <a:xfrm>
              <a:off x="1327" y="3072"/>
              <a:ext cx="780" cy="936"/>
            </a:xfrm>
            <a:custGeom>
              <a:avLst/>
              <a:gdLst/>
              <a:ahLst/>
              <a:cxnLst>
                <a:cxn ang="0">
                  <a:pos x="706" y="159"/>
                </a:cxn>
                <a:cxn ang="0">
                  <a:pos x="618" y="130"/>
                </a:cxn>
                <a:cxn ang="0">
                  <a:pos x="348" y="128"/>
                </a:cxn>
                <a:cxn ang="0">
                  <a:pos x="258" y="116"/>
                </a:cxn>
                <a:cxn ang="0">
                  <a:pos x="107" y="40"/>
                </a:cxn>
                <a:cxn ang="0">
                  <a:pos x="16" y="26"/>
                </a:cxn>
                <a:cxn ang="0">
                  <a:pos x="61" y="98"/>
                </a:cxn>
                <a:cxn ang="0">
                  <a:pos x="123" y="139"/>
                </a:cxn>
                <a:cxn ang="0">
                  <a:pos x="225" y="221"/>
                </a:cxn>
                <a:cxn ang="0">
                  <a:pos x="243" y="306"/>
                </a:cxn>
                <a:cxn ang="0">
                  <a:pos x="138" y="786"/>
                </a:cxn>
                <a:cxn ang="0">
                  <a:pos x="168" y="843"/>
                </a:cxn>
                <a:cxn ang="0">
                  <a:pos x="225" y="816"/>
                </a:cxn>
                <a:cxn ang="0">
                  <a:pos x="319" y="557"/>
                </a:cxn>
                <a:cxn ang="0">
                  <a:pos x="343" y="518"/>
                </a:cxn>
                <a:cxn ang="0">
                  <a:pos x="354" y="518"/>
                </a:cxn>
                <a:cxn ang="0">
                  <a:pos x="375" y="557"/>
                </a:cxn>
                <a:cxn ang="0">
                  <a:pos x="469" y="816"/>
                </a:cxn>
                <a:cxn ang="0">
                  <a:pos x="527" y="843"/>
                </a:cxn>
                <a:cxn ang="0">
                  <a:pos x="557" y="786"/>
                </a:cxn>
                <a:cxn ang="0">
                  <a:pos x="451" y="306"/>
                </a:cxn>
                <a:cxn ang="0">
                  <a:pos x="468" y="235"/>
                </a:cxn>
                <a:cxn ang="0">
                  <a:pos x="543" y="211"/>
                </a:cxn>
                <a:cxn ang="0">
                  <a:pos x="633" y="203"/>
                </a:cxn>
                <a:cxn ang="0">
                  <a:pos x="706" y="159"/>
                </a:cxn>
              </a:cxnLst>
              <a:rect l="0" t="0" r="r" b="b"/>
              <a:pathLst>
                <a:path w="709" h="852">
                  <a:moveTo>
                    <a:pt x="706" y="159"/>
                  </a:moveTo>
                  <a:cubicBezTo>
                    <a:pt x="703" y="128"/>
                    <a:pt x="658" y="130"/>
                    <a:pt x="618" y="130"/>
                  </a:cubicBezTo>
                  <a:cubicBezTo>
                    <a:pt x="583" y="130"/>
                    <a:pt x="397" y="128"/>
                    <a:pt x="348" y="128"/>
                  </a:cubicBezTo>
                  <a:cubicBezTo>
                    <a:pt x="300" y="128"/>
                    <a:pt x="258"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5" y="221"/>
                  </a:cubicBezTo>
                  <a:cubicBezTo>
                    <a:pt x="238" y="241"/>
                    <a:pt x="240" y="272"/>
                    <a:pt x="243" y="306"/>
                  </a:cubicBezTo>
                  <a:cubicBezTo>
                    <a:pt x="255" y="436"/>
                    <a:pt x="145" y="761"/>
                    <a:pt x="138" y="786"/>
                  </a:cubicBezTo>
                  <a:cubicBezTo>
                    <a:pt x="131" y="807"/>
                    <a:pt x="136" y="833"/>
                    <a:pt x="168" y="843"/>
                  </a:cubicBezTo>
                  <a:cubicBezTo>
                    <a:pt x="200" y="852"/>
                    <a:pt x="219" y="837"/>
                    <a:pt x="225" y="816"/>
                  </a:cubicBezTo>
                  <a:cubicBezTo>
                    <a:pt x="237" y="778"/>
                    <a:pt x="300" y="606"/>
                    <a:pt x="319" y="557"/>
                  </a:cubicBezTo>
                  <a:cubicBezTo>
                    <a:pt x="327" y="537"/>
                    <a:pt x="335" y="522"/>
                    <a:pt x="343" y="518"/>
                  </a:cubicBezTo>
                  <a:cubicBezTo>
                    <a:pt x="346" y="517"/>
                    <a:pt x="352" y="518"/>
                    <a:pt x="354" y="518"/>
                  </a:cubicBezTo>
                  <a:cubicBezTo>
                    <a:pt x="361" y="521"/>
                    <a:pt x="367" y="537"/>
                    <a:pt x="375" y="557"/>
                  </a:cubicBezTo>
                  <a:cubicBezTo>
                    <a:pt x="394" y="606"/>
                    <a:pt x="458" y="778"/>
                    <a:pt x="469" y="816"/>
                  </a:cubicBezTo>
                  <a:cubicBezTo>
                    <a:pt x="476" y="837"/>
                    <a:pt x="495" y="852"/>
                    <a:pt x="527" y="843"/>
                  </a:cubicBezTo>
                  <a:cubicBezTo>
                    <a:pt x="559" y="833"/>
                    <a:pt x="563" y="807"/>
                    <a:pt x="557" y="786"/>
                  </a:cubicBezTo>
                  <a:cubicBezTo>
                    <a:pt x="550" y="761"/>
                    <a:pt x="440" y="436"/>
                    <a:pt x="451" y="306"/>
                  </a:cubicBezTo>
                  <a:cubicBezTo>
                    <a:pt x="454" y="272"/>
                    <a:pt x="455" y="255"/>
                    <a:pt x="468" y="235"/>
                  </a:cubicBezTo>
                  <a:cubicBezTo>
                    <a:pt x="481" y="215"/>
                    <a:pt x="511" y="214"/>
                    <a:pt x="543" y="211"/>
                  </a:cubicBezTo>
                  <a:cubicBezTo>
                    <a:pt x="573" y="208"/>
                    <a:pt x="583" y="207"/>
                    <a:pt x="633" y="203"/>
                  </a:cubicBezTo>
                  <a:cubicBezTo>
                    <a:pt x="680" y="198"/>
                    <a:pt x="709" y="189"/>
                    <a:pt x="706" y="159"/>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sp>
          <p:nvSpPr>
            <p:cNvPr id="14" name="Oval 12"/>
            <p:cNvSpPr>
              <a:spLocks noChangeArrowheads="1"/>
            </p:cNvSpPr>
            <p:nvPr/>
          </p:nvSpPr>
          <p:spPr bwMode="auto">
            <a:xfrm>
              <a:off x="1617" y="3001"/>
              <a:ext cx="189" cy="189"/>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grpSp>
      <p:grpSp>
        <p:nvGrpSpPr>
          <p:cNvPr id="15" name="Group 28"/>
          <p:cNvGrpSpPr/>
          <p:nvPr/>
        </p:nvGrpSpPr>
        <p:grpSpPr bwMode="auto">
          <a:xfrm>
            <a:off x="3596438" y="4206723"/>
            <a:ext cx="850626" cy="1094481"/>
            <a:chOff x="2833" y="3001"/>
            <a:chExt cx="786" cy="1007"/>
          </a:xfrm>
          <a:solidFill>
            <a:schemeClr val="tx1"/>
          </a:solidFill>
        </p:grpSpPr>
        <p:sp>
          <p:nvSpPr>
            <p:cNvPr id="16" name="Freeform 13"/>
            <p:cNvSpPr/>
            <p:nvPr/>
          </p:nvSpPr>
          <p:spPr bwMode="auto">
            <a:xfrm>
              <a:off x="2833" y="3213"/>
              <a:ext cx="786" cy="795"/>
            </a:xfrm>
            <a:custGeom>
              <a:avLst/>
              <a:gdLst/>
              <a:ahLst/>
              <a:cxnLst>
                <a:cxn ang="0">
                  <a:pos x="713" y="31"/>
                </a:cxn>
                <a:cxn ang="0">
                  <a:pos x="625" y="2"/>
                </a:cxn>
                <a:cxn ang="0">
                  <a:pos x="358" y="0"/>
                </a:cxn>
                <a:cxn ang="0">
                  <a:pos x="90" y="2"/>
                </a:cxn>
                <a:cxn ang="0">
                  <a:pos x="3" y="31"/>
                </a:cxn>
                <a:cxn ang="0">
                  <a:pos x="76" y="75"/>
                </a:cxn>
                <a:cxn ang="0">
                  <a:pos x="166" y="83"/>
                </a:cxn>
                <a:cxn ang="0">
                  <a:pos x="241" y="107"/>
                </a:cxn>
                <a:cxn ang="0">
                  <a:pos x="258" y="178"/>
                </a:cxn>
                <a:cxn ang="0">
                  <a:pos x="152" y="658"/>
                </a:cxn>
                <a:cxn ang="0">
                  <a:pos x="182" y="715"/>
                </a:cxn>
                <a:cxn ang="0">
                  <a:pos x="240" y="688"/>
                </a:cxn>
                <a:cxn ang="0">
                  <a:pos x="334" y="429"/>
                </a:cxn>
                <a:cxn ang="0">
                  <a:pos x="355"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5" h="724">
                  <a:moveTo>
                    <a:pt x="713" y="31"/>
                  </a:moveTo>
                  <a:cubicBezTo>
                    <a:pt x="710" y="0"/>
                    <a:pt x="664" y="2"/>
                    <a:pt x="625" y="2"/>
                  </a:cubicBezTo>
                  <a:cubicBezTo>
                    <a:pt x="590" y="2"/>
                    <a:pt x="410" y="0"/>
                    <a:pt x="358" y="0"/>
                  </a:cubicBezTo>
                  <a:cubicBezTo>
                    <a:pt x="306" y="0"/>
                    <a:pt x="125" y="2"/>
                    <a:pt x="90"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4" y="144"/>
                    <a:pt x="258" y="178"/>
                  </a:cubicBezTo>
                  <a:cubicBezTo>
                    <a:pt x="269" y="308"/>
                    <a:pt x="159" y="633"/>
                    <a:pt x="152" y="658"/>
                  </a:cubicBezTo>
                  <a:cubicBezTo>
                    <a:pt x="146" y="679"/>
                    <a:pt x="150" y="705"/>
                    <a:pt x="182" y="715"/>
                  </a:cubicBezTo>
                  <a:cubicBezTo>
                    <a:pt x="214" y="724"/>
                    <a:pt x="233" y="709"/>
                    <a:pt x="240" y="688"/>
                  </a:cubicBezTo>
                  <a:cubicBezTo>
                    <a:pt x="251" y="650"/>
                    <a:pt x="315" y="478"/>
                    <a:pt x="334" y="429"/>
                  </a:cubicBezTo>
                  <a:cubicBezTo>
                    <a:pt x="342" y="409"/>
                    <a:pt x="348" y="393"/>
                    <a:pt x="355" y="390"/>
                  </a:cubicBezTo>
                  <a:cubicBezTo>
                    <a:pt x="360" y="390"/>
                    <a:pt x="360" y="390"/>
                    <a:pt x="360" y="390"/>
                  </a:cubicBezTo>
                  <a:cubicBezTo>
                    <a:pt x="368" y="393"/>
                    <a:pt x="374" y="409"/>
                    <a:pt x="382" y="429"/>
                  </a:cubicBezTo>
                  <a:cubicBezTo>
                    <a:pt x="401" y="478"/>
                    <a:pt x="464" y="650"/>
                    <a:pt x="476" y="688"/>
                  </a:cubicBezTo>
                  <a:cubicBezTo>
                    <a:pt x="482" y="709"/>
                    <a:pt x="501" y="724"/>
                    <a:pt x="533" y="715"/>
                  </a:cubicBezTo>
                  <a:cubicBezTo>
                    <a:pt x="565" y="705"/>
                    <a:pt x="570" y="679"/>
                    <a:pt x="564" y="658"/>
                  </a:cubicBezTo>
                  <a:cubicBezTo>
                    <a:pt x="556" y="633"/>
                    <a:pt x="446" y="308"/>
                    <a:pt x="458" y="178"/>
                  </a:cubicBezTo>
                  <a:cubicBezTo>
                    <a:pt x="461" y="144"/>
                    <a:pt x="462" y="127"/>
                    <a:pt x="475" y="107"/>
                  </a:cubicBezTo>
                  <a:cubicBezTo>
                    <a:pt x="488" y="87"/>
                    <a:pt x="518" y="86"/>
                    <a:pt x="550" y="83"/>
                  </a:cubicBezTo>
                  <a:cubicBezTo>
                    <a:pt x="580" y="80"/>
                    <a:pt x="590" y="79"/>
                    <a:pt x="640" y="75"/>
                  </a:cubicBezTo>
                  <a:cubicBezTo>
                    <a:pt x="687" y="70"/>
                    <a:pt x="715" y="61"/>
                    <a:pt x="713" y="31"/>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sp>
          <p:nvSpPr>
            <p:cNvPr id="17" name="Oval 14"/>
            <p:cNvSpPr>
              <a:spLocks noChangeArrowheads="1"/>
            </p:cNvSpPr>
            <p:nvPr/>
          </p:nvSpPr>
          <p:spPr bwMode="auto">
            <a:xfrm>
              <a:off x="3131" y="3001"/>
              <a:ext cx="188" cy="189"/>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grpSp>
      <p:grpSp>
        <p:nvGrpSpPr>
          <p:cNvPr id="18" name="Group 34"/>
          <p:cNvGrpSpPr/>
          <p:nvPr/>
        </p:nvGrpSpPr>
        <p:grpSpPr bwMode="auto">
          <a:xfrm>
            <a:off x="4023903" y="3353230"/>
            <a:ext cx="844888" cy="1093048"/>
            <a:chOff x="3228" y="2215"/>
            <a:chExt cx="780" cy="1006"/>
          </a:xfrm>
          <a:solidFill>
            <a:schemeClr val="bg1"/>
          </a:solidFill>
        </p:grpSpPr>
        <p:sp>
          <p:nvSpPr>
            <p:cNvPr id="20" name="Freeform 15"/>
            <p:cNvSpPr/>
            <p:nvPr/>
          </p:nvSpPr>
          <p:spPr bwMode="auto">
            <a:xfrm>
              <a:off x="3228" y="2286"/>
              <a:ext cx="780" cy="935"/>
            </a:xfrm>
            <a:custGeom>
              <a:avLst/>
              <a:gdLst/>
              <a:ahLst/>
              <a:cxnLst>
                <a:cxn ang="0">
                  <a:pos x="3" y="159"/>
                </a:cxn>
                <a:cxn ang="0">
                  <a:pos x="90" y="130"/>
                </a:cxn>
                <a:cxn ang="0">
                  <a:pos x="360" y="128"/>
                </a:cxn>
                <a:cxn ang="0">
                  <a:pos x="451" y="116"/>
                </a:cxn>
                <a:cxn ang="0">
                  <a:pos x="602" y="40"/>
                </a:cxn>
                <a:cxn ang="0">
                  <a:pos x="692" y="26"/>
                </a:cxn>
                <a:cxn ang="0">
                  <a:pos x="648" y="98"/>
                </a:cxn>
                <a:cxn ang="0">
                  <a:pos x="586" y="139"/>
                </a:cxn>
                <a:cxn ang="0">
                  <a:pos x="483" y="221"/>
                </a:cxn>
                <a:cxn ang="0">
                  <a:pos x="465" y="306"/>
                </a:cxn>
                <a:cxn ang="0">
                  <a:pos x="571" y="785"/>
                </a:cxn>
                <a:cxn ang="0">
                  <a:pos x="541" y="842"/>
                </a:cxn>
                <a:cxn ang="0">
                  <a:pos x="483" y="816"/>
                </a:cxn>
                <a:cxn ang="0">
                  <a:pos x="389" y="557"/>
                </a:cxn>
                <a:cxn ang="0">
                  <a:pos x="366" y="518"/>
                </a:cxn>
                <a:cxn ang="0">
                  <a:pos x="355" y="518"/>
                </a:cxn>
                <a:cxn ang="0">
                  <a:pos x="333" y="557"/>
                </a:cxn>
                <a:cxn ang="0">
                  <a:pos x="239" y="816"/>
                </a:cxn>
                <a:cxn ang="0">
                  <a:pos x="182" y="842"/>
                </a:cxn>
                <a:cxn ang="0">
                  <a:pos x="151" y="785"/>
                </a:cxn>
                <a:cxn ang="0">
                  <a:pos x="257" y="306"/>
                </a:cxn>
                <a:cxn ang="0">
                  <a:pos x="241" y="235"/>
                </a:cxn>
                <a:cxn ang="0">
                  <a:pos x="165" y="211"/>
                </a:cxn>
                <a:cxn ang="0">
                  <a:pos x="75" y="202"/>
                </a:cxn>
                <a:cxn ang="0">
                  <a:pos x="3" y="159"/>
                </a:cxn>
              </a:cxnLst>
              <a:rect l="0" t="0" r="r" b="b"/>
              <a:pathLst>
                <a:path w="709" h="852">
                  <a:moveTo>
                    <a:pt x="3" y="159"/>
                  </a:moveTo>
                  <a:cubicBezTo>
                    <a:pt x="6" y="128"/>
                    <a:pt x="51" y="130"/>
                    <a:pt x="90" y="130"/>
                  </a:cubicBezTo>
                  <a:cubicBezTo>
                    <a:pt x="125" y="130"/>
                    <a:pt x="312" y="128"/>
                    <a:pt x="360" y="128"/>
                  </a:cubicBezTo>
                  <a:cubicBezTo>
                    <a:pt x="408" y="128"/>
                    <a:pt x="450" y="116"/>
                    <a:pt x="451" y="116"/>
                  </a:cubicBezTo>
                  <a:cubicBezTo>
                    <a:pt x="478" y="111"/>
                    <a:pt x="569" y="57"/>
                    <a:pt x="602" y="40"/>
                  </a:cubicBezTo>
                  <a:cubicBezTo>
                    <a:pt x="637" y="23"/>
                    <a:pt x="676" y="0"/>
                    <a:pt x="692" y="26"/>
                  </a:cubicBezTo>
                  <a:cubicBezTo>
                    <a:pt x="709" y="52"/>
                    <a:pt x="687" y="73"/>
                    <a:pt x="648" y="98"/>
                  </a:cubicBezTo>
                  <a:cubicBezTo>
                    <a:pt x="605" y="125"/>
                    <a:pt x="611" y="123"/>
                    <a:pt x="586" y="139"/>
                  </a:cubicBezTo>
                  <a:cubicBezTo>
                    <a:pt x="558" y="156"/>
                    <a:pt x="496" y="200"/>
                    <a:pt x="483" y="221"/>
                  </a:cubicBezTo>
                  <a:cubicBezTo>
                    <a:pt x="470" y="241"/>
                    <a:pt x="468" y="272"/>
                    <a:pt x="465" y="306"/>
                  </a:cubicBezTo>
                  <a:cubicBezTo>
                    <a:pt x="454" y="436"/>
                    <a:pt x="564" y="760"/>
                    <a:pt x="571" y="785"/>
                  </a:cubicBezTo>
                  <a:cubicBezTo>
                    <a:pt x="577" y="807"/>
                    <a:pt x="573" y="833"/>
                    <a:pt x="541" y="842"/>
                  </a:cubicBezTo>
                  <a:cubicBezTo>
                    <a:pt x="508" y="852"/>
                    <a:pt x="489" y="837"/>
                    <a:pt x="483" y="816"/>
                  </a:cubicBezTo>
                  <a:cubicBezTo>
                    <a:pt x="472" y="777"/>
                    <a:pt x="408" y="606"/>
                    <a:pt x="389" y="557"/>
                  </a:cubicBezTo>
                  <a:cubicBezTo>
                    <a:pt x="381" y="537"/>
                    <a:pt x="373" y="522"/>
                    <a:pt x="366" y="518"/>
                  </a:cubicBezTo>
                  <a:cubicBezTo>
                    <a:pt x="363" y="517"/>
                    <a:pt x="357" y="517"/>
                    <a:pt x="355" y="518"/>
                  </a:cubicBezTo>
                  <a:cubicBezTo>
                    <a:pt x="347" y="521"/>
                    <a:pt x="341" y="537"/>
                    <a:pt x="333" y="557"/>
                  </a:cubicBezTo>
                  <a:cubicBezTo>
                    <a:pt x="314" y="606"/>
                    <a:pt x="251" y="777"/>
                    <a:pt x="239" y="816"/>
                  </a:cubicBezTo>
                  <a:cubicBezTo>
                    <a:pt x="233" y="837"/>
                    <a:pt x="214" y="852"/>
                    <a:pt x="182" y="842"/>
                  </a:cubicBezTo>
                  <a:cubicBezTo>
                    <a:pt x="150" y="833"/>
                    <a:pt x="145" y="807"/>
                    <a:pt x="151" y="785"/>
                  </a:cubicBezTo>
                  <a:cubicBezTo>
                    <a:pt x="159" y="760"/>
                    <a:pt x="269" y="436"/>
                    <a:pt x="257" y="306"/>
                  </a:cubicBezTo>
                  <a:cubicBezTo>
                    <a:pt x="254" y="272"/>
                    <a:pt x="254" y="255"/>
                    <a:pt x="241" y="235"/>
                  </a:cubicBezTo>
                  <a:cubicBezTo>
                    <a:pt x="227" y="214"/>
                    <a:pt x="197" y="214"/>
                    <a:pt x="165" y="211"/>
                  </a:cubicBezTo>
                  <a:cubicBezTo>
                    <a:pt x="136" y="208"/>
                    <a:pt x="125" y="207"/>
                    <a:pt x="75" y="202"/>
                  </a:cubicBezTo>
                  <a:cubicBezTo>
                    <a:pt x="29" y="198"/>
                    <a:pt x="0" y="189"/>
                    <a:pt x="3" y="159"/>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sp>
          <p:nvSpPr>
            <p:cNvPr id="21" name="Oval 16"/>
            <p:cNvSpPr>
              <a:spLocks noChangeArrowheads="1"/>
            </p:cNvSpPr>
            <p:nvPr/>
          </p:nvSpPr>
          <p:spPr bwMode="auto">
            <a:xfrm>
              <a:off x="3527" y="2215"/>
              <a:ext cx="189"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grpSp>
      <p:grpSp>
        <p:nvGrpSpPr>
          <p:cNvPr id="22" name="Group 33"/>
          <p:cNvGrpSpPr/>
          <p:nvPr/>
        </p:nvGrpSpPr>
        <p:grpSpPr bwMode="auto">
          <a:xfrm>
            <a:off x="3200531" y="3353230"/>
            <a:ext cx="853495" cy="1093048"/>
            <a:chOff x="2468" y="2215"/>
            <a:chExt cx="788" cy="1006"/>
          </a:xfrm>
          <a:solidFill>
            <a:schemeClr val="bg1"/>
          </a:solidFill>
        </p:grpSpPr>
        <p:sp>
          <p:nvSpPr>
            <p:cNvPr id="23" name="Freeform 17"/>
            <p:cNvSpPr/>
            <p:nvPr/>
          </p:nvSpPr>
          <p:spPr bwMode="auto">
            <a:xfrm>
              <a:off x="2468" y="2426"/>
              <a:ext cx="788" cy="795"/>
            </a:xfrm>
            <a:custGeom>
              <a:avLst/>
              <a:gdLst/>
              <a:ahLst/>
              <a:cxnLst>
                <a:cxn ang="0">
                  <a:pos x="713" y="31"/>
                </a:cxn>
                <a:cxn ang="0">
                  <a:pos x="625" y="2"/>
                </a:cxn>
                <a:cxn ang="0">
                  <a:pos x="358" y="0"/>
                </a:cxn>
                <a:cxn ang="0">
                  <a:pos x="91" y="2"/>
                </a:cxn>
                <a:cxn ang="0">
                  <a:pos x="3" y="31"/>
                </a:cxn>
                <a:cxn ang="0">
                  <a:pos x="76" y="74"/>
                </a:cxn>
                <a:cxn ang="0">
                  <a:pos x="166" y="83"/>
                </a:cxn>
                <a:cxn ang="0">
                  <a:pos x="241" y="107"/>
                </a:cxn>
                <a:cxn ang="0">
                  <a:pos x="258" y="178"/>
                </a:cxn>
                <a:cxn ang="0">
                  <a:pos x="152" y="657"/>
                </a:cxn>
                <a:cxn ang="0">
                  <a:pos x="183" y="714"/>
                </a:cxn>
                <a:cxn ang="0">
                  <a:pos x="240" y="688"/>
                </a:cxn>
                <a:cxn ang="0">
                  <a:pos x="334" y="429"/>
                </a:cxn>
                <a:cxn ang="0">
                  <a:pos x="356" y="390"/>
                </a:cxn>
                <a:cxn ang="0">
                  <a:pos x="360" y="390"/>
                </a:cxn>
                <a:cxn ang="0">
                  <a:pos x="382" y="429"/>
                </a:cxn>
                <a:cxn ang="0">
                  <a:pos x="476" y="688"/>
                </a:cxn>
                <a:cxn ang="0">
                  <a:pos x="533" y="714"/>
                </a:cxn>
                <a:cxn ang="0">
                  <a:pos x="564" y="657"/>
                </a:cxn>
                <a:cxn ang="0">
                  <a:pos x="458" y="178"/>
                </a:cxn>
                <a:cxn ang="0">
                  <a:pos x="475" y="107"/>
                </a:cxn>
                <a:cxn ang="0">
                  <a:pos x="550" y="83"/>
                </a:cxn>
                <a:cxn ang="0">
                  <a:pos x="640" y="74"/>
                </a:cxn>
                <a:cxn ang="0">
                  <a:pos x="713" y="31"/>
                </a:cxn>
              </a:cxnLst>
              <a:rect l="0" t="0" r="r" b="b"/>
              <a:pathLst>
                <a:path w="716" h="724">
                  <a:moveTo>
                    <a:pt x="713" y="31"/>
                  </a:moveTo>
                  <a:cubicBezTo>
                    <a:pt x="710" y="0"/>
                    <a:pt x="665" y="2"/>
                    <a:pt x="625" y="2"/>
                  </a:cubicBezTo>
                  <a:cubicBezTo>
                    <a:pt x="591" y="2"/>
                    <a:pt x="410" y="0"/>
                    <a:pt x="358" y="0"/>
                  </a:cubicBezTo>
                  <a:cubicBezTo>
                    <a:pt x="306" y="0"/>
                    <a:pt x="125" y="2"/>
                    <a:pt x="91" y="2"/>
                  </a:cubicBezTo>
                  <a:cubicBezTo>
                    <a:pt x="52" y="2"/>
                    <a:pt x="6" y="0"/>
                    <a:pt x="3" y="31"/>
                  </a:cubicBezTo>
                  <a:cubicBezTo>
                    <a:pt x="0" y="61"/>
                    <a:pt x="29" y="70"/>
                    <a:pt x="76" y="74"/>
                  </a:cubicBezTo>
                  <a:cubicBezTo>
                    <a:pt x="126" y="79"/>
                    <a:pt x="136" y="80"/>
                    <a:pt x="166" y="83"/>
                  </a:cubicBezTo>
                  <a:cubicBezTo>
                    <a:pt x="198" y="86"/>
                    <a:pt x="228" y="86"/>
                    <a:pt x="241" y="107"/>
                  </a:cubicBezTo>
                  <a:cubicBezTo>
                    <a:pt x="254" y="127"/>
                    <a:pt x="255" y="144"/>
                    <a:pt x="258" y="178"/>
                  </a:cubicBezTo>
                  <a:cubicBezTo>
                    <a:pt x="269" y="308"/>
                    <a:pt x="160" y="632"/>
                    <a:pt x="152" y="657"/>
                  </a:cubicBezTo>
                  <a:cubicBezTo>
                    <a:pt x="146" y="679"/>
                    <a:pt x="150" y="705"/>
                    <a:pt x="183" y="714"/>
                  </a:cubicBezTo>
                  <a:cubicBezTo>
                    <a:pt x="215" y="724"/>
                    <a:pt x="234" y="709"/>
                    <a:pt x="240" y="688"/>
                  </a:cubicBezTo>
                  <a:cubicBezTo>
                    <a:pt x="251" y="649"/>
                    <a:pt x="315" y="478"/>
                    <a:pt x="334" y="429"/>
                  </a:cubicBezTo>
                  <a:cubicBezTo>
                    <a:pt x="342" y="409"/>
                    <a:pt x="348" y="393"/>
                    <a:pt x="356" y="390"/>
                  </a:cubicBezTo>
                  <a:cubicBezTo>
                    <a:pt x="360" y="390"/>
                    <a:pt x="360" y="390"/>
                    <a:pt x="360" y="390"/>
                  </a:cubicBezTo>
                  <a:cubicBezTo>
                    <a:pt x="368" y="393"/>
                    <a:pt x="374" y="409"/>
                    <a:pt x="382" y="429"/>
                  </a:cubicBezTo>
                  <a:cubicBezTo>
                    <a:pt x="401" y="478"/>
                    <a:pt x="465" y="649"/>
                    <a:pt x="476" y="688"/>
                  </a:cubicBezTo>
                  <a:cubicBezTo>
                    <a:pt x="482" y="709"/>
                    <a:pt x="501" y="724"/>
                    <a:pt x="533" y="714"/>
                  </a:cubicBezTo>
                  <a:cubicBezTo>
                    <a:pt x="566" y="705"/>
                    <a:pt x="570" y="679"/>
                    <a:pt x="564" y="657"/>
                  </a:cubicBezTo>
                  <a:cubicBezTo>
                    <a:pt x="557" y="632"/>
                    <a:pt x="447" y="308"/>
                    <a:pt x="458" y="178"/>
                  </a:cubicBezTo>
                  <a:cubicBezTo>
                    <a:pt x="461" y="144"/>
                    <a:pt x="462" y="127"/>
                    <a:pt x="475" y="107"/>
                  </a:cubicBezTo>
                  <a:cubicBezTo>
                    <a:pt x="488" y="86"/>
                    <a:pt x="518" y="86"/>
                    <a:pt x="550" y="83"/>
                  </a:cubicBezTo>
                  <a:cubicBezTo>
                    <a:pt x="580" y="80"/>
                    <a:pt x="590" y="79"/>
                    <a:pt x="640" y="74"/>
                  </a:cubicBezTo>
                  <a:cubicBezTo>
                    <a:pt x="687" y="70"/>
                    <a:pt x="716" y="61"/>
                    <a:pt x="713" y="31"/>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sp>
          <p:nvSpPr>
            <p:cNvPr id="27" name="Oval 18"/>
            <p:cNvSpPr>
              <a:spLocks noChangeArrowheads="1"/>
            </p:cNvSpPr>
            <p:nvPr/>
          </p:nvSpPr>
          <p:spPr bwMode="auto">
            <a:xfrm>
              <a:off x="2766" y="2215"/>
              <a:ext cx="189"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grpSp>
      <p:grpSp>
        <p:nvGrpSpPr>
          <p:cNvPr id="28" name="Group 32"/>
          <p:cNvGrpSpPr/>
          <p:nvPr/>
        </p:nvGrpSpPr>
        <p:grpSpPr bwMode="auto">
          <a:xfrm>
            <a:off x="2380027" y="3353230"/>
            <a:ext cx="843454" cy="1093048"/>
            <a:chOff x="1710" y="2215"/>
            <a:chExt cx="779" cy="1006"/>
          </a:xfrm>
          <a:solidFill>
            <a:schemeClr val="bg1"/>
          </a:solidFill>
        </p:grpSpPr>
        <p:sp>
          <p:nvSpPr>
            <p:cNvPr id="29" name="Freeform 19"/>
            <p:cNvSpPr/>
            <p:nvPr/>
          </p:nvSpPr>
          <p:spPr bwMode="auto">
            <a:xfrm>
              <a:off x="1710" y="2286"/>
              <a:ext cx="779" cy="935"/>
            </a:xfrm>
            <a:custGeom>
              <a:avLst/>
              <a:gdLst/>
              <a:ahLst/>
              <a:cxnLst>
                <a:cxn ang="0">
                  <a:pos x="706" y="159"/>
                </a:cxn>
                <a:cxn ang="0">
                  <a:pos x="619" y="130"/>
                </a:cxn>
                <a:cxn ang="0">
                  <a:pos x="348" y="128"/>
                </a:cxn>
                <a:cxn ang="0">
                  <a:pos x="258" y="116"/>
                </a:cxn>
                <a:cxn ang="0">
                  <a:pos x="107" y="40"/>
                </a:cxn>
                <a:cxn ang="0">
                  <a:pos x="16" y="26"/>
                </a:cxn>
                <a:cxn ang="0">
                  <a:pos x="61" y="98"/>
                </a:cxn>
                <a:cxn ang="0">
                  <a:pos x="123" y="139"/>
                </a:cxn>
                <a:cxn ang="0">
                  <a:pos x="226" y="221"/>
                </a:cxn>
                <a:cxn ang="0">
                  <a:pos x="243" y="306"/>
                </a:cxn>
                <a:cxn ang="0">
                  <a:pos x="138" y="785"/>
                </a:cxn>
                <a:cxn ang="0">
                  <a:pos x="168" y="842"/>
                </a:cxn>
                <a:cxn ang="0">
                  <a:pos x="225" y="816"/>
                </a:cxn>
                <a:cxn ang="0">
                  <a:pos x="320" y="557"/>
                </a:cxn>
                <a:cxn ang="0">
                  <a:pos x="343" y="518"/>
                </a:cxn>
                <a:cxn ang="0">
                  <a:pos x="354" y="518"/>
                </a:cxn>
                <a:cxn ang="0">
                  <a:pos x="375" y="557"/>
                </a:cxn>
                <a:cxn ang="0">
                  <a:pos x="469" y="816"/>
                </a:cxn>
                <a:cxn ang="0">
                  <a:pos x="527" y="842"/>
                </a:cxn>
                <a:cxn ang="0">
                  <a:pos x="557" y="785"/>
                </a:cxn>
                <a:cxn ang="0">
                  <a:pos x="451" y="306"/>
                </a:cxn>
                <a:cxn ang="0">
                  <a:pos x="468" y="235"/>
                </a:cxn>
                <a:cxn ang="0">
                  <a:pos x="543" y="211"/>
                </a:cxn>
                <a:cxn ang="0">
                  <a:pos x="633" y="202"/>
                </a:cxn>
                <a:cxn ang="0">
                  <a:pos x="706" y="159"/>
                </a:cxn>
              </a:cxnLst>
              <a:rect l="0" t="0" r="r" b="b"/>
              <a:pathLst>
                <a:path w="709" h="852">
                  <a:moveTo>
                    <a:pt x="706" y="159"/>
                  </a:moveTo>
                  <a:cubicBezTo>
                    <a:pt x="703" y="128"/>
                    <a:pt x="658" y="130"/>
                    <a:pt x="619" y="130"/>
                  </a:cubicBezTo>
                  <a:cubicBezTo>
                    <a:pt x="583" y="130"/>
                    <a:pt x="397" y="128"/>
                    <a:pt x="348" y="128"/>
                  </a:cubicBezTo>
                  <a:cubicBezTo>
                    <a:pt x="300" y="128"/>
                    <a:pt x="259"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6" y="221"/>
                  </a:cubicBezTo>
                  <a:cubicBezTo>
                    <a:pt x="238" y="241"/>
                    <a:pt x="240" y="272"/>
                    <a:pt x="243" y="306"/>
                  </a:cubicBezTo>
                  <a:cubicBezTo>
                    <a:pt x="255" y="436"/>
                    <a:pt x="145" y="760"/>
                    <a:pt x="138" y="785"/>
                  </a:cubicBezTo>
                  <a:cubicBezTo>
                    <a:pt x="131" y="807"/>
                    <a:pt x="136" y="833"/>
                    <a:pt x="168" y="842"/>
                  </a:cubicBezTo>
                  <a:cubicBezTo>
                    <a:pt x="200" y="852"/>
                    <a:pt x="219" y="837"/>
                    <a:pt x="225" y="816"/>
                  </a:cubicBezTo>
                  <a:cubicBezTo>
                    <a:pt x="237" y="777"/>
                    <a:pt x="301" y="606"/>
                    <a:pt x="320" y="557"/>
                  </a:cubicBezTo>
                  <a:cubicBezTo>
                    <a:pt x="327" y="537"/>
                    <a:pt x="335" y="522"/>
                    <a:pt x="343" y="518"/>
                  </a:cubicBezTo>
                  <a:cubicBezTo>
                    <a:pt x="346" y="517"/>
                    <a:pt x="352" y="517"/>
                    <a:pt x="354" y="518"/>
                  </a:cubicBezTo>
                  <a:cubicBezTo>
                    <a:pt x="361" y="521"/>
                    <a:pt x="367" y="537"/>
                    <a:pt x="375" y="557"/>
                  </a:cubicBezTo>
                  <a:cubicBezTo>
                    <a:pt x="394" y="606"/>
                    <a:pt x="458" y="777"/>
                    <a:pt x="469" y="816"/>
                  </a:cubicBezTo>
                  <a:cubicBezTo>
                    <a:pt x="476" y="837"/>
                    <a:pt x="495" y="852"/>
                    <a:pt x="527" y="842"/>
                  </a:cubicBezTo>
                  <a:cubicBezTo>
                    <a:pt x="559" y="833"/>
                    <a:pt x="563" y="807"/>
                    <a:pt x="557" y="785"/>
                  </a:cubicBezTo>
                  <a:cubicBezTo>
                    <a:pt x="550" y="760"/>
                    <a:pt x="440" y="436"/>
                    <a:pt x="451" y="306"/>
                  </a:cubicBezTo>
                  <a:cubicBezTo>
                    <a:pt x="455" y="272"/>
                    <a:pt x="455" y="255"/>
                    <a:pt x="468" y="235"/>
                  </a:cubicBezTo>
                  <a:cubicBezTo>
                    <a:pt x="481" y="214"/>
                    <a:pt x="511" y="214"/>
                    <a:pt x="543" y="211"/>
                  </a:cubicBezTo>
                  <a:cubicBezTo>
                    <a:pt x="573" y="208"/>
                    <a:pt x="583" y="207"/>
                    <a:pt x="633" y="202"/>
                  </a:cubicBezTo>
                  <a:cubicBezTo>
                    <a:pt x="680" y="198"/>
                    <a:pt x="709" y="189"/>
                    <a:pt x="706" y="159"/>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sp>
          <p:nvSpPr>
            <p:cNvPr id="30" name="Oval 20"/>
            <p:cNvSpPr>
              <a:spLocks noChangeArrowheads="1"/>
            </p:cNvSpPr>
            <p:nvPr/>
          </p:nvSpPr>
          <p:spPr bwMode="auto">
            <a:xfrm>
              <a:off x="2001" y="2215"/>
              <a:ext cx="188"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grpSp>
      <p:grpSp>
        <p:nvGrpSpPr>
          <p:cNvPr id="31" name="Group 35"/>
          <p:cNvGrpSpPr/>
          <p:nvPr/>
        </p:nvGrpSpPr>
        <p:grpSpPr bwMode="auto">
          <a:xfrm>
            <a:off x="3613651" y="2496867"/>
            <a:ext cx="843454" cy="1094483"/>
            <a:chOff x="2849" y="1428"/>
            <a:chExt cx="779" cy="1007"/>
          </a:xfrm>
          <a:solidFill>
            <a:schemeClr val="bg1"/>
          </a:solidFill>
        </p:grpSpPr>
        <p:sp>
          <p:nvSpPr>
            <p:cNvPr id="32" name="Freeform 21"/>
            <p:cNvSpPr/>
            <p:nvPr/>
          </p:nvSpPr>
          <p:spPr bwMode="auto">
            <a:xfrm>
              <a:off x="2849" y="1501"/>
              <a:ext cx="779" cy="934"/>
            </a:xfrm>
            <a:custGeom>
              <a:avLst/>
              <a:gdLst/>
              <a:ahLst/>
              <a:cxnLst>
                <a:cxn ang="0">
                  <a:pos x="3" y="158"/>
                </a:cxn>
                <a:cxn ang="0">
                  <a:pos x="91" y="130"/>
                </a:cxn>
                <a:cxn ang="0">
                  <a:pos x="361" y="128"/>
                </a:cxn>
                <a:cxn ang="0">
                  <a:pos x="451" y="116"/>
                </a:cxn>
                <a:cxn ang="0">
                  <a:pos x="602" y="40"/>
                </a:cxn>
                <a:cxn ang="0">
                  <a:pos x="693" y="26"/>
                </a:cxn>
                <a:cxn ang="0">
                  <a:pos x="648" y="98"/>
                </a:cxn>
                <a:cxn ang="0">
                  <a:pos x="586" y="139"/>
                </a:cxn>
                <a:cxn ang="0">
                  <a:pos x="484" y="221"/>
                </a:cxn>
                <a:cxn ang="0">
                  <a:pos x="466" y="306"/>
                </a:cxn>
                <a:cxn ang="0">
                  <a:pos x="572" y="785"/>
                </a:cxn>
                <a:cxn ang="0">
                  <a:pos x="541" y="842"/>
                </a:cxn>
                <a:cxn ang="0">
                  <a:pos x="484" y="816"/>
                </a:cxn>
                <a:cxn ang="0">
                  <a:pos x="390" y="556"/>
                </a:cxn>
                <a:cxn ang="0">
                  <a:pos x="366" y="518"/>
                </a:cxn>
                <a:cxn ang="0">
                  <a:pos x="356" y="518"/>
                </a:cxn>
                <a:cxn ang="0">
                  <a:pos x="334" y="556"/>
                </a:cxn>
                <a:cxn ang="0">
                  <a:pos x="240" y="816"/>
                </a:cxn>
                <a:cxn ang="0">
                  <a:pos x="183" y="842"/>
                </a:cxn>
                <a:cxn ang="0">
                  <a:pos x="152" y="785"/>
                </a:cxn>
                <a:cxn ang="0">
                  <a:pos x="258" y="306"/>
                </a:cxn>
                <a:cxn ang="0">
                  <a:pos x="241" y="235"/>
                </a:cxn>
                <a:cxn ang="0">
                  <a:pos x="166" y="211"/>
                </a:cxn>
                <a:cxn ang="0">
                  <a:pos x="76" y="202"/>
                </a:cxn>
                <a:cxn ang="0">
                  <a:pos x="3" y="158"/>
                </a:cxn>
              </a:cxnLst>
              <a:rect l="0" t="0" r="r" b="b"/>
              <a:pathLst>
                <a:path w="709" h="852">
                  <a:moveTo>
                    <a:pt x="3" y="158"/>
                  </a:moveTo>
                  <a:cubicBezTo>
                    <a:pt x="6" y="128"/>
                    <a:pt x="52" y="130"/>
                    <a:pt x="91" y="130"/>
                  </a:cubicBezTo>
                  <a:cubicBezTo>
                    <a:pt x="126" y="130"/>
                    <a:pt x="312" y="128"/>
                    <a:pt x="361" y="128"/>
                  </a:cubicBezTo>
                  <a:cubicBezTo>
                    <a:pt x="409" y="128"/>
                    <a:pt x="451" y="116"/>
                    <a:pt x="451" y="116"/>
                  </a:cubicBezTo>
                  <a:cubicBezTo>
                    <a:pt x="479" y="111"/>
                    <a:pt x="569" y="57"/>
                    <a:pt x="602" y="40"/>
                  </a:cubicBezTo>
                  <a:cubicBezTo>
                    <a:pt x="637" y="22"/>
                    <a:pt x="677" y="0"/>
                    <a:pt x="693" y="26"/>
                  </a:cubicBezTo>
                  <a:cubicBezTo>
                    <a:pt x="709" y="51"/>
                    <a:pt x="688" y="73"/>
                    <a:pt x="648" y="98"/>
                  </a:cubicBezTo>
                  <a:cubicBezTo>
                    <a:pt x="606" y="125"/>
                    <a:pt x="611" y="123"/>
                    <a:pt x="586" y="139"/>
                  </a:cubicBezTo>
                  <a:cubicBezTo>
                    <a:pt x="559" y="156"/>
                    <a:pt x="497" y="200"/>
                    <a:pt x="484" y="221"/>
                  </a:cubicBezTo>
                  <a:cubicBezTo>
                    <a:pt x="471" y="241"/>
                    <a:pt x="469" y="272"/>
                    <a:pt x="466" y="306"/>
                  </a:cubicBezTo>
                  <a:cubicBezTo>
                    <a:pt x="454" y="436"/>
                    <a:pt x="564" y="760"/>
                    <a:pt x="572" y="785"/>
                  </a:cubicBezTo>
                  <a:cubicBezTo>
                    <a:pt x="578" y="807"/>
                    <a:pt x="573" y="833"/>
                    <a:pt x="541" y="842"/>
                  </a:cubicBezTo>
                  <a:cubicBezTo>
                    <a:pt x="509" y="852"/>
                    <a:pt x="490" y="837"/>
                    <a:pt x="484" y="816"/>
                  </a:cubicBezTo>
                  <a:cubicBezTo>
                    <a:pt x="472" y="777"/>
                    <a:pt x="409" y="606"/>
                    <a:pt x="390" y="556"/>
                  </a:cubicBezTo>
                  <a:cubicBezTo>
                    <a:pt x="382" y="536"/>
                    <a:pt x="374" y="521"/>
                    <a:pt x="366" y="518"/>
                  </a:cubicBezTo>
                  <a:cubicBezTo>
                    <a:pt x="363" y="517"/>
                    <a:pt x="358" y="517"/>
                    <a:pt x="356" y="518"/>
                  </a:cubicBezTo>
                  <a:cubicBezTo>
                    <a:pt x="348" y="521"/>
                    <a:pt x="342" y="536"/>
                    <a:pt x="334" y="556"/>
                  </a:cubicBezTo>
                  <a:cubicBezTo>
                    <a:pt x="315" y="606"/>
                    <a:pt x="251" y="777"/>
                    <a:pt x="240" y="816"/>
                  </a:cubicBezTo>
                  <a:cubicBezTo>
                    <a:pt x="234" y="837"/>
                    <a:pt x="215" y="852"/>
                    <a:pt x="183" y="842"/>
                  </a:cubicBezTo>
                  <a:cubicBezTo>
                    <a:pt x="150" y="833"/>
                    <a:pt x="146" y="807"/>
                    <a:pt x="152" y="785"/>
                  </a:cubicBezTo>
                  <a:cubicBezTo>
                    <a:pt x="160" y="760"/>
                    <a:pt x="269" y="436"/>
                    <a:pt x="258" y="306"/>
                  </a:cubicBezTo>
                  <a:cubicBezTo>
                    <a:pt x="255" y="272"/>
                    <a:pt x="254" y="255"/>
                    <a:pt x="241" y="235"/>
                  </a:cubicBezTo>
                  <a:cubicBezTo>
                    <a:pt x="228" y="214"/>
                    <a:pt x="198" y="214"/>
                    <a:pt x="166" y="211"/>
                  </a:cubicBezTo>
                  <a:cubicBezTo>
                    <a:pt x="136" y="208"/>
                    <a:pt x="126" y="207"/>
                    <a:pt x="76" y="202"/>
                  </a:cubicBezTo>
                  <a:cubicBezTo>
                    <a:pt x="29" y="198"/>
                    <a:pt x="0" y="189"/>
                    <a:pt x="3" y="158"/>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sp>
          <p:nvSpPr>
            <p:cNvPr id="33" name="Oval 22"/>
            <p:cNvSpPr>
              <a:spLocks noChangeArrowheads="1"/>
            </p:cNvSpPr>
            <p:nvPr/>
          </p:nvSpPr>
          <p:spPr bwMode="auto">
            <a:xfrm>
              <a:off x="3148" y="1428"/>
              <a:ext cx="189"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grpSp>
      <p:grpSp>
        <p:nvGrpSpPr>
          <p:cNvPr id="34" name="Group 36"/>
          <p:cNvGrpSpPr/>
          <p:nvPr/>
        </p:nvGrpSpPr>
        <p:grpSpPr bwMode="auto">
          <a:xfrm>
            <a:off x="2798886" y="2496867"/>
            <a:ext cx="843454" cy="1094483"/>
            <a:chOff x="2097" y="1428"/>
            <a:chExt cx="779" cy="1007"/>
          </a:xfrm>
          <a:solidFill>
            <a:schemeClr val="bg1"/>
          </a:solidFill>
        </p:grpSpPr>
        <p:sp>
          <p:nvSpPr>
            <p:cNvPr id="35" name="Freeform 23"/>
            <p:cNvSpPr/>
            <p:nvPr/>
          </p:nvSpPr>
          <p:spPr bwMode="auto">
            <a:xfrm>
              <a:off x="2097" y="1501"/>
              <a:ext cx="779" cy="934"/>
            </a:xfrm>
            <a:custGeom>
              <a:avLst/>
              <a:gdLst/>
              <a:ahLst/>
              <a:cxnLst>
                <a:cxn ang="0">
                  <a:pos x="706" y="158"/>
                </a:cxn>
                <a:cxn ang="0">
                  <a:pos x="619" y="130"/>
                </a:cxn>
                <a:cxn ang="0">
                  <a:pos x="349" y="128"/>
                </a:cxn>
                <a:cxn ang="0">
                  <a:pos x="259" y="116"/>
                </a:cxn>
                <a:cxn ang="0">
                  <a:pos x="107" y="40"/>
                </a:cxn>
                <a:cxn ang="0">
                  <a:pos x="17" y="26"/>
                </a:cxn>
                <a:cxn ang="0">
                  <a:pos x="61" y="98"/>
                </a:cxn>
                <a:cxn ang="0">
                  <a:pos x="124" y="139"/>
                </a:cxn>
                <a:cxn ang="0">
                  <a:pos x="226" y="221"/>
                </a:cxn>
                <a:cxn ang="0">
                  <a:pos x="244" y="306"/>
                </a:cxn>
                <a:cxn ang="0">
                  <a:pos x="138" y="785"/>
                </a:cxn>
                <a:cxn ang="0">
                  <a:pos x="169" y="842"/>
                </a:cxn>
                <a:cxn ang="0">
                  <a:pos x="226" y="816"/>
                </a:cxn>
                <a:cxn ang="0">
                  <a:pos x="320" y="556"/>
                </a:cxn>
                <a:cxn ang="0">
                  <a:pos x="344" y="518"/>
                </a:cxn>
                <a:cxn ang="0">
                  <a:pos x="354" y="518"/>
                </a:cxn>
                <a:cxn ang="0">
                  <a:pos x="376" y="556"/>
                </a:cxn>
                <a:cxn ang="0">
                  <a:pos x="470" y="816"/>
                </a:cxn>
                <a:cxn ang="0">
                  <a:pos x="527" y="842"/>
                </a:cxn>
                <a:cxn ang="0">
                  <a:pos x="558" y="785"/>
                </a:cxn>
                <a:cxn ang="0">
                  <a:pos x="452" y="306"/>
                </a:cxn>
                <a:cxn ang="0">
                  <a:pos x="468" y="235"/>
                </a:cxn>
                <a:cxn ang="0">
                  <a:pos x="544" y="211"/>
                </a:cxn>
                <a:cxn ang="0">
                  <a:pos x="634" y="202"/>
                </a:cxn>
                <a:cxn ang="0">
                  <a:pos x="706" y="158"/>
                </a:cxn>
              </a:cxnLst>
              <a:rect l="0" t="0" r="r" b="b"/>
              <a:pathLst>
                <a:path w="709" h="852">
                  <a:moveTo>
                    <a:pt x="706" y="158"/>
                  </a:moveTo>
                  <a:cubicBezTo>
                    <a:pt x="703" y="128"/>
                    <a:pt x="658" y="130"/>
                    <a:pt x="619" y="130"/>
                  </a:cubicBezTo>
                  <a:cubicBezTo>
                    <a:pt x="584" y="130"/>
                    <a:pt x="397" y="128"/>
                    <a:pt x="349" y="128"/>
                  </a:cubicBezTo>
                  <a:cubicBezTo>
                    <a:pt x="301" y="128"/>
                    <a:pt x="259" y="116"/>
                    <a:pt x="259" y="116"/>
                  </a:cubicBezTo>
                  <a:cubicBezTo>
                    <a:pt x="231" y="111"/>
                    <a:pt x="140" y="57"/>
                    <a:pt x="107" y="40"/>
                  </a:cubicBezTo>
                  <a:cubicBezTo>
                    <a:pt x="72" y="22"/>
                    <a:pt x="33" y="0"/>
                    <a:pt x="17" y="26"/>
                  </a:cubicBezTo>
                  <a:cubicBezTo>
                    <a:pt x="0" y="51"/>
                    <a:pt x="22" y="73"/>
                    <a:pt x="61" y="98"/>
                  </a:cubicBezTo>
                  <a:cubicBezTo>
                    <a:pt x="104" y="125"/>
                    <a:pt x="98" y="123"/>
                    <a:pt x="124" y="139"/>
                  </a:cubicBezTo>
                  <a:cubicBezTo>
                    <a:pt x="151" y="156"/>
                    <a:pt x="213" y="200"/>
                    <a:pt x="226" y="221"/>
                  </a:cubicBezTo>
                  <a:cubicBezTo>
                    <a:pt x="239" y="241"/>
                    <a:pt x="241" y="272"/>
                    <a:pt x="244" y="306"/>
                  </a:cubicBezTo>
                  <a:cubicBezTo>
                    <a:pt x="255" y="436"/>
                    <a:pt x="146" y="760"/>
                    <a:pt x="138" y="785"/>
                  </a:cubicBezTo>
                  <a:cubicBezTo>
                    <a:pt x="132" y="807"/>
                    <a:pt x="136" y="833"/>
                    <a:pt x="169" y="842"/>
                  </a:cubicBezTo>
                  <a:cubicBezTo>
                    <a:pt x="201" y="852"/>
                    <a:pt x="220" y="837"/>
                    <a:pt x="226" y="816"/>
                  </a:cubicBezTo>
                  <a:cubicBezTo>
                    <a:pt x="237" y="777"/>
                    <a:pt x="301" y="606"/>
                    <a:pt x="320" y="556"/>
                  </a:cubicBezTo>
                  <a:cubicBezTo>
                    <a:pt x="328" y="536"/>
                    <a:pt x="336" y="521"/>
                    <a:pt x="344" y="518"/>
                  </a:cubicBezTo>
                  <a:cubicBezTo>
                    <a:pt x="346" y="517"/>
                    <a:pt x="352" y="517"/>
                    <a:pt x="354" y="518"/>
                  </a:cubicBezTo>
                  <a:cubicBezTo>
                    <a:pt x="362" y="521"/>
                    <a:pt x="368" y="536"/>
                    <a:pt x="376" y="556"/>
                  </a:cubicBezTo>
                  <a:cubicBezTo>
                    <a:pt x="395" y="606"/>
                    <a:pt x="458" y="777"/>
                    <a:pt x="470" y="816"/>
                  </a:cubicBezTo>
                  <a:cubicBezTo>
                    <a:pt x="476" y="837"/>
                    <a:pt x="495" y="852"/>
                    <a:pt x="527" y="842"/>
                  </a:cubicBezTo>
                  <a:cubicBezTo>
                    <a:pt x="559" y="833"/>
                    <a:pt x="564" y="807"/>
                    <a:pt x="558" y="785"/>
                  </a:cubicBezTo>
                  <a:cubicBezTo>
                    <a:pt x="550" y="760"/>
                    <a:pt x="440" y="436"/>
                    <a:pt x="452" y="306"/>
                  </a:cubicBezTo>
                  <a:cubicBezTo>
                    <a:pt x="455" y="272"/>
                    <a:pt x="456" y="255"/>
                    <a:pt x="468" y="235"/>
                  </a:cubicBezTo>
                  <a:cubicBezTo>
                    <a:pt x="482" y="214"/>
                    <a:pt x="512" y="214"/>
                    <a:pt x="544" y="211"/>
                  </a:cubicBezTo>
                  <a:cubicBezTo>
                    <a:pt x="574" y="208"/>
                    <a:pt x="584" y="207"/>
                    <a:pt x="634" y="202"/>
                  </a:cubicBezTo>
                  <a:cubicBezTo>
                    <a:pt x="681" y="198"/>
                    <a:pt x="709" y="189"/>
                    <a:pt x="706" y="158"/>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sp>
          <p:nvSpPr>
            <p:cNvPr id="36" name="Oval 24"/>
            <p:cNvSpPr>
              <a:spLocks noChangeArrowheads="1"/>
            </p:cNvSpPr>
            <p:nvPr/>
          </p:nvSpPr>
          <p:spPr bwMode="auto">
            <a:xfrm>
              <a:off x="2388" y="1428"/>
              <a:ext cx="188"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grpSp>
      <p:grpSp>
        <p:nvGrpSpPr>
          <p:cNvPr id="37" name="Group 31"/>
          <p:cNvGrpSpPr/>
          <p:nvPr/>
        </p:nvGrpSpPr>
        <p:grpSpPr bwMode="auto">
          <a:xfrm>
            <a:off x="3229220" y="1643370"/>
            <a:ext cx="827675" cy="1094483"/>
            <a:chOff x="2494" y="642"/>
            <a:chExt cx="765" cy="1007"/>
          </a:xfrm>
          <a:solidFill>
            <a:schemeClr val="accent2"/>
          </a:solidFill>
        </p:grpSpPr>
        <p:sp>
          <p:nvSpPr>
            <p:cNvPr id="38" name="Freeform 25"/>
            <p:cNvSpPr/>
            <p:nvPr/>
          </p:nvSpPr>
          <p:spPr bwMode="auto">
            <a:xfrm>
              <a:off x="2494" y="715"/>
              <a:ext cx="765" cy="934"/>
            </a:xfrm>
            <a:custGeom>
              <a:avLst/>
              <a:gdLst/>
              <a:ahLst/>
              <a:cxnLst>
                <a:cxn ang="0">
                  <a:pos x="680" y="26"/>
                </a:cxn>
                <a:cxn ang="0">
                  <a:pos x="589" y="40"/>
                </a:cxn>
                <a:cxn ang="0">
                  <a:pos x="440" y="115"/>
                </a:cxn>
                <a:cxn ang="0">
                  <a:pos x="348" y="128"/>
                </a:cxn>
                <a:cxn ang="0">
                  <a:pos x="258" y="116"/>
                </a:cxn>
                <a:cxn ang="0">
                  <a:pos x="107" y="40"/>
                </a:cxn>
                <a:cxn ang="0">
                  <a:pos x="16" y="26"/>
                </a:cxn>
                <a:cxn ang="0">
                  <a:pos x="61" y="98"/>
                </a:cxn>
                <a:cxn ang="0">
                  <a:pos x="123" y="139"/>
                </a:cxn>
                <a:cxn ang="0">
                  <a:pos x="225" y="221"/>
                </a:cxn>
                <a:cxn ang="0">
                  <a:pos x="243" y="306"/>
                </a:cxn>
                <a:cxn ang="0">
                  <a:pos x="137" y="785"/>
                </a:cxn>
                <a:cxn ang="0">
                  <a:pos x="168" y="842"/>
                </a:cxn>
                <a:cxn ang="0">
                  <a:pos x="225" y="816"/>
                </a:cxn>
                <a:cxn ang="0">
                  <a:pos x="319" y="556"/>
                </a:cxn>
                <a:cxn ang="0">
                  <a:pos x="343" y="518"/>
                </a:cxn>
                <a:cxn ang="0">
                  <a:pos x="354" y="518"/>
                </a:cxn>
                <a:cxn ang="0">
                  <a:pos x="375" y="556"/>
                </a:cxn>
                <a:cxn ang="0">
                  <a:pos x="469" y="816"/>
                </a:cxn>
                <a:cxn ang="0">
                  <a:pos x="527" y="842"/>
                </a:cxn>
                <a:cxn ang="0">
                  <a:pos x="557" y="785"/>
                </a:cxn>
                <a:cxn ang="0">
                  <a:pos x="451" y="306"/>
                </a:cxn>
                <a:cxn ang="0">
                  <a:pos x="469" y="221"/>
                </a:cxn>
                <a:cxn ang="0">
                  <a:pos x="573" y="139"/>
                </a:cxn>
                <a:cxn ang="0">
                  <a:pos x="635" y="98"/>
                </a:cxn>
                <a:cxn ang="0">
                  <a:pos x="680" y="26"/>
                </a:cxn>
              </a:cxnLst>
              <a:rect l="0" t="0" r="r" b="b"/>
              <a:pathLst>
                <a:path w="696" h="852">
                  <a:moveTo>
                    <a:pt x="680" y="26"/>
                  </a:moveTo>
                  <a:cubicBezTo>
                    <a:pt x="663" y="0"/>
                    <a:pt x="624" y="22"/>
                    <a:pt x="589" y="40"/>
                  </a:cubicBezTo>
                  <a:cubicBezTo>
                    <a:pt x="557" y="56"/>
                    <a:pt x="471" y="107"/>
                    <a:pt x="440" y="115"/>
                  </a:cubicBezTo>
                  <a:cubicBezTo>
                    <a:pt x="439" y="115"/>
                    <a:pt x="397" y="128"/>
                    <a:pt x="348" y="128"/>
                  </a:cubicBezTo>
                  <a:cubicBezTo>
                    <a:pt x="300" y="128"/>
                    <a:pt x="258" y="116"/>
                    <a:pt x="258" y="116"/>
                  </a:cubicBezTo>
                  <a:cubicBezTo>
                    <a:pt x="230" y="111"/>
                    <a:pt x="140" y="57"/>
                    <a:pt x="107" y="40"/>
                  </a:cubicBezTo>
                  <a:cubicBezTo>
                    <a:pt x="72" y="22"/>
                    <a:pt x="33" y="0"/>
                    <a:pt x="16" y="26"/>
                  </a:cubicBezTo>
                  <a:cubicBezTo>
                    <a:pt x="0" y="51"/>
                    <a:pt x="21" y="73"/>
                    <a:pt x="61" y="98"/>
                  </a:cubicBezTo>
                  <a:cubicBezTo>
                    <a:pt x="103" y="125"/>
                    <a:pt x="98" y="123"/>
                    <a:pt x="123" y="139"/>
                  </a:cubicBezTo>
                  <a:cubicBezTo>
                    <a:pt x="150" y="156"/>
                    <a:pt x="212" y="200"/>
                    <a:pt x="225" y="221"/>
                  </a:cubicBezTo>
                  <a:cubicBezTo>
                    <a:pt x="238" y="241"/>
                    <a:pt x="240" y="272"/>
                    <a:pt x="243" y="306"/>
                  </a:cubicBezTo>
                  <a:cubicBezTo>
                    <a:pt x="255" y="436"/>
                    <a:pt x="145" y="760"/>
                    <a:pt x="137" y="785"/>
                  </a:cubicBezTo>
                  <a:cubicBezTo>
                    <a:pt x="131" y="807"/>
                    <a:pt x="136" y="833"/>
                    <a:pt x="168" y="842"/>
                  </a:cubicBezTo>
                  <a:cubicBezTo>
                    <a:pt x="200" y="852"/>
                    <a:pt x="219" y="837"/>
                    <a:pt x="225" y="816"/>
                  </a:cubicBezTo>
                  <a:cubicBezTo>
                    <a:pt x="237" y="777"/>
                    <a:pt x="300" y="606"/>
                    <a:pt x="319" y="556"/>
                  </a:cubicBezTo>
                  <a:cubicBezTo>
                    <a:pt x="327" y="536"/>
                    <a:pt x="335" y="521"/>
                    <a:pt x="343" y="518"/>
                  </a:cubicBezTo>
                  <a:cubicBezTo>
                    <a:pt x="346" y="517"/>
                    <a:pt x="351" y="517"/>
                    <a:pt x="354" y="518"/>
                  </a:cubicBezTo>
                  <a:cubicBezTo>
                    <a:pt x="361" y="521"/>
                    <a:pt x="367" y="536"/>
                    <a:pt x="375" y="556"/>
                  </a:cubicBezTo>
                  <a:cubicBezTo>
                    <a:pt x="394" y="606"/>
                    <a:pt x="458" y="777"/>
                    <a:pt x="469" y="816"/>
                  </a:cubicBezTo>
                  <a:cubicBezTo>
                    <a:pt x="476" y="837"/>
                    <a:pt x="494" y="852"/>
                    <a:pt x="527" y="842"/>
                  </a:cubicBezTo>
                  <a:cubicBezTo>
                    <a:pt x="559" y="833"/>
                    <a:pt x="563" y="807"/>
                    <a:pt x="557" y="785"/>
                  </a:cubicBezTo>
                  <a:cubicBezTo>
                    <a:pt x="550" y="760"/>
                    <a:pt x="440" y="436"/>
                    <a:pt x="451" y="306"/>
                  </a:cubicBezTo>
                  <a:cubicBezTo>
                    <a:pt x="454" y="272"/>
                    <a:pt x="456" y="241"/>
                    <a:pt x="469" y="221"/>
                  </a:cubicBezTo>
                  <a:cubicBezTo>
                    <a:pt x="482" y="200"/>
                    <a:pt x="545" y="156"/>
                    <a:pt x="573" y="139"/>
                  </a:cubicBezTo>
                  <a:cubicBezTo>
                    <a:pt x="598" y="123"/>
                    <a:pt x="592" y="125"/>
                    <a:pt x="635" y="98"/>
                  </a:cubicBezTo>
                  <a:cubicBezTo>
                    <a:pt x="674" y="73"/>
                    <a:pt x="696" y="51"/>
                    <a:pt x="680" y="26"/>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sp>
          <p:nvSpPr>
            <p:cNvPr id="39" name="Oval 26"/>
            <p:cNvSpPr>
              <a:spLocks noChangeArrowheads="1"/>
            </p:cNvSpPr>
            <p:nvPr/>
          </p:nvSpPr>
          <p:spPr bwMode="auto">
            <a:xfrm>
              <a:off x="2784" y="642"/>
              <a:ext cx="188" cy="187"/>
            </a:xfrm>
            <a:prstGeom prst="ellipse">
              <a:avLst/>
            </a:pr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ndParaRPr>
            </a:p>
          </p:txBody>
        </p:sp>
      </p:grpSp>
      <p:grpSp>
        <p:nvGrpSpPr>
          <p:cNvPr id="40" name="组合 39"/>
          <p:cNvGrpSpPr/>
          <p:nvPr/>
        </p:nvGrpSpPr>
        <p:grpSpPr>
          <a:xfrm>
            <a:off x="5777248" y="1628800"/>
            <a:ext cx="3677056" cy="871500"/>
            <a:chOff x="4639360" y="1628800"/>
            <a:chExt cx="3677056" cy="871500"/>
          </a:xfrm>
        </p:grpSpPr>
        <p:cxnSp>
          <p:nvCxnSpPr>
            <p:cNvPr id="41" name="直接连接符 40"/>
            <p:cNvCxnSpPr>
              <a:stCxn id="43" idx="7"/>
            </p:cNvCxnSpPr>
            <p:nvPr/>
          </p:nvCxnSpPr>
          <p:spPr>
            <a:xfrm>
              <a:off x="5510860" y="1628800"/>
              <a:ext cx="280555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4639360" y="1628800"/>
              <a:ext cx="902652" cy="871500"/>
              <a:chOff x="4639360" y="1628800"/>
              <a:chExt cx="902652" cy="871500"/>
            </a:xfrm>
          </p:grpSpPr>
          <p:sp>
            <p:nvSpPr>
              <p:cNvPr id="43" name="泪滴形 42"/>
              <p:cNvSpPr/>
              <p:nvPr/>
            </p:nvSpPr>
            <p:spPr>
              <a:xfrm>
                <a:off x="4639360" y="1628800"/>
                <a:ext cx="871500" cy="8715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TextBox 43"/>
              <p:cNvSpPr txBox="1"/>
              <p:nvPr/>
            </p:nvSpPr>
            <p:spPr>
              <a:xfrm>
                <a:off x="4677916" y="1876762"/>
                <a:ext cx="864096" cy="400110"/>
              </a:xfrm>
              <a:prstGeom prst="rect">
                <a:avLst/>
              </a:prstGeom>
              <a:noFill/>
            </p:spPr>
            <p:txBody>
              <a:bodyPr wrap="square" rtlCol="0">
                <a:spAutoFit/>
              </a:bodyPr>
              <a:lstStyle/>
              <a:p>
                <a:pPr algn="ctr"/>
                <a:r>
                  <a:rPr lang="en-US" altLang="zh-CN" sz="2000" b="1" dirty="0">
                    <a:solidFill>
                      <a:srgbClr val="F8F8F8"/>
                    </a:solidFill>
                  </a:rPr>
                  <a:t>20%</a:t>
                </a:r>
                <a:endParaRPr lang="zh-CN" altLang="en-US" sz="2000" b="1" dirty="0">
                  <a:solidFill>
                    <a:srgbClr val="F8F8F8"/>
                  </a:solidFill>
                </a:endParaRPr>
              </a:p>
            </p:txBody>
          </p:sp>
        </p:grpSp>
      </p:grpSp>
      <p:grpSp>
        <p:nvGrpSpPr>
          <p:cNvPr id="45" name="组合 44"/>
          <p:cNvGrpSpPr/>
          <p:nvPr/>
        </p:nvGrpSpPr>
        <p:grpSpPr>
          <a:xfrm>
            <a:off x="5754378" y="3133564"/>
            <a:ext cx="3677056" cy="871500"/>
            <a:chOff x="4616490" y="3133564"/>
            <a:chExt cx="3677056" cy="871500"/>
          </a:xfrm>
        </p:grpSpPr>
        <p:cxnSp>
          <p:nvCxnSpPr>
            <p:cNvPr id="46" name="直接连接符 45"/>
            <p:cNvCxnSpPr/>
            <p:nvPr/>
          </p:nvCxnSpPr>
          <p:spPr>
            <a:xfrm>
              <a:off x="5487990" y="3133564"/>
              <a:ext cx="28055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4616490" y="3133564"/>
              <a:ext cx="886848" cy="871500"/>
              <a:chOff x="4616490" y="3133564"/>
              <a:chExt cx="886848" cy="871500"/>
            </a:xfrm>
          </p:grpSpPr>
          <p:sp>
            <p:nvSpPr>
              <p:cNvPr id="48" name="泪滴形 47"/>
              <p:cNvSpPr/>
              <p:nvPr/>
            </p:nvSpPr>
            <p:spPr>
              <a:xfrm>
                <a:off x="4616490" y="3133564"/>
                <a:ext cx="871500" cy="87150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4639242" y="3326773"/>
                <a:ext cx="864096" cy="400110"/>
              </a:xfrm>
              <a:prstGeom prst="rect">
                <a:avLst/>
              </a:prstGeom>
              <a:noFill/>
            </p:spPr>
            <p:txBody>
              <a:bodyPr wrap="square" rtlCol="0">
                <a:spAutoFit/>
              </a:bodyPr>
              <a:lstStyle/>
              <a:p>
                <a:pPr algn="ctr"/>
                <a:r>
                  <a:rPr lang="en-US" altLang="zh-CN" sz="2000" b="1" dirty="0">
                    <a:solidFill>
                      <a:srgbClr val="F8F8F8"/>
                    </a:solidFill>
                  </a:rPr>
                  <a:t>30%</a:t>
                </a:r>
                <a:endParaRPr lang="zh-CN" altLang="en-US" sz="2000" b="1" dirty="0">
                  <a:solidFill>
                    <a:srgbClr val="F8F8F8"/>
                  </a:solidFill>
                </a:endParaRPr>
              </a:p>
            </p:txBody>
          </p:sp>
        </p:grpSp>
      </p:grpSp>
      <p:grpSp>
        <p:nvGrpSpPr>
          <p:cNvPr id="50" name="组合 49"/>
          <p:cNvGrpSpPr/>
          <p:nvPr/>
        </p:nvGrpSpPr>
        <p:grpSpPr>
          <a:xfrm>
            <a:off x="5765813" y="4564352"/>
            <a:ext cx="3665621" cy="871500"/>
            <a:chOff x="4627925" y="4564352"/>
            <a:chExt cx="3665621" cy="871500"/>
          </a:xfrm>
        </p:grpSpPr>
        <p:cxnSp>
          <p:nvCxnSpPr>
            <p:cNvPr id="51" name="直接连接符 50"/>
            <p:cNvCxnSpPr/>
            <p:nvPr/>
          </p:nvCxnSpPr>
          <p:spPr>
            <a:xfrm>
              <a:off x="5487990" y="4564352"/>
              <a:ext cx="28055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4627925" y="4564352"/>
              <a:ext cx="891217" cy="871500"/>
              <a:chOff x="4627925" y="4564352"/>
              <a:chExt cx="891217" cy="871500"/>
            </a:xfrm>
          </p:grpSpPr>
          <p:sp>
            <p:nvSpPr>
              <p:cNvPr id="53" name="泪滴形 52"/>
              <p:cNvSpPr/>
              <p:nvPr/>
            </p:nvSpPr>
            <p:spPr>
              <a:xfrm>
                <a:off x="4627925" y="4564352"/>
                <a:ext cx="871500" cy="871500"/>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4655046" y="4800047"/>
                <a:ext cx="864096" cy="400110"/>
              </a:xfrm>
              <a:prstGeom prst="rect">
                <a:avLst/>
              </a:prstGeom>
              <a:noFill/>
            </p:spPr>
            <p:txBody>
              <a:bodyPr wrap="square" rtlCol="0">
                <a:spAutoFit/>
              </a:bodyPr>
              <a:lstStyle/>
              <a:p>
                <a:pPr algn="ctr"/>
                <a:r>
                  <a:rPr lang="en-US" altLang="zh-CN" sz="2000" b="1" dirty="0">
                    <a:solidFill>
                      <a:srgbClr val="F8F8F8"/>
                    </a:solidFill>
                  </a:rPr>
                  <a:t>50%</a:t>
                </a:r>
                <a:endParaRPr lang="zh-CN" altLang="en-US" sz="2000" b="1" dirty="0">
                  <a:solidFill>
                    <a:srgbClr val="F8F8F8"/>
                  </a:solidFill>
                </a:endParaRPr>
              </a:p>
            </p:txBody>
          </p:sp>
        </p:grpSp>
      </p:grpSp>
      <p:sp>
        <p:nvSpPr>
          <p:cNvPr id="55" name="矩形 54"/>
          <p:cNvSpPr/>
          <p:nvPr/>
        </p:nvSpPr>
        <p:spPr>
          <a:xfrm>
            <a:off x="6713436" y="1677963"/>
            <a:ext cx="2740868" cy="646331"/>
          </a:xfrm>
          <a:prstGeom prst="rect">
            <a:avLst/>
          </a:prstGeom>
        </p:spPr>
        <p:txBody>
          <a:bodyPr wrap="square">
            <a:spAutoFit/>
          </a:bodyPr>
          <a:lstStyle/>
          <a:p>
            <a:pPr algn="ctr" fontAlgn="base">
              <a:spcBef>
                <a:spcPct val="0"/>
              </a:spcBef>
              <a:spcAft>
                <a:spcPct val="0"/>
              </a:spcAft>
              <a:defRPr/>
            </a:pPr>
            <a:r>
              <a:rPr lang="zh-CN" altLang="en-US" dirty="0">
                <a:solidFill>
                  <a:schemeClr val="tx2"/>
                </a:solidFill>
                <a:latin typeface="微软雅黑" panose="020B0503020204020204" pitchFamily="34" charset="-122"/>
                <a:ea typeface="微软雅黑" panose="020B0503020204020204" pitchFamily="34" charset="-122"/>
              </a:rPr>
              <a:t>单击此处添加文本</a:t>
            </a:r>
            <a:endParaRPr lang="en-US" altLang="zh-CN" dirty="0">
              <a:solidFill>
                <a:schemeClr val="tx2"/>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dirty="0">
                <a:solidFill>
                  <a:schemeClr val="tx2"/>
                </a:solidFill>
                <a:latin typeface="微软雅黑" panose="020B0503020204020204" pitchFamily="34" charset="-122"/>
                <a:ea typeface="微软雅黑" panose="020B0503020204020204" pitchFamily="34" charset="-122"/>
              </a:rPr>
              <a:t>单击此处添加文本</a:t>
            </a:r>
          </a:p>
        </p:txBody>
      </p:sp>
      <p:sp>
        <p:nvSpPr>
          <p:cNvPr id="56" name="矩形 55"/>
          <p:cNvSpPr/>
          <p:nvPr/>
        </p:nvSpPr>
        <p:spPr>
          <a:xfrm>
            <a:off x="6690566" y="3203662"/>
            <a:ext cx="2740868" cy="646331"/>
          </a:xfrm>
          <a:prstGeom prst="rect">
            <a:avLst/>
          </a:prstGeom>
        </p:spPr>
        <p:txBody>
          <a:bodyPr wrap="square">
            <a:spAutoFit/>
          </a:bodyPr>
          <a:lstStyle/>
          <a:p>
            <a:pPr algn="ctr" fontAlgn="base">
              <a:spcBef>
                <a:spcPct val="0"/>
              </a:spcBef>
              <a:spcAft>
                <a:spcPct val="0"/>
              </a:spcAft>
              <a:defRPr/>
            </a:pPr>
            <a:r>
              <a:rPr lang="zh-CN" altLang="en-US" dirty="0">
                <a:solidFill>
                  <a:schemeClr val="tx2"/>
                </a:solidFill>
                <a:latin typeface="微软雅黑" panose="020B0503020204020204" pitchFamily="34" charset="-122"/>
                <a:ea typeface="微软雅黑" panose="020B0503020204020204" pitchFamily="34" charset="-122"/>
              </a:rPr>
              <a:t>单击此处添加文本</a:t>
            </a:r>
            <a:endParaRPr lang="en-US" altLang="zh-CN" dirty="0">
              <a:solidFill>
                <a:schemeClr val="tx2"/>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dirty="0">
                <a:solidFill>
                  <a:schemeClr val="tx2"/>
                </a:solidFill>
                <a:latin typeface="微软雅黑" panose="020B0503020204020204" pitchFamily="34" charset="-122"/>
                <a:ea typeface="微软雅黑" panose="020B0503020204020204" pitchFamily="34" charset="-122"/>
              </a:rPr>
              <a:t>单击此处添加文本</a:t>
            </a:r>
          </a:p>
        </p:txBody>
      </p:sp>
      <p:sp>
        <p:nvSpPr>
          <p:cNvPr id="57" name="矩形 56"/>
          <p:cNvSpPr/>
          <p:nvPr/>
        </p:nvSpPr>
        <p:spPr>
          <a:xfrm>
            <a:off x="6721770" y="4618014"/>
            <a:ext cx="2740868" cy="646331"/>
          </a:xfrm>
          <a:prstGeom prst="rect">
            <a:avLst/>
          </a:prstGeom>
        </p:spPr>
        <p:txBody>
          <a:bodyPr wrap="square">
            <a:spAutoFit/>
          </a:bodyPr>
          <a:lstStyle/>
          <a:p>
            <a:pPr algn="ctr" fontAlgn="base">
              <a:spcBef>
                <a:spcPct val="0"/>
              </a:spcBef>
              <a:spcAft>
                <a:spcPct val="0"/>
              </a:spcAft>
              <a:defRPr/>
            </a:pPr>
            <a:r>
              <a:rPr lang="zh-CN" altLang="en-US" dirty="0">
                <a:solidFill>
                  <a:schemeClr val="tx2"/>
                </a:solidFill>
                <a:latin typeface="微软雅黑" panose="020B0503020204020204" pitchFamily="34" charset="-122"/>
                <a:ea typeface="微软雅黑" panose="020B0503020204020204" pitchFamily="34" charset="-122"/>
              </a:rPr>
              <a:t>单击此处添加文本</a:t>
            </a:r>
            <a:endParaRPr lang="en-US" altLang="zh-CN" dirty="0">
              <a:solidFill>
                <a:schemeClr val="tx2"/>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dirty="0">
                <a:solidFill>
                  <a:schemeClr val="tx2"/>
                </a:solidFill>
                <a:latin typeface="微软雅黑" panose="020B0503020204020204" pitchFamily="34" charset="-122"/>
                <a:ea typeface="微软雅黑" panose="020B0503020204020204" pitchFamily="34" charset="-122"/>
              </a:rPr>
              <a:t>单击此处添加文本</a:t>
            </a:r>
          </a:p>
        </p:txBody>
      </p:sp>
      <p:sp>
        <p:nvSpPr>
          <p:cNvPr id="58" name="TextBox 57"/>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59" name="直接连接符 58"/>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0" name="组合 59"/>
          <p:cNvGrpSpPr/>
          <p:nvPr/>
        </p:nvGrpSpPr>
        <p:grpSpPr>
          <a:xfrm>
            <a:off x="153943" y="233850"/>
            <a:ext cx="1074018" cy="536250"/>
            <a:chOff x="4662492" y="2938459"/>
            <a:chExt cx="1119183" cy="558799"/>
          </a:xfrm>
        </p:grpSpPr>
        <p:sp>
          <p:nvSpPr>
            <p:cNvPr id="61"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300"/>
                                        <p:tgtEl>
                                          <p:spTgt spid="6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300"/>
                                        <p:tgtEl>
                                          <p:spTgt spid="59"/>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8"/>
                                        </p:tgtEl>
                                        <p:attrNameLst>
                                          <p:attrName>style.visibility</p:attrName>
                                        </p:attrNameLst>
                                      </p:cBhvr>
                                      <p:to>
                                        <p:strVal val="visible"/>
                                      </p:to>
                                    </p:set>
                                    <p:anim calcmode="lin" valueType="num">
                                      <p:cBhvr>
                                        <p:cTn id="15" dur="3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58"/>
                                        </p:tgtEl>
                                        <p:attrNameLst>
                                          <p:attrName>ppt_y</p:attrName>
                                        </p:attrNameLst>
                                      </p:cBhvr>
                                      <p:tavLst>
                                        <p:tav tm="0">
                                          <p:val>
                                            <p:strVal val="#ppt_y"/>
                                          </p:val>
                                        </p:tav>
                                        <p:tav tm="100000">
                                          <p:val>
                                            <p:strVal val="#ppt_y"/>
                                          </p:val>
                                        </p:tav>
                                      </p:tavLst>
                                    </p:anim>
                                    <p:anim calcmode="lin" valueType="num">
                                      <p:cBhvr>
                                        <p:cTn id="17" dur="3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58"/>
                                        </p:tgtEl>
                                      </p:cBhvr>
                                    </p:animEffect>
                                  </p:childTnLst>
                                </p:cTn>
                              </p:par>
                            </p:childTnLst>
                          </p:cTn>
                        </p:par>
                        <p:par>
                          <p:cTn id="20" fill="hold">
                            <p:stCondLst>
                              <p:cond delay="108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1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2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3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5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60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7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90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nodeType="withEffect">
                                  <p:stCondLst>
                                    <p:cond delay="100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nodeType="withEffect">
                                  <p:stCondLst>
                                    <p:cond delay="110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par>
                          <p:cTn id="51" fill="hold">
                            <p:stCondLst>
                              <p:cond delay="1580"/>
                            </p:stCondLst>
                            <p:childTnLst>
                              <p:par>
                                <p:cTn id="52" presetID="22" presetClass="entr" presetSubtype="8"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par>
                                <p:cTn id="55" presetID="22" presetClass="entr" presetSubtype="1" fill="hold" grpId="0" nodeType="withEffect">
                                  <p:stCondLst>
                                    <p:cond delay="200"/>
                                  </p:stCondLst>
                                  <p:childTnLst>
                                    <p:set>
                                      <p:cBhvr>
                                        <p:cTn id="56" dur="1" fill="hold">
                                          <p:stCondLst>
                                            <p:cond delay="0"/>
                                          </p:stCondLst>
                                        </p:cTn>
                                        <p:tgtEl>
                                          <p:spTgt spid="55"/>
                                        </p:tgtEl>
                                        <p:attrNameLst>
                                          <p:attrName>style.visibility</p:attrName>
                                        </p:attrNameLst>
                                      </p:cBhvr>
                                      <p:to>
                                        <p:strVal val="visible"/>
                                      </p:to>
                                    </p:set>
                                    <p:animEffect transition="in" filter="wipe(up)">
                                      <p:cBhvr>
                                        <p:cTn id="57" dur="500"/>
                                        <p:tgtEl>
                                          <p:spTgt spid="55"/>
                                        </p:tgtEl>
                                      </p:cBhvr>
                                    </p:animEffect>
                                  </p:childTnLst>
                                </p:cTn>
                              </p:par>
                              <p:par>
                                <p:cTn id="58" presetID="22" presetClass="entr" presetSubtype="8" fill="hold" nodeType="withEffect">
                                  <p:stCondLst>
                                    <p:cond delay="50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par>
                                <p:cTn id="61" presetID="22" presetClass="entr" presetSubtype="1" fill="hold" grpId="0" nodeType="withEffect">
                                  <p:stCondLst>
                                    <p:cond delay="600"/>
                                  </p:stCondLst>
                                  <p:childTnLst>
                                    <p:set>
                                      <p:cBhvr>
                                        <p:cTn id="62" dur="1" fill="hold">
                                          <p:stCondLst>
                                            <p:cond delay="0"/>
                                          </p:stCondLst>
                                        </p:cTn>
                                        <p:tgtEl>
                                          <p:spTgt spid="56"/>
                                        </p:tgtEl>
                                        <p:attrNameLst>
                                          <p:attrName>style.visibility</p:attrName>
                                        </p:attrNameLst>
                                      </p:cBhvr>
                                      <p:to>
                                        <p:strVal val="visible"/>
                                      </p:to>
                                    </p:set>
                                    <p:animEffect transition="in" filter="wipe(up)">
                                      <p:cBhvr>
                                        <p:cTn id="63" dur="500"/>
                                        <p:tgtEl>
                                          <p:spTgt spid="56"/>
                                        </p:tgtEl>
                                      </p:cBhvr>
                                    </p:animEffect>
                                  </p:childTnLst>
                                </p:cTn>
                              </p:par>
                              <p:par>
                                <p:cTn id="64" presetID="22" presetClass="entr" presetSubtype="8" fill="hold" nodeType="withEffect">
                                  <p:stCondLst>
                                    <p:cond delay="90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par>
                                <p:cTn id="67" presetID="22" presetClass="entr" presetSubtype="1" fill="hold" grpId="0" nodeType="withEffect">
                                  <p:stCondLst>
                                    <p:cond delay="1000"/>
                                  </p:stCondLst>
                                  <p:childTnLst>
                                    <p:set>
                                      <p:cBhvr>
                                        <p:cTn id="68" dur="1" fill="hold">
                                          <p:stCondLst>
                                            <p:cond delay="0"/>
                                          </p:stCondLst>
                                        </p:cTn>
                                        <p:tgtEl>
                                          <p:spTgt spid="57"/>
                                        </p:tgtEl>
                                        <p:attrNameLst>
                                          <p:attrName>style.visibility</p:attrName>
                                        </p:attrNameLst>
                                      </p:cBhvr>
                                      <p:to>
                                        <p:strVal val="visible"/>
                                      </p:to>
                                    </p:set>
                                    <p:animEffect transition="in" filter="wipe(up)">
                                      <p:cBhvr>
                                        <p:cTn id="6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4147" y="1464504"/>
            <a:ext cx="8247539" cy="3970565"/>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6613" y="562188"/>
            <a:ext cx="2093803" cy="2132104"/>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9869" y="3823930"/>
            <a:ext cx="2202322" cy="2227856"/>
          </a:xfrm>
          <a:prstGeom prst="rect">
            <a:avLst/>
          </a:prstGeom>
        </p:spPr>
      </p:pic>
      <p:sp>
        <p:nvSpPr>
          <p:cNvPr id="20" name="TextBox 19"/>
          <p:cNvSpPr txBox="1"/>
          <p:nvPr/>
        </p:nvSpPr>
        <p:spPr>
          <a:xfrm>
            <a:off x="3455547" y="2309571"/>
            <a:ext cx="5262979" cy="769441"/>
          </a:xfrm>
          <a:prstGeom prst="rect">
            <a:avLst/>
          </a:prstGeom>
          <a:noFill/>
        </p:spPr>
        <p:txBody>
          <a:bodyPr wrap="none" rtlCol="0">
            <a:spAutoFit/>
          </a:bodyPr>
          <a:lstStyle/>
          <a:p>
            <a:r>
              <a:rPr lang="zh-CN" altLang="en-US" sz="4400" b="1" dirty="0">
                <a:solidFill>
                  <a:srgbClr val="FFFF00"/>
                </a:solidFill>
                <a:latin typeface="微软雅黑" panose="020B0503020204020204" pitchFamily="34" charset="-122"/>
                <a:ea typeface="微软雅黑" panose="020B0503020204020204" pitchFamily="34" charset="-122"/>
              </a:rPr>
              <a:t>请输入第一部分标题</a:t>
            </a:r>
          </a:p>
        </p:txBody>
      </p:sp>
      <p:sp>
        <p:nvSpPr>
          <p:cNvPr id="40" name="TextBox 39"/>
          <p:cNvSpPr txBox="1"/>
          <p:nvPr/>
        </p:nvSpPr>
        <p:spPr>
          <a:xfrm>
            <a:off x="3455548" y="3284984"/>
            <a:ext cx="5046434" cy="707886"/>
          </a:xfrm>
          <a:prstGeom prst="rect">
            <a:avLst/>
          </a:prstGeom>
          <a:noFill/>
        </p:spPr>
        <p:txBody>
          <a:bodyPr wrap="square" rtlCol="0">
            <a:spAutoFit/>
          </a:bodyPr>
          <a:lstStyle/>
          <a:p>
            <a:r>
              <a:rPr lang="zh-CN" altLang="en-US" sz="2000" dirty="0">
                <a:solidFill>
                  <a:schemeClr val="accent4"/>
                </a:solidFill>
                <a:latin typeface="微软雅黑" panose="020B0503020204020204" pitchFamily="34" charset="-122"/>
                <a:ea typeface="微软雅黑" panose="020B0503020204020204" pitchFamily="34" charset="-122"/>
              </a:rPr>
              <a:t>章节导语。这里可以用几句话描述本章的主要内容，也能给观众思维一个缓冲的时间。</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 calcmode="lin" valueType="num">
                                      <p:cBhvr>
                                        <p:cTn id="26" dur="500" fill="hold"/>
                                        <p:tgtEl>
                                          <p:spTgt spid="20"/>
                                        </p:tgtEl>
                                        <p:attrNameLst>
                                          <p:attrName>style.rotation</p:attrName>
                                        </p:attrNameLst>
                                      </p:cBhvr>
                                      <p:tavLst>
                                        <p:tav tm="0">
                                          <p:val>
                                            <p:fltVal val="90"/>
                                          </p:val>
                                        </p:tav>
                                        <p:tav tm="100000">
                                          <p:val>
                                            <p:fltVal val="0"/>
                                          </p:val>
                                        </p:tav>
                                      </p:tavLst>
                                    </p:anim>
                                    <p:animEffect transition="in" filter="fade">
                                      <p:cBhvr>
                                        <p:cTn id="27" dur="500"/>
                                        <p:tgtEl>
                                          <p:spTgt spid="2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 calcmode="lin" valueType="num">
                                      <p:cBhvr>
                                        <p:cTn id="32" dur="500" fill="hold"/>
                                        <p:tgtEl>
                                          <p:spTgt spid="40"/>
                                        </p:tgtEl>
                                        <p:attrNameLst>
                                          <p:attrName>style.rotation</p:attrName>
                                        </p:attrNameLst>
                                      </p:cBhvr>
                                      <p:tavLst>
                                        <p:tav tm="0">
                                          <p:val>
                                            <p:fltVal val="90"/>
                                          </p:val>
                                        </p:tav>
                                        <p:tav tm="100000">
                                          <p:val>
                                            <p:fltVal val="0"/>
                                          </p:val>
                                        </p:tav>
                                      </p:tavLst>
                                    </p:anim>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4"/>
          <p:cNvSpPr>
            <a:spLocks noChangeAspect="1" noChangeArrowheads="1" noTextEdit="1"/>
          </p:cNvSpPr>
          <p:nvPr/>
        </p:nvSpPr>
        <p:spPr bwMode="auto">
          <a:xfrm>
            <a:off x="2059444" y="3113424"/>
            <a:ext cx="76739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Freeform 6"/>
          <p:cNvSpPr/>
          <p:nvPr/>
        </p:nvSpPr>
        <p:spPr bwMode="auto">
          <a:xfrm>
            <a:off x="3950157" y="3696037"/>
            <a:ext cx="1035050" cy="415925"/>
          </a:xfrm>
          <a:custGeom>
            <a:avLst/>
            <a:gdLst>
              <a:gd name="T0" fmla="*/ 768 w 1520"/>
              <a:gd name="T1" fmla="*/ 447 h 612"/>
              <a:gd name="T2" fmla="*/ 1207 w 1520"/>
              <a:gd name="T3" fmla="*/ 601 h 612"/>
              <a:gd name="T4" fmla="*/ 1520 w 1520"/>
              <a:gd name="T5" fmla="*/ 280 h 612"/>
              <a:gd name="T6" fmla="*/ 768 w 1520"/>
              <a:gd name="T7" fmla="*/ 0 h 612"/>
              <a:gd name="T8" fmla="*/ 0 w 1520"/>
              <a:gd name="T9" fmla="*/ 295 h 612"/>
              <a:gd name="T10" fmla="*/ 314 w 1520"/>
              <a:gd name="T11" fmla="*/ 612 h 612"/>
              <a:gd name="T12" fmla="*/ 768 w 1520"/>
              <a:gd name="T13" fmla="*/ 447 h 612"/>
            </a:gdLst>
            <a:ahLst/>
            <a:cxnLst>
              <a:cxn ang="0">
                <a:pos x="T0" y="T1"/>
              </a:cxn>
              <a:cxn ang="0">
                <a:pos x="T2" y="T3"/>
              </a:cxn>
              <a:cxn ang="0">
                <a:pos x="T4" y="T5"/>
              </a:cxn>
              <a:cxn ang="0">
                <a:pos x="T6" y="T7"/>
              </a:cxn>
              <a:cxn ang="0">
                <a:pos x="T8" y="T9"/>
              </a:cxn>
              <a:cxn ang="0">
                <a:pos x="T10" y="T11"/>
              </a:cxn>
              <a:cxn ang="0">
                <a:pos x="T12" y="T13"/>
              </a:cxn>
            </a:cxnLst>
            <a:rect l="0" t="0" r="r" b="b"/>
            <a:pathLst>
              <a:path w="1520" h="612">
                <a:moveTo>
                  <a:pt x="768" y="447"/>
                </a:moveTo>
                <a:cubicBezTo>
                  <a:pt x="933" y="447"/>
                  <a:pt x="1086" y="505"/>
                  <a:pt x="1207" y="601"/>
                </a:cubicBezTo>
                <a:lnTo>
                  <a:pt x="1520" y="280"/>
                </a:lnTo>
                <a:cubicBezTo>
                  <a:pt x="1318" y="104"/>
                  <a:pt x="1056" y="0"/>
                  <a:pt x="768" y="0"/>
                </a:cubicBezTo>
                <a:cubicBezTo>
                  <a:pt x="473" y="0"/>
                  <a:pt x="204" y="112"/>
                  <a:pt x="0" y="295"/>
                </a:cubicBezTo>
                <a:lnTo>
                  <a:pt x="314" y="612"/>
                </a:lnTo>
                <a:cubicBezTo>
                  <a:pt x="437" y="509"/>
                  <a:pt x="595" y="447"/>
                  <a:pt x="768" y="447"/>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35" name="Freeform 7"/>
          <p:cNvSpPr/>
          <p:nvPr/>
        </p:nvSpPr>
        <p:spPr bwMode="auto">
          <a:xfrm>
            <a:off x="3535819" y="3113424"/>
            <a:ext cx="1865313" cy="749300"/>
          </a:xfrm>
          <a:custGeom>
            <a:avLst/>
            <a:gdLst>
              <a:gd name="T0" fmla="*/ 1379 w 2739"/>
              <a:gd name="T1" fmla="*/ 802 h 1100"/>
              <a:gd name="T2" fmla="*/ 2176 w 2739"/>
              <a:gd name="T3" fmla="*/ 1086 h 1100"/>
              <a:gd name="T4" fmla="*/ 2739 w 2739"/>
              <a:gd name="T5" fmla="*/ 513 h 1100"/>
              <a:gd name="T6" fmla="*/ 1379 w 2739"/>
              <a:gd name="T7" fmla="*/ 0 h 1100"/>
              <a:gd name="T8" fmla="*/ 0 w 2739"/>
              <a:gd name="T9" fmla="*/ 530 h 1100"/>
              <a:gd name="T10" fmla="*/ 567 w 2739"/>
              <a:gd name="T11" fmla="*/ 1100 h 1100"/>
              <a:gd name="T12" fmla="*/ 1379 w 2739"/>
              <a:gd name="T13" fmla="*/ 802 h 1100"/>
            </a:gdLst>
            <a:ahLst/>
            <a:cxnLst>
              <a:cxn ang="0">
                <a:pos x="T0" y="T1"/>
              </a:cxn>
              <a:cxn ang="0">
                <a:pos x="T2" y="T3"/>
              </a:cxn>
              <a:cxn ang="0">
                <a:pos x="T4" y="T5"/>
              </a:cxn>
              <a:cxn ang="0">
                <a:pos x="T6" y="T7"/>
              </a:cxn>
              <a:cxn ang="0">
                <a:pos x="T8" y="T9"/>
              </a:cxn>
              <a:cxn ang="0">
                <a:pos x="T10" y="T11"/>
              </a:cxn>
              <a:cxn ang="0">
                <a:pos x="T12" y="T13"/>
              </a:cxn>
            </a:cxnLst>
            <a:rect l="0" t="0" r="r" b="b"/>
            <a:pathLst>
              <a:path w="2739" h="1100">
                <a:moveTo>
                  <a:pt x="1379" y="802"/>
                </a:moveTo>
                <a:cubicBezTo>
                  <a:pt x="1676" y="802"/>
                  <a:pt x="1958" y="909"/>
                  <a:pt x="2176" y="1086"/>
                </a:cubicBezTo>
                <a:lnTo>
                  <a:pt x="2739" y="513"/>
                </a:lnTo>
                <a:cubicBezTo>
                  <a:pt x="2376" y="196"/>
                  <a:pt x="1896" y="0"/>
                  <a:pt x="1379" y="0"/>
                </a:cubicBezTo>
                <a:cubicBezTo>
                  <a:pt x="849" y="0"/>
                  <a:pt x="366" y="200"/>
                  <a:pt x="0" y="530"/>
                </a:cubicBezTo>
                <a:lnTo>
                  <a:pt x="567" y="1100"/>
                </a:lnTo>
                <a:cubicBezTo>
                  <a:pt x="787" y="915"/>
                  <a:pt x="1069" y="802"/>
                  <a:pt x="1379" y="80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6" name="Freeform 8"/>
          <p:cNvSpPr/>
          <p:nvPr/>
        </p:nvSpPr>
        <p:spPr bwMode="auto">
          <a:xfrm>
            <a:off x="6907669" y="3694449"/>
            <a:ext cx="1036638" cy="419100"/>
          </a:xfrm>
          <a:custGeom>
            <a:avLst/>
            <a:gdLst>
              <a:gd name="T0" fmla="*/ 772 w 1523"/>
              <a:gd name="T1" fmla="*/ 447 h 615"/>
              <a:gd name="T2" fmla="*/ 1211 w 1523"/>
              <a:gd name="T3" fmla="*/ 600 h 615"/>
              <a:gd name="T4" fmla="*/ 1523 w 1523"/>
              <a:gd name="T5" fmla="*/ 281 h 615"/>
              <a:gd name="T6" fmla="*/ 772 w 1523"/>
              <a:gd name="T7" fmla="*/ 0 h 615"/>
              <a:gd name="T8" fmla="*/ 0 w 1523"/>
              <a:gd name="T9" fmla="*/ 299 h 615"/>
              <a:gd name="T10" fmla="*/ 314 w 1523"/>
              <a:gd name="T11" fmla="*/ 615 h 615"/>
              <a:gd name="T12" fmla="*/ 772 w 1523"/>
              <a:gd name="T13" fmla="*/ 447 h 615"/>
            </a:gdLst>
            <a:ahLst/>
            <a:cxnLst>
              <a:cxn ang="0">
                <a:pos x="T0" y="T1"/>
              </a:cxn>
              <a:cxn ang="0">
                <a:pos x="T2" y="T3"/>
              </a:cxn>
              <a:cxn ang="0">
                <a:pos x="T4" y="T5"/>
              </a:cxn>
              <a:cxn ang="0">
                <a:pos x="T6" y="T7"/>
              </a:cxn>
              <a:cxn ang="0">
                <a:pos x="T8" y="T9"/>
              </a:cxn>
              <a:cxn ang="0">
                <a:pos x="T10" y="T11"/>
              </a:cxn>
              <a:cxn ang="0">
                <a:pos x="T12" y="T13"/>
              </a:cxn>
            </a:cxnLst>
            <a:rect l="0" t="0" r="r" b="b"/>
            <a:pathLst>
              <a:path w="1523" h="615">
                <a:moveTo>
                  <a:pt x="772" y="447"/>
                </a:moveTo>
                <a:cubicBezTo>
                  <a:pt x="938" y="447"/>
                  <a:pt x="1090" y="504"/>
                  <a:pt x="1211" y="600"/>
                </a:cubicBezTo>
                <a:lnTo>
                  <a:pt x="1523" y="281"/>
                </a:lnTo>
                <a:cubicBezTo>
                  <a:pt x="1321" y="105"/>
                  <a:pt x="1060" y="0"/>
                  <a:pt x="772" y="0"/>
                </a:cubicBezTo>
                <a:cubicBezTo>
                  <a:pt x="477" y="0"/>
                  <a:pt x="204" y="115"/>
                  <a:pt x="0" y="299"/>
                </a:cubicBezTo>
                <a:lnTo>
                  <a:pt x="314" y="615"/>
                </a:lnTo>
                <a:cubicBezTo>
                  <a:pt x="437" y="512"/>
                  <a:pt x="599" y="447"/>
                  <a:pt x="772" y="447"/>
                </a:cubicBezTo>
                <a:close/>
              </a:path>
            </a:pathLst>
          </a:custGeom>
          <a:solidFill>
            <a:schemeClr val="tx1">
              <a:lumMod val="60000"/>
              <a:lumOff val="40000"/>
            </a:schemeClr>
          </a:solidFill>
          <a:ln>
            <a:noFill/>
          </a:ln>
        </p:spPr>
        <p:txBody>
          <a:bodyPr vert="horz" wrap="square" lIns="91440" tIns="45720" rIns="91440" bIns="45720" numCol="1" anchor="t" anchorCtr="0" compatLnSpc="1"/>
          <a:lstStyle/>
          <a:p>
            <a:endParaRPr lang="zh-CN" altLang="en-US"/>
          </a:p>
        </p:txBody>
      </p:sp>
      <p:sp>
        <p:nvSpPr>
          <p:cNvPr id="37" name="Freeform 9"/>
          <p:cNvSpPr/>
          <p:nvPr/>
        </p:nvSpPr>
        <p:spPr bwMode="auto">
          <a:xfrm>
            <a:off x="6493332" y="3118187"/>
            <a:ext cx="1860550" cy="749300"/>
          </a:xfrm>
          <a:custGeom>
            <a:avLst/>
            <a:gdLst>
              <a:gd name="T0" fmla="*/ 1379 w 2733"/>
              <a:gd name="T1" fmla="*/ 802 h 1099"/>
              <a:gd name="T2" fmla="*/ 2171 w 2733"/>
              <a:gd name="T3" fmla="*/ 1082 h 1099"/>
              <a:gd name="T4" fmla="*/ 2733 w 2733"/>
              <a:gd name="T5" fmla="*/ 508 h 1099"/>
              <a:gd name="T6" fmla="*/ 1379 w 2733"/>
              <a:gd name="T7" fmla="*/ 0 h 1099"/>
              <a:gd name="T8" fmla="*/ 0 w 2733"/>
              <a:gd name="T9" fmla="*/ 530 h 1099"/>
              <a:gd name="T10" fmla="*/ 565 w 2733"/>
              <a:gd name="T11" fmla="*/ 1099 h 1099"/>
              <a:gd name="T12" fmla="*/ 1379 w 2733"/>
              <a:gd name="T13" fmla="*/ 802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9" y="802"/>
                </a:moveTo>
                <a:cubicBezTo>
                  <a:pt x="1676" y="802"/>
                  <a:pt x="1954" y="909"/>
                  <a:pt x="2171" y="1082"/>
                </a:cubicBezTo>
                <a:lnTo>
                  <a:pt x="2733" y="508"/>
                </a:lnTo>
                <a:cubicBezTo>
                  <a:pt x="2370" y="191"/>
                  <a:pt x="1897" y="0"/>
                  <a:pt x="1379" y="0"/>
                </a:cubicBezTo>
                <a:cubicBezTo>
                  <a:pt x="849" y="0"/>
                  <a:pt x="366" y="200"/>
                  <a:pt x="0" y="530"/>
                </a:cubicBezTo>
                <a:lnTo>
                  <a:pt x="565" y="1099"/>
                </a:lnTo>
                <a:cubicBezTo>
                  <a:pt x="786" y="913"/>
                  <a:pt x="1069" y="802"/>
                  <a:pt x="1379" y="80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8" name="Freeform 10"/>
          <p:cNvSpPr/>
          <p:nvPr/>
        </p:nvSpPr>
        <p:spPr bwMode="auto">
          <a:xfrm>
            <a:off x="2475369" y="3210262"/>
            <a:ext cx="1036638" cy="417513"/>
          </a:xfrm>
          <a:custGeom>
            <a:avLst/>
            <a:gdLst>
              <a:gd name="T0" fmla="*/ 767 w 1522"/>
              <a:gd name="T1" fmla="*/ 165 h 612"/>
              <a:gd name="T2" fmla="*/ 1207 w 1522"/>
              <a:gd name="T3" fmla="*/ 11 h 612"/>
              <a:gd name="T4" fmla="*/ 1522 w 1522"/>
              <a:gd name="T5" fmla="*/ 329 h 612"/>
              <a:gd name="T6" fmla="*/ 767 w 1522"/>
              <a:gd name="T7" fmla="*/ 612 h 612"/>
              <a:gd name="T8" fmla="*/ 0 w 1522"/>
              <a:gd name="T9" fmla="*/ 317 h 612"/>
              <a:gd name="T10" fmla="*/ 314 w 1522"/>
              <a:gd name="T11" fmla="*/ 0 h 612"/>
              <a:gd name="T12" fmla="*/ 767 w 1522"/>
              <a:gd name="T13" fmla="*/ 165 h 612"/>
            </a:gdLst>
            <a:ahLst/>
            <a:cxnLst>
              <a:cxn ang="0">
                <a:pos x="T0" y="T1"/>
              </a:cxn>
              <a:cxn ang="0">
                <a:pos x="T2" y="T3"/>
              </a:cxn>
              <a:cxn ang="0">
                <a:pos x="T4" y="T5"/>
              </a:cxn>
              <a:cxn ang="0">
                <a:pos x="T6" y="T7"/>
              </a:cxn>
              <a:cxn ang="0">
                <a:pos x="T8" y="T9"/>
              </a:cxn>
              <a:cxn ang="0">
                <a:pos x="T10" y="T11"/>
              </a:cxn>
              <a:cxn ang="0">
                <a:pos x="T12" y="T13"/>
              </a:cxn>
            </a:cxnLst>
            <a:rect l="0" t="0" r="r" b="b"/>
            <a:pathLst>
              <a:path w="1522" h="612">
                <a:moveTo>
                  <a:pt x="767" y="165"/>
                </a:moveTo>
                <a:cubicBezTo>
                  <a:pt x="933" y="165"/>
                  <a:pt x="1086" y="107"/>
                  <a:pt x="1207" y="11"/>
                </a:cubicBezTo>
                <a:lnTo>
                  <a:pt x="1522" y="329"/>
                </a:lnTo>
                <a:cubicBezTo>
                  <a:pt x="1320" y="505"/>
                  <a:pt x="1056" y="612"/>
                  <a:pt x="767" y="612"/>
                </a:cubicBezTo>
                <a:cubicBezTo>
                  <a:pt x="472" y="612"/>
                  <a:pt x="204" y="501"/>
                  <a:pt x="0" y="317"/>
                </a:cubicBezTo>
                <a:lnTo>
                  <a:pt x="314" y="0"/>
                </a:lnTo>
                <a:cubicBezTo>
                  <a:pt x="437" y="103"/>
                  <a:pt x="595" y="165"/>
                  <a:pt x="767" y="165"/>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39" name="Freeform 11"/>
          <p:cNvSpPr/>
          <p:nvPr/>
        </p:nvSpPr>
        <p:spPr bwMode="auto">
          <a:xfrm>
            <a:off x="2059444" y="3459499"/>
            <a:ext cx="1860550" cy="749300"/>
          </a:xfrm>
          <a:custGeom>
            <a:avLst/>
            <a:gdLst>
              <a:gd name="T0" fmla="*/ 1378 w 2733"/>
              <a:gd name="T1" fmla="*/ 297 h 1099"/>
              <a:gd name="T2" fmla="*/ 2166 w 2733"/>
              <a:gd name="T3" fmla="*/ 22 h 1099"/>
              <a:gd name="T4" fmla="*/ 2733 w 2733"/>
              <a:gd name="T5" fmla="*/ 591 h 1099"/>
              <a:gd name="T6" fmla="*/ 1378 w 2733"/>
              <a:gd name="T7" fmla="*/ 1099 h 1099"/>
              <a:gd name="T8" fmla="*/ 0 w 2733"/>
              <a:gd name="T9" fmla="*/ 570 h 1099"/>
              <a:gd name="T10" fmla="*/ 563 w 2733"/>
              <a:gd name="T11" fmla="*/ 0 h 1099"/>
              <a:gd name="T12" fmla="*/ 1378 w 2733"/>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8" y="297"/>
                </a:moveTo>
                <a:cubicBezTo>
                  <a:pt x="1676" y="297"/>
                  <a:pt x="1950" y="194"/>
                  <a:pt x="2166" y="22"/>
                </a:cubicBezTo>
                <a:lnTo>
                  <a:pt x="2733" y="591"/>
                </a:lnTo>
                <a:cubicBezTo>
                  <a:pt x="2370" y="908"/>
                  <a:pt x="1896" y="1099"/>
                  <a:pt x="1378" y="1099"/>
                </a:cubicBezTo>
                <a:cubicBezTo>
                  <a:pt x="849" y="1099"/>
                  <a:pt x="366" y="899"/>
                  <a:pt x="0" y="570"/>
                </a:cubicBezTo>
                <a:lnTo>
                  <a:pt x="563" y="0"/>
                </a:lnTo>
                <a:cubicBezTo>
                  <a:pt x="783" y="185"/>
                  <a:pt x="1069" y="297"/>
                  <a:pt x="1378" y="2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0" name="Freeform 12"/>
          <p:cNvSpPr/>
          <p:nvPr/>
        </p:nvSpPr>
        <p:spPr bwMode="auto">
          <a:xfrm>
            <a:off x="5436057" y="3213437"/>
            <a:ext cx="1036638" cy="417513"/>
          </a:xfrm>
          <a:custGeom>
            <a:avLst/>
            <a:gdLst>
              <a:gd name="T0" fmla="*/ 768 w 1523"/>
              <a:gd name="T1" fmla="*/ 166 h 613"/>
              <a:gd name="T2" fmla="*/ 1208 w 1523"/>
              <a:gd name="T3" fmla="*/ 12 h 613"/>
              <a:gd name="T4" fmla="*/ 1523 w 1523"/>
              <a:gd name="T5" fmla="*/ 330 h 613"/>
              <a:gd name="T6" fmla="*/ 768 w 1523"/>
              <a:gd name="T7" fmla="*/ 613 h 613"/>
              <a:gd name="T8" fmla="*/ 0 w 1523"/>
              <a:gd name="T9" fmla="*/ 317 h 613"/>
              <a:gd name="T10" fmla="*/ 315 w 1523"/>
              <a:gd name="T11" fmla="*/ 0 h 613"/>
              <a:gd name="T12" fmla="*/ 768 w 1523"/>
              <a:gd name="T13" fmla="*/ 166 h 613"/>
            </a:gdLst>
            <a:ahLst/>
            <a:cxnLst>
              <a:cxn ang="0">
                <a:pos x="T0" y="T1"/>
              </a:cxn>
              <a:cxn ang="0">
                <a:pos x="T2" y="T3"/>
              </a:cxn>
              <a:cxn ang="0">
                <a:pos x="T4" y="T5"/>
              </a:cxn>
              <a:cxn ang="0">
                <a:pos x="T6" y="T7"/>
              </a:cxn>
              <a:cxn ang="0">
                <a:pos x="T8" y="T9"/>
              </a:cxn>
              <a:cxn ang="0">
                <a:pos x="T10" y="T11"/>
              </a:cxn>
              <a:cxn ang="0">
                <a:pos x="T12" y="T13"/>
              </a:cxn>
            </a:cxnLst>
            <a:rect l="0" t="0" r="r" b="b"/>
            <a:pathLst>
              <a:path w="1523" h="613">
                <a:moveTo>
                  <a:pt x="768" y="166"/>
                </a:moveTo>
                <a:cubicBezTo>
                  <a:pt x="934" y="166"/>
                  <a:pt x="1087" y="108"/>
                  <a:pt x="1208" y="12"/>
                </a:cubicBezTo>
                <a:lnTo>
                  <a:pt x="1523" y="330"/>
                </a:lnTo>
                <a:cubicBezTo>
                  <a:pt x="1321" y="506"/>
                  <a:pt x="1057" y="613"/>
                  <a:pt x="768" y="613"/>
                </a:cubicBezTo>
                <a:cubicBezTo>
                  <a:pt x="473" y="613"/>
                  <a:pt x="204" y="501"/>
                  <a:pt x="0" y="317"/>
                </a:cubicBezTo>
                <a:lnTo>
                  <a:pt x="315" y="0"/>
                </a:lnTo>
                <a:cubicBezTo>
                  <a:pt x="438" y="104"/>
                  <a:pt x="596" y="166"/>
                  <a:pt x="768" y="166"/>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endParaRPr lang="zh-CN" altLang="en-US"/>
          </a:p>
        </p:txBody>
      </p:sp>
      <p:sp>
        <p:nvSpPr>
          <p:cNvPr id="41" name="Freeform 13"/>
          <p:cNvSpPr/>
          <p:nvPr/>
        </p:nvSpPr>
        <p:spPr bwMode="auto">
          <a:xfrm>
            <a:off x="5016957" y="3462674"/>
            <a:ext cx="1862138" cy="752475"/>
          </a:xfrm>
          <a:custGeom>
            <a:avLst/>
            <a:gdLst>
              <a:gd name="T0" fmla="*/ 1379 w 2733"/>
              <a:gd name="T1" fmla="*/ 301 h 1103"/>
              <a:gd name="T2" fmla="*/ 2167 w 2733"/>
              <a:gd name="T3" fmla="*/ 25 h 1103"/>
              <a:gd name="T4" fmla="*/ 2733 w 2733"/>
              <a:gd name="T5" fmla="*/ 595 h 1103"/>
              <a:gd name="T6" fmla="*/ 1379 w 2733"/>
              <a:gd name="T7" fmla="*/ 1103 h 1103"/>
              <a:gd name="T8" fmla="*/ 0 w 2733"/>
              <a:gd name="T9" fmla="*/ 573 h 1103"/>
              <a:gd name="T10" fmla="*/ 563 w 2733"/>
              <a:gd name="T11" fmla="*/ 0 h 1103"/>
              <a:gd name="T12" fmla="*/ 1379 w 2733"/>
              <a:gd name="T13" fmla="*/ 301 h 1103"/>
            </a:gdLst>
            <a:ahLst/>
            <a:cxnLst>
              <a:cxn ang="0">
                <a:pos x="T0" y="T1"/>
              </a:cxn>
              <a:cxn ang="0">
                <a:pos x="T2" y="T3"/>
              </a:cxn>
              <a:cxn ang="0">
                <a:pos x="T4" y="T5"/>
              </a:cxn>
              <a:cxn ang="0">
                <a:pos x="T6" y="T7"/>
              </a:cxn>
              <a:cxn ang="0">
                <a:pos x="T8" y="T9"/>
              </a:cxn>
              <a:cxn ang="0">
                <a:pos x="T10" y="T11"/>
              </a:cxn>
              <a:cxn ang="0">
                <a:pos x="T12" y="T13"/>
              </a:cxn>
            </a:cxnLst>
            <a:rect l="0" t="0" r="r" b="b"/>
            <a:pathLst>
              <a:path w="2733" h="1103">
                <a:moveTo>
                  <a:pt x="1379" y="301"/>
                </a:moveTo>
                <a:cubicBezTo>
                  <a:pt x="1677" y="301"/>
                  <a:pt x="1950" y="198"/>
                  <a:pt x="2167" y="25"/>
                </a:cubicBezTo>
                <a:lnTo>
                  <a:pt x="2733" y="595"/>
                </a:lnTo>
                <a:cubicBezTo>
                  <a:pt x="2370" y="912"/>
                  <a:pt x="1897" y="1103"/>
                  <a:pt x="1379" y="1103"/>
                </a:cubicBezTo>
                <a:cubicBezTo>
                  <a:pt x="849" y="1103"/>
                  <a:pt x="366" y="903"/>
                  <a:pt x="0" y="573"/>
                </a:cubicBezTo>
                <a:lnTo>
                  <a:pt x="563" y="0"/>
                </a:lnTo>
                <a:cubicBezTo>
                  <a:pt x="783" y="185"/>
                  <a:pt x="1069" y="301"/>
                  <a:pt x="1379" y="3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 name="Freeform 14"/>
          <p:cNvSpPr/>
          <p:nvPr/>
        </p:nvSpPr>
        <p:spPr bwMode="auto">
          <a:xfrm>
            <a:off x="8399919" y="3222962"/>
            <a:ext cx="1031875" cy="417513"/>
          </a:xfrm>
          <a:custGeom>
            <a:avLst/>
            <a:gdLst>
              <a:gd name="T0" fmla="*/ 768 w 1516"/>
              <a:gd name="T1" fmla="*/ 165 h 613"/>
              <a:gd name="T2" fmla="*/ 1208 w 1516"/>
              <a:gd name="T3" fmla="*/ 12 h 613"/>
              <a:gd name="T4" fmla="*/ 1516 w 1516"/>
              <a:gd name="T5" fmla="*/ 335 h 613"/>
              <a:gd name="T6" fmla="*/ 768 w 1516"/>
              <a:gd name="T7" fmla="*/ 613 h 613"/>
              <a:gd name="T8" fmla="*/ 0 w 1516"/>
              <a:gd name="T9" fmla="*/ 317 h 613"/>
              <a:gd name="T10" fmla="*/ 314 w 1516"/>
              <a:gd name="T11" fmla="*/ 0 h 613"/>
              <a:gd name="T12" fmla="*/ 768 w 1516"/>
              <a:gd name="T13" fmla="*/ 165 h 613"/>
            </a:gdLst>
            <a:ahLst/>
            <a:cxnLst>
              <a:cxn ang="0">
                <a:pos x="T0" y="T1"/>
              </a:cxn>
              <a:cxn ang="0">
                <a:pos x="T2" y="T3"/>
              </a:cxn>
              <a:cxn ang="0">
                <a:pos x="T4" y="T5"/>
              </a:cxn>
              <a:cxn ang="0">
                <a:pos x="T6" y="T7"/>
              </a:cxn>
              <a:cxn ang="0">
                <a:pos x="T8" y="T9"/>
              </a:cxn>
              <a:cxn ang="0">
                <a:pos x="T10" y="T11"/>
              </a:cxn>
              <a:cxn ang="0">
                <a:pos x="T12" y="T13"/>
              </a:cxn>
            </a:cxnLst>
            <a:rect l="0" t="0" r="r" b="b"/>
            <a:pathLst>
              <a:path w="1516" h="613">
                <a:moveTo>
                  <a:pt x="768" y="165"/>
                </a:moveTo>
                <a:cubicBezTo>
                  <a:pt x="934" y="165"/>
                  <a:pt x="1087" y="108"/>
                  <a:pt x="1208" y="12"/>
                </a:cubicBezTo>
                <a:lnTo>
                  <a:pt x="1516" y="335"/>
                </a:lnTo>
                <a:cubicBezTo>
                  <a:pt x="1314" y="511"/>
                  <a:pt x="1057" y="613"/>
                  <a:pt x="768" y="613"/>
                </a:cubicBezTo>
                <a:cubicBezTo>
                  <a:pt x="473" y="613"/>
                  <a:pt x="204" y="501"/>
                  <a:pt x="0" y="317"/>
                </a:cubicBezTo>
                <a:lnTo>
                  <a:pt x="314" y="0"/>
                </a:lnTo>
                <a:cubicBezTo>
                  <a:pt x="437" y="103"/>
                  <a:pt x="596" y="165"/>
                  <a:pt x="768" y="16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3" name="Freeform 15"/>
          <p:cNvSpPr/>
          <p:nvPr/>
        </p:nvSpPr>
        <p:spPr bwMode="auto">
          <a:xfrm>
            <a:off x="7971294" y="3464262"/>
            <a:ext cx="1858963" cy="749300"/>
          </a:xfrm>
          <a:custGeom>
            <a:avLst/>
            <a:gdLst>
              <a:gd name="T0" fmla="*/ 1376 w 2730"/>
              <a:gd name="T1" fmla="*/ 297 h 1099"/>
              <a:gd name="T2" fmla="*/ 2175 w 2730"/>
              <a:gd name="T3" fmla="*/ 10 h 1099"/>
              <a:gd name="T4" fmla="*/ 2730 w 2730"/>
              <a:gd name="T5" fmla="*/ 591 h 1099"/>
              <a:gd name="T6" fmla="*/ 1376 w 2730"/>
              <a:gd name="T7" fmla="*/ 1099 h 1099"/>
              <a:gd name="T8" fmla="*/ 0 w 2730"/>
              <a:gd name="T9" fmla="*/ 574 h 1099"/>
              <a:gd name="T10" fmla="*/ 562 w 2730"/>
              <a:gd name="T11" fmla="*/ 0 h 1099"/>
              <a:gd name="T12" fmla="*/ 1376 w 2730"/>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0" h="1099">
                <a:moveTo>
                  <a:pt x="1376" y="297"/>
                </a:moveTo>
                <a:cubicBezTo>
                  <a:pt x="1673" y="297"/>
                  <a:pt x="1918" y="224"/>
                  <a:pt x="2175" y="10"/>
                </a:cubicBezTo>
                <a:lnTo>
                  <a:pt x="2730" y="591"/>
                </a:lnTo>
                <a:cubicBezTo>
                  <a:pt x="2367" y="907"/>
                  <a:pt x="1893" y="1099"/>
                  <a:pt x="1376" y="1099"/>
                </a:cubicBezTo>
                <a:cubicBezTo>
                  <a:pt x="846" y="1099"/>
                  <a:pt x="366" y="903"/>
                  <a:pt x="0" y="574"/>
                </a:cubicBezTo>
                <a:lnTo>
                  <a:pt x="562" y="0"/>
                </a:lnTo>
                <a:cubicBezTo>
                  <a:pt x="783" y="185"/>
                  <a:pt x="1066" y="297"/>
                  <a:pt x="1376" y="297"/>
                </a:cubicBezTo>
                <a:close/>
              </a:path>
            </a:pathLst>
          </a:custGeom>
          <a:solidFill>
            <a:schemeClr val="tx1">
              <a:lumMod val="75000"/>
            </a:schemeClr>
          </a:solidFill>
          <a:ln>
            <a:noFill/>
          </a:ln>
        </p:spPr>
        <p:txBody>
          <a:bodyPr vert="horz" wrap="square" lIns="91440" tIns="45720" rIns="91440" bIns="45720" numCol="1" anchor="t" anchorCtr="0" compatLnSpc="1"/>
          <a:lstStyle/>
          <a:p>
            <a:endParaRPr lang="zh-CN" altLang="en-US"/>
          </a:p>
        </p:txBody>
      </p:sp>
      <p:sp>
        <p:nvSpPr>
          <p:cNvPr id="44" name="TextBox 43"/>
          <p:cNvSpPr txBox="1"/>
          <p:nvPr/>
        </p:nvSpPr>
        <p:spPr>
          <a:xfrm>
            <a:off x="2337106" y="1590258"/>
            <a:ext cx="1210588" cy="400110"/>
          </a:xfrm>
          <a:prstGeom prst="rect">
            <a:avLst/>
          </a:prstGeom>
          <a:noFill/>
        </p:spPr>
        <p:txBody>
          <a:bodyPr wrap="none" rtlCol="0">
            <a:spAutoFit/>
          </a:bodyPr>
          <a:lstStyle/>
          <a:p>
            <a:r>
              <a:rPr lang="zh-CN" altLang="en-US" sz="2000" dirty="0">
                <a:solidFill>
                  <a:schemeClr val="tx2"/>
                </a:solidFill>
                <a:latin typeface="+mj-ea"/>
                <a:ea typeface="+mj-ea"/>
              </a:rPr>
              <a:t>您的标题</a:t>
            </a:r>
          </a:p>
        </p:txBody>
      </p:sp>
      <p:sp>
        <p:nvSpPr>
          <p:cNvPr id="45" name="TextBox 44"/>
          <p:cNvSpPr txBox="1"/>
          <p:nvPr/>
        </p:nvSpPr>
        <p:spPr>
          <a:xfrm>
            <a:off x="1846858" y="1920222"/>
            <a:ext cx="2039937" cy="584775"/>
          </a:xfrm>
          <a:prstGeom prst="rect">
            <a:avLst/>
          </a:prstGeom>
          <a:noFill/>
        </p:spPr>
        <p:txBody>
          <a:bodyPr wrap="square" rtlCol="0">
            <a:spAutoFit/>
          </a:bodyPr>
          <a:lstStyle/>
          <a:p>
            <a:pPr algn="r"/>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pPr algn="r"/>
            <a:r>
              <a:rPr lang="zh-CN" altLang="en-US" sz="1600" dirty="0">
                <a:solidFill>
                  <a:schemeClr val="tx2"/>
                </a:solidFill>
                <a:latin typeface="+mn-ea"/>
                <a:ea typeface="+mn-ea"/>
              </a:rPr>
              <a:t>输入您的文字内容</a:t>
            </a:r>
          </a:p>
        </p:txBody>
      </p:sp>
      <p:grpSp>
        <p:nvGrpSpPr>
          <p:cNvPr id="46" name="组合 45"/>
          <p:cNvGrpSpPr/>
          <p:nvPr/>
        </p:nvGrpSpPr>
        <p:grpSpPr>
          <a:xfrm>
            <a:off x="2071319" y="2504997"/>
            <a:ext cx="1815476" cy="813453"/>
            <a:chOff x="1993900" y="1247395"/>
            <a:chExt cx="1815476" cy="813453"/>
          </a:xfrm>
        </p:grpSpPr>
        <p:cxnSp>
          <p:nvCxnSpPr>
            <p:cNvPr id="47" name="直接连接符 46"/>
            <p:cNvCxnSpPr/>
            <p:nvPr/>
          </p:nvCxnSpPr>
          <p:spPr bwMode="auto">
            <a:xfrm>
              <a:off x="1993900" y="1247395"/>
              <a:ext cx="1815476"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47"/>
            <p:cNvCxnSpPr/>
            <p:nvPr/>
          </p:nvCxnSpPr>
          <p:spPr bwMode="auto">
            <a:xfrm flipH="1">
              <a:off x="2901638" y="1252158"/>
              <a:ext cx="1" cy="808690"/>
            </a:xfrm>
            <a:prstGeom prst="line">
              <a:avLst/>
            </a:prstGeom>
            <a:solidFill>
              <a:schemeClr val="accent1"/>
            </a:solidFill>
            <a:ln w="9525" cap="flat" cmpd="sng" algn="ctr">
              <a:solidFill>
                <a:schemeClr val="tx2"/>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 name="TextBox 48"/>
          <p:cNvSpPr txBox="1"/>
          <p:nvPr/>
        </p:nvSpPr>
        <p:spPr>
          <a:xfrm>
            <a:off x="3857147" y="4784720"/>
            <a:ext cx="1210588" cy="400110"/>
          </a:xfrm>
          <a:prstGeom prst="rect">
            <a:avLst/>
          </a:prstGeom>
          <a:noFill/>
          <a:ln>
            <a:noFill/>
          </a:ln>
        </p:spPr>
        <p:txBody>
          <a:bodyPr wrap="none" rtlCol="0">
            <a:spAutoFit/>
          </a:bodyPr>
          <a:lstStyle/>
          <a:p>
            <a:r>
              <a:rPr lang="zh-CN" altLang="en-US" sz="2000" dirty="0">
                <a:solidFill>
                  <a:schemeClr val="tx2"/>
                </a:solidFill>
                <a:latin typeface="+mj-ea"/>
                <a:ea typeface="+mj-ea"/>
              </a:rPr>
              <a:t>您的标题</a:t>
            </a:r>
          </a:p>
        </p:txBody>
      </p:sp>
      <p:sp>
        <p:nvSpPr>
          <p:cNvPr id="50" name="TextBox 49"/>
          <p:cNvSpPr txBox="1"/>
          <p:nvPr/>
        </p:nvSpPr>
        <p:spPr>
          <a:xfrm>
            <a:off x="3366899" y="5114684"/>
            <a:ext cx="2039937" cy="584775"/>
          </a:xfrm>
          <a:prstGeom prst="rect">
            <a:avLst/>
          </a:prstGeom>
          <a:noFill/>
          <a:ln>
            <a:noFill/>
          </a:ln>
        </p:spPr>
        <p:txBody>
          <a:bodyPr wrap="square" rtlCol="0">
            <a:spAutoFit/>
          </a:bodyPr>
          <a:lstStyle/>
          <a:p>
            <a:pPr algn="r"/>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pPr algn="r"/>
            <a:r>
              <a:rPr lang="zh-CN" altLang="en-US" sz="1600" dirty="0">
                <a:solidFill>
                  <a:schemeClr val="tx2"/>
                </a:solidFill>
                <a:latin typeface="+mn-ea"/>
                <a:ea typeface="+mn-ea"/>
              </a:rPr>
              <a:t>输入您的文字内容</a:t>
            </a:r>
          </a:p>
        </p:txBody>
      </p:sp>
      <p:grpSp>
        <p:nvGrpSpPr>
          <p:cNvPr id="51" name="组合 50"/>
          <p:cNvGrpSpPr/>
          <p:nvPr/>
        </p:nvGrpSpPr>
        <p:grpSpPr>
          <a:xfrm flipV="1">
            <a:off x="3591360" y="4000403"/>
            <a:ext cx="1815476" cy="813453"/>
            <a:chOff x="1993900" y="1247395"/>
            <a:chExt cx="1815476" cy="813453"/>
          </a:xfrm>
        </p:grpSpPr>
        <p:cxnSp>
          <p:nvCxnSpPr>
            <p:cNvPr id="52" name="直接连接符 51"/>
            <p:cNvCxnSpPr/>
            <p:nvPr/>
          </p:nvCxnSpPr>
          <p:spPr bwMode="auto">
            <a:xfrm>
              <a:off x="1993900" y="1247395"/>
              <a:ext cx="1815476"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flipH="1">
              <a:off x="2901638" y="1252158"/>
              <a:ext cx="1" cy="808690"/>
            </a:xfrm>
            <a:prstGeom prst="line">
              <a:avLst/>
            </a:prstGeom>
            <a:solidFill>
              <a:schemeClr val="accent1"/>
            </a:solidFill>
            <a:ln w="9525" cap="flat" cmpd="sng" algn="ctr">
              <a:solidFill>
                <a:schemeClr val="tx2"/>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4" name="TextBox 53"/>
          <p:cNvSpPr txBox="1"/>
          <p:nvPr/>
        </p:nvSpPr>
        <p:spPr>
          <a:xfrm>
            <a:off x="5317813" y="1590258"/>
            <a:ext cx="1210588" cy="400110"/>
          </a:xfrm>
          <a:prstGeom prst="rect">
            <a:avLst/>
          </a:prstGeom>
          <a:noFill/>
        </p:spPr>
        <p:txBody>
          <a:bodyPr wrap="none" rtlCol="0">
            <a:spAutoFit/>
          </a:bodyPr>
          <a:lstStyle/>
          <a:p>
            <a:r>
              <a:rPr lang="zh-CN" altLang="en-US" sz="2000" dirty="0">
                <a:solidFill>
                  <a:schemeClr val="tx2"/>
                </a:solidFill>
                <a:latin typeface="+mj-ea"/>
                <a:ea typeface="+mj-ea"/>
              </a:rPr>
              <a:t>您的标题</a:t>
            </a:r>
          </a:p>
        </p:txBody>
      </p:sp>
      <p:sp>
        <p:nvSpPr>
          <p:cNvPr id="55" name="TextBox 54"/>
          <p:cNvSpPr txBox="1"/>
          <p:nvPr/>
        </p:nvSpPr>
        <p:spPr>
          <a:xfrm>
            <a:off x="4827565" y="1920222"/>
            <a:ext cx="2039937" cy="584775"/>
          </a:xfrm>
          <a:prstGeom prst="rect">
            <a:avLst/>
          </a:prstGeom>
          <a:noFill/>
        </p:spPr>
        <p:txBody>
          <a:bodyPr wrap="square" rtlCol="0">
            <a:spAutoFit/>
          </a:bodyPr>
          <a:lstStyle/>
          <a:p>
            <a:pPr algn="r"/>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pPr algn="r"/>
            <a:r>
              <a:rPr lang="zh-CN" altLang="en-US" sz="1600" dirty="0">
                <a:solidFill>
                  <a:schemeClr val="tx2"/>
                </a:solidFill>
                <a:latin typeface="+mn-ea"/>
                <a:ea typeface="+mn-ea"/>
              </a:rPr>
              <a:t>输入您的文字内容</a:t>
            </a:r>
          </a:p>
        </p:txBody>
      </p:sp>
      <p:grpSp>
        <p:nvGrpSpPr>
          <p:cNvPr id="56" name="组合 55"/>
          <p:cNvGrpSpPr/>
          <p:nvPr/>
        </p:nvGrpSpPr>
        <p:grpSpPr>
          <a:xfrm>
            <a:off x="5052026" y="2504997"/>
            <a:ext cx="1815476" cy="813453"/>
            <a:chOff x="1993900" y="1247395"/>
            <a:chExt cx="1815476" cy="813453"/>
          </a:xfrm>
        </p:grpSpPr>
        <p:cxnSp>
          <p:nvCxnSpPr>
            <p:cNvPr id="57" name="直接连接符 56"/>
            <p:cNvCxnSpPr/>
            <p:nvPr/>
          </p:nvCxnSpPr>
          <p:spPr bwMode="auto">
            <a:xfrm>
              <a:off x="1993900" y="1247395"/>
              <a:ext cx="1815476"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flipH="1">
              <a:off x="2901638" y="1252158"/>
              <a:ext cx="1" cy="808690"/>
            </a:xfrm>
            <a:prstGeom prst="line">
              <a:avLst/>
            </a:prstGeom>
            <a:solidFill>
              <a:schemeClr val="accent1"/>
            </a:solidFill>
            <a:ln w="9525" cap="flat" cmpd="sng" algn="ctr">
              <a:solidFill>
                <a:schemeClr val="tx2"/>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9" name="TextBox 58"/>
          <p:cNvSpPr txBox="1"/>
          <p:nvPr/>
        </p:nvSpPr>
        <p:spPr>
          <a:xfrm>
            <a:off x="6766602" y="4784720"/>
            <a:ext cx="1210588" cy="400110"/>
          </a:xfrm>
          <a:prstGeom prst="rect">
            <a:avLst/>
          </a:prstGeom>
          <a:noFill/>
          <a:ln>
            <a:noFill/>
          </a:ln>
        </p:spPr>
        <p:txBody>
          <a:bodyPr wrap="none" rtlCol="0">
            <a:spAutoFit/>
          </a:bodyPr>
          <a:lstStyle/>
          <a:p>
            <a:r>
              <a:rPr lang="zh-CN" altLang="en-US" sz="2000" dirty="0">
                <a:solidFill>
                  <a:schemeClr val="tx2"/>
                </a:solidFill>
                <a:latin typeface="+mj-ea"/>
                <a:ea typeface="+mj-ea"/>
              </a:rPr>
              <a:t>您的标题</a:t>
            </a:r>
          </a:p>
        </p:txBody>
      </p:sp>
      <p:sp>
        <p:nvSpPr>
          <p:cNvPr id="60" name="TextBox 59"/>
          <p:cNvSpPr txBox="1"/>
          <p:nvPr/>
        </p:nvSpPr>
        <p:spPr>
          <a:xfrm>
            <a:off x="6276354" y="5114684"/>
            <a:ext cx="2039937" cy="584775"/>
          </a:xfrm>
          <a:prstGeom prst="rect">
            <a:avLst/>
          </a:prstGeom>
          <a:noFill/>
          <a:ln>
            <a:noFill/>
          </a:ln>
        </p:spPr>
        <p:txBody>
          <a:bodyPr wrap="square" rtlCol="0">
            <a:spAutoFit/>
          </a:bodyPr>
          <a:lstStyle/>
          <a:p>
            <a:pPr algn="r"/>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pPr algn="r"/>
            <a:r>
              <a:rPr lang="zh-CN" altLang="en-US" sz="1600" dirty="0">
                <a:solidFill>
                  <a:schemeClr val="tx2"/>
                </a:solidFill>
                <a:latin typeface="+mn-ea"/>
                <a:ea typeface="+mn-ea"/>
              </a:rPr>
              <a:t>输入您的文字内容</a:t>
            </a:r>
          </a:p>
        </p:txBody>
      </p:sp>
      <p:grpSp>
        <p:nvGrpSpPr>
          <p:cNvPr id="61" name="组合 60"/>
          <p:cNvGrpSpPr/>
          <p:nvPr/>
        </p:nvGrpSpPr>
        <p:grpSpPr>
          <a:xfrm flipV="1">
            <a:off x="6500815" y="4000403"/>
            <a:ext cx="1815476" cy="813453"/>
            <a:chOff x="1993900" y="1247395"/>
            <a:chExt cx="1815476" cy="813453"/>
          </a:xfrm>
        </p:grpSpPr>
        <p:cxnSp>
          <p:nvCxnSpPr>
            <p:cNvPr id="62" name="直接连接符 61"/>
            <p:cNvCxnSpPr/>
            <p:nvPr/>
          </p:nvCxnSpPr>
          <p:spPr bwMode="auto">
            <a:xfrm>
              <a:off x="1993900" y="1247395"/>
              <a:ext cx="1815476"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flipH="1">
              <a:off x="2901638" y="1252158"/>
              <a:ext cx="1" cy="808690"/>
            </a:xfrm>
            <a:prstGeom prst="line">
              <a:avLst/>
            </a:prstGeom>
            <a:solidFill>
              <a:schemeClr val="accent1"/>
            </a:solidFill>
            <a:ln w="9525" cap="flat" cmpd="sng" algn="ctr">
              <a:solidFill>
                <a:schemeClr val="tx2"/>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4" name="TextBox 63"/>
          <p:cNvSpPr txBox="1"/>
          <p:nvPr/>
        </p:nvSpPr>
        <p:spPr>
          <a:xfrm>
            <a:off x="8262894" y="1590258"/>
            <a:ext cx="1210588" cy="400110"/>
          </a:xfrm>
          <a:prstGeom prst="rect">
            <a:avLst/>
          </a:prstGeom>
          <a:noFill/>
        </p:spPr>
        <p:txBody>
          <a:bodyPr wrap="none" rtlCol="0">
            <a:spAutoFit/>
          </a:bodyPr>
          <a:lstStyle/>
          <a:p>
            <a:r>
              <a:rPr lang="zh-CN" altLang="en-US" sz="2000" dirty="0">
                <a:solidFill>
                  <a:schemeClr val="tx2"/>
                </a:solidFill>
                <a:latin typeface="+mj-ea"/>
                <a:ea typeface="+mj-ea"/>
              </a:rPr>
              <a:t>您的标题</a:t>
            </a:r>
          </a:p>
        </p:txBody>
      </p:sp>
      <p:sp>
        <p:nvSpPr>
          <p:cNvPr id="65" name="TextBox 64"/>
          <p:cNvSpPr txBox="1"/>
          <p:nvPr/>
        </p:nvSpPr>
        <p:spPr>
          <a:xfrm>
            <a:off x="7772646" y="1920222"/>
            <a:ext cx="2039937" cy="584775"/>
          </a:xfrm>
          <a:prstGeom prst="rect">
            <a:avLst/>
          </a:prstGeom>
          <a:noFill/>
        </p:spPr>
        <p:txBody>
          <a:bodyPr wrap="square" rtlCol="0">
            <a:spAutoFit/>
          </a:bodyPr>
          <a:lstStyle/>
          <a:p>
            <a:pPr algn="r"/>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pPr algn="r"/>
            <a:r>
              <a:rPr lang="zh-CN" altLang="en-US" sz="1600" dirty="0">
                <a:solidFill>
                  <a:schemeClr val="tx2"/>
                </a:solidFill>
                <a:latin typeface="+mn-ea"/>
                <a:ea typeface="+mn-ea"/>
              </a:rPr>
              <a:t>输入您的文字内容</a:t>
            </a:r>
          </a:p>
        </p:txBody>
      </p:sp>
      <p:grpSp>
        <p:nvGrpSpPr>
          <p:cNvPr id="66" name="组合 65"/>
          <p:cNvGrpSpPr/>
          <p:nvPr/>
        </p:nvGrpSpPr>
        <p:grpSpPr>
          <a:xfrm>
            <a:off x="7997107" y="2504997"/>
            <a:ext cx="1815476" cy="813453"/>
            <a:chOff x="1993900" y="1247395"/>
            <a:chExt cx="1815476" cy="813453"/>
          </a:xfrm>
        </p:grpSpPr>
        <p:cxnSp>
          <p:nvCxnSpPr>
            <p:cNvPr id="67" name="直接连接符 66"/>
            <p:cNvCxnSpPr/>
            <p:nvPr/>
          </p:nvCxnSpPr>
          <p:spPr bwMode="auto">
            <a:xfrm>
              <a:off x="1993900" y="1247395"/>
              <a:ext cx="1815476" cy="0"/>
            </a:xfrm>
            <a:prstGeom prst="line">
              <a:avLst/>
            </a:prstGeom>
            <a:solidFill>
              <a:schemeClr val="accent1"/>
            </a:solidFill>
            <a:ln w="9525"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接连接符 67"/>
            <p:cNvCxnSpPr/>
            <p:nvPr/>
          </p:nvCxnSpPr>
          <p:spPr bwMode="auto">
            <a:xfrm flipH="1">
              <a:off x="2901638" y="1252158"/>
              <a:ext cx="1" cy="808690"/>
            </a:xfrm>
            <a:prstGeom prst="line">
              <a:avLst/>
            </a:prstGeom>
            <a:solidFill>
              <a:schemeClr val="accent1"/>
            </a:solidFill>
            <a:ln w="9525" cap="flat" cmpd="sng" algn="ctr">
              <a:solidFill>
                <a:schemeClr val="tx2"/>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3" name="TextBox 72"/>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74" name="直接连接符 73"/>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5" name="组合 74"/>
          <p:cNvGrpSpPr/>
          <p:nvPr/>
        </p:nvGrpSpPr>
        <p:grpSpPr>
          <a:xfrm>
            <a:off x="153943" y="233850"/>
            <a:ext cx="1074018" cy="536250"/>
            <a:chOff x="4662492" y="2938459"/>
            <a:chExt cx="1119183" cy="558799"/>
          </a:xfrm>
        </p:grpSpPr>
        <p:sp>
          <p:nvSpPr>
            <p:cNvPr id="76"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300"/>
                                        <p:tgtEl>
                                          <p:spTgt spid="7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left)">
                                      <p:cBhvr>
                                        <p:cTn id="11" dur="300"/>
                                        <p:tgtEl>
                                          <p:spTgt spid="74"/>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3"/>
                                        </p:tgtEl>
                                        <p:attrNameLst>
                                          <p:attrName>style.visibility</p:attrName>
                                        </p:attrNameLst>
                                      </p:cBhvr>
                                      <p:to>
                                        <p:strVal val="visible"/>
                                      </p:to>
                                    </p:set>
                                    <p:anim calcmode="lin" valueType="num">
                                      <p:cBhvr>
                                        <p:cTn id="15" dur="3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73"/>
                                        </p:tgtEl>
                                        <p:attrNameLst>
                                          <p:attrName>ppt_y</p:attrName>
                                        </p:attrNameLst>
                                      </p:cBhvr>
                                      <p:tavLst>
                                        <p:tav tm="0">
                                          <p:val>
                                            <p:strVal val="#ppt_y"/>
                                          </p:val>
                                        </p:tav>
                                        <p:tav tm="100000">
                                          <p:val>
                                            <p:strVal val="#ppt_y"/>
                                          </p:val>
                                        </p:tav>
                                      </p:tavLst>
                                    </p:anim>
                                    <p:anim calcmode="lin" valueType="num">
                                      <p:cBhvr>
                                        <p:cTn id="17" dur="3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73"/>
                                        </p:tgtEl>
                                      </p:cBhvr>
                                    </p:animEffect>
                                  </p:childTnLst>
                                </p:cTn>
                              </p:par>
                            </p:childTnLst>
                          </p:cTn>
                        </p:par>
                        <p:par>
                          <p:cTn id="20" fill="hold">
                            <p:stCondLst>
                              <p:cond delay="1080"/>
                            </p:stCondLst>
                            <p:childTnLst>
                              <p:par>
                                <p:cTn id="21" presetID="22" presetClass="entr" presetSubtype="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300"/>
                                        <p:tgtEl>
                                          <p:spTgt spid="39"/>
                                        </p:tgtEl>
                                      </p:cBhvr>
                                    </p:animEffect>
                                  </p:childTnLst>
                                </p:cTn>
                              </p:par>
                            </p:childTnLst>
                          </p:cTn>
                        </p:par>
                        <p:par>
                          <p:cTn id="24" fill="hold">
                            <p:stCondLst>
                              <p:cond delay="158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300"/>
                                        <p:tgtEl>
                                          <p:spTgt spid="35"/>
                                        </p:tgtEl>
                                      </p:cBhvr>
                                    </p:animEffect>
                                  </p:childTnLst>
                                </p:cTn>
                              </p:par>
                            </p:childTnLst>
                          </p:cTn>
                        </p:par>
                        <p:par>
                          <p:cTn id="28" fill="hold">
                            <p:stCondLst>
                              <p:cond delay="208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300"/>
                                        <p:tgtEl>
                                          <p:spTgt spid="41"/>
                                        </p:tgtEl>
                                      </p:cBhvr>
                                    </p:animEffect>
                                  </p:childTnLst>
                                </p:cTn>
                              </p:par>
                            </p:childTnLst>
                          </p:cTn>
                        </p:par>
                        <p:par>
                          <p:cTn id="32" fill="hold">
                            <p:stCondLst>
                              <p:cond delay="2580"/>
                            </p:stCondLst>
                            <p:childTnLst>
                              <p:par>
                                <p:cTn id="33" presetID="2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300"/>
                                        <p:tgtEl>
                                          <p:spTgt spid="37"/>
                                        </p:tgtEl>
                                      </p:cBhvr>
                                    </p:animEffect>
                                  </p:childTnLst>
                                </p:cTn>
                              </p:par>
                            </p:childTnLst>
                          </p:cTn>
                        </p:par>
                        <p:par>
                          <p:cTn id="36" fill="hold">
                            <p:stCondLst>
                              <p:cond delay="308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300"/>
                                        <p:tgtEl>
                                          <p:spTgt spid="43"/>
                                        </p:tgtEl>
                                      </p:cBhvr>
                                    </p:animEffect>
                                  </p:childTnLst>
                                </p:cTn>
                              </p:par>
                            </p:childTnLst>
                          </p:cTn>
                        </p:par>
                        <p:par>
                          <p:cTn id="40" fill="hold">
                            <p:stCondLst>
                              <p:cond delay="3580"/>
                            </p:stCondLst>
                            <p:childTnLst>
                              <p:par>
                                <p:cTn id="41" presetID="47"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anim calcmode="lin" valueType="num">
                                      <p:cBhvr>
                                        <p:cTn id="44" dur="500" fill="hold"/>
                                        <p:tgtEl>
                                          <p:spTgt spid="38"/>
                                        </p:tgtEl>
                                        <p:attrNameLst>
                                          <p:attrName>ppt_x</p:attrName>
                                        </p:attrNameLst>
                                      </p:cBhvr>
                                      <p:tavLst>
                                        <p:tav tm="0">
                                          <p:val>
                                            <p:strVal val="#ppt_x"/>
                                          </p:val>
                                        </p:tav>
                                        <p:tav tm="100000">
                                          <p:val>
                                            <p:strVal val="#ppt_x"/>
                                          </p:val>
                                        </p:tav>
                                      </p:tavLst>
                                    </p:anim>
                                    <p:anim calcmode="lin" valueType="num">
                                      <p:cBhvr>
                                        <p:cTn id="45" dur="500" fill="hold"/>
                                        <p:tgtEl>
                                          <p:spTgt spid="38"/>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anim calcmode="lin" valueType="num">
                                      <p:cBhvr>
                                        <p:cTn id="49" dur="500" fill="hold"/>
                                        <p:tgtEl>
                                          <p:spTgt spid="46"/>
                                        </p:tgtEl>
                                        <p:attrNameLst>
                                          <p:attrName>ppt_x</p:attrName>
                                        </p:attrNameLst>
                                      </p:cBhvr>
                                      <p:tavLst>
                                        <p:tav tm="0">
                                          <p:val>
                                            <p:strVal val="#ppt_x"/>
                                          </p:val>
                                        </p:tav>
                                        <p:tav tm="100000">
                                          <p:val>
                                            <p:strVal val="#ppt_x"/>
                                          </p:val>
                                        </p:tav>
                                      </p:tavLst>
                                    </p:anim>
                                    <p:anim calcmode="lin" valueType="num">
                                      <p:cBhvr>
                                        <p:cTn id="50" dur="500" fill="hold"/>
                                        <p:tgtEl>
                                          <p:spTgt spid="4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anim calcmode="lin" valueType="num">
                                      <p:cBhvr>
                                        <p:cTn id="54" dur="500" fill="hold"/>
                                        <p:tgtEl>
                                          <p:spTgt spid="45"/>
                                        </p:tgtEl>
                                        <p:attrNameLst>
                                          <p:attrName>ppt_x</p:attrName>
                                        </p:attrNameLst>
                                      </p:cBhvr>
                                      <p:tavLst>
                                        <p:tav tm="0">
                                          <p:val>
                                            <p:strVal val="#ppt_x"/>
                                          </p:val>
                                        </p:tav>
                                        <p:tav tm="100000">
                                          <p:val>
                                            <p:strVal val="#ppt_x"/>
                                          </p:val>
                                        </p:tav>
                                      </p:tavLst>
                                    </p:anim>
                                    <p:anim calcmode="lin" valueType="num">
                                      <p:cBhvr>
                                        <p:cTn id="55" dur="500" fill="hold"/>
                                        <p:tgtEl>
                                          <p:spTgt spid="45"/>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anim calcmode="lin" valueType="num">
                                      <p:cBhvr>
                                        <p:cTn id="59" dur="500" fill="hold"/>
                                        <p:tgtEl>
                                          <p:spTgt spid="44"/>
                                        </p:tgtEl>
                                        <p:attrNameLst>
                                          <p:attrName>ppt_x</p:attrName>
                                        </p:attrNameLst>
                                      </p:cBhvr>
                                      <p:tavLst>
                                        <p:tav tm="0">
                                          <p:val>
                                            <p:strVal val="#ppt_x"/>
                                          </p:val>
                                        </p:tav>
                                        <p:tav tm="100000">
                                          <p:val>
                                            <p:strVal val="#ppt_x"/>
                                          </p:val>
                                        </p:tav>
                                      </p:tavLst>
                                    </p:anim>
                                    <p:anim calcmode="lin" valueType="num">
                                      <p:cBhvr>
                                        <p:cTn id="60" dur="500" fill="hold"/>
                                        <p:tgtEl>
                                          <p:spTgt spid="44"/>
                                        </p:tgtEl>
                                        <p:attrNameLst>
                                          <p:attrName>ppt_y</p:attrName>
                                        </p:attrNameLst>
                                      </p:cBhvr>
                                      <p:tavLst>
                                        <p:tav tm="0">
                                          <p:val>
                                            <p:strVal val="#ppt_y-.1"/>
                                          </p:val>
                                        </p:tav>
                                        <p:tav tm="100000">
                                          <p:val>
                                            <p:strVal val="#ppt_y"/>
                                          </p:val>
                                        </p:tav>
                                      </p:tavLst>
                                    </p:anim>
                                  </p:childTnLst>
                                </p:cTn>
                              </p:par>
                            </p:childTnLst>
                          </p:cTn>
                        </p:par>
                        <p:par>
                          <p:cTn id="61" fill="hold">
                            <p:stCondLst>
                              <p:cond delay="4080"/>
                            </p:stCondLst>
                            <p:childTnLst>
                              <p:par>
                                <p:cTn id="62" presetID="42"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anim calcmode="lin" valueType="num">
                                      <p:cBhvr>
                                        <p:cTn id="65" dur="500" fill="hold"/>
                                        <p:tgtEl>
                                          <p:spTgt spid="34"/>
                                        </p:tgtEl>
                                        <p:attrNameLst>
                                          <p:attrName>ppt_x</p:attrName>
                                        </p:attrNameLst>
                                      </p:cBhvr>
                                      <p:tavLst>
                                        <p:tav tm="0">
                                          <p:val>
                                            <p:strVal val="#ppt_x"/>
                                          </p:val>
                                        </p:tav>
                                        <p:tav tm="100000">
                                          <p:val>
                                            <p:strVal val="#ppt_x"/>
                                          </p:val>
                                        </p:tav>
                                      </p:tavLst>
                                    </p:anim>
                                    <p:anim calcmode="lin" valueType="num">
                                      <p:cBhvr>
                                        <p:cTn id="66" dur="500" fill="hold"/>
                                        <p:tgtEl>
                                          <p:spTgt spid="3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anim calcmode="lin" valueType="num">
                                      <p:cBhvr>
                                        <p:cTn id="70" dur="500" fill="hold"/>
                                        <p:tgtEl>
                                          <p:spTgt spid="49"/>
                                        </p:tgtEl>
                                        <p:attrNameLst>
                                          <p:attrName>ppt_x</p:attrName>
                                        </p:attrNameLst>
                                      </p:cBhvr>
                                      <p:tavLst>
                                        <p:tav tm="0">
                                          <p:val>
                                            <p:strVal val="#ppt_x"/>
                                          </p:val>
                                        </p:tav>
                                        <p:tav tm="100000">
                                          <p:val>
                                            <p:strVal val="#ppt_x"/>
                                          </p:val>
                                        </p:tav>
                                      </p:tavLst>
                                    </p:anim>
                                    <p:anim calcmode="lin" valueType="num">
                                      <p:cBhvr>
                                        <p:cTn id="71" dur="500" fill="hold"/>
                                        <p:tgtEl>
                                          <p:spTgt spid="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anim calcmode="lin" valueType="num">
                                      <p:cBhvr>
                                        <p:cTn id="75" dur="500" fill="hold"/>
                                        <p:tgtEl>
                                          <p:spTgt spid="50"/>
                                        </p:tgtEl>
                                        <p:attrNameLst>
                                          <p:attrName>ppt_x</p:attrName>
                                        </p:attrNameLst>
                                      </p:cBhvr>
                                      <p:tavLst>
                                        <p:tav tm="0">
                                          <p:val>
                                            <p:strVal val="#ppt_x"/>
                                          </p:val>
                                        </p:tav>
                                        <p:tav tm="100000">
                                          <p:val>
                                            <p:strVal val="#ppt_x"/>
                                          </p:val>
                                        </p:tav>
                                      </p:tavLst>
                                    </p:anim>
                                    <p:anim calcmode="lin" valueType="num">
                                      <p:cBhvr>
                                        <p:cTn id="76" dur="500" fill="hold"/>
                                        <p:tgtEl>
                                          <p:spTgt spid="5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anim calcmode="lin" valueType="num">
                                      <p:cBhvr>
                                        <p:cTn id="80" dur="500" fill="hold"/>
                                        <p:tgtEl>
                                          <p:spTgt spid="51"/>
                                        </p:tgtEl>
                                        <p:attrNameLst>
                                          <p:attrName>ppt_x</p:attrName>
                                        </p:attrNameLst>
                                      </p:cBhvr>
                                      <p:tavLst>
                                        <p:tav tm="0">
                                          <p:val>
                                            <p:strVal val="#ppt_x"/>
                                          </p:val>
                                        </p:tav>
                                        <p:tav tm="100000">
                                          <p:val>
                                            <p:strVal val="#ppt_x"/>
                                          </p:val>
                                        </p:tav>
                                      </p:tavLst>
                                    </p:anim>
                                    <p:anim calcmode="lin" valueType="num">
                                      <p:cBhvr>
                                        <p:cTn id="81" dur="500" fill="hold"/>
                                        <p:tgtEl>
                                          <p:spTgt spid="51"/>
                                        </p:tgtEl>
                                        <p:attrNameLst>
                                          <p:attrName>ppt_y</p:attrName>
                                        </p:attrNameLst>
                                      </p:cBhvr>
                                      <p:tavLst>
                                        <p:tav tm="0">
                                          <p:val>
                                            <p:strVal val="#ppt_y+.1"/>
                                          </p:val>
                                        </p:tav>
                                        <p:tav tm="100000">
                                          <p:val>
                                            <p:strVal val="#ppt_y"/>
                                          </p:val>
                                        </p:tav>
                                      </p:tavLst>
                                    </p:anim>
                                  </p:childTnLst>
                                </p:cTn>
                              </p:par>
                            </p:childTnLst>
                          </p:cTn>
                        </p:par>
                        <p:par>
                          <p:cTn id="82" fill="hold">
                            <p:stCondLst>
                              <p:cond delay="4580"/>
                            </p:stCondLst>
                            <p:childTnLst>
                              <p:par>
                                <p:cTn id="83" presetID="47"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anim calcmode="lin" valueType="num">
                                      <p:cBhvr>
                                        <p:cTn id="91" dur="500" fill="hold"/>
                                        <p:tgtEl>
                                          <p:spTgt spid="56"/>
                                        </p:tgtEl>
                                        <p:attrNameLst>
                                          <p:attrName>ppt_x</p:attrName>
                                        </p:attrNameLst>
                                      </p:cBhvr>
                                      <p:tavLst>
                                        <p:tav tm="0">
                                          <p:val>
                                            <p:strVal val="#ppt_x"/>
                                          </p:val>
                                        </p:tav>
                                        <p:tav tm="100000">
                                          <p:val>
                                            <p:strVal val="#ppt_x"/>
                                          </p:val>
                                        </p:tav>
                                      </p:tavLst>
                                    </p:anim>
                                    <p:anim calcmode="lin" valueType="num">
                                      <p:cBhvr>
                                        <p:cTn id="92" dur="500" fill="hold"/>
                                        <p:tgtEl>
                                          <p:spTgt spid="56"/>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strVal val="#ppt_x"/>
                                          </p:val>
                                        </p:tav>
                                        <p:tav tm="100000">
                                          <p:val>
                                            <p:strVal val="#ppt_x"/>
                                          </p:val>
                                        </p:tav>
                                      </p:tavLst>
                                    </p:anim>
                                    <p:anim calcmode="lin" valueType="num">
                                      <p:cBhvr>
                                        <p:cTn id="97" dur="500" fill="hold"/>
                                        <p:tgtEl>
                                          <p:spTgt spid="55"/>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anim calcmode="lin" valueType="num">
                                      <p:cBhvr>
                                        <p:cTn id="101" dur="500" fill="hold"/>
                                        <p:tgtEl>
                                          <p:spTgt spid="54"/>
                                        </p:tgtEl>
                                        <p:attrNameLst>
                                          <p:attrName>ppt_x</p:attrName>
                                        </p:attrNameLst>
                                      </p:cBhvr>
                                      <p:tavLst>
                                        <p:tav tm="0">
                                          <p:val>
                                            <p:strVal val="#ppt_x"/>
                                          </p:val>
                                        </p:tav>
                                        <p:tav tm="100000">
                                          <p:val>
                                            <p:strVal val="#ppt_x"/>
                                          </p:val>
                                        </p:tav>
                                      </p:tavLst>
                                    </p:anim>
                                    <p:anim calcmode="lin" valueType="num">
                                      <p:cBhvr>
                                        <p:cTn id="102" dur="500" fill="hold"/>
                                        <p:tgtEl>
                                          <p:spTgt spid="54"/>
                                        </p:tgtEl>
                                        <p:attrNameLst>
                                          <p:attrName>ppt_y</p:attrName>
                                        </p:attrNameLst>
                                      </p:cBhvr>
                                      <p:tavLst>
                                        <p:tav tm="0">
                                          <p:val>
                                            <p:strVal val="#ppt_y-.1"/>
                                          </p:val>
                                        </p:tav>
                                        <p:tav tm="100000">
                                          <p:val>
                                            <p:strVal val="#ppt_y"/>
                                          </p:val>
                                        </p:tav>
                                      </p:tavLst>
                                    </p:anim>
                                  </p:childTnLst>
                                </p:cTn>
                              </p:par>
                            </p:childTnLst>
                          </p:cTn>
                        </p:par>
                        <p:par>
                          <p:cTn id="103" fill="hold">
                            <p:stCondLst>
                              <p:cond delay="5080"/>
                            </p:stCondLst>
                            <p:childTnLst>
                              <p:par>
                                <p:cTn id="104" presetID="42" presetClass="entr" presetSubtype="0"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anim calcmode="lin" valueType="num">
                                      <p:cBhvr>
                                        <p:cTn id="107" dur="500" fill="hold"/>
                                        <p:tgtEl>
                                          <p:spTgt spid="36"/>
                                        </p:tgtEl>
                                        <p:attrNameLst>
                                          <p:attrName>ppt_x</p:attrName>
                                        </p:attrNameLst>
                                      </p:cBhvr>
                                      <p:tavLst>
                                        <p:tav tm="0">
                                          <p:val>
                                            <p:strVal val="#ppt_x"/>
                                          </p:val>
                                        </p:tav>
                                        <p:tav tm="100000">
                                          <p:val>
                                            <p:strVal val="#ppt_x"/>
                                          </p:val>
                                        </p:tav>
                                      </p:tavLst>
                                    </p:anim>
                                    <p:anim calcmode="lin" valueType="num">
                                      <p:cBhvr>
                                        <p:cTn id="108" dur="500" fill="hold"/>
                                        <p:tgtEl>
                                          <p:spTgt spid="36"/>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500"/>
                                        <p:tgtEl>
                                          <p:spTgt spid="59"/>
                                        </p:tgtEl>
                                      </p:cBhvr>
                                    </p:animEffect>
                                    <p:anim calcmode="lin" valueType="num">
                                      <p:cBhvr>
                                        <p:cTn id="112" dur="500" fill="hold"/>
                                        <p:tgtEl>
                                          <p:spTgt spid="59"/>
                                        </p:tgtEl>
                                        <p:attrNameLst>
                                          <p:attrName>ppt_x</p:attrName>
                                        </p:attrNameLst>
                                      </p:cBhvr>
                                      <p:tavLst>
                                        <p:tav tm="0">
                                          <p:val>
                                            <p:strVal val="#ppt_x"/>
                                          </p:val>
                                        </p:tav>
                                        <p:tav tm="100000">
                                          <p:val>
                                            <p:strVal val="#ppt_x"/>
                                          </p:val>
                                        </p:tav>
                                      </p:tavLst>
                                    </p:anim>
                                    <p:anim calcmode="lin" valueType="num">
                                      <p:cBhvr>
                                        <p:cTn id="113" dur="500" fill="hold"/>
                                        <p:tgtEl>
                                          <p:spTgt spid="5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500"/>
                                        <p:tgtEl>
                                          <p:spTgt spid="60"/>
                                        </p:tgtEl>
                                      </p:cBhvr>
                                    </p:animEffect>
                                    <p:anim calcmode="lin" valueType="num">
                                      <p:cBhvr>
                                        <p:cTn id="117" dur="500" fill="hold"/>
                                        <p:tgtEl>
                                          <p:spTgt spid="60"/>
                                        </p:tgtEl>
                                        <p:attrNameLst>
                                          <p:attrName>ppt_x</p:attrName>
                                        </p:attrNameLst>
                                      </p:cBhvr>
                                      <p:tavLst>
                                        <p:tav tm="0">
                                          <p:val>
                                            <p:strVal val="#ppt_x"/>
                                          </p:val>
                                        </p:tav>
                                        <p:tav tm="100000">
                                          <p:val>
                                            <p:strVal val="#ppt_x"/>
                                          </p:val>
                                        </p:tav>
                                      </p:tavLst>
                                    </p:anim>
                                    <p:anim calcmode="lin" valueType="num">
                                      <p:cBhvr>
                                        <p:cTn id="118" dur="500" fill="hold"/>
                                        <p:tgtEl>
                                          <p:spTgt spid="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fade">
                                      <p:cBhvr>
                                        <p:cTn id="121" dur="500"/>
                                        <p:tgtEl>
                                          <p:spTgt spid="61"/>
                                        </p:tgtEl>
                                      </p:cBhvr>
                                    </p:animEffect>
                                    <p:anim calcmode="lin" valueType="num">
                                      <p:cBhvr>
                                        <p:cTn id="122" dur="500" fill="hold"/>
                                        <p:tgtEl>
                                          <p:spTgt spid="61"/>
                                        </p:tgtEl>
                                        <p:attrNameLst>
                                          <p:attrName>ppt_x</p:attrName>
                                        </p:attrNameLst>
                                      </p:cBhvr>
                                      <p:tavLst>
                                        <p:tav tm="0">
                                          <p:val>
                                            <p:strVal val="#ppt_x"/>
                                          </p:val>
                                        </p:tav>
                                        <p:tav tm="100000">
                                          <p:val>
                                            <p:strVal val="#ppt_x"/>
                                          </p:val>
                                        </p:tav>
                                      </p:tavLst>
                                    </p:anim>
                                    <p:anim calcmode="lin" valueType="num">
                                      <p:cBhvr>
                                        <p:cTn id="123" dur="500" fill="hold"/>
                                        <p:tgtEl>
                                          <p:spTgt spid="61"/>
                                        </p:tgtEl>
                                        <p:attrNameLst>
                                          <p:attrName>ppt_y</p:attrName>
                                        </p:attrNameLst>
                                      </p:cBhvr>
                                      <p:tavLst>
                                        <p:tav tm="0">
                                          <p:val>
                                            <p:strVal val="#ppt_y+.1"/>
                                          </p:val>
                                        </p:tav>
                                        <p:tav tm="100000">
                                          <p:val>
                                            <p:strVal val="#ppt_y"/>
                                          </p:val>
                                        </p:tav>
                                      </p:tavLst>
                                    </p:anim>
                                  </p:childTnLst>
                                </p:cTn>
                              </p:par>
                            </p:childTnLst>
                          </p:cTn>
                        </p:par>
                        <p:par>
                          <p:cTn id="124" fill="hold">
                            <p:stCondLst>
                              <p:cond delay="5580"/>
                            </p:stCondLst>
                            <p:childTnLst>
                              <p:par>
                                <p:cTn id="125" presetID="47" presetClass="entr" presetSubtype="0" fill="hold" grpId="0" nodeType="afterEffect">
                                  <p:stCondLst>
                                    <p:cond delay="0"/>
                                  </p:stCondLst>
                                  <p:childTnLst>
                                    <p:set>
                                      <p:cBhvr>
                                        <p:cTn id="126" dur="1" fill="hold">
                                          <p:stCondLst>
                                            <p:cond delay="0"/>
                                          </p:stCondLst>
                                        </p:cTn>
                                        <p:tgtEl>
                                          <p:spTgt spid="65"/>
                                        </p:tgtEl>
                                        <p:attrNameLst>
                                          <p:attrName>style.visibility</p:attrName>
                                        </p:attrNameLst>
                                      </p:cBhvr>
                                      <p:to>
                                        <p:strVal val="visible"/>
                                      </p:to>
                                    </p:set>
                                    <p:animEffect transition="in" filter="fade">
                                      <p:cBhvr>
                                        <p:cTn id="127" dur="500"/>
                                        <p:tgtEl>
                                          <p:spTgt spid="65"/>
                                        </p:tgtEl>
                                      </p:cBhvr>
                                    </p:animEffect>
                                    <p:anim calcmode="lin" valueType="num">
                                      <p:cBhvr>
                                        <p:cTn id="128" dur="500" fill="hold"/>
                                        <p:tgtEl>
                                          <p:spTgt spid="65"/>
                                        </p:tgtEl>
                                        <p:attrNameLst>
                                          <p:attrName>ppt_x</p:attrName>
                                        </p:attrNameLst>
                                      </p:cBhvr>
                                      <p:tavLst>
                                        <p:tav tm="0">
                                          <p:val>
                                            <p:strVal val="#ppt_x"/>
                                          </p:val>
                                        </p:tav>
                                        <p:tav tm="100000">
                                          <p:val>
                                            <p:strVal val="#ppt_x"/>
                                          </p:val>
                                        </p:tav>
                                      </p:tavLst>
                                    </p:anim>
                                    <p:anim calcmode="lin" valueType="num">
                                      <p:cBhvr>
                                        <p:cTn id="129" dur="500" fill="hold"/>
                                        <p:tgtEl>
                                          <p:spTgt spid="65"/>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64"/>
                                        </p:tgtEl>
                                        <p:attrNameLst>
                                          <p:attrName>style.visibility</p:attrName>
                                        </p:attrNameLst>
                                      </p:cBhvr>
                                      <p:to>
                                        <p:strVal val="visible"/>
                                      </p:to>
                                    </p:set>
                                    <p:animEffect transition="in" filter="fade">
                                      <p:cBhvr>
                                        <p:cTn id="132" dur="500"/>
                                        <p:tgtEl>
                                          <p:spTgt spid="64"/>
                                        </p:tgtEl>
                                      </p:cBhvr>
                                    </p:animEffect>
                                    <p:anim calcmode="lin" valueType="num">
                                      <p:cBhvr>
                                        <p:cTn id="133" dur="500" fill="hold"/>
                                        <p:tgtEl>
                                          <p:spTgt spid="64"/>
                                        </p:tgtEl>
                                        <p:attrNameLst>
                                          <p:attrName>ppt_x</p:attrName>
                                        </p:attrNameLst>
                                      </p:cBhvr>
                                      <p:tavLst>
                                        <p:tav tm="0">
                                          <p:val>
                                            <p:strVal val="#ppt_x"/>
                                          </p:val>
                                        </p:tav>
                                        <p:tav tm="100000">
                                          <p:val>
                                            <p:strVal val="#ppt_x"/>
                                          </p:val>
                                        </p:tav>
                                      </p:tavLst>
                                    </p:anim>
                                    <p:anim calcmode="lin" valueType="num">
                                      <p:cBhvr>
                                        <p:cTn id="134" dur="500" fill="hold"/>
                                        <p:tgtEl>
                                          <p:spTgt spid="64"/>
                                        </p:tgtEl>
                                        <p:attrNameLst>
                                          <p:attrName>ppt_y</p:attrName>
                                        </p:attrNameLst>
                                      </p:cBhvr>
                                      <p:tavLst>
                                        <p:tav tm="0">
                                          <p:val>
                                            <p:strVal val="#ppt_y-.1"/>
                                          </p:val>
                                        </p:tav>
                                        <p:tav tm="100000">
                                          <p:val>
                                            <p:strVal val="#ppt_y"/>
                                          </p:val>
                                        </p:tav>
                                      </p:tavLst>
                                    </p:anim>
                                  </p:childTnLst>
                                </p:cTn>
                              </p:par>
                              <p:par>
                                <p:cTn id="135" presetID="47" presetClass="entr" presetSubtype="0" fill="hold" nodeType="with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fade">
                                      <p:cBhvr>
                                        <p:cTn id="137" dur="500"/>
                                        <p:tgtEl>
                                          <p:spTgt spid="66"/>
                                        </p:tgtEl>
                                      </p:cBhvr>
                                    </p:animEffect>
                                    <p:anim calcmode="lin" valueType="num">
                                      <p:cBhvr>
                                        <p:cTn id="138" dur="500" fill="hold"/>
                                        <p:tgtEl>
                                          <p:spTgt spid="66"/>
                                        </p:tgtEl>
                                        <p:attrNameLst>
                                          <p:attrName>ppt_x</p:attrName>
                                        </p:attrNameLst>
                                      </p:cBhvr>
                                      <p:tavLst>
                                        <p:tav tm="0">
                                          <p:val>
                                            <p:strVal val="#ppt_x"/>
                                          </p:val>
                                        </p:tav>
                                        <p:tav tm="100000">
                                          <p:val>
                                            <p:strVal val="#ppt_x"/>
                                          </p:val>
                                        </p:tav>
                                      </p:tavLst>
                                    </p:anim>
                                    <p:anim calcmode="lin" valueType="num">
                                      <p:cBhvr>
                                        <p:cTn id="139" dur="500" fill="hold"/>
                                        <p:tgtEl>
                                          <p:spTgt spid="66"/>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fade">
                                      <p:cBhvr>
                                        <p:cTn id="142" dur="500"/>
                                        <p:tgtEl>
                                          <p:spTgt spid="42"/>
                                        </p:tgtEl>
                                      </p:cBhvr>
                                    </p:animEffect>
                                    <p:anim calcmode="lin" valueType="num">
                                      <p:cBhvr>
                                        <p:cTn id="143" dur="500" fill="hold"/>
                                        <p:tgtEl>
                                          <p:spTgt spid="42"/>
                                        </p:tgtEl>
                                        <p:attrNameLst>
                                          <p:attrName>ppt_x</p:attrName>
                                        </p:attrNameLst>
                                      </p:cBhvr>
                                      <p:tavLst>
                                        <p:tav tm="0">
                                          <p:val>
                                            <p:strVal val="#ppt_x"/>
                                          </p:val>
                                        </p:tav>
                                        <p:tav tm="100000">
                                          <p:val>
                                            <p:strVal val="#ppt_x"/>
                                          </p:val>
                                        </p:tav>
                                      </p:tavLst>
                                    </p:anim>
                                    <p:anim calcmode="lin" valueType="num">
                                      <p:cBhvr>
                                        <p:cTn id="14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9" grpId="0"/>
      <p:bldP spid="50" grpId="0"/>
      <p:bldP spid="54" grpId="0"/>
      <p:bldP spid="55" grpId="0"/>
      <p:bldP spid="59" grpId="0"/>
      <p:bldP spid="60" grpId="0"/>
      <p:bldP spid="64" grpId="0"/>
      <p:bldP spid="65" grpId="0"/>
      <p:bldP spid="7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4147" y="1464504"/>
            <a:ext cx="8247539" cy="3970565"/>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6613" y="562188"/>
            <a:ext cx="2093803" cy="2132104"/>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9869" y="3823930"/>
            <a:ext cx="2202322" cy="2227856"/>
          </a:xfrm>
          <a:prstGeom prst="rect">
            <a:avLst/>
          </a:prstGeom>
        </p:spPr>
      </p:pic>
      <p:sp>
        <p:nvSpPr>
          <p:cNvPr id="20" name="TextBox 19"/>
          <p:cNvSpPr txBox="1"/>
          <p:nvPr/>
        </p:nvSpPr>
        <p:spPr>
          <a:xfrm>
            <a:off x="3455547" y="2309571"/>
            <a:ext cx="5262979" cy="769441"/>
          </a:xfrm>
          <a:prstGeom prst="rect">
            <a:avLst/>
          </a:prstGeom>
          <a:noFill/>
        </p:spPr>
        <p:txBody>
          <a:bodyPr wrap="none" rtlCol="0">
            <a:spAutoFit/>
          </a:bodyPr>
          <a:lstStyle/>
          <a:p>
            <a:r>
              <a:rPr lang="zh-CN" altLang="en-US" sz="4400" b="1" dirty="0">
                <a:solidFill>
                  <a:srgbClr val="FFFF00"/>
                </a:solidFill>
                <a:latin typeface="微软雅黑" panose="020B0503020204020204" pitchFamily="34" charset="-122"/>
                <a:ea typeface="微软雅黑" panose="020B0503020204020204" pitchFamily="34" charset="-122"/>
              </a:rPr>
              <a:t>请输入第四部分标题</a:t>
            </a:r>
          </a:p>
        </p:txBody>
      </p:sp>
      <p:sp>
        <p:nvSpPr>
          <p:cNvPr id="40" name="TextBox 39"/>
          <p:cNvSpPr txBox="1"/>
          <p:nvPr/>
        </p:nvSpPr>
        <p:spPr>
          <a:xfrm>
            <a:off x="3455548" y="3284984"/>
            <a:ext cx="5046434" cy="707886"/>
          </a:xfrm>
          <a:prstGeom prst="rect">
            <a:avLst/>
          </a:prstGeom>
          <a:noFill/>
        </p:spPr>
        <p:txBody>
          <a:bodyPr wrap="square" rtlCol="0">
            <a:spAutoFit/>
          </a:bodyPr>
          <a:lstStyle/>
          <a:p>
            <a:r>
              <a:rPr lang="zh-CN" altLang="en-US" sz="2000" dirty="0">
                <a:solidFill>
                  <a:srgbClr val="F1EBD5"/>
                </a:solidFill>
                <a:latin typeface="微软雅黑" panose="020B0503020204020204" pitchFamily="34" charset="-122"/>
                <a:ea typeface="微软雅黑" panose="020B0503020204020204" pitchFamily="34" charset="-122"/>
              </a:rPr>
              <a:t>章节导语。这里可以用几句话描述本章的主要内容，也能给观众思维一个缓冲的时间。</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 calcmode="lin" valueType="num">
                                      <p:cBhvr>
                                        <p:cTn id="26" dur="500" fill="hold"/>
                                        <p:tgtEl>
                                          <p:spTgt spid="20"/>
                                        </p:tgtEl>
                                        <p:attrNameLst>
                                          <p:attrName>style.rotation</p:attrName>
                                        </p:attrNameLst>
                                      </p:cBhvr>
                                      <p:tavLst>
                                        <p:tav tm="0">
                                          <p:val>
                                            <p:fltVal val="90"/>
                                          </p:val>
                                        </p:tav>
                                        <p:tav tm="100000">
                                          <p:val>
                                            <p:fltVal val="0"/>
                                          </p:val>
                                        </p:tav>
                                      </p:tavLst>
                                    </p:anim>
                                    <p:animEffect transition="in" filter="fade">
                                      <p:cBhvr>
                                        <p:cTn id="27" dur="500"/>
                                        <p:tgtEl>
                                          <p:spTgt spid="2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 calcmode="lin" valueType="num">
                                      <p:cBhvr>
                                        <p:cTn id="32" dur="500" fill="hold"/>
                                        <p:tgtEl>
                                          <p:spTgt spid="40"/>
                                        </p:tgtEl>
                                        <p:attrNameLst>
                                          <p:attrName>style.rotation</p:attrName>
                                        </p:attrNameLst>
                                      </p:cBhvr>
                                      <p:tavLst>
                                        <p:tav tm="0">
                                          <p:val>
                                            <p:fltVal val="90"/>
                                          </p:val>
                                        </p:tav>
                                        <p:tav tm="100000">
                                          <p:val>
                                            <p:fltVal val="0"/>
                                          </p:val>
                                        </p:tav>
                                      </p:tavLst>
                                    </p:anim>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312375" y="1226345"/>
            <a:ext cx="1725294" cy="1725294"/>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endParaRPr>
          </a:p>
        </p:txBody>
      </p:sp>
      <p:sp>
        <p:nvSpPr>
          <p:cNvPr id="7" name="Freeform 58"/>
          <p:cNvSpPr>
            <a:spLocks noEditPoints="1"/>
          </p:cNvSpPr>
          <p:nvPr/>
        </p:nvSpPr>
        <p:spPr bwMode="black">
          <a:xfrm>
            <a:off x="3012112" y="1414773"/>
            <a:ext cx="390981" cy="443398"/>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8F8F8"/>
          </a:solidFill>
          <a:ln>
            <a:noFill/>
          </a:ln>
        </p:spPr>
        <p:txBody>
          <a:bodyPr vert="horz" wrap="square" lIns="61720" tIns="30860" rIns="61720" bIns="30860" numCol="1" anchor="t" anchorCtr="0" compatLnSpc="1"/>
          <a:lstStyle/>
          <a:p>
            <a:endParaRPr lang="en-US" sz="1200" dirty="0">
              <a:solidFill>
                <a:srgbClr val="F8F8F8"/>
              </a:solidFill>
            </a:endParaRPr>
          </a:p>
        </p:txBody>
      </p:sp>
      <p:sp>
        <p:nvSpPr>
          <p:cNvPr id="8" name="矩形 7"/>
          <p:cNvSpPr/>
          <p:nvPr/>
        </p:nvSpPr>
        <p:spPr>
          <a:xfrm>
            <a:off x="2559531" y="1998824"/>
            <a:ext cx="1255268" cy="523220"/>
          </a:xfrm>
          <a:prstGeom prst="rect">
            <a:avLst/>
          </a:prstGeom>
        </p:spPr>
        <p:txBody>
          <a:bodyPr wrap="square">
            <a:spAutoFit/>
          </a:bodyPr>
          <a:lstStyle/>
          <a:p>
            <a:pPr lvl="0" algn="ctr"/>
            <a:r>
              <a:rPr lang="zh-CN" altLang="en-US" sz="1400" dirty="0">
                <a:solidFill>
                  <a:srgbClr val="F8F8F8"/>
                </a:solidFill>
                <a:latin typeface="+mn-ea"/>
                <a:ea typeface="+mn-ea"/>
              </a:rPr>
              <a:t>单击添加文本</a:t>
            </a:r>
            <a:endParaRPr lang="en-US" altLang="zh-CN" sz="1400" dirty="0">
              <a:solidFill>
                <a:srgbClr val="F8F8F8"/>
              </a:solidFill>
              <a:latin typeface="+mn-ea"/>
              <a:ea typeface="+mn-ea"/>
            </a:endParaRPr>
          </a:p>
          <a:p>
            <a:pPr lvl="0" algn="ctr"/>
            <a:r>
              <a:rPr lang="zh-CN" altLang="en-US" sz="1400" dirty="0">
                <a:solidFill>
                  <a:srgbClr val="F8F8F8"/>
                </a:solidFill>
                <a:latin typeface="+mn-ea"/>
                <a:ea typeface="+mn-ea"/>
              </a:rPr>
              <a:t>单击添加文本</a:t>
            </a:r>
            <a:endParaRPr lang="en-US" altLang="zh-CN" sz="1400" dirty="0">
              <a:solidFill>
                <a:srgbClr val="F8F8F8"/>
              </a:solidFill>
              <a:latin typeface="+mn-ea"/>
              <a:ea typeface="+mn-ea"/>
            </a:endParaRPr>
          </a:p>
        </p:txBody>
      </p:sp>
      <p:cxnSp>
        <p:nvCxnSpPr>
          <p:cNvPr id="9" name="直接连接符 8"/>
          <p:cNvCxnSpPr/>
          <p:nvPr/>
        </p:nvCxnSpPr>
        <p:spPr>
          <a:xfrm flipV="1">
            <a:off x="4935795" y="2411174"/>
            <a:ext cx="2556284" cy="122697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18" idx="1"/>
          </p:cNvCxnSpPr>
          <p:nvPr/>
        </p:nvCxnSpPr>
        <p:spPr>
          <a:xfrm>
            <a:off x="4863787" y="3638149"/>
            <a:ext cx="2144577" cy="160519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22" idx="2"/>
          </p:cNvCxnSpPr>
          <p:nvPr/>
        </p:nvCxnSpPr>
        <p:spPr>
          <a:xfrm>
            <a:off x="4863787" y="3638149"/>
            <a:ext cx="2880320" cy="46805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07603" y="1981965"/>
            <a:ext cx="3312368" cy="33123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endParaRPr>
          </a:p>
        </p:txBody>
      </p:sp>
      <p:sp>
        <p:nvSpPr>
          <p:cNvPr id="13" name="Freeform 72"/>
          <p:cNvSpPr>
            <a:spLocks noEditPoints="1"/>
          </p:cNvSpPr>
          <p:nvPr/>
        </p:nvSpPr>
        <p:spPr bwMode="auto">
          <a:xfrm>
            <a:off x="4477216" y="2241991"/>
            <a:ext cx="818619" cy="820094"/>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solidFill>
                <a:srgbClr val="F8F8F8"/>
              </a:solidFill>
            </a:endParaRPr>
          </a:p>
        </p:txBody>
      </p:sp>
      <p:sp>
        <p:nvSpPr>
          <p:cNvPr id="14" name="矩形 13"/>
          <p:cNvSpPr/>
          <p:nvPr/>
        </p:nvSpPr>
        <p:spPr>
          <a:xfrm>
            <a:off x="3657907" y="3506907"/>
            <a:ext cx="2502024" cy="830997"/>
          </a:xfrm>
          <a:prstGeom prst="rect">
            <a:avLst/>
          </a:prstGeom>
        </p:spPr>
        <p:txBody>
          <a:bodyPr wrap="square">
            <a:spAutoFit/>
          </a:bodyPr>
          <a:lstStyle/>
          <a:p>
            <a:pPr lvl="0" algn="ctr"/>
            <a:r>
              <a:rPr lang="zh-CN" altLang="en-US" sz="1600" dirty="0">
                <a:solidFill>
                  <a:srgbClr val="F8F8F8"/>
                </a:solidFill>
                <a:latin typeface="+mn-ea"/>
                <a:ea typeface="+mn-ea"/>
              </a:rPr>
              <a:t>单击此处添加文本</a:t>
            </a:r>
            <a:endParaRPr lang="en-US" altLang="zh-CN" sz="1600" dirty="0">
              <a:solidFill>
                <a:srgbClr val="F8F8F8"/>
              </a:solidFill>
              <a:latin typeface="+mn-ea"/>
              <a:ea typeface="+mn-ea"/>
            </a:endParaRPr>
          </a:p>
          <a:p>
            <a:pPr lvl="0" algn="ctr"/>
            <a:r>
              <a:rPr lang="zh-CN" altLang="en-US" sz="1600" dirty="0">
                <a:solidFill>
                  <a:srgbClr val="F8F8F8"/>
                </a:solidFill>
                <a:latin typeface="+mn-ea"/>
                <a:ea typeface="+mn-ea"/>
              </a:rPr>
              <a:t>单击此处添加文本</a:t>
            </a:r>
            <a:endParaRPr lang="en-US" altLang="zh-CN" sz="1600" dirty="0">
              <a:solidFill>
                <a:srgbClr val="F8F8F8"/>
              </a:solidFill>
              <a:latin typeface="+mn-ea"/>
              <a:ea typeface="+mn-ea"/>
            </a:endParaRPr>
          </a:p>
          <a:p>
            <a:pPr algn="ctr"/>
            <a:r>
              <a:rPr lang="zh-CN" altLang="en-US" sz="1600" dirty="0">
                <a:solidFill>
                  <a:srgbClr val="F8F8F8"/>
                </a:solidFill>
                <a:latin typeface="+mn-ea"/>
                <a:ea typeface="+mn-ea"/>
              </a:rPr>
              <a:t>单击此处添加文本</a:t>
            </a:r>
            <a:endParaRPr lang="en-US" altLang="zh-CN" sz="1600" dirty="0">
              <a:solidFill>
                <a:srgbClr val="F8F8F8"/>
              </a:solidFill>
              <a:latin typeface="+mn-ea"/>
              <a:ea typeface="+mn-ea"/>
            </a:endParaRPr>
          </a:p>
        </p:txBody>
      </p:sp>
      <p:sp>
        <p:nvSpPr>
          <p:cNvPr id="15" name="椭圆 14"/>
          <p:cNvSpPr/>
          <p:nvPr/>
        </p:nvSpPr>
        <p:spPr>
          <a:xfrm>
            <a:off x="1695435" y="2954073"/>
            <a:ext cx="2052228" cy="20522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endParaRPr>
          </a:p>
        </p:txBody>
      </p:sp>
      <p:sp>
        <p:nvSpPr>
          <p:cNvPr id="16" name="Freeform 16"/>
          <p:cNvSpPr>
            <a:spLocks noEditPoints="1"/>
          </p:cNvSpPr>
          <p:nvPr/>
        </p:nvSpPr>
        <p:spPr bwMode="auto">
          <a:xfrm>
            <a:off x="2521572" y="3120419"/>
            <a:ext cx="397999" cy="517730"/>
          </a:xfrm>
          <a:custGeom>
            <a:avLst/>
            <a:gdLst>
              <a:gd name="T0" fmla="*/ 46 w 353"/>
              <a:gd name="T1" fmla="*/ 420 h 460"/>
              <a:gd name="T2" fmla="*/ 36 w 353"/>
              <a:gd name="T3" fmla="*/ 254 h 460"/>
              <a:gd name="T4" fmla="*/ 61 w 353"/>
              <a:gd name="T5" fmla="*/ 211 h 460"/>
              <a:gd name="T6" fmla="*/ 107 w 353"/>
              <a:gd name="T7" fmla="*/ 199 h 460"/>
              <a:gd name="T8" fmla="*/ 117 w 353"/>
              <a:gd name="T9" fmla="*/ 239 h 460"/>
              <a:gd name="T10" fmla="*/ 107 w 353"/>
              <a:gd name="T11" fmla="*/ 251 h 460"/>
              <a:gd name="T12" fmla="*/ 75 w 353"/>
              <a:gd name="T13" fmla="*/ 277 h 460"/>
              <a:gd name="T14" fmla="*/ 63 w 353"/>
              <a:gd name="T15" fmla="*/ 420 h 460"/>
              <a:gd name="T16" fmla="*/ 81 w 353"/>
              <a:gd name="T17" fmla="*/ 419 h 460"/>
              <a:gd name="T18" fmla="*/ 279 w 353"/>
              <a:gd name="T19" fmla="*/ 297 h 460"/>
              <a:gd name="T20" fmla="*/ 114 w 353"/>
              <a:gd name="T21" fmla="*/ 129 h 460"/>
              <a:gd name="T22" fmla="*/ 189 w 353"/>
              <a:gd name="T23" fmla="*/ 66 h 460"/>
              <a:gd name="T24" fmla="*/ 230 w 353"/>
              <a:gd name="T25" fmla="*/ 130 h 460"/>
              <a:gd name="T26" fmla="*/ 241 w 353"/>
              <a:gd name="T27" fmla="*/ 36 h 460"/>
              <a:gd name="T28" fmla="*/ 106 w 353"/>
              <a:gd name="T29" fmla="*/ 30 h 460"/>
              <a:gd name="T30" fmla="*/ 114 w 353"/>
              <a:gd name="T31" fmla="*/ 129 h 460"/>
              <a:gd name="T32" fmla="*/ 303 w 353"/>
              <a:gd name="T33" fmla="*/ 438 h 460"/>
              <a:gd name="T34" fmla="*/ 68 w 353"/>
              <a:gd name="T35" fmla="*/ 460 h 460"/>
              <a:gd name="T36" fmla="*/ 317 w 353"/>
              <a:gd name="T37" fmla="*/ 254 h 460"/>
              <a:gd name="T38" fmla="*/ 307 w 353"/>
              <a:gd name="T39" fmla="*/ 420 h 460"/>
              <a:gd name="T40" fmla="*/ 298 w 353"/>
              <a:gd name="T41" fmla="*/ 291 h 460"/>
              <a:gd name="T42" fmla="*/ 234 w 353"/>
              <a:gd name="T43" fmla="*/ 277 h 460"/>
              <a:gd name="T44" fmla="*/ 250 w 353"/>
              <a:gd name="T45" fmla="*/ 250 h 460"/>
              <a:gd name="T46" fmla="*/ 252 w 353"/>
              <a:gd name="T47" fmla="*/ 241 h 460"/>
              <a:gd name="T48" fmla="*/ 293 w 353"/>
              <a:gd name="T49" fmla="*/ 211 h 460"/>
              <a:gd name="T50" fmla="*/ 298 w 353"/>
              <a:gd name="T51" fmla="*/ 214 h 460"/>
              <a:gd name="T52" fmla="*/ 317 w 353"/>
              <a:gd name="T53" fmla="*/ 254 h 460"/>
              <a:gd name="T54" fmla="*/ 243 w 353"/>
              <a:gd name="T55" fmla="*/ 251 h 460"/>
              <a:gd name="T56" fmla="*/ 231 w 353"/>
              <a:gd name="T57" fmla="*/ 233 h 460"/>
              <a:gd name="T58" fmla="*/ 245 w 353"/>
              <a:gd name="T59" fmla="*/ 199 h 460"/>
              <a:gd name="T60" fmla="*/ 218 w 353"/>
              <a:gd name="T61" fmla="*/ 204 h 460"/>
              <a:gd name="T62" fmla="*/ 228 w 353"/>
              <a:gd name="T63" fmla="*/ 277 h 460"/>
              <a:gd name="T64" fmla="*/ 110 w 353"/>
              <a:gd name="T65" fmla="*/ 235 h 460"/>
              <a:gd name="T66" fmla="*/ 127 w 353"/>
              <a:gd name="T67" fmla="*/ 238 h 460"/>
              <a:gd name="T68" fmla="*/ 127 w 353"/>
              <a:gd name="T69" fmla="*/ 277 h 460"/>
              <a:gd name="T70" fmla="*/ 135 w 353"/>
              <a:gd name="T71" fmla="*/ 204 h 460"/>
              <a:gd name="T72" fmla="*/ 111 w 353"/>
              <a:gd name="T73" fmla="*/ 19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3" h="460">
                <a:moveTo>
                  <a:pt x="63" y="420"/>
                </a:moveTo>
                <a:cubicBezTo>
                  <a:pt x="46" y="420"/>
                  <a:pt x="46" y="420"/>
                  <a:pt x="46" y="420"/>
                </a:cubicBezTo>
                <a:cubicBezTo>
                  <a:pt x="4" y="420"/>
                  <a:pt x="0" y="394"/>
                  <a:pt x="9" y="358"/>
                </a:cubicBezTo>
                <a:cubicBezTo>
                  <a:pt x="36" y="254"/>
                  <a:pt x="36" y="254"/>
                  <a:pt x="36" y="254"/>
                </a:cubicBezTo>
                <a:cubicBezTo>
                  <a:pt x="40" y="237"/>
                  <a:pt x="48" y="223"/>
                  <a:pt x="59" y="213"/>
                </a:cubicBezTo>
                <a:cubicBezTo>
                  <a:pt x="61" y="211"/>
                  <a:pt x="61" y="211"/>
                  <a:pt x="61" y="211"/>
                </a:cubicBezTo>
                <a:cubicBezTo>
                  <a:pt x="63" y="211"/>
                  <a:pt x="63" y="211"/>
                  <a:pt x="63" y="211"/>
                </a:cubicBezTo>
                <a:cubicBezTo>
                  <a:pt x="107" y="199"/>
                  <a:pt x="107" y="199"/>
                  <a:pt x="107" y="199"/>
                </a:cubicBezTo>
                <a:cubicBezTo>
                  <a:pt x="104" y="241"/>
                  <a:pt x="104" y="241"/>
                  <a:pt x="104" y="241"/>
                </a:cubicBezTo>
                <a:cubicBezTo>
                  <a:pt x="117" y="239"/>
                  <a:pt x="117" y="239"/>
                  <a:pt x="117" y="239"/>
                </a:cubicBezTo>
                <a:cubicBezTo>
                  <a:pt x="106" y="250"/>
                  <a:pt x="106" y="250"/>
                  <a:pt x="106" y="250"/>
                </a:cubicBezTo>
                <a:cubicBezTo>
                  <a:pt x="107" y="251"/>
                  <a:pt x="107" y="251"/>
                  <a:pt x="107" y="251"/>
                </a:cubicBezTo>
                <a:cubicBezTo>
                  <a:pt x="107" y="252"/>
                  <a:pt x="113" y="263"/>
                  <a:pt x="121" y="277"/>
                </a:cubicBezTo>
                <a:cubicBezTo>
                  <a:pt x="75" y="277"/>
                  <a:pt x="75" y="277"/>
                  <a:pt x="75" y="277"/>
                </a:cubicBezTo>
                <a:cubicBezTo>
                  <a:pt x="63" y="290"/>
                  <a:pt x="63" y="290"/>
                  <a:pt x="63" y="290"/>
                </a:cubicBezTo>
                <a:cubicBezTo>
                  <a:pt x="63" y="420"/>
                  <a:pt x="63" y="420"/>
                  <a:pt x="63" y="420"/>
                </a:cubicBezTo>
                <a:close/>
                <a:moveTo>
                  <a:pt x="81" y="297"/>
                </a:moveTo>
                <a:cubicBezTo>
                  <a:pt x="81" y="419"/>
                  <a:pt x="81" y="419"/>
                  <a:pt x="81" y="419"/>
                </a:cubicBezTo>
                <a:cubicBezTo>
                  <a:pt x="279" y="419"/>
                  <a:pt x="279" y="419"/>
                  <a:pt x="279" y="419"/>
                </a:cubicBezTo>
                <a:cubicBezTo>
                  <a:pt x="279" y="297"/>
                  <a:pt x="279" y="297"/>
                  <a:pt x="279" y="297"/>
                </a:cubicBezTo>
                <a:cubicBezTo>
                  <a:pt x="81" y="297"/>
                  <a:pt x="81" y="297"/>
                  <a:pt x="81" y="297"/>
                </a:cubicBezTo>
                <a:close/>
                <a:moveTo>
                  <a:pt x="114" y="129"/>
                </a:moveTo>
                <a:cubicBezTo>
                  <a:pt x="112" y="104"/>
                  <a:pt x="111" y="93"/>
                  <a:pt x="119" y="68"/>
                </a:cubicBezTo>
                <a:cubicBezTo>
                  <a:pt x="134" y="79"/>
                  <a:pt x="172" y="73"/>
                  <a:pt x="189" y="66"/>
                </a:cubicBezTo>
                <a:cubicBezTo>
                  <a:pt x="197" y="79"/>
                  <a:pt x="213" y="82"/>
                  <a:pt x="227" y="77"/>
                </a:cubicBezTo>
                <a:cubicBezTo>
                  <a:pt x="231" y="98"/>
                  <a:pt x="231" y="101"/>
                  <a:pt x="230" y="130"/>
                </a:cubicBezTo>
                <a:cubicBezTo>
                  <a:pt x="230" y="130"/>
                  <a:pt x="247" y="116"/>
                  <a:pt x="249" y="104"/>
                </a:cubicBezTo>
                <a:cubicBezTo>
                  <a:pt x="251" y="92"/>
                  <a:pt x="247" y="44"/>
                  <a:pt x="241" y="36"/>
                </a:cubicBezTo>
                <a:cubicBezTo>
                  <a:pt x="234" y="19"/>
                  <a:pt x="217" y="8"/>
                  <a:pt x="186" y="12"/>
                </a:cubicBezTo>
                <a:cubicBezTo>
                  <a:pt x="156" y="0"/>
                  <a:pt x="120" y="13"/>
                  <a:pt x="106" y="30"/>
                </a:cubicBezTo>
                <a:cubicBezTo>
                  <a:pt x="99" y="38"/>
                  <a:pt x="91" y="105"/>
                  <a:pt x="98" y="115"/>
                </a:cubicBezTo>
                <a:cubicBezTo>
                  <a:pt x="106" y="125"/>
                  <a:pt x="114" y="129"/>
                  <a:pt x="114" y="129"/>
                </a:cubicBezTo>
                <a:close/>
                <a:moveTo>
                  <a:pt x="56" y="438"/>
                </a:moveTo>
                <a:cubicBezTo>
                  <a:pt x="303" y="438"/>
                  <a:pt x="303" y="438"/>
                  <a:pt x="303" y="438"/>
                </a:cubicBezTo>
                <a:cubicBezTo>
                  <a:pt x="289" y="460"/>
                  <a:pt x="289" y="460"/>
                  <a:pt x="289" y="460"/>
                </a:cubicBezTo>
                <a:cubicBezTo>
                  <a:pt x="68" y="460"/>
                  <a:pt x="68" y="460"/>
                  <a:pt x="68" y="460"/>
                </a:cubicBezTo>
                <a:cubicBezTo>
                  <a:pt x="56" y="438"/>
                  <a:pt x="56" y="438"/>
                  <a:pt x="56" y="438"/>
                </a:cubicBezTo>
                <a:close/>
                <a:moveTo>
                  <a:pt x="317" y="254"/>
                </a:moveTo>
                <a:cubicBezTo>
                  <a:pt x="344" y="358"/>
                  <a:pt x="344" y="358"/>
                  <a:pt x="344" y="358"/>
                </a:cubicBezTo>
                <a:cubicBezTo>
                  <a:pt x="353" y="394"/>
                  <a:pt x="349" y="420"/>
                  <a:pt x="307" y="420"/>
                </a:cubicBezTo>
                <a:cubicBezTo>
                  <a:pt x="298" y="420"/>
                  <a:pt x="298" y="420"/>
                  <a:pt x="298" y="420"/>
                </a:cubicBezTo>
                <a:cubicBezTo>
                  <a:pt x="298" y="291"/>
                  <a:pt x="298" y="291"/>
                  <a:pt x="298" y="291"/>
                </a:cubicBezTo>
                <a:cubicBezTo>
                  <a:pt x="283" y="277"/>
                  <a:pt x="283" y="277"/>
                  <a:pt x="283" y="277"/>
                </a:cubicBezTo>
                <a:cubicBezTo>
                  <a:pt x="234" y="277"/>
                  <a:pt x="234" y="277"/>
                  <a:pt x="234" y="277"/>
                </a:cubicBezTo>
                <a:cubicBezTo>
                  <a:pt x="243" y="263"/>
                  <a:pt x="249" y="252"/>
                  <a:pt x="249" y="251"/>
                </a:cubicBezTo>
                <a:cubicBezTo>
                  <a:pt x="250" y="250"/>
                  <a:pt x="250" y="250"/>
                  <a:pt x="250" y="250"/>
                </a:cubicBezTo>
                <a:cubicBezTo>
                  <a:pt x="239" y="239"/>
                  <a:pt x="239" y="239"/>
                  <a:pt x="239" y="239"/>
                </a:cubicBezTo>
                <a:cubicBezTo>
                  <a:pt x="252" y="241"/>
                  <a:pt x="252" y="241"/>
                  <a:pt x="252" y="241"/>
                </a:cubicBezTo>
                <a:cubicBezTo>
                  <a:pt x="249" y="200"/>
                  <a:pt x="249" y="200"/>
                  <a:pt x="249" y="200"/>
                </a:cubicBezTo>
                <a:cubicBezTo>
                  <a:pt x="293" y="211"/>
                  <a:pt x="293" y="211"/>
                  <a:pt x="293" y="211"/>
                </a:cubicBezTo>
                <a:cubicBezTo>
                  <a:pt x="296" y="211"/>
                  <a:pt x="296" y="211"/>
                  <a:pt x="296" y="211"/>
                </a:cubicBezTo>
                <a:cubicBezTo>
                  <a:pt x="298" y="214"/>
                  <a:pt x="298" y="214"/>
                  <a:pt x="298" y="214"/>
                </a:cubicBezTo>
                <a:cubicBezTo>
                  <a:pt x="307" y="226"/>
                  <a:pt x="313" y="240"/>
                  <a:pt x="316" y="254"/>
                </a:cubicBezTo>
                <a:cubicBezTo>
                  <a:pt x="317" y="254"/>
                  <a:pt x="317" y="254"/>
                  <a:pt x="317" y="254"/>
                </a:cubicBezTo>
                <a:close/>
                <a:moveTo>
                  <a:pt x="228" y="277"/>
                </a:moveTo>
                <a:cubicBezTo>
                  <a:pt x="235" y="265"/>
                  <a:pt x="240" y="255"/>
                  <a:pt x="243" y="251"/>
                </a:cubicBezTo>
                <a:cubicBezTo>
                  <a:pt x="229" y="238"/>
                  <a:pt x="229" y="238"/>
                  <a:pt x="229" y="238"/>
                </a:cubicBezTo>
                <a:cubicBezTo>
                  <a:pt x="231" y="233"/>
                  <a:pt x="231" y="233"/>
                  <a:pt x="231" y="233"/>
                </a:cubicBezTo>
                <a:cubicBezTo>
                  <a:pt x="246" y="235"/>
                  <a:pt x="246" y="235"/>
                  <a:pt x="246" y="235"/>
                </a:cubicBezTo>
                <a:cubicBezTo>
                  <a:pt x="245" y="199"/>
                  <a:pt x="245" y="199"/>
                  <a:pt x="245" y="199"/>
                </a:cubicBezTo>
                <a:cubicBezTo>
                  <a:pt x="230" y="195"/>
                  <a:pt x="230" y="195"/>
                  <a:pt x="230" y="195"/>
                </a:cubicBezTo>
                <a:cubicBezTo>
                  <a:pt x="218" y="204"/>
                  <a:pt x="218" y="204"/>
                  <a:pt x="218" y="204"/>
                </a:cubicBezTo>
                <a:cubicBezTo>
                  <a:pt x="187" y="277"/>
                  <a:pt x="187" y="277"/>
                  <a:pt x="187" y="277"/>
                </a:cubicBezTo>
                <a:cubicBezTo>
                  <a:pt x="228" y="277"/>
                  <a:pt x="228" y="277"/>
                  <a:pt x="228" y="277"/>
                </a:cubicBezTo>
                <a:close/>
                <a:moveTo>
                  <a:pt x="111" y="198"/>
                </a:moveTo>
                <a:cubicBezTo>
                  <a:pt x="110" y="235"/>
                  <a:pt x="110" y="235"/>
                  <a:pt x="110" y="235"/>
                </a:cubicBezTo>
                <a:cubicBezTo>
                  <a:pt x="124" y="233"/>
                  <a:pt x="124" y="233"/>
                  <a:pt x="124" y="233"/>
                </a:cubicBezTo>
                <a:cubicBezTo>
                  <a:pt x="127" y="238"/>
                  <a:pt x="127" y="238"/>
                  <a:pt x="127" y="238"/>
                </a:cubicBezTo>
                <a:cubicBezTo>
                  <a:pt x="113" y="251"/>
                  <a:pt x="113" y="251"/>
                  <a:pt x="113" y="251"/>
                </a:cubicBezTo>
                <a:cubicBezTo>
                  <a:pt x="115" y="255"/>
                  <a:pt x="121" y="265"/>
                  <a:pt x="127" y="277"/>
                </a:cubicBezTo>
                <a:cubicBezTo>
                  <a:pt x="170" y="277"/>
                  <a:pt x="170" y="277"/>
                  <a:pt x="170" y="277"/>
                </a:cubicBezTo>
                <a:cubicBezTo>
                  <a:pt x="135" y="204"/>
                  <a:pt x="135" y="204"/>
                  <a:pt x="135" y="204"/>
                </a:cubicBezTo>
                <a:cubicBezTo>
                  <a:pt x="123" y="195"/>
                  <a:pt x="123" y="195"/>
                  <a:pt x="123" y="195"/>
                </a:cubicBezTo>
                <a:lnTo>
                  <a:pt x="111" y="198"/>
                </a:lnTo>
                <a:close/>
              </a:path>
            </a:pathLst>
          </a:custGeom>
          <a:solidFill>
            <a:srgbClr val="F8F8F8"/>
          </a:solidFill>
          <a:ln>
            <a:noFill/>
          </a:ln>
        </p:spPr>
        <p:txBody>
          <a:bodyPr vert="horz" wrap="square" lIns="91440" tIns="45720" rIns="91440" bIns="45720" numCol="1" anchor="t" anchorCtr="0" compatLnSpc="1"/>
          <a:lstStyle/>
          <a:p>
            <a:endParaRPr lang="zh-CN" altLang="en-US">
              <a:solidFill>
                <a:srgbClr val="F8F8F8"/>
              </a:solidFill>
            </a:endParaRPr>
          </a:p>
        </p:txBody>
      </p:sp>
      <p:sp>
        <p:nvSpPr>
          <p:cNvPr id="17" name="矩形 16"/>
          <p:cNvSpPr/>
          <p:nvPr/>
        </p:nvSpPr>
        <p:spPr>
          <a:xfrm>
            <a:off x="1823677" y="3956910"/>
            <a:ext cx="1815974" cy="584775"/>
          </a:xfrm>
          <a:prstGeom prst="rect">
            <a:avLst/>
          </a:prstGeom>
        </p:spPr>
        <p:txBody>
          <a:bodyPr wrap="square">
            <a:spAutoFit/>
          </a:bodyPr>
          <a:lstStyle/>
          <a:p>
            <a:pPr lvl="0" algn="ctr"/>
            <a:r>
              <a:rPr lang="zh-CN" altLang="en-US" sz="1600" dirty="0">
                <a:solidFill>
                  <a:srgbClr val="F8F8F8"/>
                </a:solidFill>
                <a:latin typeface="+mn-ea"/>
                <a:ea typeface="+mn-ea"/>
              </a:rPr>
              <a:t>单击添加文本</a:t>
            </a:r>
            <a:endParaRPr lang="en-US" altLang="zh-CN" sz="1600" dirty="0">
              <a:solidFill>
                <a:srgbClr val="F8F8F8"/>
              </a:solidFill>
              <a:latin typeface="+mn-ea"/>
              <a:ea typeface="+mn-ea"/>
            </a:endParaRPr>
          </a:p>
          <a:p>
            <a:pPr lvl="0" algn="ctr"/>
            <a:r>
              <a:rPr lang="zh-CN" altLang="en-US" sz="1600" dirty="0">
                <a:solidFill>
                  <a:srgbClr val="F8F8F8"/>
                </a:solidFill>
                <a:latin typeface="+mn-ea"/>
                <a:ea typeface="+mn-ea"/>
              </a:rPr>
              <a:t>单击添加文本</a:t>
            </a:r>
            <a:endParaRPr lang="en-US" altLang="zh-CN" sz="1600" dirty="0">
              <a:solidFill>
                <a:srgbClr val="F8F8F8"/>
              </a:solidFill>
              <a:latin typeface="+mn-ea"/>
              <a:ea typeface="+mn-ea"/>
            </a:endParaRPr>
          </a:p>
        </p:txBody>
      </p:sp>
      <p:sp>
        <p:nvSpPr>
          <p:cNvPr id="18" name="椭圆 17"/>
          <p:cNvSpPr/>
          <p:nvPr/>
        </p:nvSpPr>
        <p:spPr>
          <a:xfrm>
            <a:off x="6808003" y="5042982"/>
            <a:ext cx="1368152" cy="1368152"/>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endParaRPr>
          </a:p>
        </p:txBody>
      </p:sp>
      <p:sp>
        <p:nvSpPr>
          <p:cNvPr id="20" name="Freeform 7"/>
          <p:cNvSpPr/>
          <p:nvPr/>
        </p:nvSpPr>
        <p:spPr bwMode="auto">
          <a:xfrm>
            <a:off x="7212410" y="5222325"/>
            <a:ext cx="531697" cy="291481"/>
          </a:xfrm>
          <a:custGeom>
            <a:avLst/>
            <a:gdLst/>
            <a:ahLst/>
            <a:cxnLst/>
            <a:rect l="l" t="t" r="r" b="b"/>
            <a:pathLst>
              <a:path w="630323" h="345549">
                <a:moveTo>
                  <a:pt x="255659" y="63497"/>
                </a:moveTo>
                <a:cubicBezTo>
                  <a:pt x="237141" y="63497"/>
                  <a:pt x="223252" y="68176"/>
                  <a:pt x="209364" y="82214"/>
                </a:cubicBezTo>
                <a:cubicBezTo>
                  <a:pt x="197790" y="93912"/>
                  <a:pt x="190845" y="110290"/>
                  <a:pt x="190845" y="126667"/>
                </a:cubicBezTo>
                <a:cubicBezTo>
                  <a:pt x="190845" y="145384"/>
                  <a:pt x="197790" y="159422"/>
                  <a:pt x="209364" y="171120"/>
                </a:cubicBezTo>
                <a:cubicBezTo>
                  <a:pt x="218376" y="180229"/>
                  <a:pt x="227387" y="185397"/>
                  <a:pt x="237905" y="186916"/>
                </a:cubicBezTo>
                <a:cubicBezTo>
                  <a:pt x="254098" y="199323"/>
                  <a:pt x="273427" y="205126"/>
                  <a:pt x="294196" y="205126"/>
                </a:cubicBezTo>
                <a:cubicBezTo>
                  <a:pt x="312077" y="205126"/>
                  <a:pt x="328023" y="201224"/>
                  <a:pt x="342167" y="193139"/>
                </a:cubicBezTo>
                <a:cubicBezTo>
                  <a:pt x="328011" y="201089"/>
                  <a:pt x="312082" y="204933"/>
                  <a:pt x="294233" y="204933"/>
                </a:cubicBezTo>
                <a:cubicBezTo>
                  <a:pt x="273481" y="204933"/>
                  <a:pt x="254160" y="199204"/>
                  <a:pt x="237949" y="186923"/>
                </a:cubicBezTo>
                <a:cubicBezTo>
                  <a:pt x="243257" y="189263"/>
                  <a:pt x="249174" y="189837"/>
                  <a:pt x="255659" y="189837"/>
                </a:cubicBezTo>
                <a:cubicBezTo>
                  <a:pt x="271863" y="189837"/>
                  <a:pt x="288066" y="185158"/>
                  <a:pt x="299640" y="171120"/>
                </a:cubicBezTo>
                <a:cubicBezTo>
                  <a:pt x="311214" y="159422"/>
                  <a:pt x="318158" y="145384"/>
                  <a:pt x="318158" y="126667"/>
                </a:cubicBezTo>
                <a:cubicBezTo>
                  <a:pt x="318158" y="110290"/>
                  <a:pt x="311214" y="93912"/>
                  <a:pt x="299640" y="82214"/>
                </a:cubicBezTo>
                <a:cubicBezTo>
                  <a:pt x="288066" y="68176"/>
                  <a:pt x="271863" y="63497"/>
                  <a:pt x="255659" y="63497"/>
                </a:cubicBezTo>
                <a:close/>
                <a:moveTo>
                  <a:pt x="307918" y="0"/>
                </a:moveTo>
                <a:cubicBezTo>
                  <a:pt x="410056" y="0"/>
                  <a:pt x="498676" y="36152"/>
                  <a:pt x="572276" y="109963"/>
                </a:cubicBezTo>
                <a:cubicBezTo>
                  <a:pt x="575280" y="112976"/>
                  <a:pt x="579786" y="117495"/>
                  <a:pt x="584292" y="122014"/>
                </a:cubicBezTo>
                <a:cubicBezTo>
                  <a:pt x="584202" y="122130"/>
                  <a:pt x="584111" y="122247"/>
                  <a:pt x="584006" y="122351"/>
                </a:cubicBezTo>
                <a:cubicBezTo>
                  <a:pt x="600442" y="141872"/>
                  <a:pt x="616876" y="161395"/>
                  <a:pt x="630323" y="183920"/>
                </a:cubicBezTo>
                <a:cubicBezTo>
                  <a:pt x="619893" y="197399"/>
                  <a:pt x="607976" y="210877"/>
                  <a:pt x="596053" y="224354"/>
                </a:cubicBezTo>
                <a:cubicBezTo>
                  <a:pt x="596142" y="224442"/>
                  <a:pt x="596208" y="224544"/>
                  <a:pt x="596273" y="224647"/>
                </a:cubicBezTo>
                <a:cubicBezTo>
                  <a:pt x="593268" y="227670"/>
                  <a:pt x="590264" y="230692"/>
                  <a:pt x="585756" y="235226"/>
                </a:cubicBezTo>
                <a:cubicBezTo>
                  <a:pt x="513640" y="307767"/>
                  <a:pt x="424998" y="345549"/>
                  <a:pt x="321331" y="345549"/>
                </a:cubicBezTo>
                <a:cubicBezTo>
                  <a:pt x="217664" y="345549"/>
                  <a:pt x="129021" y="307767"/>
                  <a:pt x="56905" y="235226"/>
                </a:cubicBezTo>
                <a:cubicBezTo>
                  <a:pt x="37374" y="215580"/>
                  <a:pt x="22350" y="195933"/>
                  <a:pt x="7326" y="174775"/>
                </a:cubicBezTo>
                <a:cubicBezTo>
                  <a:pt x="82447" y="247316"/>
                  <a:pt x="171089" y="285098"/>
                  <a:pt x="274756" y="285098"/>
                </a:cubicBezTo>
                <a:cubicBezTo>
                  <a:pt x="378423" y="285098"/>
                  <a:pt x="465563" y="247316"/>
                  <a:pt x="539181" y="174775"/>
                </a:cubicBezTo>
                <a:cubicBezTo>
                  <a:pt x="542186" y="170241"/>
                  <a:pt x="546693" y="167219"/>
                  <a:pt x="549698" y="162685"/>
                </a:cubicBezTo>
                <a:lnTo>
                  <a:pt x="549739" y="162739"/>
                </a:lnTo>
                <a:lnTo>
                  <a:pt x="567648" y="141608"/>
                </a:lnTo>
                <a:lnTo>
                  <a:pt x="549745" y="162685"/>
                </a:lnTo>
                <a:cubicBezTo>
                  <a:pt x="546741" y="159672"/>
                  <a:pt x="542235" y="155153"/>
                  <a:pt x="539231" y="152141"/>
                </a:cubicBezTo>
                <a:cubicBezTo>
                  <a:pt x="510249" y="123076"/>
                  <a:pt x="479171" y="99850"/>
                  <a:pt x="444971" y="83978"/>
                </a:cubicBezTo>
                <a:cubicBezTo>
                  <a:pt x="445553" y="85573"/>
                  <a:pt x="445567" y="87180"/>
                  <a:pt x="445567" y="88787"/>
                </a:cubicBezTo>
                <a:cubicBezTo>
                  <a:pt x="445567" y="132603"/>
                  <a:pt x="430580" y="168864"/>
                  <a:pt x="400605" y="199082"/>
                </a:cubicBezTo>
                <a:cubicBezTo>
                  <a:pt x="370631" y="230811"/>
                  <a:pt x="333163" y="245920"/>
                  <a:pt x="291198" y="245920"/>
                </a:cubicBezTo>
                <a:cubicBezTo>
                  <a:pt x="247735" y="245920"/>
                  <a:pt x="210267" y="230811"/>
                  <a:pt x="180292" y="199082"/>
                </a:cubicBezTo>
                <a:cubicBezTo>
                  <a:pt x="150317" y="168864"/>
                  <a:pt x="135330" y="132603"/>
                  <a:pt x="135330" y="88787"/>
                </a:cubicBezTo>
                <a:lnTo>
                  <a:pt x="137340" y="67509"/>
                </a:lnTo>
                <a:cubicBezTo>
                  <a:pt x="90282" y="85118"/>
                  <a:pt x="47584" y="113458"/>
                  <a:pt x="9012" y="152141"/>
                </a:cubicBezTo>
                <a:cubicBezTo>
                  <a:pt x="6008" y="155153"/>
                  <a:pt x="3004" y="158166"/>
                  <a:pt x="0" y="162685"/>
                </a:cubicBezTo>
                <a:cubicBezTo>
                  <a:pt x="12016" y="143103"/>
                  <a:pt x="25534" y="126533"/>
                  <a:pt x="42057" y="109963"/>
                </a:cubicBezTo>
                <a:cubicBezTo>
                  <a:pt x="115657" y="36152"/>
                  <a:pt x="204277" y="0"/>
                  <a:pt x="307918" y="0"/>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rgbClr val="F8F8F8"/>
              </a:solidFill>
            </a:endParaRPr>
          </a:p>
        </p:txBody>
      </p:sp>
      <p:sp>
        <p:nvSpPr>
          <p:cNvPr id="21" name="矩形 20"/>
          <p:cNvSpPr/>
          <p:nvPr/>
        </p:nvSpPr>
        <p:spPr>
          <a:xfrm>
            <a:off x="6880011" y="5707217"/>
            <a:ext cx="1196019" cy="523220"/>
          </a:xfrm>
          <a:prstGeom prst="rect">
            <a:avLst/>
          </a:prstGeom>
        </p:spPr>
        <p:txBody>
          <a:bodyPr wrap="square">
            <a:spAutoFit/>
          </a:bodyPr>
          <a:lstStyle/>
          <a:p>
            <a:pPr lvl="0" algn="ctr"/>
            <a:r>
              <a:rPr lang="zh-CN" altLang="en-US" sz="1400" dirty="0">
                <a:solidFill>
                  <a:srgbClr val="F8F8F8"/>
                </a:solidFill>
                <a:latin typeface="+mn-ea"/>
                <a:ea typeface="+mn-ea"/>
              </a:rPr>
              <a:t>添加文本</a:t>
            </a:r>
            <a:endParaRPr lang="en-US" altLang="zh-CN" sz="1400" dirty="0">
              <a:solidFill>
                <a:srgbClr val="F8F8F8"/>
              </a:solidFill>
              <a:latin typeface="+mn-ea"/>
              <a:ea typeface="+mn-ea"/>
            </a:endParaRPr>
          </a:p>
          <a:p>
            <a:pPr lvl="0" algn="ctr"/>
            <a:r>
              <a:rPr lang="zh-CN" altLang="en-US" sz="1400" dirty="0">
                <a:solidFill>
                  <a:srgbClr val="F8F8F8"/>
                </a:solidFill>
                <a:latin typeface="+mn-ea"/>
                <a:ea typeface="+mn-ea"/>
              </a:rPr>
              <a:t>添加文本</a:t>
            </a:r>
            <a:endParaRPr lang="en-US" altLang="zh-CN" sz="1400" dirty="0">
              <a:solidFill>
                <a:srgbClr val="F8F8F8"/>
              </a:solidFill>
              <a:latin typeface="+mn-ea"/>
              <a:ea typeface="+mn-ea"/>
            </a:endParaRPr>
          </a:p>
        </p:txBody>
      </p:sp>
      <p:sp>
        <p:nvSpPr>
          <p:cNvPr id="22" name="椭圆 21"/>
          <p:cNvSpPr/>
          <p:nvPr/>
        </p:nvSpPr>
        <p:spPr>
          <a:xfrm>
            <a:off x="7744107" y="3206101"/>
            <a:ext cx="1800200" cy="18002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endParaRPr>
          </a:p>
        </p:txBody>
      </p:sp>
      <p:sp>
        <p:nvSpPr>
          <p:cNvPr id="23" name="Freeform 18"/>
          <p:cNvSpPr>
            <a:spLocks noEditPoints="1"/>
          </p:cNvSpPr>
          <p:nvPr/>
        </p:nvSpPr>
        <p:spPr bwMode="black">
          <a:xfrm rot="17890021">
            <a:off x="8369104" y="3396995"/>
            <a:ext cx="550206" cy="431817"/>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8F8F8"/>
          </a:solidFill>
          <a:ln>
            <a:noFill/>
          </a:ln>
        </p:spPr>
        <p:txBody>
          <a:bodyPr vert="horz" wrap="square" lIns="91440" tIns="45720" rIns="91440" bIns="45720" numCol="1" anchor="t" anchorCtr="0" compatLnSpc="1"/>
          <a:lstStyle/>
          <a:p>
            <a:endParaRPr lang="en-US" sz="1200" dirty="0">
              <a:solidFill>
                <a:srgbClr val="F8F8F8"/>
              </a:solidFill>
            </a:endParaRPr>
          </a:p>
        </p:txBody>
      </p:sp>
      <p:sp>
        <p:nvSpPr>
          <p:cNvPr id="27" name="矩形 26"/>
          <p:cNvSpPr/>
          <p:nvPr/>
        </p:nvSpPr>
        <p:spPr>
          <a:xfrm>
            <a:off x="8104147" y="4113967"/>
            <a:ext cx="1196019" cy="584775"/>
          </a:xfrm>
          <a:prstGeom prst="rect">
            <a:avLst/>
          </a:prstGeom>
        </p:spPr>
        <p:txBody>
          <a:bodyPr wrap="square">
            <a:spAutoFit/>
          </a:bodyPr>
          <a:lstStyle/>
          <a:p>
            <a:pPr lvl="0" algn="ctr"/>
            <a:r>
              <a:rPr lang="zh-CN" altLang="en-US" sz="1600" dirty="0">
                <a:solidFill>
                  <a:srgbClr val="F8F8F8"/>
                </a:solidFill>
                <a:latin typeface="+mn-ea"/>
                <a:ea typeface="+mn-ea"/>
              </a:rPr>
              <a:t>添加文本</a:t>
            </a:r>
            <a:endParaRPr lang="en-US" altLang="zh-CN" sz="1600" dirty="0">
              <a:solidFill>
                <a:srgbClr val="F8F8F8"/>
              </a:solidFill>
              <a:latin typeface="+mn-ea"/>
              <a:ea typeface="+mn-ea"/>
            </a:endParaRPr>
          </a:p>
          <a:p>
            <a:pPr lvl="0" algn="ctr"/>
            <a:r>
              <a:rPr lang="zh-CN" altLang="en-US" sz="1600" dirty="0">
                <a:solidFill>
                  <a:srgbClr val="F8F8F8"/>
                </a:solidFill>
                <a:latin typeface="+mn-ea"/>
                <a:ea typeface="+mn-ea"/>
              </a:rPr>
              <a:t>添加文本</a:t>
            </a:r>
            <a:endParaRPr lang="en-US" altLang="zh-CN" sz="1600" dirty="0">
              <a:solidFill>
                <a:srgbClr val="F8F8F8"/>
              </a:solidFill>
              <a:latin typeface="+mn-ea"/>
              <a:ea typeface="+mn-ea"/>
            </a:endParaRPr>
          </a:p>
        </p:txBody>
      </p:sp>
      <p:sp>
        <p:nvSpPr>
          <p:cNvPr id="28" name="椭圆 27"/>
          <p:cNvSpPr/>
          <p:nvPr/>
        </p:nvSpPr>
        <p:spPr>
          <a:xfrm>
            <a:off x="7401558" y="764704"/>
            <a:ext cx="2186935" cy="21869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endParaRPr>
          </a:p>
        </p:txBody>
      </p:sp>
      <p:sp>
        <p:nvSpPr>
          <p:cNvPr id="29" name="Freeform 20"/>
          <p:cNvSpPr>
            <a:spLocks noEditPoints="1"/>
          </p:cNvSpPr>
          <p:nvPr/>
        </p:nvSpPr>
        <p:spPr bwMode="auto">
          <a:xfrm>
            <a:off x="8149769" y="973072"/>
            <a:ext cx="674457" cy="526765"/>
          </a:xfrm>
          <a:custGeom>
            <a:avLst/>
            <a:gdLst>
              <a:gd name="T0" fmla="*/ 116 w 345"/>
              <a:gd name="T1" fmla="*/ 269 h 269"/>
              <a:gd name="T2" fmla="*/ 155 w 345"/>
              <a:gd name="T3" fmla="*/ 269 h 269"/>
              <a:gd name="T4" fmla="*/ 165 w 345"/>
              <a:gd name="T5" fmla="*/ 260 h 269"/>
              <a:gd name="T6" fmla="*/ 165 w 345"/>
              <a:gd name="T7" fmla="*/ 174 h 269"/>
              <a:gd name="T8" fmla="*/ 138 w 345"/>
              <a:gd name="T9" fmla="*/ 160 h 269"/>
              <a:gd name="T10" fmla="*/ 106 w 345"/>
              <a:gd name="T11" fmla="*/ 179 h 269"/>
              <a:gd name="T12" fmla="*/ 106 w 345"/>
              <a:gd name="T13" fmla="*/ 260 h 269"/>
              <a:gd name="T14" fmla="*/ 116 w 345"/>
              <a:gd name="T15" fmla="*/ 269 h 269"/>
              <a:gd name="T16" fmla="*/ 0 w 345"/>
              <a:gd name="T17" fmla="*/ 176 h 269"/>
              <a:gd name="T18" fmla="*/ 130 w 345"/>
              <a:gd name="T19" fmla="*/ 99 h 269"/>
              <a:gd name="T20" fmla="*/ 137 w 345"/>
              <a:gd name="T21" fmla="*/ 95 h 269"/>
              <a:gd name="T22" fmla="*/ 145 w 345"/>
              <a:gd name="T23" fmla="*/ 99 h 269"/>
              <a:gd name="T24" fmla="*/ 184 w 345"/>
              <a:gd name="T25" fmla="*/ 120 h 269"/>
              <a:gd name="T26" fmla="*/ 288 w 345"/>
              <a:gd name="T27" fmla="*/ 31 h 269"/>
              <a:gd name="T28" fmla="*/ 273 w 345"/>
              <a:gd name="T29" fmla="*/ 15 h 269"/>
              <a:gd name="T30" fmla="*/ 309 w 345"/>
              <a:gd name="T31" fmla="*/ 8 h 269"/>
              <a:gd name="T32" fmla="*/ 345 w 345"/>
              <a:gd name="T33" fmla="*/ 0 h 269"/>
              <a:gd name="T34" fmla="*/ 333 w 345"/>
              <a:gd name="T35" fmla="*/ 35 h 269"/>
              <a:gd name="T36" fmla="*/ 322 w 345"/>
              <a:gd name="T37" fmla="*/ 70 h 269"/>
              <a:gd name="T38" fmla="*/ 308 w 345"/>
              <a:gd name="T39" fmla="*/ 55 h 269"/>
              <a:gd name="T40" fmla="*/ 196 w 345"/>
              <a:gd name="T41" fmla="*/ 151 h 269"/>
              <a:gd name="T42" fmla="*/ 188 w 345"/>
              <a:gd name="T43" fmla="*/ 157 h 269"/>
              <a:gd name="T44" fmla="*/ 178 w 345"/>
              <a:gd name="T45" fmla="*/ 152 h 269"/>
              <a:gd name="T46" fmla="*/ 138 w 345"/>
              <a:gd name="T47" fmla="*/ 130 h 269"/>
              <a:gd name="T48" fmla="*/ 16 w 345"/>
              <a:gd name="T49" fmla="*/ 202 h 269"/>
              <a:gd name="T50" fmla="*/ 0 w 345"/>
              <a:gd name="T51" fmla="*/ 176 h 269"/>
              <a:gd name="T52" fmla="*/ 33 w 345"/>
              <a:gd name="T53" fmla="*/ 269 h 269"/>
              <a:gd name="T54" fmla="*/ 73 w 345"/>
              <a:gd name="T55" fmla="*/ 269 h 269"/>
              <a:gd name="T56" fmla="*/ 82 w 345"/>
              <a:gd name="T57" fmla="*/ 260 h 269"/>
              <a:gd name="T58" fmla="*/ 82 w 345"/>
              <a:gd name="T59" fmla="*/ 193 h 269"/>
              <a:gd name="T60" fmla="*/ 24 w 345"/>
              <a:gd name="T61" fmla="*/ 228 h 269"/>
              <a:gd name="T62" fmla="*/ 24 w 345"/>
              <a:gd name="T63" fmla="*/ 260 h 269"/>
              <a:gd name="T64" fmla="*/ 33 w 345"/>
              <a:gd name="T65" fmla="*/ 269 h 269"/>
              <a:gd name="T66" fmla="*/ 198 w 345"/>
              <a:gd name="T67" fmla="*/ 269 h 269"/>
              <a:gd name="T68" fmla="*/ 238 w 345"/>
              <a:gd name="T69" fmla="*/ 269 h 269"/>
              <a:gd name="T70" fmla="*/ 247 w 345"/>
              <a:gd name="T71" fmla="*/ 260 h 269"/>
              <a:gd name="T72" fmla="*/ 247 w 345"/>
              <a:gd name="T73" fmla="*/ 140 h 269"/>
              <a:gd name="T74" fmla="*/ 247 w 345"/>
              <a:gd name="T75" fmla="*/ 138 h 269"/>
              <a:gd name="T76" fmla="*/ 189 w 345"/>
              <a:gd name="T77" fmla="*/ 188 h 269"/>
              <a:gd name="T78" fmla="*/ 189 w 345"/>
              <a:gd name="T79" fmla="*/ 188 h 269"/>
              <a:gd name="T80" fmla="*/ 189 w 345"/>
              <a:gd name="T81" fmla="*/ 260 h 269"/>
              <a:gd name="T82" fmla="*/ 198 w 345"/>
              <a:gd name="T83" fmla="*/ 269 h 269"/>
              <a:gd name="T84" fmla="*/ 281 w 345"/>
              <a:gd name="T85" fmla="*/ 269 h 269"/>
              <a:gd name="T86" fmla="*/ 320 w 345"/>
              <a:gd name="T87" fmla="*/ 269 h 269"/>
              <a:gd name="T88" fmla="*/ 330 w 345"/>
              <a:gd name="T89" fmla="*/ 260 h 269"/>
              <a:gd name="T90" fmla="*/ 330 w 345"/>
              <a:gd name="T91" fmla="*/ 115 h 269"/>
              <a:gd name="T92" fmla="*/ 306 w 345"/>
              <a:gd name="T93" fmla="*/ 88 h 269"/>
              <a:gd name="T94" fmla="*/ 271 w 345"/>
              <a:gd name="T95" fmla="*/ 118 h 269"/>
              <a:gd name="T96" fmla="*/ 271 w 345"/>
              <a:gd name="T97" fmla="*/ 260 h 269"/>
              <a:gd name="T98" fmla="*/ 281 w 345"/>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5" h="269">
                <a:moveTo>
                  <a:pt x="116" y="269"/>
                </a:moveTo>
                <a:cubicBezTo>
                  <a:pt x="129" y="269"/>
                  <a:pt x="142" y="269"/>
                  <a:pt x="155" y="269"/>
                </a:cubicBezTo>
                <a:cubicBezTo>
                  <a:pt x="161" y="269"/>
                  <a:pt x="165" y="265"/>
                  <a:pt x="165" y="260"/>
                </a:cubicBezTo>
                <a:cubicBezTo>
                  <a:pt x="165" y="174"/>
                  <a:pt x="165" y="174"/>
                  <a:pt x="165" y="174"/>
                </a:cubicBezTo>
                <a:cubicBezTo>
                  <a:pt x="138" y="160"/>
                  <a:pt x="138" y="160"/>
                  <a:pt x="138" y="160"/>
                </a:cubicBezTo>
                <a:cubicBezTo>
                  <a:pt x="106" y="179"/>
                  <a:pt x="106" y="179"/>
                  <a:pt x="106" y="179"/>
                </a:cubicBezTo>
                <a:cubicBezTo>
                  <a:pt x="106" y="260"/>
                  <a:pt x="106" y="260"/>
                  <a:pt x="106" y="260"/>
                </a:cubicBezTo>
                <a:cubicBezTo>
                  <a:pt x="106" y="265"/>
                  <a:pt x="110" y="269"/>
                  <a:pt x="116" y="269"/>
                </a:cubicBezTo>
                <a:close/>
                <a:moveTo>
                  <a:pt x="0" y="176"/>
                </a:moveTo>
                <a:cubicBezTo>
                  <a:pt x="130" y="99"/>
                  <a:pt x="130" y="99"/>
                  <a:pt x="130" y="99"/>
                </a:cubicBezTo>
                <a:cubicBezTo>
                  <a:pt x="137" y="95"/>
                  <a:pt x="137" y="95"/>
                  <a:pt x="137" y="95"/>
                </a:cubicBezTo>
                <a:cubicBezTo>
                  <a:pt x="145" y="99"/>
                  <a:pt x="145" y="99"/>
                  <a:pt x="145" y="99"/>
                </a:cubicBezTo>
                <a:cubicBezTo>
                  <a:pt x="184" y="120"/>
                  <a:pt x="184" y="120"/>
                  <a:pt x="184" y="120"/>
                </a:cubicBezTo>
                <a:cubicBezTo>
                  <a:pt x="288" y="31"/>
                  <a:pt x="288" y="31"/>
                  <a:pt x="288" y="31"/>
                </a:cubicBezTo>
                <a:cubicBezTo>
                  <a:pt x="273" y="15"/>
                  <a:pt x="273" y="15"/>
                  <a:pt x="273" y="15"/>
                </a:cubicBezTo>
                <a:cubicBezTo>
                  <a:pt x="309" y="8"/>
                  <a:pt x="309" y="8"/>
                  <a:pt x="309" y="8"/>
                </a:cubicBezTo>
                <a:cubicBezTo>
                  <a:pt x="345" y="0"/>
                  <a:pt x="345" y="0"/>
                  <a:pt x="345" y="0"/>
                </a:cubicBezTo>
                <a:cubicBezTo>
                  <a:pt x="333" y="35"/>
                  <a:pt x="333" y="35"/>
                  <a:pt x="333" y="35"/>
                </a:cubicBezTo>
                <a:cubicBezTo>
                  <a:pt x="322" y="70"/>
                  <a:pt x="322" y="70"/>
                  <a:pt x="322" y="70"/>
                </a:cubicBezTo>
                <a:cubicBezTo>
                  <a:pt x="308" y="55"/>
                  <a:pt x="308" y="55"/>
                  <a:pt x="308" y="55"/>
                </a:cubicBezTo>
                <a:cubicBezTo>
                  <a:pt x="196" y="151"/>
                  <a:pt x="196" y="151"/>
                  <a:pt x="196" y="151"/>
                </a:cubicBezTo>
                <a:cubicBezTo>
                  <a:pt x="188" y="157"/>
                  <a:pt x="188" y="157"/>
                  <a:pt x="188" y="157"/>
                </a:cubicBezTo>
                <a:cubicBezTo>
                  <a:pt x="178" y="152"/>
                  <a:pt x="178" y="152"/>
                  <a:pt x="178" y="152"/>
                </a:cubicBezTo>
                <a:cubicBezTo>
                  <a:pt x="138" y="130"/>
                  <a:pt x="138" y="130"/>
                  <a:pt x="138" y="130"/>
                </a:cubicBezTo>
                <a:cubicBezTo>
                  <a:pt x="16" y="202"/>
                  <a:pt x="16" y="202"/>
                  <a:pt x="16" y="202"/>
                </a:cubicBezTo>
                <a:cubicBezTo>
                  <a:pt x="0" y="176"/>
                  <a:pt x="0" y="176"/>
                  <a:pt x="0" y="176"/>
                </a:cubicBezTo>
                <a:close/>
                <a:moveTo>
                  <a:pt x="33" y="269"/>
                </a:moveTo>
                <a:cubicBezTo>
                  <a:pt x="73" y="269"/>
                  <a:pt x="73" y="269"/>
                  <a:pt x="73" y="269"/>
                </a:cubicBezTo>
                <a:cubicBezTo>
                  <a:pt x="78" y="269"/>
                  <a:pt x="82" y="265"/>
                  <a:pt x="82" y="260"/>
                </a:cubicBezTo>
                <a:cubicBezTo>
                  <a:pt x="82" y="193"/>
                  <a:pt x="82" y="193"/>
                  <a:pt x="82" y="193"/>
                </a:cubicBezTo>
                <a:cubicBezTo>
                  <a:pt x="24" y="228"/>
                  <a:pt x="24" y="228"/>
                  <a:pt x="24" y="228"/>
                </a:cubicBezTo>
                <a:cubicBezTo>
                  <a:pt x="24" y="260"/>
                  <a:pt x="24" y="260"/>
                  <a:pt x="24" y="260"/>
                </a:cubicBezTo>
                <a:cubicBezTo>
                  <a:pt x="24" y="265"/>
                  <a:pt x="28" y="269"/>
                  <a:pt x="33" y="269"/>
                </a:cubicBezTo>
                <a:close/>
                <a:moveTo>
                  <a:pt x="198" y="269"/>
                </a:moveTo>
                <a:cubicBezTo>
                  <a:pt x="211" y="269"/>
                  <a:pt x="225" y="269"/>
                  <a:pt x="238" y="269"/>
                </a:cubicBezTo>
                <a:cubicBezTo>
                  <a:pt x="243" y="269"/>
                  <a:pt x="247" y="265"/>
                  <a:pt x="247" y="260"/>
                </a:cubicBezTo>
                <a:cubicBezTo>
                  <a:pt x="247" y="220"/>
                  <a:pt x="247" y="180"/>
                  <a:pt x="247" y="140"/>
                </a:cubicBezTo>
                <a:cubicBezTo>
                  <a:pt x="247" y="139"/>
                  <a:pt x="247" y="139"/>
                  <a:pt x="247" y="138"/>
                </a:cubicBezTo>
                <a:cubicBezTo>
                  <a:pt x="189" y="188"/>
                  <a:pt x="189" y="188"/>
                  <a:pt x="189" y="188"/>
                </a:cubicBezTo>
                <a:cubicBezTo>
                  <a:pt x="189" y="188"/>
                  <a:pt x="189" y="188"/>
                  <a:pt x="189" y="188"/>
                </a:cubicBezTo>
                <a:cubicBezTo>
                  <a:pt x="189" y="260"/>
                  <a:pt x="189" y="260"/>
                  <a:pt x="189" y="260"/>
                </a:cubicBezTo>
                <a:cubicBezTo>
                  <a:pt x="189" y="265"/>
                  <a:pt x="193" y="269"/>
                  <a:pt x="198" y="269"/>
                </a:cubicBezTo>
                <a:close/>
                <a:moveTo>
                  <a:pt x="281" y="269"/>
                </a:moveTo>
                <a:cubicBezTo>
                  <a:pt x="320" y="269"/>
                  <a:pt x="320" y="269"/>
                  <a:pt x="320" y="269"/>
                </a:cubicBezTo>
                <a:cubicBezTo>
                  <a:pt x="326" y="269"/>
                  <a:pt x="330" y="265"/>
                  <a:pt x="330" y="260"/>
                </a:cubicBezTo>
                <a:cubicBezTo>
                  <a:pt x="330" y="115"/>
                  <a:pt x="330" y="115"/>
                  <a:pt x="330" y="115"/>
                </a:cubicBezTo>
                <a:cubicBezTo>
                  <a:pt x="306" y="88"/>
                  <a:pt x="306" y="88"/>
                  <a:pt x="306" y="88"/>
                </a:cubicBezTo>
                <a:cubicBezTo>
                  <a:pt x="271" y="118"/>
                  <a:pt x="271" y="118"/>
                  <a:pt x="271" y="118"/>
                </a:cubicBezTo>
                <a:cubicBezTo>
                  <a:pt x="271" y="260"/>
                  <a:pt x="271" y="260"/>
                  <a:pt x="271" y="260"/>
                </a:cubicBezTo>
                <a:cubicBezTo>
                  <a:pt x="271" y="265"/>
                  <a:pt x="276" y="269"/>
                  <a:pt x="281" y="26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rgbClr val="F8F8F8"/>
              </a:solidFill>
            </a:endParaRPr>
          </a:p>
        </p:txBody>
      </p:sp>
      <p:sp>
        <p:nvSpPr>
          <p:cNvPr id="30" name="矩形 29"/>
          <p:cNvSpPr/>
          <p:nvPr/>
        </p:nvSpPr>
        <p:spPr>
          <a:xfrm>
            <a:off x="7584317" y="1865121"/>
            <a:ext cx="1815974" cy="646331"/>
          </a:xfrm>
          <a:prstGeom prst="rect">
            <a:avLst/>
          </a:prstGeom>
        </p:spPr>
        <p:txBody>
          <a:bodyPr wrap="square">
            <a:spAutoFit/>
          </a:bodyPr>
          <a:lstStyle/>
          <a:p>
            <a:pPr lvl="0" algn="ctr"/>
            <a:r>
              <a:rPr lang="zh-CN" altLang="en-US" dirty="0">
                <a:solidFill>
                  <a:srgbClr val="F8F8F8"/>
                </a:solidFill>
                <a:latin typeface="+mn-ea"/>
                <a:ea typeface="+mn-ea"/>
              </a:rPr>
              <a:t>单击添加文本</a:t>
            </a:r>
            <a:endParaRPr lang="en-US" altLang="zh-CN" dirty="0">
              <a:solidFill>
                <a:srgbClr val="F8F8F8"/>
              </a:solidFill>
              <a:latin typeface="+mn-ea"/>
              <a:ea typeface="+mn-ea"/>
            </a:endParaRPr>
          </a:p>
          <a:p>
            <a:pPr lvl="0" algn="ctr"/>
            <a:r>
              <a:rPr lang="zh-CN" altLang="en-US" dirty="0">
                <a:solidFill>
                  <a:srgbClr val="F8F8F8"/>
                </a:solidFill>
                <a:latin typeface="+mn-ea"/>
                <a:ea typeface="+mn-ea"/>
              </a:rPr>
              <a:t>单击添加文本</a:t>
            </a:r>
            <a:endParaRPr lang="en-US" altLang="zh-CN" dirty="0">
              <a:solidFill>
                <a:srgbClr val="F8F8F8"/>
              </a:solidFill>
              <a:latin typeface="+mn-ea"/>
              <a:ea typeface="+mn-ea"/>
            </a:endParaRPr>
          </a:p>
        </p:txBody>
      </p:sp>
      <p:sp>
        <p:nvSpPr>
          <p:cNvPr id="31" name="TextBox 30"/>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32" name="直接连接符 31"/>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 name="组合 32"/>
          <p:cNvGrpSpPr/>
          <p:nvPr/>
        </p:nvGrpSpPr>
        <p:grpSpPr>
          <a:xfrm>
            <a:off x="153943" y="233850"/>
            <a:ext cx="1074018" cy="536250"/>
            <a:chOff x="4662492" y="2938459"/>
            <a:chExt cx="1119183" cy="558799"/>
          </a:xfrm>
        </p:grpSpPr>
        <p:sp>
          <p:nvSpPr>
            <p:cNvPr id="34"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3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300"/>
                                        <p:tgtEl>
                                          <p:spTgt spid="3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1"/>
                                        </p:tgtEl>
                                        <p:attrNameLst>
                                          <p:attrName>style.visibility</p:attrName>
                                        </p:attrNameLst>
                                      </p:cBhvr>
                                      <p:to>
                                        <p:strVal val="visible"/>
                                      </p:to>
                                    </p:set>
                                    <p:anim calcmode="lin" valueType="num">
                                      <p:cBhvr>
                                        <p:cTn id="15" dur="3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31"/>
                                        </p:tgtEl>
                                        <p:attrNameLst>
                                          <p:attrName>ppt_y</p:attrName>
                                        </p:attrNameLst>
                                      </p:cBhvr>
                                      <p:tavLst>
                                        <p:tav tm="0">
                                          <p:val>
                                            <p:strVal val="#ppt_y"/>
                                          </p:val>
                                        </p:tav>
                                        <p:tav tm="100000">
                                          <p:val>
                                            <p:strVal val="#ppt_y"/>
                                          </p:val>
                                        </p:tav>
                                      </p:tavLst>
                                    </p:anim>
                                    <p:anim calcmode="lin" valueType="num">
                                      <p:cBhvr>
                                        <p:cTn id="17" dur="3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31"/>
                                        </p:tgtEl>
                                      </p:cBhvr>
                                    </p:animEffect>
                                  </p:childTnLst>
                                </p:cTn>
                              </p:par>
                            </p:childTnLst>
                          </p:cTn>
                        </p:par>
                        <p:par>
                          <p:cTn id="20" fill="hold">
                            <p:stCondLst>
                              <p:cond delay="108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58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208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258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308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3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3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300"/>
                                        <p:tgtEl>
                                          <p:spTgt spid="17"/>
                                        </p:tgtEl>
                                      </p:cBhvr>
                                    </p:animEffect>
                                  </p:childTnLst>
                                </p:cTn>
                              </p:par>
                            </p:childTnLst>
                          </p:cTn>
                        </p:par>
                        <p:par>
                          <p:cTn id="52" fill="hold">
                            <p:stCondLst>
                              <p:cond delay="358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par>
                                <p:cTn id="56" presetID="22" presetClass="entr" presetSubtype="8"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par>
                                <p:cTn id="59" presetID="22" presetClass="entr" presetSubtype="8"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par>
                          <p:cTn id="62" fill="hold">
                            <p:stCondLst>
                              <p:cond delay="4080"/>
                            </p:stCondLst>
                            <p:childTnLst>
                              <p:par>
                                <p:cTn id="63" presetID="42"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anim calcmode="lin" valueType="num">
                                      <p:cBhvr>
                                        <p:cTn id="66" dur="500" fill="hold"/>
                                        <p:tgtEl>
                                          <p:spTgt spid="28"/>
                                        </p:tgtEl>
                                        <p:attrNameLst>
                                          <p:attrName>ppt_x</p:attrName>
                                        </p:attrNameLst>
                                      </p:cBhvr>
                                      <p:tavLst>
                                        <p:tav tm="0">
                                          <p:val>
                                            <p:strVal val="#ppt_x"/>
                                          </p:val>
                                        </p:tav>
                                        <p:tav tm="100000">
                                          <p:val>
                                            <p:strVal val="#ppt_x"/>
                                          </p:val>
                                        </p:tav>
                                      </p:tavLst>
                                    </p:anim>
                                    <p:anim calcmode="lin" valueType="num">
                                      <p:cBhvr>
                                        <p:cTn id="67" dur="500" fill="hold"/>
                                        <p:tgtEl>
                                          <p:spTgt spid="2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anim calcmode="lin" valueType="num">
                                      <p:cBhvr>
                                        <p:cTn id="71" dur="500" fill="hold"/>
                                        <p:tgtEl>
                                          <p:spTgt spid="29"/>
                                        </p:tgtEl>
                                        <p:attrNameLst>
                                          <p:attrName>ppt_x</p:attrName>
                                        </p:attrNameLst>
                                      </p:cBhvr>
                                      <p:tavLst>
                                        <p:tav tm="0">
                                          <p:val>
                                            <p:strVal val="#ppt_x"/>
                                          </p:val>
                                        </p:tav>
                                        <p:tav tm="100000">
                                          <p:val>
                                            <p:strVal val="#ppt_x"/>
                                          </p:val>
                                        </p:tav>
                                      </p:tavLst>
                                    </p:anim>
                                    <p:anim calcmode="lin" valueType="num">
                                      <p:cBhvr>
                                        <p:cTn id="72" dur="500" fill="hold"/>
                                        <p:tgtEl>
                                          <p:spTgt spid="2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anim calcmode="lin" valueType="num">
                                      <p:cBhvr>
                                        <p:cTn id="76" dur="500" fill="hold"/>
                                        <p:tgtEl>
                                          <p:spTgt spid="30"/>
                                        </p:tgtEl>
                                        <p:attrNameLst>
                                          <p:attrName>ppt_x</p:attrName>
                                        </p:attrNameLst>
                                      </p:cBhvr>
                                      <p:tavLst>
                                        <p:tav tm="0">
                                          <p:val>
                                            <p:strVal val="#ppt_x"/>
                                          </p:val>
                                        </p:tav>
                                        <p:tav tm="100000">
                                          <p:val>
                                            <p:strVal val="#ppt_x"/>
                                          </p:val>
                                        </p:tav>
                                      </p:tavLst>
                                    </p:anim>
                                    <p:anim calcmode="lin" valueType="num">
                                      <p:cBhvr>
                                        <p:cTn id="77" dur="500" fill="hold"/>
                                        <p:tgtEl>
                                          <p:spTgt spid="30"/>
                                        </p:tgtEl>
                                        <p:attrNameLst>
                                          <p:attrName>ppt_y</p:attrName>
                                        </p:attrNameLst>
                                      </p:cBhvr>
                                      <p:tavLst>
                                        <p:tav tm="0">
                                          <p:val>
                                            <p:strVal val="#ppt_y+.1"/>
                                          </p:val>
                                        </p:tav>
                                        <p:tav tm="100000">
                                          <p:val>
                                            <p:strVal val="#ppt_y"/>
                                          </p:val>
                                        </p:tav>
                                      </p:tavLst>
                                    </p:anim>
                                  </p:childTnLst>
                                </p:cTn>
                              </p:par>
                            </p:childTnLst>
                          </p:cTn>
                        </p:par>
                        <p:par>
                          <p:cTn id="78" fill="hold">
                            <p:stCondLst>
                              <p:cond delay="4580"/>
                            </p:stCondLst>
                            <p:childTnLst>
                              <p:par>
                                <p:cTn id="79" presetID="42"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400"/>
                                        <p:tgtEl>
                                          <p:spTgt spid="22"/>
                                        </p:tgtEl>
                                      </p:cBhvr>
                                    </p:animEffect>
                                    <p:anim calcmode="lin" valueType="num">
                                      <p:cBhvr>
                                        <p:cTn id="82" dur="400" fill="hold"/>
                                        <p:tgtEl>
                                          <p:spTgt spid="22"/>
                                        </p:tgtEl>
                                        <p:attrNameLst>
                                          <p:attrName>ppt_x</p:attrName>
                                        </p:attrNameLst>
                                      </p:cBhvr>
                                      <p:tavLst>
                                        <p:tav tm="0">
                                          <p:val>
                                            <p:strVal val="#ppt_x"/>
                                          </p:val>
                                        </p:tav>
                                        <p:tav tm="100000">
                                          <p:val>
                                            <p:strVal val="#ppt_x"/>
                                          </p:val>
                                        </p:tav>
                                      </p:tavLst>
                                    </p:anim>
                                    <p:anim calcmode="lin" valueType="num">
                                      <p:cBhvr>
                                        <p:cTn id="83" dur="400" fill="hold"/>
                                        <p:tgtEl>
                                          <p:spTgt spid="2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400"/>
                                        <p:tgtEl>
                                          <p:spTgt spid="23"/>
                                        </p:tgtEl>
                                      </p:cBhvr>
                                    </p:animEffect>
                                    <p:anim calcmode="lin" valueType="num">
                                      <p:cBhvr>
                                        <p:cTn id="87" dur="400" fill="hold"/>
                                        <p:tgtEl>
                                          <p:spTgt spid="23"/>
                                        </p:tgtEl>
                                        <p:attrNameLst>
                                          <p:attrName>ppt_x</p:attrName>
                                        </p:attrNameLst>
                                      </p:cBhvr>
                                      <p:tavLst>
                                        <p:tav tm="0">
                                          <p:val>
                                            <p:strVal val="#ppt_x"/>
                                          </p:val>
                                        </p:tav>
                                        <p:tav tm="100000">
                                          <p:val>
                                            <p:strVal val="#ppt_x"/>
                                          </p:val>
                                        </p:tav>
                                      </p:tavLst>
                                    </p:anim>
                                    <p:anim calcmode="lin" valueType="num">
                                      <p:cBhvr>
                                        <p:cTn id="88" dur="400" fill="hold"/>
                                        <p:tgtEl>
                                          <p:spTgt spid="2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400"/>
                                        <p:tgtEl>
                                          <p:spTgt spid="27"/>
                                        </p:tgtEl>
                                      </p:cBhvr>
                                    </p:animEffect>
                                    <p:anim calcmode="lin" valueType="num">
                                      <p:cBhvr>
                                        <p:cTn id="92" dur="400" fill="hold"/>
                                        <p:tgtEl>
                                          <p:spTgt spid="27"/>
                                        </p:tgtEl>
                                        <p:attrNameLst>
                                          <p:attrName>ppt_x</p:attrName>
                                        </p:attrNameLst>
                                      </p:cBhvr>
                                      <p:tavLst>
                                        <p:tav tm="0">
                                          <p:val>
                                            <p:strVal val="#ppt_x"/>
                                          </p:val>
                                        </p:tav>
                                        <p:tav tm="100000">
                                          <p:val>
                                            <p:strVal val="#ppt_x"/>
                                          </p:val>
                                        </p:tav>
                                      </p:tavLst>
                                    </p:anim>
                                    <p:anim calcmode="lin" valueType="num">
                                      <p:cBhvr>
                                        <p:cTn id="93" dur="400" fill="hold"/>
                                        <p:tgtEl>
                                          <p:spTgt spid="27"/>
                                        </p:tgtEl>
                                        <p:attrNameLst>
                                          <p:attrName>ppt_y</p:attrName>
                                        </p:attrNameLst>
                                      </p:cBhvr>
                                      <p:tavLst>
                                        <p:tav tm="0">
                                          <p:val>
                                            <p:strVal val="#ppt_y+.1"/>
                                          </p:val>
                                        </p:tav>
                                        <p:tav tm="100000">
                                          <p:val>
                                            <p:strVal val="#ppt_y"/>
                                          </p:val>
                                        </p:tav>
                                      </p:tavLst>
                                    </p:anim>
                                  </p:childTnLst>
                                </p:cTn>
                              </p:par>
                            </p:childTnLst>
                          </p:cTn>
                        </p:par>
                        <p:par>
                          <p:cTn id="94" fill="hold">
                            <p:stCondLst>
                              <p:cond delay="5080"/>
                            </p:stCondLst>
                            <p:childTnLst>
                              <p:par>
                                <p:cTn id="95" presetID="42" presetClass="entr" presetSubtype="0"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200"/>
                                        <p:tgtEl>
                                          <p:spTgt spid="18"/>
                                        </p:tgtEl>
                                      </p:cBhvr>
                                    </p:animEffect>
                                    <p:anim calcmode="lin" valueType="num">
                                      <p:cBhvr>
                                        <p:cTn id="98" dur="200" fill="hold"/>
                                        <p:tgtEl>
                                          <p:spTgt spid="18"/>
                                        </p:tgtEl>
                                        <p:attrNameLst>
                                          <p:attrName>ppt_x</p:attrName>
                                        </p:attrNameLst>
                                      </p:cBhvr>
                                      <p:tavLst>
                                        <p:tav tm="0">
                                          <p:val>
                                            <p:strVal val="#ppt_x"/>
                                          </p:val>
                                        </p:tav>
                                        <p:tav tm="100000">
                                          <p:val>
                                            <p:strVal val="#ppt_x"/>
                                          </p:val>
                                        </p:tav>
                                      </p:tavLst>
                                    </p:anim>
                                    <p:anim calcmode="lin" valueType="num">
                                      <p:cBhvr>
                                        <p:cTn id="99" dur="200" fill="hold"/>
                                        <p:tgtEl>
                                          <p:spTgt spid="1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200"/>
                                        <p:tgtEl>
                                          <p:spTgt spid="20"/>
                                        </p:tgtEl>
                                      </p:cBhvr>
                                    </p:animEffect>
                                    <p:anim calcmode="lin" valueType="num">
                                      <p:cBhvr>
                                        <p:cTn id="103" dur="200" fill="hold"/>
                                        <p:tgtEl>
                                          <p:spTgt spid="20"/>
                                        </p:tgtEl>
                                        <p:attrNameLst>
                                          <p:attrName>ppt_x</p:attrName>
                                        </p:attrNameLst>
                                      </p:cBhvr>
                                      <p:tavLst>
                                        <p:tav tm="0">
                                          <p:val>
                                            <p:strVal val="#ppt_x"/>
                                          </p:val>
                                        </p:tav>
                                        <p:tav tm="100000">
                                          <p:val>
                                            <p:strVal val="#ppt_x"/>
                                          </p:val>
                                        </p:tav>
                                      </p:tavLst>
                                    </p:anim>
                                    <p:anim calcmode="lin" valueType="num">
                                      <p:cBhvr>
                                        <p:cTn id="104" dur="200" fill="hold"/>
                                        <p:tgtEl>
                                          <p:spTgt spid="2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00"/>
                                        <p:tgtEl>
                                          <p:spTgt spid="21"/>
                                        </p:tgtEl>
                                      </p:cBhvr>
                                    </p:animEffect>
                                    <p:anim calcmode="lin" valueType="num">
                                      <p:cBhvr>
                                        <p:cTn id="108" dur="200" fill="hold"/>
                                        <p:tgtEl>
                                          <p:spTgt spid="21"/>
                                        </p:tgtEl>
                                        <p:attrNameLst>
                                          <p:attrName>ppt_x</p:attrName>
                                        </p:attrNameLst>
                                      </p:cBhvr>
                                      <p:tavLst>
                                        <p:tav tm="0">
                                          <p:val>
                                            <p:strVal val="#ppt_x"/>
                                          </p:val>
                                        </p:tav>
                                        <p:tav tm="100000">
                                          <p:val>
                                            <p:strVal val="#ppt_x"/>
                                          </p:val>
                                        </p:tav>
                                      </p:tavLst>
                                    </p:anim>
                                    <p:anim calcmode="lin" valueType="num">
                                      <p:cBhvr>
                                        <p:cTn id="109" dur="2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animBg="1"/>
      <p:bldP spid="14" grpId="0"/>
      <p:bldP spid="15" grpId="0" animBg="1"/>
      <p:bldP spid="16" grpId="0" animBg="1"/>
      <p:bldP spid="17" grpId="0"/>
      <p:bldP spid="18" grpId="0" animBg="1"/>
      <p:bldP spid="20" grpId="0" animBg="1"/>
      <p:bldP spid="21" grpId="0"/>
      <p:bldP spid="22" grpId="0" animBg="1"/>
      <p:bldP spid="23" grpId="0" animBg="1"/>
      <p:bldP spid="27" grpId="0"/>
      <p:bldP spid="28" grpId="0" animBg="1"/>
      <p:bldP spid="29" grpId="0" animBg="1"/>
      <p:bldP spid="30"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7"/>
          <p:cNvGrpSpPr/>
          <p:nvPr/>
        </p:nvGrpSpPr>
        <p:grpSpPr>
          <a:xfrm>
            <a:off x="2116745" y="1812362"/>
            <a:ext cx="4072751" cy="3616239"/>
            <a:chOff x="5625793" y="1599766"/>
            <a:chExt cx="4594903" cy="4080928"/>
          </a:xfrm>
          <a:solidFill>
            <a:schemeClr val="tx1">
              <a:lumMod val="75000"/>
            </a:schemeClr>
          </a:solidFill>
        </p:grpSpPr>
        <p:grpSp>
          <p:nvGrpSpPr>
            <p:cNvPr id="7" name="Group 58"/>
            <p:cNvGrpSpPr/>
            <p:nvPr/>
          </p:nvGrpSpPr>
          <p:grpSpPr>
            <a:xfrm>
              <a:off x="6191250" y="1599766"/>
              <a:ext cx="3473482" cy="1069614"/>
              <a:chOff x="6191250" y="1599766"/>
              <a:chExt cx="3473482" cy="1069614"/>
            </a:xfrm>
            <a:grpFill/>
          </p:grpSpPr>
          <p:sp>
            <p:nvSpPr>
              <p:cNvPr id="13" name="Freeform 64"/>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z="320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14" name="Freeform 65"/>
              <p:cNvSpPr/>
              <p:nvPr/>
            </p:nvSpPr>
            <p:spPr bwMode="auto">
              <a:xfrm flipH="1">
                <a:off x="804310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z="320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grpSp>
          <p:nvGrpSpPr>
            <p:cNvPr id="8" name="Group 59"/>
            <p:cNvGrpSpPr/>
            <p:nvPr/>
          </p:nvGrpSpPr>
          <p:grpSpPr>
            <a:xfrm flipV="1">
              <a:off x="6191251" y="4611080"/>
              <a:ext cx="3473482" cy="1069614"/>
              <a:chOff x="6191251" y="1599766"/>
              <a:chExt cx="3473482" cy="1069614"/>
            </a:xfrm>
            <a:grpFill/>
          </p:grpSpPr>
          <p:sp>
            <p:nvSpPr>
              <p:cNvPr id="11" name="Freeform 62"/>
              <p:cNvSpPr/>
              <p:nvPr/>
            </p:nvSpPr>
            <p:spPr bwMode="auto">
              <a:xfrm>
                <a:off x="619125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z="320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12" name="Freeform 63"/>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z="320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sp>
          <p:nvSpPr>
            <p:cNvPr id="9" name="Freeform 60"/>
            <p:cNvSpPr/>
            <p:nvPr/>
          </p:nvSpPr>
          <p:spPr bwMode="auto">
            <a:xfrm rot="17954294">
              <a:off x="5349784"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z="320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10" name="Freeform 61"/>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z="320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sp>
        <p:nvSpPr>
          <p:cNvPr id="15" name="TextBox 14"/>
          <p:cNvSpPr txBox="1"/>
          <p:nvPr/>
        </p:nvSpPr>
        <p:spPr>
          <a:xfrm>
            <a:off x="7922411" y="2324154"/>
            <a:ext cx="2108179" cy="249299"/>
          </a:xfrm>
          <a:prstGeom prst="rect">
            <a:avLst/>
          </a:prstGeom>
          <a:noFill/>
        </p:spPr>
        <p:txBody>
          <a:bodyPr wrap="square" lIns="0" tIns="0" rIns="0" bIns="0" rtlCol="0" anchor="ctr">
            <a:spAutoFit/>
          </a:bodyPr>
          <a:lstStyle/>
          <a:p>
            <a:pPr defTabSz="931545" fontAlgn="base">
              <a:lnSpc>
                <a:spcPct val="90000"/>
              </a:lnSpc>
              <a:spcBef>
                <a:spcPct val="0"/>
              </a:spcBef>
              <a:spcAft>
                <a:spcPts val="610"/>
              </a:spcAft>
              <a:buClr>
                <a:srgbClr val="FFFFFF"/>
              </a:buClr>
            </a:pPr>
            <a:r>
              <a:rPr lang="zh-CN" altLang="en-US" spc="-51" dirty="0">
                <a:solidFill>
                  <a:schemeClr val="tx2"/>
                </a:solidFill>
                <a:latin typeface="+mn-ea"/>
                <a:ea typeface="+mn-ea"/>
                <a:cs typeface="Segoe UI" panose="020B0502040204020203" pitchFamily="34" charset="0"/>
                <a:sym typeface="Wingdings" panose="05000000000000000000" pitchFamily="2" charset="2"/>
              </a:rPr>
              <a:t>单击此处添加文本</a:t>
            </a:r>
            <a:endParaRPr lang="en-US" spc="-51" dirty="0">
              <a:solidFill>
                <a:schemeClr val="tx2"/>
              </a:solidFill>
              <a:latin typeface="+mn-ea"/>
              <a:ea typeface="+mn-ea"/>
              <a:cs typeface="Segoe UI" panose="020B0502040204020203" pitchFamily="34" charset="0"/>
              <a:sym typeface="Wingdings" panose="05000000000000000000" pitchFamily="2" charset="2"/>
            </a:endParaRPr>
          </a:p>
        </p:txBody>
      </p:sp>
      <p:sp>
        <p:nvSpPr>
          <p:cNvPr id="16" name="TextBox 15"/>
          <p:cNvSpPr txBox="1"/>
          <p:nvPr/>
        </p:nvSpPr>
        <p:spPr>
          <a:xfrm>
            <a:off x="7966246" y="3612562"/>
            <a:ext cx="2064344" cy="249299"/>
          </a:xfrm>
          <a:prstGeom prst="rect">
            <a:avLst/>
          </a:prstGeom>
          <a:noFill/>
        </p:spPr>
        <p:txBody>
          <a:bodyPr wrap="square" lIns="0" tIns="0" rIns="0" bIns="0" rtlCol="0" anchor="ctr">
            <a:spAutoFit/>
          </a:bodyPr>
          <a:lstStyle/>
          <a:p>
            <a:pPr defTabSz="931545" fontAlgn="base">
              <a:lnSpc>
                <a:spcPct val="90000"/>
              </a:lnSpc>
              <a:spcBef>
                <a:spcPct val="0"/>
              </a:spcBef>
              <a:spcAft>
                <a:spcPts val="610"/>
              </a:spcAft>
              <a:buClr>
                <a:srgbClr val="FFFFFF"/>
              </a:buClr>
            </a:pPr>
            <a:r>
              <a:rPr lang="zh-CN" altLang="en-US" spc="-51" dirty="0">
                <a:solidFill>
                  <a:schemeClr val="tx2"/>
                </a:solidFill>
                <a:latin typeface="+mn-ea"/>
                <a:ea typeface="+mn-ea"/>
                <a:cs typeface="Segoe UI" panose="020B0502040204020203" pitchFamily="34" charset="0"/>
                <a:sym typeface="Wingdings" panose="05000000000000000000" pitchFamily="2" charset="2"/>
              </a:rPr>
              <a:t>单击此处添加文本</a:t>
            </a:r>
            <a:endParaRPr lang="en-US" altLang="zh-CN" spc="-51" dirty="0">
              <a:solidFill>
                <a:schemeClr val="tx2"/>
              </a:solidFill>
              <a:latin typeface="+mn-ea"/>
              <a:ea typeface="+mn-ea"/>
              <a:cs typeface="Segoe UI" panose="020B0502040204020203" pitchFamily="34" charset="0"/>
              <a:sym typeface="Wingdings" panose="05000000000000000000" pitchFamily="2" charset="2"/>
            </a:endParaRPr>
          </a:p>
        </p:txBody>
      </p:sp>
      <p:sp>
        <p:nvSpPr>
          <p:cNvPr id="17" name="TextBox 16"/>
          <p:cNvSpPr txBox="1"/>
          <p:nvPr/>
        </p:nvSpPr>
        <p:spPr>
          <a:xfrm>
            <a:off x="7934663" y="5052722"/>
            <a:ext cx="1908318" cy="249299"/>
          </a:xfrm>
          <a:prstGeom prst="rect">
            <a:avLst/>
          </a:prstGeom>
          <a:noFill/>
        </p:spPr>
        <p:txBody>
          <a:bodyPr wrap="square" lIns="0" tIns="0" rIns="0" bIns="0" rtlCol="0" anchor="ctr">
            <a:spAutoFit/>
          </a:bodyPr>
          <a:lstStyle/>
          <a:p>
            <a:pPr defTabSz="931545" fontAlgn="base">
              <a:lnSpc>
                <a:spcPct val="90000"/>
              </a:lnSpc>
              <a:spcBef>
                <a:spcPct val="0"/>
              </a:spcBef>
              <a:spcAft>
                <a:spcPts val="610"/>
              </a:spcAft>
              <a:buClr>
                <a:srgbClr val="FFFFFF"/>
              </a:buClr>
            </a:pPr>
            <a:r>
              <a:rPr lang="zh-CN" altLang="en-US" spc="-51" dirty="0">
                <a:solidFill>
                  <a:schemeClr val="tx2"/>
                </a:solidFill>
                <a:latin typeface="+mn-ea"/>
                <a:ea typeface="+mn-ea"/>
                <a:cs typeface="Segoe UI" panose="020B0502040204020203" pitchFamily="34" charset="0"/>
                <a:sym typeface="Wingdings" panose="05000000000000000000" pitchFamily="2" charset="2"/>
              </a:rPr>
              <a:t>单击此处添加文本</a:t>
            </a:r>
            <a:endParaRPr lang="en-US" altLang="zh-CN" spc="-51" dirty="0">
              <a:solidFill>
                <a:schemeClr val="tx2"/>
              </a:solidFill>
              <a:latin typeface="+mn-ea"/>
              <a:ea typeface="+mn-ea"/>
              <a:cs typeface="Segoe UI" panose="020B0502040204020203" pitchFamily="34" charset="0"/>
              <a:sym typeface="Wingdings" panose="05000000000000000000" pitchFamily="2" charset="2"/>
            </a:endParaRPr>
          </a:p>
        </p:txBody>
      </p:sp>
      <p:grpSp>
        <p:nvGrpSpPr>
          <p:cNvPr id="18" name="Group 90"/>
          <p:cNvGrpSpPr/>
          <p:nvPr/>
        </p:nvGrpSpPr>
        <p:grpSpPr>
          <a:xfrm>
            <a:off x="6914299" y="3348293"/>
            <a:ext cx="845128" cy="750596"/>
            <a:chOff x="8698531" y="2391463"/>
            <a:chExt cx="828966" cy="736049"/>
          </a:xfrm>
          <a:solidFill>
            <a:schemeClr val="accent2">
              <a:lumMod val="75000"/>
            </a:schemeClr>
          </a:solidFill>
        </p:grpSpPr>
        <p:sp>
          <p:nvSpPr>
            <p:cNvPr id="20" name="Freeform 237"/>
            <p:cNvSpPr>
              <a:spLocks noChangeAspect="1"/>
            </p:cNvSpPr>
            <p:nvPr/>
          </p:nvSpPr>
          <p:spPr bwMode="auto">
            <a:xfrm>
              <a:off x="8933547" y="2599629"/>
              <a:ext cx="358934" cy="319717"/>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nvGrpSpPr>
            <p:cNvPr id="21" name="Group 92"/>
            <p:cNvGrpSpPr/>
            <p:nvPr/>
          </p:nvGrpSpPr>
          <p:grpSpPr>
            <a:xfrm>
              <a:off x="8698531" y="2391463"/>
              <a:ext cx="828966" cy="736049"/>
              <a:chOff x="5625794" y="1599766"/>
              <a:chExt cx="4594902" cy="4080930"/>
            </a:xfrm>
            <a:grpFill/>
          </p:grpSpPr>
          <p:grpSp>
            <p:nvGrpSpPr>
              <p:cNvPr id="22" name="Group 93"/>
              <p:cNvGrpSpPr/>
              <p:nvPr/>
            </p:nvGrpSpPr>
            <p:grpSpPr>
              <a:xfrm>
                <a:off x="6191250" y="1599766"/>
                <a:ext cx="3473485" cy="1069614"/>
                <a:chOff x="6191250" y="1599766"/>
                <a:chExt cx="3473485" cy="1069614"/>
              </a:xfrm>
              <a:grpFill/>
            </p:grpSpPr>
            <p:sp>
              <p:nvSpPr>
                <p:cNvPr id="31" name="Freeform 99"/>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32" name="Freeform 100"/>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grpSp>
            <p:nvGrpSpPr>
              <p:cNvPr id="23" name="Group 94"/>
              <p:cNvGrpSpPr/>
              <p:nvPr/>
            </p:nvGrpSpPr>
            <p:grpSpPr>
              <a:xfrm flipV="1">
                <a:off x="6191250" y="4611080"/>
                <a:ext cx="3473483" cy="1069616"/>
                <a:chOff x="6191250" y="1599764"/>
                <a:chExt cx="3473483" cy="1069616"/>
              </a:xfrm>
              <a:grpFill/>
            </p:grpSpPr>
            <p:sp>
              <p:nvSpPr>
                <p:cNvPr id="29" name="Freeform 97"/>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30" name="Freeform 98"/>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sp>
            <p:nvSpPr>
              <p:cNvPr id="27" name="Freeform 95"/>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28" name="Freeform 96"/>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grpSp>
      <p:grpSp>
        <p:nvGrpSpPr>
          <p:cNvPr id="33" name="Group 101"/>
          <p:cNvGrpSpPr/>
          <p:nvPr/>
        </p:nvGrpSpPr>
        <p:grpSpPr>
          <a:xfrm>
            <a:off x="6914299" y="4818969"/>
            <a:ext cx="845128" cy="750596"/>
            <a:chOff x="8698531" y="3979675"/>
            <a:chExt cx="828966" cy="736049"/>
          </a:xfrm>
          <a:solidFill>
            <a:schemeClr val="accent5"/>
          </a:solidFill>
        </p:grpSpPr>
        <p:sp>
          <p:nvSpPr>
            <p:cNvPr id="34" name="Freeform 100"/>
            <p:cNvSpPr>
              <a:spLocks noEditPoints="1"/>
            </p:cNvSpPr>
            <p:nvPr/>
          </p:nvSpPr>
          <p:spPr bwMode="black">
            <a:xfrm>
              <a:off x="8957393" y="4225167"/>
              <a:ext cx="371203" cy="245065"/>
            </a:xfrm>
            <a:custGeom>
              <a:avLst/>
              <a:gdLst>
                <a:gd name="T0" fmla="*/ 103 w 103"/>
                <a:gd name="T1" fmla="*/ 33 h 68"/>
                <a:gd name="T2" fmla="*/ 56 w 103"/>
                <a:gd name="T3" fmla="*/ 68 h 68"/>
                <a:gd name="T4" fmla="*/ 56 w 103"/>
                <a:gd name="T5" fmla="*/ 0 h 68"/>
                <a:gd name="T6" fmla="*/ 103 w 103"/>
                <a:gd name="T7" fmla="*/ 33 h 68"/>
                <a:gd name="T8" fmla="*/ 0 w 103"/>
                <a:gd name="T9" fmla="*/ 0 h 68"/>
                <a:gd name="T10" fmla="*/ 0 w 103"/>
                <a:gd name="T11" fmla="*/ 68 h 68"/>
                <a:gd name="T12" fmla="*/ 47 w 103"/>
                <a:gd name="T13" fmla="*/ 33 h 68"/>
                <a:gd name="T14" fmla="*/ 0 w 103"/>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8">
                  <a:moveTo>
                    <a:pt x="103" y="33"/>
                  </a:moveTo>
                  <a:lnTo>
                    <a:pt x="56" y="68"/>
                  </a:lnTo>
                  <a:lnTo>
                    <a:pt x="56" y="0"/>
                  </a:lnTo>
                  <a:lnTo>
                    <a:pt x="103" y="33"/>
                  </a:lnTo>
                  <a:close/>
                  <a:moveTo>
                    <a:pt x="0" y="0"/>
                  </a:moveTo>
                  <a:lnTo>
                    <a:pt x="0" y="68"/>
                  </a:lnTo>
                  <a:lnTo>
                    <a:pt x="47" y="33"/>
                  </a:lnTo>
                  <a:lnTo>
                    <a:pt x="0" y="0"/>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nvGrpSpPr>
            <p:cNvPr id="35" name="Group 103"/>
            <p:cNvGrpSpPr/>
            <p:nvPr/>
          </p:nvGrpSpPr>
          <p:grpSpPr>
            <a:xfrm>
              <a:off x="8698531" y="3979675"/>
              <a:ext cx="828966" cy="736049"/>
              <a:chOff x="5625794" y="1599766"/>
              <a:chExt cx="4594902" cy="4080930"/>
            </a:xfrm>
            <a:grpFill/>
          </p:grpSpPr>
          <p:grpSp>
            <p:nvGrpSpPr>
              <p:cNvPr id="36" name="Group 104"/>
              <p:cNvGrpSpPr/>
              <p:nvPr/>
            </p:nvGrpSpPr>
            <p:grpSpPr>
              <a:xfrm>
                <a:off x="6191250" y="1599766"/>
                <a:ext cx="3473485" cy="1069614"/>
                <a:chOff x="6191250" y="1599766"/>
                <a:chExt cx="3473485" cy="1069614"/>
              </a:xfrm>
              <a:grpFill/>
            </p:grpSpPr>
            <p:sp>
              <p:nvSpPr>
                <p:cNvPr id="42" name="Freeform 11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43" name="Freeform 111"/>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grpSp>
            <p:nvGrpSpPr>
              <p:cNvPr id="37" name="Group 105"/>
              <p:cNvGrpSpPr/>
              <p:nvPr/>
            </p:nvGrpSpPr>
            <p:grpSpPr>
              <a:xfrm flipV="1">
                <a:off x="6191250" y="4611080"/>
                <a:ext cx="3473483" cy="1069616"/>
                <a:chOff x="6191250" y="1599764"/>
                <a:chExt cx="3473483" cy="1069616"/>
              </a:xfrm>
              <a:grpFill/>
            </p:grpSpPr>
            <p:sp>
              <p:nvSpPr>
                <p:cNvPr id="40" name="Freeform 10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41" name="Freeform 109"/>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sp>
            <p:nvSpPr>
              <p:cNvPr id="38" name="Freeform 106"/>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39" name="Freeform 107"/>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b="1"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grpSp>
      <p:sp>
        <p:nvSpPr>
          <p:cNvPr id="44" name="Right Brace 112"/>
          <p:cNvSpPr/>
          <p:nvPr/>
        </p:nvSpPr>
        <p:spPr>
          <a:xfrm rot="10800000">
            <a:off x="6149194" y="2210469"/>
            <a:ext cx="570060" cy="3011425"/>
          </a:xfrm>
          <a:prstGeom prst="rightBrace">
            <a:avLst>
              <a:gd name="adj1" fmla="val 47292"/>
              <a:gd name="adj2" fmla="val 50110"/>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lIns="93195" tIns="46599" rIns="93195" bIns="46599" rtlCol="0" anchor="ctr"/>
          <a:lstStyle/>
          <a:p>
            <a:pPr algn="ctr" defTabSz="932180"/>
            <a:endParaRPr lang="en-US">
              <a:solidFill>
                <a:srgbClr val="505050"/>
              </a:solidFill>
            </a:endParaRPr>
          </a:p>
        </p:txBody>
      </p:sp>
      <p:grpSp>
        <p:nvGrpSpPr>
          <p:cNvPr id="45" name="Group 113"/>
          <p:cNvGrpSpPr/>
          <p:nvPr/>
        </p:nvGrpSpPr>
        <p:grpSpPr>
          <a:xfrm>
            <a:off x="6901188" y="2100394"/>
            <a:ext cx="845128" cy="750596"/>
            <a:chOff x="2393096" y="3314046"/>
            <a:chExt cx="828750" cy="736049"/>
          </a:xfrm>
          <a:solidFill>
            <a:schemeClr val="bg1"/>
          </a:solidFill>
        </p:grpSpPr>
        <p:sp>
          <p:nvSpPr>
            <p:cNvPr id="46" name="Donut 1"/>
            <p:cNvSpPr/>
            <p:nvPr/>
          </p:nvSpPr>
          <p:spPr bwMode="auto">
            <a:xfrm>
              <a:off x="2627474" y="3511580"/>
              <a:ext cx="359995" cy="358073"/>
            </a:xfrm>
            <a:custGeom>
              <a:avLst/>
              <a:gdLst/>
              <a:ahLst/>
              <a:cxnLst/>
              <a:rect l="l" t="t" r="r" b="b"/>
              <a:pathLst>
                <a:path w="359995" h="358073">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nvGrpSpPr>
            <p:cNvPr id="47" name="Group 115"/>
            <p:cNvGrpSpPr/>
            <p:nvPr/>
          </p:nvGrpSpPr>
          <p:grpSpPr>
            <a:xfrm>
              <a:off x="2393096" y="3314046"/>
              <a:ext cx="828750" cy="736049"/>
              <a:chOff x="5625794" y="1599766"/>
              <a:chExt cx="4594902" cy="4080930"/>
            </a:xfrm>
            <a:grpFill/>
          </p:grpSpPr>
          <p:grpSp>
            <p:nvGrpSpPr>
              <p:cNvPr id="48" name="Group 116"/>
              <p:cNvGrpSpPr/>
              <p:nvPr/>
            </p:nvGrpSpPr>
            <p:grpSpPr>
              <a:xfrm>
                <a:off x="6191250" y="1599766"/>
                <a:ext cx="3473485" cy="1069614"/>
                <a:chOff x="6191250" y="1599766"/>
                <a:chExt cx="3473485" cy="1069614"/>
              </a:xfrm>
              <a:grpFill/>
            </p:grpSpPr>
            <p:sp>
              <p:nvSpPr>
                <p:cNvPr id="54" name="Freeform 122"/>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55" name="Freeform 123"/>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grpSp>
            <p:nvGrpSpPr>
              <p:cNvPr id="49" name="Group 117"/>
              <p:cNvGrpSpPr/>
              <p:nvPr/>
            </p:nvGrpSpPr>
            <p:grpSpPr>
              <a:xfrm flipV="1">
                <a:off x="6191250" y="4611080"/>
                <a:ext cx="3473483" cy="1069616"/>
                <a:chOff x="6191250" y="1599764"/>
                <a:chExt cx="3473483" cy="1069616"/>
              </a:xfrm>
              <a:grpFill/>
            </p:grpSpPr>
            <p:sp>
              <p:nvSpPr>
                <p:cNvPr id="52" name="Freeform 12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53" name="Freeform 121"/>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sp>
            <p:nvSpPr>
              <p:cNvPr id="50" name="Freeform 118"/>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51" name="Freeform 119"/>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noAutofit/>
              </a:bodyPr>
              <a:lstStyle/>
              <a:p>
                <a:pPr algn="ctr" defTabSz="931545" fontAlgn="base">
                  <a:spcBef>
                    <a:spcPct val="0"/>
                  </a:spcBef>
                  <a:spcAft>
                    <a:spcPct val="0"/>
                  </a:spcAft>
                </a:pPr>
                <a:endParaRPr lang="en-US"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grpSp>
      </p:grpSp>
      <p:grpSp>
        <p:nvGrpSpPr>
          <p:cNvPr id="56" name="组合 55"/>
          <p:cNvGrpSpPr/>
          <p:nvPr/>
        </p:nvGrpSpPr>
        <p:grpSpPr>
          <a:xfrm>
            <a:off x="3030374" y="2852241"/>
            <a:ext cx="2252948" cy="1659263"/>
            <a:chOff x="1508336" y="2668679"/>
            <a:chExt cx="2252948" cy="1659263"/>
          </a:xfrm>
        </p:grpSpPr>
        <p:sp>
          <p:nvSpPr>
            <p:cNvPr id="57" name="Rectangle 56"/>
            <p:cNvSpPr/>
            <p:nvPr/>
          </p:nvSpPr>
          <p:spPr>
            <a:xfrm>
              <a:off x="1530811" y="2668679"/>
              <a:ext cx="2138983" cy="353943"/>
            </a:xfrm>
            <a:prstGeom prst="rect">
              <a:avLst/>
            </a:prstGeom>
            <a:noFill/>
            <a:ln>
              <a:noFill/>
            </a:ln>
          </p:spPr>
          <p:txBody>
            <a:bodyPr wrap="square">
              <a:spAutoFit/>
            </a:bodyPr>
            <a:lstStyle/>
            <a:p>
              <a:pPr algn="ctr" defTabSz="931545" fontAlgn="base">
                <a:lnSpc>
                  <a:spcPct val="85000"/>
                </a:lnSpc>
                <a:spcBef>
                  <a:spcPct val="0"/>
                </a:spcBef>
                <a:spcAft>
                  <a:spcPct val="0"/>
                </a:spcAft>
              </a:pPr>
              <a:r>
                <a:rPr lang="zh-CN" altLang="en-US" sz="2000" b="1" dirty="0">
                  <a:solidFill>
                    <a:schemeClr val="tx2"/>
                  </a:solidFill>
                  <a:latin typeface="+mn-ea"/>
                  <a:ea typeface="+mn-ea"/>
                  <a:cs typeface="Segoe UI" panose="020B0502040204020203" pitchFamily="34" charset="0"/>
                </a:rPr>
                <a:t>单击添加文本</a:t>
              </a:r>
              <a:endParaRPr lang="en-US" altLang="zh-CN" sz="2000" b="1" dirty="0">
                <a:solidFill>
                  <a:schemeClr val="tx2"/>
                </a:solidFill>
                <a:latin typeface="+mn-ea"/>
                <a:ea typeface="+mn-ea"/>
                <a:cs typeface="Segoe UI" panose="020B0502040204020203" pitchFamily="34" charset="0"/>
              </a:endParaRPr>
            </a:p>
          </p:txBody>
        </p:sp>
        <p:sp>
          <p:nvSpPr>
            <p:cNvPr id="58" name="矩形 57"/>
            <p:cNvSpPr/>
            <p:nvPr/>
          </p:nvSpPr>
          <p:spPr>
            <a:xfrm>
              <a:off x="1508336" y="3250724"/>
              <a:ext cx="2252948" cy="1077218"/>
            </a:xfrm>
            <a:prstGeom prst="rect">
              <a:avLst/>
            </a:prstGeom>
          </p:spPr>
          <p:txBody>
            <a:bodyPr wrap="square">
              <a:spAutoFit/>
            </a:bodyPr>
            <a:lstStyle/>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p>
          </p:txBody>
        </p:sp>
      </p:grpSp>
      <p:sp>
        <p:nvSpPr>
          <p:cNvPr id="59" name="TextBox 58"/>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60" name="直接连接符 59"/>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 name="组合 60"/>
          <p:cNvGrpSpPr/>
          <p:nvPr/>
        </p:nvGrpSpPr>
        <p:grpSpPr>
          <a:xfrm>
            <a:off x="153943" y="233850"/>
            <a:ext cx="1074018" cy="536250"/>
            <a:chOff x="4662492" y="2938459"/>
            <a:chExt cx="1119183" cy="558799"/>
          </a:xfrm>
        </p:grpSpPr>
        <p:sp>
          <p:nvSpPr>
            <p:cNvPr id="62"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300"/>
                                        <p:tgtEl>
                                          <p:spTgt spid="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300"/>
                                        <p:tgtEl>
                                          <p:spTgt spid="60"/>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9"/>
                                        </p:tgtEl>
                                        <p:attrNameLst>
                                          <p:attrName>style.visibility</p:attrName>
                                        </p:attrNameLst>
                                      </p:cBhvr>
                                      <p:to>
                                        <p:strVal val="visible"/>
                                      </p:to>
                                    </p:set>
                                    <p:anim calcmode="lin" valueType="num">
                                      <p:cBhvr>
                                        <p:cTn id="15" dur="3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59"/>
                                        </p:tgtEl>
                                        <p:attrNameLst>
                                          <p:attrName>ppt_y</p:attrName>
                                        </p:attrNameLst>
                                      </p:cBhvr>
                                      <p:tavLst>
                                        <p:tav tm="0">
                                          <p:val>
                                            <p:strVal val="#ppt_y"/>
                                          </p:val>
                                        </p:tav>
                                        <p:tav tm="100000">
                                          <p:val>
                                            <p:strVal val="#ppt_y"/>
                                          </p:val>
                                        </p:tav>
                                      </p:tavLst>
                                    </p:anim>
                                    <p:anim calcmode="lin" valueType="num">
                                      <p:cBhvr>
                                        <p:cTn id="17" dur="3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59"/>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22" presetClass="entr" presetSubtype="1" fill="hold" nodeType="withEffect">
                                  <p:stCondLst>
                                    <p:cond delay="40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500"/>
                                        <p:tgtEl>
                                          <p:spTgt spid="56"/>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par>
                                <p:cTn id="32" presetID="10" presetClass="entr" presetSubtype="0" fill="hold" nodeType="withEffect">
                                  <p:stCondLst>
                                    <p:cond delay="75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750"/>
                                        <p:tgtEl>
                                          <p:spTgt spid="45"/>
                                        </p:tgtEl>
                                      </p:cBhvr>
                                    </p:animEffect>
                                  </p:childTnLst>
                                </p:cTn>
                              </p:par>
                              <p:par>
                                <p:cTn id="35" presetID="63" presetClass="path" presetSubtype="0" decel="100000" fill="hold" nodeType="withEffect">
                                  <p:stCondLst>
                                    <p:cond delay="750"/>
                                  </p:stCondLst>
                                  <p:childTnLst>
                                    <p:animMotion origin="layout" path="M -0.02412 1.91103E-6 L -2.91805E-6 1.91103E-6 " pathEditMode="relative" rAng="0" ptsTypes="AA">
                                      <p:cBhvr>
                                        <p:cTn id="36" dur="500" fill="hold"/>
                                        <p:tgtEl>
                                          <p:spTgt spid="45"/>
                                        </p:tgtEl>
                                        <p:attrNameLst>
                                          <p:attrName>ppt_x</p:attrName>
                                          <p:attrName>ppt_y</p:attrName>
                                        </p:attrNameLst>
                                      </p:cBhvr>
                                      <p:rCtr x="1200" y="0"/>
                                    </p:animMotion>
                                  </p:childTnLst>
                                </p:cTn>
                              </p:par>
                              <p:par>
                                <p:cTn id="37" presetID="6" presetClass="emph" presetSubtype="0" accel="100000" autoRev="1" fill="hold" nodeType="withEffect">
                                  <p:stCondLst>
                                    <p:cond delay="250"/>
                                  </p:stCondLst>
                                  <p:childTnLst>
                                    <p:animScale>
                                      <p:cBhvr>
                                        <p:cTn id="38" dur="500" fill="hold"/>
                                        <p:tgtEl>
                                          <p:spTgt spid="45"/>
                                        </p:tgtEl>
                                      </p:cBhvr>
                                      <p:by x="92000" y="92000"/>
                                    </p:animScale>
                                  </p:childTnLst>
                                </p:cTn>
                              </p:par>
                              <p:par>
                                <p:cTn id="39" presetID="10" presetClass="entr" presetSubtype="0" fill="hold" grpId="0" nodeType="withEffect">
                                  <p:stCondLst>
                                    <p:cond delay="55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750"/>
                                        <p:tgtEl>
                                          <p:spTgt spid="15"/>
                                        </p:tgtEl>
                                      </p:cBhvr>
                                    </p:animEffect>
                                  </p:childTnLst>
                                </p:cTn>
                              </p:par>
                              <p:par>
                                <p:cTn id="42" presetID="63" presetClass="path" presetSubtype="0" decel="100000" fill="hold" grpId="1" nodeType="withEffect">
                                  <p:stCondLst>
                                    <p:cond delay="600"/>
                                  </p:stCondLst>
                                  <p:childTnLst>
                                    <p:animMotion origin="layout" path="M -0.02413 1.91103E-6 L 7.50574E-7 1.91103E-6 " pathEditMode="relative" rAng="0" ptsTypes="AA">
                                      <p:cBhvr>
                                        <p:cTn id="43" dur="500" fill="hold"/>
                                        <p:tgtEl>
                                          <p:spTgt spid="15"/>
                                        </p:tgtEl>
                                        <p:attrNameLst>
                                          <p:attrName>ppt_x</p:attrName>
                                          <p:attrName>ppt_y</p:attrName>
                                        </p:attrNameLst>
                                      </p:cBhvr>
                                      <p:rCtr x="1200" y="0"/>
                                    </p:animMotion>
                                  </p:childTnLst>
                                </p:cTn>
                              </p:par>
                              <p:par>
                                <p:cTn id="44" presetID="6" presetClass="emph" presetSubtype="0" accel="100000" autoRev="1" fill="hold" grpId="2" nodeType="withEffect">
                                  <p:stCondLst>
                                    <p:cond delay="50"/>
                                  </p:stCondLst>
                                  <p:childTnLst>
                                    <p:animScale>
                                      <p:cBhvr>
                                        <p:cTn id="45" dur="500" fill="hold"/>
                                        <p:tgtEl>
                                          <p:spTgt spid="15"/>
                                        </p:tgtEl>
                                      </p:cBhvr>
                                      <p:by x="92000" y="92000"/>
                                    </p:animScale>
                                  </p:childTnLst>
                                </p:cTn>
                              </p:par>
                              <p:par>
                                <p:cTn id="46" presetID="10" presetClass="entr" presetSubtype="0" fill="hold" nodeType="withEffect">
                                  <p:stCondLst>
                                    <p:cond delay="75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750"/>
                                        <p:tgtEl>
                                          <p:spTgt spid="18"/>
                                        </p:tgtEl>
                                      </p:cBhvr>
                                    </p:animEffect>
                                  </p:childTnLst>
                                </p:cTn>
                              </p:par>
                              <p:par>
                                <p:cTn id="49" presetID="63" presetClass="path" presetSubtype="0" decel="100000" fill="hold" nodeType="withEffect">
                                  <p:stCondLst>
                                    <p:cond delay="750"/>
                                  </p:stCondLst>
                                  <p:childTnLst>
                                    <p:animMotion origin="layout" path="M -0.02412 1.91103E-6 L -2.15216E-6 1.91103E-6 " pathEditMode="relative" rAng="0" ptsTypes="AA">
                                      <p:cBhvr>
                                        <p:cTn id="50" dur="500" fill="hold"/>
                                        <p:tgtEl>
                                          <p:spTgt spid="18"/>
                                        </p:tgtEl>
                                        <p:attrNameLst>
                                          <p:attrName>ppt_x</p:attrName>
                                          <p:attrName>ppt_y</p:attrName>
                                        </p:attrNameLst>
                                      </p:cBhvr>
                                      <p:rCtr x="1200" y="0"/>
                                    </p:animMotion>
                                  </p:childTnLst>
                                </p:cTn>
                              </p:par>
                              <p:par>
                                <p:cTn id="51" presetID="6" presetClass="emph" presetSubtype="0" accel="100000" autoRev="1" fill="hold" nodeType="withEffect">
                                  <p:stCondLst>
                                    <p:cond delay="250"/>
                                  </p:stCondLst>
                                  <p:childTnLst>
                                    <p:animScale>
                                      <p:cBhvr>
                                        <p:cTn id="52" dur="500" fill="hold"/>
                                        <p:tgtEl>
                                          <p:spTgt spid="18"/>
                                        </p:tgtEl>
                                      </p:cBhvr>
                                      <p:by x="92000" y="92000"/>
                                    </p:animScale>
                                  </p:childTnLst>
                                </p:cTn>
                              </p:par>
                              <p:par>
                                <p:cTn id="53" presetID="10" presetClass="entr" presetSubtype="0" fill="hold" grpId="0" nodeType="withEffect">
                                  <p:stCondLst>
                                    <p:cond delay="8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childTnLst>
                                </p:cTn>
                              </p:par>
                              <p:par>
                                <p:cTn id="56" presetID="63" presetClass="path" presetSubtype="0" decel="100000" fill="hold" grpId="1" nodeType="withEffect">
                                  <p:stCondLst>
                                    <p:cond delay="800"/>
                                  </p:stCondLst>
                                  <p:childTnLst>
                                    <p:animMotion origin="layout" path="M -0.02412 1.91103E-6 L -3.32653E-6 1.91103E-6 " pathEditMode="relative" rAng="0" ptsTypes="AA">
                                      <p:cBhvr>
                                        <p:cTn id="57" dur="500" fill="hold"/>
                                        <p:tgtEl>
                                          <p:spTgt spid="16"/>
                                        </p:tgtEl>
                                        <p:attrNameLst>
                                          <p:attrName>ppt_x</p:attrName>
                                          <p:attrName>ppt_y</p:attrName>
                                        </p:attrNameLst>
                                      </p:cBhvr>
                                      <p:rCtr x="1200" y="0"/>
                                    </p:animMotion>
                                  </p:childTnLst>
                                </p:cTn>
                              </p:par>
                              <p:par>
                                <p:cTn id="58" presetID="6" presetClass="emph" presetSubtype="0" accel="100000" autoRev="1" fill="hold" grpId="2" nodeType="withEffect">
                                  <p:stCondLst>
                                    <p:cond delay="300"/>
                                  </p:stCondLst>
                                  <p:childTnLst>
                                    <p:animScale>
                                      <p:cBhvr>
                                        <p:cTn id="59" dur="500" fill="hold"/>
                                        <p:tgtEl>
                                          <p:spTgt spid="16"/>
                                        </p:tgtEl>
                                      </p:cBhvr>
                                      <p:by x="92000" y="92000"/>
                                    </p:animScale>
                                  </p:childTnLst>
                                </p:cTn>
                              </p:par>
                              <p:par>
                                <p:cTn id="60" presetID="10" presetClass="entr" presetSubtype="0" fill="hold" nodeType="withEffect">
                                  <p:stCondLst>
                                    <p:cond delay="80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750"/>
                                        <p:tgtEl>
                                          <p:spTgt spid="33"/>
                                        </p:tgtEl>
                                      </p:cBhvr>
                                    </p:animEffect>
                                  </p:childTnLst>
                                </p:cTn>
                              </p:par>
                              <p:par>
                                <p:cTn id="63" presetID="63" presetClass="path" presetSubtype="0" decel="100000" fill="hold" nodeType="withEffect">
                                  <p:stCondLst>
                                    <p:cond delay="800"/>
                                  </p:stCondLst>
                                  <p:childTnLst>
                                    <p:animMotion origin="layout" path="M -0.02412 -2.38765E-6 L -2.15216E-6 -2.38765E-6 " pathEditMode="relative" rAng="0" ptsTypes="AA">
                                      <p:cBhvr>
                                        <p:cTn id="64" dur="500" fill="hold"/>
                                        <p:tgtEl>
                                          <p:spTgt spid="33"/>
                                        </p:tgtEl>
                                        <p:attrNameLst>
                                          <p:attrName>ppt_x</p:attrName>
                                          <p:attrName>ppt_y</p:attrName>
                                        </p:attrNameLst>
                                      </p:cBhvr>
                                      <p:rCtr x="1200" y="0"/>
                                    </p:animMotion>
                                  </p:childTnLst>
                                </p:cTn>
                              </p:par>
                              <p:par>
                                <p:cTn id="65" presetID="6" presetClass="emph" presetSubtype="0" accel="100000" autoRev="1" fill="hold" nodeType="withEffect">
                                  <p:stCondLst>
                                    <p:cond delay="300"/>
                                  </p:stCondLst>
                                  <p:childTnLst>
                                    <p:animScale>
                                      <p:cBhvr>
                                        <p:cTn id="66" dur="500" fill="hold"/>
                                        <p:tgtEl>
                                          <p:spTgt spid="33"/>
                                        </p:tgtEl>
                                      </p:cBhvr>
                                      <p:by x="92000" y="92000"/>
                                    </p:animScale>
                                  </p:childTnLst>
                                </p:cTn>
                              </p:par>
                              <p:par>
                                <p:cTn id="67" presetID="10" presetClass="entr" presetSubtype="0" fill="hold" grpId="0" nodeType="withEffect">
                                  <p:stCondLst>
                                    <p:cond delay="90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750"/>
                                        <p:tgtEl>
                                          <p:spTgt spid="17"/>
                                        </p:tgtEl>
                                      </p:cBhvr>
                                    </p:animEffect>
                                  </p:childTnLst>
                                </p:cTn>
                              </p:par>
                              <p:par>
                                <p:cTn id="70" presetID="63" presetClass="path" presetSubtype="0" decel="100000" fill="hold" grpId="1" nodeType="withEffect">
                                  <p:stCondLst>
                                    <p:cond delay="900"/>
                                  </p:stCondLst>
                                  <p:childTnLst>
                                    <p:animMotion origin="layout" path="M -0.02412 6.49115E-7 L -7.50574E-7 6.49115E-7 " pathEditMode="relative" rAng="0" ptsTypes="AA">
                                      <p:cBhvr>
                                        <p:cTn id="71" dur="500" fill="hold"/>
                                        <p:tgtEl>
                                          <p:spTgt spid="17"/>
                                        </p:tgtEl>
                                        <p:attrNameLst>
                                          <p:attrName>ppt_x</p:attrName>
                                          <p:attrName>ppt_y</p:attrName>
                                        </p:attrNameLst>
                                      </p:cBhvr>
                                      <p:rCtr x="1200" y="0"/>
                                    </p:animMotion>
                                  </p:childTnLst>
                                </p:cTn>
                              </p:par>
                              <p:par>
                                <p:cTn id="72" presetID="6" presetClass="emph" presetSubtype="0" accel="100000" autoRev="1" fill="hold" grpId="2" nodeType="withEffect">
                                  <p:stCondLst>
                                    <p:cond delay="400"/>
                                  </p:stCondLst>
                                  <p:childTnLst>
                                    <p:animScale>
                                      <p:cBhvr>
                                        <p:cTn id="73" dur="500" fill="hold"/>
                                        <p:tgtEl>
                                          <p:spTgt spid="17"/>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P spid="16" grpId="0"/>
      <p:bldP spid="16" grpId="1"/>
      <p:bldP spid="16" grpId="2"/>
      <p:bldP spid="17" grpId="0"/>
      <p:bldP spid="17" grpId="1"/>
      <p:bldP spid="17" grpId="2"/>
      <p:bldP spid="44" grpId="0" animBg="1"/>
      <p:bldP spid="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rot="16200000">
            <a:off x="5473943" y="884138"/>
            <a:ext cx="1224136" cy="1811640"/>
          </a:xfrm>
          <a:prstGeom prst="homePlate">
            <a:avLst>
              <a:gd name="adj" fmla="val 310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6"/>
          <p:cNvSpPr txBox="1"/>
          <p:nvPr/>
        </p:nvSpPr>
        <p:spPr>
          <a:xfrm>
            <a:off x="5623680" y="1681945"/>
            <a:ext cx="1049837" cy="461665"/>
          </a:xfrm>
          <a:prstGeom prst="rect">
            <a:avLst/>
          </a:prstGeom>
          <a:noFill/>
        </p:spPr>
        <p:txBody>
          <a:bodyPr wrap="square" rtlCol="0">
            <a:spAutoFit/>
          </a:bodyPr>
          <a:lstStyle/>
          <a:p>
            <a:pPr algn="ctr"/>
            <a:r>
              <a:rPr lang="en-US" altLang="zh-CN" sz="2400" dirty="0">
                <a:solidFill>
                  <a:srgbClr val="F8F8F8"/>
                </a:solidFill>
              </a:rPr>
              <a:t>20%</a:t>
            </a:r>
            <a:endParaRPr lang="zh-CN" altLang="en-US" sz="2400" dirty="0">
              <a:solidFill>
                <a:srgbClr val="F8F8F8"/>
              </a:solidFill>
            </a:endParaRPr>
          </a:p>
        </p:txBody>
      </p:sp>
      <p:sp>
        <p:nvSpPr>
          <p:cNvPr id="8" name="五边形 7"/>
          <p:cNvSpPr/>
          <p:nvPr/>
        </p:nvSpPr>
        <p:spPr>
          <a:xfrm rot="5400000">
            <a:off x="4905881" y="2820353"/>
            <a:ext cx="2360261" cy="1811640"/>
          </a:xfrm>
          <a:prstGeom prst="homePlate">
            <a:avLst>
              <a:gd name="adj" fmla="val 275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5561092" y="2804456"/>
            <a:ext cx="1049837" cy="461665"/>
          </a:xfrm>
          <a:prstGeom prst="rect">
            <a:avLst/>
          </a:prstGeom>
          <a:noFill/>
        </p:spPr>
        <p:txBody>
          <a:bodyPr wrap="square" rtlCol="0">
            <a:spAutoFit/>
          </a:bodyPr>
          <a:lstStyle/>
          <a:p>
            <a:pPr algn="ctr"/>
            <a:r>
              <a:rPr lang="en-US" altLang="zh-CN" sz="2400" dirty="0">
                <a:solidFill>
                  <a:srgbClr val="F8F8F8"/>
                </a:solidFill>
              </a:rPr>
              <a:t>80%</a:t>
            </a:r>
            <a:endParaRPr lang="zh-CN" altLang="en-US" sz="2400" dirty="0">
              <a:solidFill>
                <a:srgbClr val="F8F8F8"/>
              </a:solidFill>
            </a:endParaRPr>
          </a:p>
        </p:txBody>
      </p:sp>
      <p:sp>
        <p:nvSpPr>
          <p:cNvPr id="10" name="矩形 9"/>
          <p:cNvSpPr/>
          <p:nvPr/>
        </p:nvSpPr>
        <p:spPr>
          <a:xfrm>
            <a:off x="5180191" y="3401426"/>
            <a:ext cx="1811640" cy="584775"/>
          </a:xfrm>
          <a:prstGeom prst="rect">
            <a:avLst/>
          </a:prstGeom>
        </p:spPr>
        <p:txBody>
          <a:bodyPr wrap="square">
            <a:spAutoFit/>
          </a:bodyPr>
          <a:lstStyle/>
          <a:p>
            <a:pPr lvl="0" algn="ctr"/>
            <a:r>
              <a:rPr lang="zh-CN" altLang="en-US" sz="1600" dirty="0">
                <a:solidFill>
                  <a:srgbClr val="F8F8F8"/>
                </a:solidFill>
                <a:latin typeface="+mn-ea"/>
                <a:ea typeface="+mn-ea"/>
              </a:rPr>
              <a:t>单击此处添加文本</a:t>
            </a:r>
            <a:endParaRPr lang="en-US" altLang="zh-CN" sz="1600" dirty="0">
              <a:solidFill>
                <a:srgbClr val="F8F8F8"/>
              </a:solidFill>
              <a:latin typeface="+mn-ea"/>
              <a:ea typeface="+mn-ea"/>
            </a:endParaRPr>
          </a:p>
          <a:p>
            <a:pPr lvl="0" algn="ctr"/>
            <a:r>
              <a:rPr lang="zh-CN" altLang="en-US" sz="1600" dirty="0">
                <a:solidFill>
                  <a:srgbClr val="F8F8F8"/>
                </a:solidFill>
                <a:latin typeface="+mn-ea"/>
                <a:ea typeface="+mn-ea"/>
              </a:rPr>
              <a:t>单击此处添加文本</a:t>
            </a:r>
            <a:endParaRPr lang="en-US" altLang="zh-CN" sz="1600" dirty="0">
              <a:solidFill>
                <a:srgbClr val="F8F8F8"/>
              </a:solidFill>
              <a:latin typeface="+mn-ea"/>
              <a:ea typeface="+mn-ea"/>
            </a:endParaRPr>
          </a:p>
        </p:txBody>
      </p:sp>
      <p:sp>
        <p:nvSpPr>
          <p:cNvPr id="11" name="矩形 3"/>
          <p:cNvSpPr/>
          <p:nvPr/>
        </p:nvSpPr>
        <p:spPr>
          <a:xfrm rot="5400000" flipH="1" flipV="1">
            <a:off x="3333377" y="626338"/>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2455328" y="1584644"/>
            <a:ext cx="2108932" cy="369332"/>
          </a:xfrm>
          <a:prstGeom prst="rect">
            <a:avLst/>
          </a:prstGeom>
          <a:noFill/>
        </p:spPr>
        <p:txBody>
          <a:bodyPr wrap="square" rtlCol="0">
            <a:spAutoFit/>
          </a:bodyPr>
          <a:lstStyle/>
          <a:p>
            <a:pPr algn="ctr"/>
            <a:r>
              <a:rPr lang="zh-CN" altLang="en-US" b="1" dirty="0">
                <a:solidFill>
                  <a:srgbClr val="F8F8F8"/>
                </a:solidFill>
                <a:latin typeface="+mn-ea"/>
                <a:ea typeface="+mn-ea"/>
              </a:rPr>
              <a:t>单击添加标题</a:t>
            </a:r>
          </a:p>
        </p:txBody>
      </p:sp>
      <p:sp>
        <p:nvSpPr>
          <p:cNvPr id="13" name="矩形 12"/>
          <p:cNvSpPr/>
          <p:nvPr/>
        </p:nvSpPr>
        <p:spPr>
          <a:xfrm>
            <a:off x="2383320" y="2109925"/>
            <a:ext cx="2252948" cy="2308324"/>
          </a:xfrm>
          <a:prstGeom prst="rect">
            <a:avLst/>
          </a:prstGeom>
        </p:spPr>
        <p:txBody>
          <a:bodyPr wrap="square">
            <a:spAutoFit/>
          </a:bodyPr>
          <a:lstStyle/>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p>
        </p:txBody>
      </p:sp>
      <p:sp>
        <p:nvSpPr>
          <p:cNvPr id="14" name="矩形 13"/>
          <p:cNvSpPr/>
          <p:nvPr/>
        </p:nvSpPr>
        <p:spPr>
          <a:xfrm>
            <a:off x="7342186" y="1521928"/>
            <a:ext cx="2252948" cy="2308324"/>
          </a:xfrm>
          <a:prstGeom prst="rect">
            <a:avLst/>
          </a:prstGeom>
        </p:spPr>
        <p:txBody>
          <a:bodyPr wrap="square">
            <a:spAutoFit/>
          </a:bodyPr>
          <a:lstStyle/>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endParaRPr lang="en-US" altLang="zh-CN" sz="1600" dirty="0">
              <a:solidFill>
                <a:schemeClr val="tx2"/>
              </a:solidFill>
              <a:latin typeface="+mn-ea"/>
              <a:ea typeface="+mn-ea"/>
            </a:endParaRPr>
          </a:p>
          <a:p>
            <a:pPr lvl="0" algn="ctr"/>
            <a:r>
              <a:rPr lang="zh-CN" altLang="en-US" sz="1600" dirty="0">
                <a:solidFill>
                  <a:schemeClr val="tx2"/>
                </a:solidFill>
                <a:latin typeface="+mn-ea"/>
                <a:ea typeface="+mn-ea"/>
              </a:rPr>
              <a:t>单击此处添加文本</a:t>
            </a:r>
          </a:p>
        </p:txBody>
      </p:sp>
      <p:cxnSp>
        <p:nvCxnSpPr>
          <p:cNvPr id="15" name="直接连接符 14"/>
          <p:cNvCxnSpPr/>
          <p:nvPr/>
        </p:nvCxnSpPr>
        <p:spPr>
          <a:xfrm>
            <a:off x="1895257" y="5050320"/>
            <a:ext cx="833693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815368" y="5335497"/>
            <a:ext cx="583725" cy="5837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17" name="Freeform 14"/>
          <p:cNvSpPr>
            <a:spLocks noEditPoints="1"/>
          </p:cNvSpPr>
          <p:nvPr/>
        </p:nvSpPr>
        <p:spPr bwMode="auto">
          <a:xfrm>
            <a:off x="2970224" y="5482368"/>
            <a:ext cx="274011" cy="289982"/>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w="38100" cap="flat" cmpd="sng" algn="ctr">
            <a:noFill/>
            <a:prstDash val="solid"/>
            <a:headEnd type="none" w="med" len="med"/>
            <a:tailEnd type="none" w="med" len="med"/>
          </a:ln>
          <a:effectLst/>
        </p:spPr>
        <p:txBody>
          <a:bodyPr vert="horz" wrap="square" lIns="68583" tIns="34292" rIns="68583" bIns="34292" numCol="1" rtlCol="0" anchor="ctr" anchorCtr="0" compatLnSpc="1"/>
          <a:lstStyle/>
          <a:p>
            <a:pPr defTabSz="617220">
              <a:defRPr/>
            </a:pPr>
            <a:endParaRPr lang="en-US" sz="1700" kern="0" spc="-101" dirty="0">
              <a:solidFill>
                <a:schemeClr val="tx2"/>
              </a:solidFill>
              <a:latin typeface="Segoe UI Light" panose="020B0502040204020203" pitchFamily="34" charset="0"/>
            </a:endParaRPr>
          </a:p>
        </p:txBody>
      </p:sp>
      <p:sp>
        <p:nvSpPr>
          <p:cNvPr id="20" name="矩形 3"/>
          <p:cNvSpPr/>
          <p:nvPr/>
        </p:nvSpPr>
        <p:spPr>
          <a:xfrm rot="16200000" flipV="1">
            <a:off x="8263641" y="3035716"/>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solidFill>
            </a:endParaRPr>
          </a:p>
          <a:p>
            <a:pPr algn="ctr"/>
            <a:endParaRPr lang="zh-CN" altLang="en-US" dirty="0">
              <a:solidFill>
                <a:schemeClr val="bg1"/>
              </a:solidFill>
            </a:endParaRPr>
          </a:p>
        </p:txBody>
      </p:sp>
      <p:sp>
        <p:nvSpPr>
          <p:cNvPr id="21" name="TextBox 20"/>
          <p:cNvSpPr txBox="1"/>
          <p:nvPr/>
        </p:nvSpPr>
        <p:spPr>
          <a:xfrm>
            <a:off x="7414191" y="3986201"/>
            <a:ext cx="2108932" cy="369332"/>
          </a:xfrm>
          <a:prstGeom prst="rect">
            <a:avLst/>
          </a:prstGeom>
          <a:noFill/>
        </p:spPr>
        <p:txBody>
          <a:bodyPr wrap="square" rtlCol="0">
            <a:spAutoFit/>
          </a:bodyPr>
          <a:lstStyle/>
          <a:p>
            <a:pPr algn="ctr"/>
            <a:r>
              <a:rPr lang="zh-CN" altLang="en-US" b="1" dirty="0">
                <a:solidFill>
                  <a:srgbClr val="F8F8F8"/>
                </a:solidFill>
                <a:latin typeface="+mn-ea"/>
                <a:ea typeface="+mn-ea"/>
              </a:rPr>
              <a:t>单击添加标题</a:t>
            </a:r>
          </a:p>
        </p:txBody>
      </p:sp>
      <p:sp>
        <p:nvSpPr>
          <p:cNvPr id="22" name="TextBox 21"/>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23" name="直接连接符 22"/>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组合 26"/>
          <p:cNvGrpSpPr/>
          <p:nvPr/>
        </p:nvGrpSpPr>
        <p:grpSpPr>
          <a:xfrm>
            <a:off x="153943" y="233850"/>
            <a:ext cx="1074018" cy="536250"/>
            <a:chOff x="4662492" y="2938459"/>
            <a:chExt cx="1119183" cy="558799"/>
          </a:xfrm>
        </p:grpSpPr>
        <p:sp>
          <p:nvSpPr>
            <p:cNvPr id="28"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3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2"/>
                                        </p:tgtEl>
                                        <p:attrNameLst>
                                          <p:attrName>style.visibility</p:attrName>
                                        </p:attrNameLst>
                                      </p:cBhvr>
                                      <p:to>
                                        <p:strVal val="visible"/>
                                      </p:to>
                                    </p:set>
                                    <p:anim calcmode="lin" valueType="num">
                                      <p:cBhvr>
                                        <p:cTn id="15" dur="3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22"/>
                                        </p:tgtEl>
                                        <p:attrNameLst>
                                          <p:attrName>ppt_y</p:attrName>
                                        </p:attrNameLst>
                                      </p:cBhvr>
                                      <p:tavLst>
                                        <p:tav tm="0">
                                          <p:val>
                                            <p:strVal val="#ppt_y"/>
                                          </p:val>
                                        </p:tav>
                                        <p:tav tm="100000">
                                          <p:val>
                                            <p:strVal val="#ppt_y"/>
                                          </p:val>
                                        </p:tav>
                                      </p:tavLst>
                                    </p:anim>
                                    <p:anim calcmode="lin" valueType="num">
                                      <p:cBhvr>
                                        <p:cTn id="17" dur="3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22"/>
                                        </p:tgtEl>
                                      </p:cBhvr>
                                    </p:animEffect>
                                  </p:childTnLst>
                                </p:cTn>
                              </p:par>
                            </p:childTnLst>
                          </p:cTn>
                        </p:par>
                        <p:par>
                          <p:cTn id="20" fill="hold">
                            <p:stCondLst>
                              <p:cond delay="108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0-#ppt_h/2"/>
                                          </p:val>
                                        </p:tav>
                                        <p:tav tm="100000">
                                          <p:val>
                                            <p:strVal val="#ppt_y"/>
                                          </p:val>
                                        </p:tav>
                                      </p:tavLst>
                                    </p:anim>
                                  </p:childTnLst>
                                </p:cTn>
                              </p:par>
                            </p:childTnLst>
                          </p:cTn>
                        </p:par>
                        <p:par>
                          <p:cTn id="41" fill="hold">
                            <p:stCondLst>
                              <p:cond delay="1580"/>
                            </p:stCondLst>
                            <p:childTnLst>
                              <p:par>
                                <p:cTn id="42" presetID="2" presetClass="entr" presetSubtype="2"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1+#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0-#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2080"/>
                            </p:stCondLst>
                            <p:childTnLst>
                              <p:par>
                                <p:cTn id="59" presetID="22" presetClass="entr" presetSubtype="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par>
                          <p:cTn id="65" fill="hold">
                            <p:stCondLst>
                              <p:cond delay="2580"/>
                            </p:stCondLst>
                            <p:childTnLst>
                              <p:par>
                                <p:cTn id="66" presetID="22" presetClass="entr" presetSubtype="8"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par>
                          <p:cTn id="69" fill="hold">
                            <p:stCondLst>
                              <p:cond delay="3080"/>
                            </p:stCondLst>
                            <p:childTnLst>
                              <p:par>
                                <p:cTn id="70" presetID="10"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P spid="11" grpId="0" animBg="1"/>
      <p:bldP spid="12" grpId="0"/>
      <p:bldP spid="13" grpId="0"/>
      <p:bldP spid="14" grpId="0"/>
      <p:bldP spid="16" grpId="0" animBg="1"/>
      <p:bldP spid="17" grpId="0" animBg="1"/>
      <p:bldP spid="20" grpId="0" animBg="1"/>
      <p:bldP spid="21"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923603" y="2313238"/>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solidFill>
                <a:schemeClr val="bg1"/>
              </a:solidFill>
            </a:endParaRPr>
          </a:p>
        </p:txBody>
      </p:sp>
      <p:sp>
        <p:nvSpPr>
          <p:cNvPr id="7" name="Rectangle 7"/>
          <p:cNvSpPr>
            <a:spLocks noChangeArrowheads="1"/>
          </p:cNvSpPr>
          <p:nvPr/>
        </p:nvSpPr>
        <p:spPr bwMode="auto">
          <a:xfrm>
            <a:off x="1347445" y="4600295"/>
            <a:ext cx="2768439" cy="959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nSpc>
                <a:spcPct val="120000"/>
              </a:lnSpc>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nSpc>
                <a:spcPct val="120000"/>
              </a:lnSpc>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dirty="0">
              <a:solidFill>
                <a:schemeClr val="tx2"/>
              </a:solidFill>
            </a:endParaRPr>
          </a:p>
        </p:txBody>
      </p:sp>
      <p:sp>
        <p:nvSpPr>
          <p:cNvPr id="8" name="Rectangle 8"/>
          <p:cNvSpPr>
            <a:spLocks noChangeArrowheads="1"/>
          </p:cNvSpPr>
          <p:nvPr/>
        </p:nvSpPr>
        <p:spPr bwMode="auto">
          <a:xfrm>
            <a:off x="1347445" y="4351058"/>
            <a:ext cx="2198409" cy="31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r>
              <a:rPr lang="zh-CN" altLang="en-US" sz="16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p>
        </p:txBody>
      </p:sp>
      <p:sp>
        <p:nvSpPr>
          <p:cNvPr id="9" name="Rectangle 9"/>
          <p:cNvSpPr>
            <a:spLocks noChangeArrowheads="1"/>
          </p:cNvSpPr>
          <p:nvPr/>
        </p:nvSpPr>
        <p:spPr bwMode="auto">
          <a:xfrm>
            <a:off x="1312658" y="2207964"/>
            <a:ext cx="2741491" cy="664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20000"/>
              </a:lnSpc>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eaLnBrk="0" hangingPunct="0">
              <a:lnSpc>
                <a:spcPct val="120000"/>
              </a:lnSpc>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dirty="0">
              <a:solidFill>
                <a:schemeClr val="tx2"/>
              </a:solidFill>
            </a:endParaRPr>
          </a:p>
        </p:txBody>
      </p:sp>
      <p:sp>
        <p:nvSpPr>
          <p:cNvPr id="10" name="Rectangle 10"/>
          <p:cNvSpPr>
            <a:spLocks noChangeArrowheads="1"/>
          </p:cNvSpPr>
          <p:nvPr/>
        </p:nvSpPr>
        <p:spPr bwMode="auto">
          <a:xfrm>
            <a:off x="1312659" y="1958727"/>
            <a:ext cx="2198409" cy="31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r>
              <a:rPr lang="zh-CN" altLang="en-US" sz="16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p>
        </p:txBody>
      </p:sp>
      <p:sp>
        <p:nvSpPr>
          <p:cNvPr id="11" name="Rectangle 11"/>
          <p:cNvSpPr>
            <a:spLocks noChangeArrowheads="1"/>
          </p:cNvSpPr>
          <p:nvPr/>
        </p:nvSpPr>
        <p:spPr bwMode="auto">
          <a:xfrm>
            <a:off x="8025075" y="4291904"/>
            <a:ext cx="2608976" cy="959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r" eaLnBrk="0" hangingPunct="0">
              <a:lnSpc>
                <a:spcPct val="120000"/>
              </a:lnSpc>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gn="r" eaLnBrk="0" hangingPunct="0">
              <a:lnSpc>
                <a:spcPct val="120000"/>
              </a:lnSpc>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gn="r" eaLnBrk="0" hangingPunct="0">
              <a:lnSpc>
                <a:spcPct val="120000"/>
              </a:lnSpc>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600" dirty="0">
              <a:solidFill>
                <a:schemeClr val="tx2"/>
              </a:solidFill>
            </a:endParaRPr>
          </a:p>
        </p:txBody>
      </p:sp>
      <p:sp>
        <p:nvSpPr>
          <p:cNvPr id="12" name="Rectangle 12"/>
          <p:cNvSpPr>
            <a:spLocks noChangeArrowheads="1"/>
          </p:cNvSpPr>
          <p:nvPr/>
        </p:nvSpPr>
        <p:spPr bwMode="auto">
          <a:xfrm>
            <a:off x="8037197" y="4031554"/>
            <a:ext cx="2198409" cy="31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r" eaLnBrk="0" hangingPunct="0"/>
            <a:r>
              <a:rPr lang="zh-CN" altLang="en-US" sz="16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p>
        </p:txBody>
      </p:sp>
      <p:sp>
        <p:nvSpPr>
          <p:cNvPr id="13" name="Freeform 6"/>
          <p:cNvSpPr>
            <a:spLocks noEditPoints="1"/>
          </p:cNvSpPr>
          <p:nvPr/>
        </p:nvSpPr>
        <p:spPr bwMode="auto">
          <a:xfrm>
            <a:off x="5797726" y="1618734"/>
            <a:ext cx="1842673" cy="1842673"/>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accent2"/>
          </a:solidFill>
          <a:ln>
            <a:noFill/>
          </a:ln>
          <a:effectLst/>
        </p:spPr>
        <p:txBody>
          <a:bodyPr lIns="72574" tIns="36287" rIns="72574" bIns="36287"/>
          <a:lstStyle/>
          <a:p>
            <a:endParaRPr lang="zh-CN" altLang="en-US" sz="1400">
              <a:solidFill>
                <a:schemeClr val="bg1"/>
              </a:solidFill>
              <a:latin typeface="Calibri" panose="020F0502020204030204" pitchFamily="34" charset="0"/>
            </a:endParaRPr>
          </a:p>
        </p:txBody>
      </p:sp>
      <p:sp>
        <p:nvSpPr>
          <p:cNvPr id="14" name="Freeform 6"/>
          <p:cNvSpPr>
            <a:spLocks noEditPoints="1"/>
          </p:cNvSpPr>
          <p:nvPr/>
        </p:nvSpPr>
        <p:spPr bwMode="auto">
          <a:xfrm>
            <a:off x="4891279" y="3328976"/>
            <a:ext cx="2535238" cy="2535238"/>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accent3"/>
          </a:solidFill>
          <a:ln>
            <a:noFill/>
          </a:ln>
          <a:effectLst/>
        </p:spPr>
        <p:txBody>
          <a:bodyPr lIns="72574" tIns="36287" rIns="72574" bIns="36287"/>
          <a:lstStyle/>
          <a:p>
            <a:endParaRPr lang="zh-CN" altLang="en-US" sz="1400">
              <a:solidFill>
                <a:schemeClr val="bg1"/>
              </a:solidFill>
              <a:latin typeface="Calibri" panose="020F0502020204030204" pitchFamily="34" charset="0"/>
            </a:endParaRPr>
          </a:p>
        </p:txBody>
      </p:sp>
      <p:sp>
        <p:nvSpPr>
          <p:cNvPr id="15" name="Freeform 6"/>
          <p:cNvSpPr>
            <a:spLocks noEditPoints="1"/>
          </p:cNvSpPr>
          <p:nvPr/>
        </p:nvSpPr>
        <p:spPr bwMode="auto">
          <a:xfrm>
            <a:off x="4206255" y="2075011"/>
            <a:ext cx="1660607" cy="1660607"/>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bg2">
              <a:lumMod val="75000"/>
            </a:schemeClr>
          </a:solidFill>
          <a:ln>
            <a:noFill/>
          </a:ln>
          <a:effectLst/>
        </p:spPr>
        <p:txBody>
          <a:bodyPr lIns="72574" tIns="36287" rIns="72574" bIns="36287"/>
          <a:lstStyle/>
          <a:p>
            <a:endParaRPr lang="zh-CN" altLang="en-US" sz="1400">
              <a:solidFill>
                <a:schemeClr val="bg1"/>
              </a:solidFill>
              <a:latin typeface="Calibri" panose="020F0502020204030204" pitchFamily="34" charset="0"/>
            </a:endParaRPr>
          </a:p>
        </p:txBody>
      </p:sp>
      <p:sp>
        <p:nvSpPr>
          <p:cNvPr id="16" name="TextBox 15"/>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17" name="直接连接符 16"/>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组合 17"/>
          <p:cNvGrpSpPr/>
          <p:nvPr/>
        </p:nvGrpSpPr>
        <p:grpSpPr>
          <a:xfrm>
            <a:off x="153943" y="233850"/>
            <a:ext cx="1074018" cy="536250"/>
            <a:chOff x="4662492" y="2938459"/>
            <a:chExt cx="1119183" cy="558799"/>
          </a:xfrm>
        </p:grpSpPr>
        <p:sp>
          <p:nvSpPr>
            <p:cNvPr id="20"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3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300"/>
                                        <p:tgtEl>
                                          <p:spTgt spid="1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3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16"/>
                                        </p:tgtEl>
                                        <p:attrNameLst>
                                          <p:attrName>ppt_y</p:attrName>
                                        </p:attrNameLst>
                                      </p:cBhvr>
                                      <p:tavLst>
                                        <p:tav tm="0">
                                          <p:val>
                                            <p:strVal val="#ppt_y"/>
                                          </p:val>
                                        </p:tav>
                                        <p:tav tm="100000">
                                          <p:val>
                                            <p:strVal val="#ppt_y"/>
                                          </p:val>
                                        </p:tav>
                                      </p:tavLst>
                                    </p:anim>
                                    <p:anim calcmode="lin" valueType="num">
                                      <p:cBhvr>
                                        <p:cTn id="17" dur="3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16"/>
                                        </p:tgtEl>
                                      </p:cBhvr>
                                    </p:animEffect>
                                  </p:childTnLst>
                                </p:cTn>
                              </p:par>
                            </p:childTnLst>
                          </p:cTn>
                        </p:par>
                        <p:par>
                          <p:cTn id="20" fill="hold">
                            <p:stCondLst>
                              <p:cond delay="1080"/>
                            </p:stCondLst>
                            <p:childTnLst>
                              <p:par>
                                <p:cTn id="21" presetID="1" presetClass="entr" presetSubtype="0" fill="hold" grpId="1"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8" presetClass="emph" presetSubtype="0" repeatCount="indefinite" fill="hold" grpId="0" nodeType="withEffect">
                                  <p:stCondLst>
                                    <p:cond delay="0"/>
                                  </p:stCondLst>
                                  <p:childTnLst>
                                    <p:animRot by="-21600000">
                                      <p:cBhvr>
                                        <p:cTn id="28" dur="2000" fill="hold"/>
                                        <p:tgtEl>
                                          <p:spTgt spid="14"/>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800" fill="hold"/>
                                        <p:tgtEl>
                                          <p:spTgt spid="15"/>
                                        </p:tgtEl>
                                        <p:attrNameLst>
                                          <p:attrName>r</p:attrName>
                                        </p:attrNameLst>
                                      </p:cBhvr>
                                    </p:animRot>
                                  </p:childTnLst>
                                </p:cTn>
                              </p:par>
                              <p:par>
                                <p:cTn id="31" presetID="8" presetClass="emph" presetSubtype="0" repeatCount="indefinite" fill="hold" grpId="0" nodeType="withEffect">
                                  <p:stCondLst>
                                    <p:cond delay="0"/>
                                  </p:stCondLst>
                                  <p:childTnLst>
                                    <p:animRot by="-21600000">
                                      <p:cBhvr>
                                        <p:cTn id="32" dur="1400" fill="hold"/>
                                        <p:tgtEl>
                                          <p:spTgt spid="13"/>
                                        </p:tgtEl>
                                        <p:attrNameLst>
                                          <p:attrName>r</p:attrName>
                                        </p:attrNameLst>
                                      </p:cBhvr>
                                    </p:animRot>
                                  </p:childTnLst>
                                </p:cTn>
                              </p:par>
                            </p:childTnLst>
                          </p:cTn>
                        </p:par>
                        <p:par>
                          <p:cTn id="33" fill="hold">
                            <p:stCondLst>
                              <p:cond delay="108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158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par>
                          <p:cTn id="47" fill="hold">
                            <p:stCondLst>
                              <p:cond delay="208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animBg="1"/>
      <p:bldP spid="13" grpId="1" animBg="1"/>
      <p:bldP spid="14" grpId="0" animBg="1"/>
      <p:bldP spid="14" grpId="1" animBg="1"/>
      <p:bldP spid="15" grpId="0" animBg="1"/>
      <p:bldP spid="15" grpId="1"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1"/>
          <p:cNvSpPr txBox="1">
            <a:spLocks noChangeArrowheads="1"/>
          </p:cNvSpPr>
          <p:nvPr/>
        </p:nvSpPr>
        <p:spPr bwMode="auto">
          <a:xfrm>
            <a:off x="1099345" y="1788611"/>
            <a:ext cx="2844800" cy="107721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2" defTabSz="913130" eaLnBrk="0" hangingPunct="0">
              <a:buClr>
                <a:srgbClr val="0070C0"/>
              </a:buClr>
              <a:buSzPct val="80000"/>
              <a:tabLst>
                <a:tab pos="136525" algn="l"/>
              </a:tabLst>
              <a:defRPr/>
            </a:pPr>
            <a:r>
              <a:rPr lang="zh-CN" altLang="en-US" sz="1600" b="1" dirty="0">
                <a:solidFill>
                  <a:schemeClr val="tx2"/>
                </a:solidFill>
                <a:latin typeface="微软雅黑" panose="020B0503020204020204" pitchFamily="34" charset="-122"/>
                <a:ea typeface="微软雅黑" panose="020B0503020204020204" pitchFamily="34" charset="-122"/>
              </a:rPr>
              <a:t>单击填加标题</a:t>
            </a:r>
            <a:endParaRPr lang="en-US" altLang="ko-KR" sz="1600" b="1" dirty="0">
              <a:solidFill>
                <a:schemeClr val="tx2"/>
              </a:solidFill>
              <a:latin typeface="微软雅黑" panose="020B0503020204020204" pitchFamily="34" charset="-122"/>
              <a:ea typeface="微软雅黑" panose="020B0503020204020204" pitchFamily="34" charset="-122"/>
            </a:endParaRPr>
          </a:p>
          <a:p>
            <a:pPr marL="0" lvl="2" defTabSz="913130" eaLnBrk="0" hangingPunct="0">
              <a:buClr>
                <a:srgbClr val="0070C0"/>
              </a:buClr>
              <a:buSzPct val="80000"/>
              <a:tabLst>
                <a:tab pos="136525" algn="l"/>
              </a:tabLst>
              <a:defRPr/>
            </a:pPr>
            <a:r>
              <a:rPr lang="zh-CN" altLang="en-US" sz="1600" spc="50" dirty="0">
                <a:ln w="11430"/>
                <a:solidFill>
                  <a:schemeClr val="tx2"/>
                </a:solidFill>
                <a:latin typeface="微软雅黑" panose="020B0503020204020204" pitchFamily="34" charset="-122"/>
                <a:ea typeface="微软雅黑" panose="020B0503020204020204" pitchFamily="34" charset="-122"/>
              </a:rPr>
              <a:t>点击添加文本点击添加文本</a:t>
            </a:r>
            <a:endParaRPr lang="en-US" altLang="zh-CN" sz="1600" spc="50" dirty="0">
              <a:ln w="11430"/>
              <a:solidFill>
                <a:schemeClr val="tx2"/>
              </a:solidFill>
              <a:latin typeface="微软雅黑" panose="020B0503020204020204" pitchFamily="34" charset="-122"/>
              <a:ea typeface="微软雅黑" panose="020B0503020204020204" pitchFamily="34" charset="-122"/>
            </a:endParaRPr>
          </a:p>
          <a:p>
            <a:pPr marL="0" lvl="2" defTabSz="913130" eaLnBrk="0" hangingPunct="0">
              <a:buClr>
                <a:srgbClr val="0070C0"/>
              </a:buClr>
              <a:buSzPct val="80000"/>
              <a:tabLst>
                <a:tab pos="136525" algn="l"/>
              </a:tabLst>
              <a:defRPr/>
            </a:pPr>
            <a:r>
              <a:rPr lang="zh-CN" altLang="en-US" sz="1600" spc="50" dirty="0">
                <a:ln w="11430"/>
                <a:solidFill>
                  <a:schemeClr val="tx2"/>
                </a:solidFill>
                <a:latin typeface="微软雅黑" panose="020B0503020204020204" pitchFamily="34" charset="-122"/>
                <a:ea typeface="微软雅黑" panose="020B0503020204020204" pitchFamily="34" charset="-122"/>
              </a:rPr>
              <a:t>点击添加文本点击添加文本</a:t>
            </a:r>
            <a:endParaRPr lang="en-US" altLang="zh-CN" sz="1600" spc="50" dirty="0">
              <a:ln w="11430"/>
              <a:solidFill>
                <a:schemeClr val="tx2"/>
              </a:solidFill>
              <a:latin typeface="微软雅黑" panose="020B0503020204020204" pitchFamily="34" charset="-122"/>
              <a:ea typeface="微软雅黑" panose="020B0503020204020204" pitchFamily="34" charset="-122"/>
            </a:endParaRPr>
          </a:p>
          <a:p>
            <a:pPr marL="0" lvl="2" defTabSz="913130" eaLnBrk="0" hangingPunct="0">
              <a:buClr>
                <a:srgbClr val="0070C0"/>
              </a:buClr>
              <a:buSzPct val="80000"/>
              <a:tabLst>
                <a:tab pos="136525" algn="l"/>
              </a:tabLst>
              <a:defRPr/>
            </a:pPr>
            <a:r>
              <a:rPr lang="zh-CN" altLang="en-US" sz="1600" spc="50" dirty="0">
                <a:ln w="11430"/>
                <a:solidFill>
                  <a:schemeClr val="tx2"/>
                </a:solidFill>
                <a:latin typeface="微软雅黑" panose="020B0503020204020204" pitchFamily="34" charset="-122"/>
                <a:ea typeface="微软雅黑" panose="020B0503020204020204" pitchFamily="34" charset="-122"/>
              </a:rPr>
              <a:t>点击添加文本点击添加文本</a:t>
            </a:r>
            <a:endParaRPr lang="en-US" altLang="zh-CN" sz="1600" spc="50" dirty="0">
              <a:ln w="11430"/>
              <a:solidFill>
                <a:schemeClr val="tx2"/>
              </a:solidFill>
              <a:latin typeface="微软雅黑" panose="020B0503020204020204" pitchFamily="34" charset="-122"/>
              <a:ea typeface="微软雅黑" panose="020B0503020204020204" pitchFamily="34" charset="-122"/>
            </a:endParaRPr>
          </a:p>
        </p:txBody>
      </p:sp>
      <p:sp>
        <p:nvSpPr>
          <p:cNvPr id="7" name="Text Box 45"/>
          <p:cNvSpPr txBox="1">
            <a:spLocks noChangeArrowheads="1"/>
          </p:cNvSpPr>
          <p:nvPr/>
        </p:nvSpPr>
        <p:spPr bwMode="auto">
          <a:xfrm>
            <a:off x="7324828" y="4216122"/>
            <a:ext cx="3744912" cy="132343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单击填加标题</a:t>
            </a:r>
            <a:endParaRPr lang="en-US" altLang="ko-KR" sz="1600" b="1" dirty="0">
              <a:solidFill>
                <a:schemeClr val="tx2"/>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600" spc="50" dirty="0">
                <a:ln w="11430"/>
                <a:solidFill>
                  <a:schemeClr val="tx2"/>
                </a:solidFill>
                <a:latin typeface="微软雅黑" panose="020B0503020204020204" pitchFamily="34" charset="-122"/>
                <a:ea typeface="微软雅黑" panose="020B0503020204020204" pitchFamily="34" charset="-122"/>
              </a:rPr>
              <a:t>点击添加文本点击添加文本</a:t>
            </a:r>
            <a:endParaRPr lang="en-US" altLang="zh-CN" sz="1600" spc="50" dirty="0">
              <a:ln w="11430"/>
              <a:solidFill>
                <a:schemeClr val="tx2"/>
              </a:solidFill>
              <a:latin typeface="微软雅黑" panose="020B0503020204020204" pitchFamily="34" charset="-122"/>
              <a:ea typeface="微软雅黑" panose="020B0503020204020204" pitchFamily="34" charset="-122"/>
            </a:endParaRPr>
          </a:p>
          <a:p>
            <a:endParaRPr lang="en-US" altLang="ko-KR" sz="1600" dirty="0">
              <a:solidFill>
                <a:schemeClr val="tx2"/>
              </a:solidFill>
              <a:latin typeface="Arial" panose="020B0604020202020204" pitchFamily="34" charset="0"/>
            </a:endParaRPr>
          </a:p>
          <a:p>
            <a:r>
              <a:rPr lang="zh-CN" altLang="en-US" sz="1600" b="1" dirty="0">
                <a:solidFill>
                  <a:schemeClr val="tx2"/>
                </a:solidFill>
                <a:latin typeface="微软雅黑" panose="020B0503020204020204" pitchFamily="34" charset="-122"/>
                <a:ea typeface="微软雅黑" panose="020B0503020204020204" pitchFamily="34" charset="-122"/>
              </a:rPr>
              <a:t>单击填加标题</a:t>
            </a:r>
            <a:endParaRPr lang="en-US" altLang="ko-KR" sz="1600" b="1" dirty="0">
              <a:solidFill>
                <a:schemeClr val="tx2"/>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600" spc="50" dirty="0">
                <a:ln w="11430"/>
                <a:solidFill>
                  <a:schemeClr val="tx2"/>
                </a:solidFill>
                <a:latin typeface="微软雅黑" panose="020B0503020204020204" pitchFamily="34" charset="-122"/>
                <a:ea typeface="微软雅黑" panose="020B0503020204020204" pitchFamily="34" charset="-122"/>
              </a:rPr>
              <a:t>点击添加文本点击添加文本</a:t>
            </a:r>
            <a:endParaRPr lang="en-US" altLang="zh-CN" sz="1600" spc="50" dirty="0">
              <a:ln w="11430"/>
              <a:solidFill>
                <a:schemeClr val="tx2"/>
              </a:solidFill>
              <a:latin typeface="微软雅黑" panose="020B0503020204020204" pitchFamily="34" charset="-122"/>
              <a:ea typeface="微软雅黑" panose="020B0503020204020204" pitchFamily="34" charset="-122"/>
            </a:endParaRPr>
          </a:p>
        </p:txBody>
      </p:sp>
      <p:grpSp>
        <p:nvGrpSpPr>
          <p:cNvPr id="8" name="Group 29"/>
          <p:cNvGrpSpPr/>
          <p:nvPr/>
        </p:nvGrpSpPr>
        <p:grpSpPr bwMode="auto">
          <a:xfrm>
            <a:off x="1971751" y="2758566"/>
            <a:ext cx="7849370" cy="3532108"/>
            <a:chOff x="1519" y="1661"/>
            <a:chExt cx="3629" cy="1633"/>
          </a:xfrm>
        </p:grpSpPr>
        <p:sp>
          <p:nvSpPr>
            <p:cNvPr id="9" name="Freeform 30"/>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10" name="Freeform 31"/>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11" name="Freeform 32"/>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12" name="Freeform 33"/>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13" name="Line 34"/>
            <p:cNvSpPr>
              <a:spLocks noChangeShapeType="1"/>
            </p:cNvSpPr>
            <p:nvPr/>
          </p:nvSpPr>
          <p:spPr bwMode="auto">
            <a:xfrm flipH="1">
              <a:off x="1519" y="3294"/>
              <a:ext cx="726" cy="0"/>
            </a:xfrm>
            <a:prstGeom prst="line">
              <a:avLst/>
            </a:prstGeom>
            <a:noFill/>
            <a:ln w="254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grpSp>
      <p:sp>
        <p:nvSpPr>
          <p:cNvPr id="14" name="AutoShape 42"/>
          <p:cNvSpPr>
            <a:spLocks noChangeArrowheads="1"/>
          </p:cNvSpPr>
          <p:nvPr/>
        </p:nvSpPr>
        <p:spPr bwMode="auto">
          <a:xfrm rot="17429801">
            <a:off x="3983301" y="3152224"/>
            <a:ext cx="1276145" cy="127614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tx2"/>
            </a:solidFill>
            <a:prstDash val="dash"/>
            <a:miter lim="800000"/>
          </a:ln>
        </p:spPr>
        <p:txBody>
          <a:bodyPr anchor="ctr"/>
          <a:lstStyle/>
          <a:p>
            <a:pPr algn="ctr"/>
            <a:endParaRPr lang="zh-CN" altLang="en-US">
              <a:solidFill>
                <a:schemeClr val="bg1"/>
              </a:solidFill>
              <a:ea typeface="微软雅黑" panose="020B0503020204020204" pitchFamily="34" charset="-122"/>
            </a:endParaRPr>
          </a:p>
        </p:txBody>
      </p:sp>
      <p:sp>
        <p:nvSpPr>
          <p:cNvPr id="15" name="AutoShape 43"/>
          <p:cNvSpPr>
            <a:spLocks noChangeArrowheads="1"/>
          </p:cNvSpPr>
          <p:nvPr/>
        </p:nvSpPr>
        <p:spPr bwMode="auto">
          <a:xfrm rot="17429801">
            <a:off x="5601192" y="2269738"/>
            <a:ext cx="1276145" cy="127614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tx2"/>
            </a:solidFill>
            <a:prstDash val="dash"/>
            <a:miter lim="800000"/>
          </a:ln>
        </p:spPr>
        <p:txBody>
          <a:bodyPr anchor="ctr"/>
          <a:lstStyle/>
          <a:p>
            <a:pPr algn="ctr"/>
            <a:endParaRPr lang="zh-CN" altLang="en-US">
              <a:solidFill>
                <a:schemeClr val="bg1"/>
              </a:solidFill>
              <a:ea typeface="微软雅黑" panose="020B0503020204020204" pitchFamily="34" charset="-122"/>
            </a:endParaRPr>
          </a:p>
        </p:txBody>
      </p:sp>
      <p:sp>
        <p:nvSpPr>
          <p:cNvPr id="16" name="AutoShape 44"/>
          <p:cNvSpPr>
            <a:spLocks noChangeArrowheads="1"/>
          </p:cNvSpPr>
          <p:nvPr/>
        </p:nvSpPr>
        <p:spPr bwMode="auto">
          <a:xfrm rot="17429801">
            <a:off x="7121751" y="1434837"/>
            <a:ext cx="1276145" cy="127614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tx2"/>
            </a:solidFill>
            <a:prstDash val="dash"/>
            <a:miter lim="800000"/>
          </a:ln>
        </p:spPr>
        <p:txBody>
          <a:bodyPr anchor="ctr"/>
          <a:lstStyle/>
          <a:p>
            <a:pPr algn="ctr"/>
            <a:endParaRPr lang="zh-CN" altLang="en-US">
              <a:solidFill>
                <a:schemeClr val="bg1"/>
              </a:solidFill>
              <a:ea typeface="微软雅黑" panose="020B0503020204020204" pitchFamily="34" charset="-122"/>
            </a:endParaRPr>
          </a:p>
        </p:txBody>
      </p:sp>
      <p:sp>
        <p:nvSpPr>
          <p:cNvPr id="17" name="Oval 10"/>
          <p:cNvSpPr>
            <a:spLocks noChangeArrowheads="1"/>
          </p:cNvSpPr>
          <p:nvPr/>
        </p:nvSpPr>
        <p:spPr bwMode="auto">
          <a:xfrm>
            <a:off x="3639391" y="4032547"/>
            <a:ext cx="1325892" cy="1325893"/>
          </a:xfrm>
          <a:prstGeom prst="ellipse">
            <a:avLst/>
          </a:prstGeom>
          <a:solidFill>
            <a:schemeClr val="bg2"/>
          </a:solidFill>
          <a:ln>
            <a:noFill/>
          </a:ln>
        </p:spPr>
        <p:txBody>
          <a:bodyPr vert="horz" wrap="square" lIns="91440" tIns="45720" rIns="91440" bIns="45720" numCol="1" anchor="t" anchorCtr="0" compatLnSpc="1"/>
          <a:lstStyle/>
          <a:p>
            <a:endParaRPr lang="zh-CN" altLang="en-US">
              <a:solidFill>
                <a:schemeClr val="bg1"/>
              </a:solidFill>
              <a:latin typeface="+mn-ea"/>
              <a:ea typeface="+mn-ea"/>
            </a:endParaRPr>
          </a:p>
        </p:txBody>
      </p:sp>
      <p:sp>
        <p:nvSpPr>
          <p:cNvPr id="18" name="Text Box 46"/>
          <p:cNvSpPr txBox="1">
            <a:spLocks noChangeArrowheads="1"/>
          </p:cNvSpPr>
          <p:nvPr/>
        </p:nvSpPr>
        <p:spPr bwMode="auto">
          <a:xfrm>
            <a:off x="3989572" y="4404576"/>
            <a:ext cx="670950" cy="629015"/>
          </a:xfrm>
          <a:prstGeom prst="rect">
            <a:avLst/>
          </a:prstGeom>
          <a:noFill/>
          <a:ln w="3175" cap="flat" cmpd="sng">
            <a:noFill/>
            <a:bevel/>
          </a:ln>
          <a:extLs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20" name="Oval 5"/>
          <p:cNvSpPr>
            <a:spLocks noChangeArrowheads="1"/>
          </p:cNvSpPr>
          <p:nvPr/>
        </p:nvSpPr>
        <p:spPr bwMode="auto">
          <a:xfrm>
            <a:off x="2071247" y="4917197"/>
            <a:ext cx="1325893" cy="1325892"/>
          </a:xfrm>
          <a:prstGeom prst="ellipse">
            <a:avLst/>
          </a:prstGeom>
          <a:solidFill>
            <a:schemeClr val="tx1"/>
          </a:solidFill>
          <a:ln w="3175" cap="flat" cmpd="sng">
            <a:noFill/>
            <a:bevel/>
          </a:ln>
        </p:spPr>
        <p:txBody>
          <a:bodyPr anchor="ctr"/>
          <a:lstStyle/>
          <a:p>
            <a:pPr algn="ctr"/>
            <a:endParaRPr lang="zh-CN" altLang="en-US">
              <a:solidFill>
                <a:schemeClr val="bg1"/>
              </a:solidFill>
              <a:ea typeface="微软雅黑" panose="020B0503020204020204" pitchFamily="34" charset="-122"/>
            </a:endParaRPr>
          </a:p>
        </p:txBody>
      </p:sp>
      <p:sp>
        <p:nvSpPr>
          <p:cNvPr id="21" name="Text Box 47"/>
          <p:cNvSpPr txBox="1">
            <a:spLocks noChangeArrowheads="1"/>
          </p:cNvSpPr>
          <p:nvPr/>
        </p:nvSpPr>
        <p:spPr bwMode="auto">
          <a:xfrm>
            <a:off x="2393312" y="5289226"/>
            <a:ext cx="670950" cy="629015"/>
          </a:xfrm>
          <a:prstGeom prst="rect">
            <a:avLst/>
          </a:prstGeom>
          <a:no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22" name="Oval 20"/>
          <p:cNvSpPr>
            <a:spLocks noChangeArrowheads="1"/>
          </p:cNvSpPr>
          <p:nvPr/>
        </p:nvSpPr>
        <p:spPr bwMode="auto">
          <a:xfrm>
            <a:off x="6780004" y="2269738"/>
            <a:ext cx="1325892" cy="1325892"/>
          </a:xfrm>
          <a:prstGeom prst="ellipse">
            <a:avLst/>
          </a:prstGeom>
          <a:solidFill>
            <a:schemeClr val="bg2"/>
          </a:solidFill>
          <a:ln>
            <a:noFill/>
          </a:ln>
        </p:spPr>
        <p:txBody>
          <a:bodyPr vert="horz" wrap="square" lIns="91440" tIns="45720" rIns="91440" bIns="45720" numCol="1" anchor="t" anchorCtr="0" compatLnSpc="1"/>
          <a:lstStyle/>
          <a:p>
            <a:endParaRPr lang="zh-CN" altLang="en-US">
              <a:solidFill>
                <a:schemeClr val="bg1"/>
              </a:solidFill>
              <a:latin typeface="+mn-ea"/>
              <a:ea typeface="+mn-ea"/>
            </a:endParaRPr>
          </a:p>
        </p:txBody>
      </p:sp>
      <p:sp>
        <p:nvSpPr>
          <p:cNvPr id="23" name="Text Box 48"/>
          <p:cNvSpPr txBox="1">
            <a:spLocks noChangeArrowheads="1"/>
          </p:cNvSpPr>
          <p:nvPr/>
        </p:nvSpPr>
        <p:spPr bwMode="auto">
          <a:xfrm>
            <a:off x="7115045" y="2639603"/>
            <a:ext cx="670950" cy="629015"/>
          </a:xfrm>
          <a:prstGeom prst="rect">
            <a:avLst/>
          </a:prstGeom>
          <a:noFill/>
          <a:ln w="3175" cap="flat" cmpd="sng">
            <a:noFill/>
            <a:bevel/>
          </a:ln>
          <a:extLs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27" name="Oval 15"/>
          <p:cNvSpPr>
            <a:spLocks noChangeArrowheads="1"/>
          </p:cNvSpPr>
          <p:nvPr/>
        </p:nvSpPr>
        <p:spPr bwMode="auto">
          <a:xfrm>
            <a:off x="5207534" y="3150061"/>
            <a:ext cx="1325893" cy="1325893"/>
          </a:xfrm>
          <a:prstGeom prst="ellipse">
            <a:avLst/>
          </a:prstGeom>
          <a:solidFill>
            <a:schemeClr val="bg2"/>
          </a:solidFill>
          <a:ln>
            <a:noFill/>
          </a:ln>
        </p:spPr>
        <p:txBody>
          <a:bodyPr vert="horz" wrap="square" lIns="91440" tIns="45720" rIns="91440" bIns="45720" numCol="1" anchor="t" anchorCtr="0" compatLnSpc="1"/>
          <a:lstStyle/>
          <a:p>
            <a:endParaRPr lang="zh-CN" altLang="en-US">
              <a:solidFill>
                <a:schemeClr val="bg1"/>
              </a:solidFill>
              <a:latin typeface="+mn-ea"/>
              <a:ea typeface="+mn-ea"/>
            </a:endParaRPr>
          </a:p>
        </p:txBody>
      </p:sp>
      <p:sp>
        <p:nvSpPr>
          <p:cNvPr id="28" name="Text Box 49"/>
          <p:cNvSpPr txBox="1">
            <a:spLocks noChangeArrowheads="1"/>
          </p:cNvSpPr>
          <p:nvPr/>
        </p:nvSpPr>
        <p:spPr bwMode="auto">
          <a:xfrm>
            <a:off x="5536087" y="3522090"/>
            <a:ext cx="670950" cy="629015"/>
          </a:xfrm>
          <a:prstGeom prst="rect">
            <a:avLst/>
          </a:prstGeom>
          <a:noFill/>
          <a:ln w="3175" cap="flat" cmpd="sng">
            <a:noFill/>
            <a:bevel/>
          </a:ln>
          <a:extLs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29" name="Oval 25"/>
          <p:cNvSpPr>
            <a:spLocks noChangeArrowheads="1"/>
          </p:cNvSpPr>
          <p:nvPr/>
        </p:nvSpPr>
        <p:spPr bwMode="auto">
          <a:xfrm>
            <a:off x="8348147" y="1385088"/>
            <a:ext cx="1325893" cy="1325893"/>
          </a:xfrm>
          <a:prstGeom prst="ellipse">
            <a:avLst/>
          </a:prstGeom>
          <a:solidFill>
            <a:schemeClr val="tx1"/>
          </a:solidFill>
          <a:ln w="3175" cap="flat" cmpd="sng">
            <a:noFill/>
            <a:bevel/>
          </a:ln>
        </p:spPr>
        <p:txBody>
          <a:bodyPr anchor="ctr"/>
          <a:lstStyle/>
          <a:p>
            <a:pPr algn="ctr"/>
            <a:endParaRPr lang="zh-CN" altLang="en-US">
              <a:solidFill>
                <a:schemeClr val="accent2"/>
              </a:solidFill>
              <a:ea typeface="微软雅黑" panose="020B0503020204020204" pitchFamily="34" charset="-122"/>
            </a:endParaRPr>
          </a:p>
        </p:txBody>
      </p:sp>
      <p:sp>
        <p:nvSpPr>
          <p:cNvPr id="30" name="Text Box 50"/>
          <p:cNvSpPr txBox="1">
            <a:spLocks noChangeArrowheads="1"/>
          </p:cNvSpPr>
          <p:nvPr/>
        </p:nvSpPr>
        <p:spPr bwMode="auto">
          <a:xfrm>
            <a:off x="8665217" y="1757117"/>
            <a:ext cx="646331" cy="646331"/>
          </a:xfrm>
          <a:prstGeom prst="rect">
            <a:avLst/>
          </a:prstGeom>
          <a:noFill/>
          <a:ln w="3175" cap="flat" cmpd="sng">
            <a:noFill/>
            <a:bevel/>
          </a:ln>
          <a:extLst>
            <a:ext uri="{91240B29-F687-4F45-9708-019B960494DF}">
              <a14:hiddenLine xmlns:a14="http://schemas.microsoft.com/office/drawing/2010/main"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dirty="0">
                <a:solidFill>
                  <a:srgbClr val="F8F8F8"/>
                </a:solidFill>
              </a:rPr>
              <a:t>填加</a:t>
            </a:r>
            <a:endParaRPr lang="en-US" altLang="zh-CN" dirty="0">
              <a:solidFill>
                <a:srgbClr val="F8F8F8"/>
              </a:solidFill>
            </a:endParaRPr>
          </a:p>
          <a:p>
            <a:r>
              <a:rPr lang="zh-CN" altLang="en-US" dirty="0">
                <a:solidFill>
                  <a:srgbClr val="F8F8F8"/>
                </a:solidFill>
              </a:rPr>
              <a:t>标题</a:t>
            </a:r>
            <a:endParaRPr lang="en-US" altLang="ko-KR" dirty="0">
              <a:solidFill>
                <a:srgbClr val="F8F8F8"/>
              </a:solidFill>
            </a:endParaRPr>
          </a:p>
        </p:txBody>
      </p:sp>
      <p:sp>
        <p:nvSpPr>
          <p:cNvPr id="31" name="AutoShape 42"/>
          <p:cNvSpPr>
            <a:spLocks noChangeArrowheads="1"/>
          </p:cNvSpPr>
          <p:nvPr/>
        </p:nvSpPr>
        <p:spPr bwMode="auto">
          <a:xfrm rot="17429801">
            <a:off x="2550287" y="4093920"/>
            <a:ext cx="1276145" cy="1276144"/>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chemeClr val="tx2"/>
            </a:solidFill>
            <a:prstDash val="dash"/>
            <a:miter lim="800000"/>
          </a:ln>
        </p:spPr>
        <p:txBody>
          <a:bodyPr anchor="ctr"/>
          <a:lstStyle/>
          <a:p>
            <a:pPr algn="ctr"/>
            <a:endParaRPr lang="zh-CN" altLang="en-US">
              <a:solidFill>
                <a:schemeClr val="bg1"/>
              </a:solidFill>
              <a:ea typeface="微软雅黑" panose="020B0503020204020204" pitchFamily="34" charset="-122"/>
            </a:endParaRPr>
          </a:p>
        </p:txBody>
      </p:sp>
      <p:sp>
        <p:nvSpPr>
          <p:cNvPr id="32" name="TextBox 31"/>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33" name="直接连接符 32"/>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 name="组合 33"/>
          <p:cNvGrpSpPr/>
          <p:nvPr/>
        </p:nvGrpSpPr>
        <p:grpSpPr>
          <a:xfrm>
            <a:off x="153943" y="233850"/>
            <a:ext cx="1074018" cy="536250"/>
            <a:chOff x="4662492" y="2938459"/>
            <a:chExt cx="1119183" cy="558799"/>
          </a:xfrm>
        </p:grpSpPr>
        <p:sp>
          <p:nvSpPr>
            <p:cNvPr id="35"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3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300"/>
                                        <p:tgtEl>
                                          <p:spTgt spid="33"/>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2"/>
                                        </p:tgtEl>
                                        <p:attrNameLst>
                                          <p:attrName>style.visibility</p:attrName>
                                        </p:attrNameLst>
                                      </p:cBhvr>
                                      <p:to>
                                        <p:strVal val="visible"/>
                                      </p:to>
                                    </p:set>
                                    <p:anim calcmode="lin" valueType="num">
                                      <p:cBhvr>
                                        <p:cTn id="15" dur="3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32"/>
                                        </p:tgtEl>
                                        <p:attrNameLst>
                                          <p:attrName>ppt_y</p:attrName>
                                        </p:attrNameLst>
                                      </p:cBhvr>
                                      <p:tavLst>
                                        <p:tav tm="0">
                                          <p:val>
                                            <p:strVal val="#ppt_y"/>
                                          </p:val>
                                        </p:tav>
                                        <p:tav tm="100000">
                                          <p:val>
                                            <p:strVal val="#ppt_y"/>
                                          </p:val>
                                        </p:tav>
                                      </p:tavLst>
                                    </p:anim>
                                    <p:anim calcmode="lin" valueType="num">
                                      <p:cBhvr>
                                        <p:cTn id="17" dur="3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32"/>
                                        </p:tgtEl>
                                      </p:cBhvr>
                                    </p:animEffect>
                                  </p:childTnLst>
                                </p:cTn>
                              </p:par>
                            </p:childTnLst>
                          </p:cTn>
                        </p:par>
                        <p:par>
                          <p:cTn id="20" fill="hold">
                            <p:stCondLst>
                              <p:cond delay="108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000"/>
                                        <p:tgtEl>
                                          <p:spTgt spid="8"/>
                                        </p:tgtEl>
                                      </p:cBhvr>
                                    </p:animEffect>
                                  </p:childTnLst>
                                </p:cTn>
                              </p:par>
                            </p:childTnLst>
                          </p:cTn>
                        </p:par>
                        <p:par>
                          <p:cTn id="24" fill="hold">
                            <p:stCondLst>
                              <p:cond delay="2080"/>
                            </p:stCondLst>
                            <p:childTnLst>
                              <p:par>
                                <p:cTn id="25" presetID="26"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145">
                                          <p:stCondLst>
                                            <p:cond delay="0"/>
                                          </p:stCondLst>
                                        </p:cTn>
                                        <p:tgtEl>
                                          <p:spTgt spid="20"/>
                                        </p:tgtEl>
                                      </p:cBhvr>
                                    </p:animEffect>
                                    <p:anim calcmode="lin" valueType="num">
                                      <p:cBhvr>
                                        <p:cTn id="28" dur="456"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9" dur="166"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0" dur="166" tmFilter="0, 0; 0.125,0.2665; 0.25,0.4; 0.375,0.465; 0.5,0.5;  0.625,0.535; 0.75,0.6; 0.875,0.7335; 1,1">
                                          <p:stCondLst>
                                            <p:cond delay="166"/>
                                          </p:stCondLst>
                                        </p:cTn>
                                        <p:tgtEl>
                                          <p:spTgt spid="20"/>
                                        </p:tgtEl>
                                        <p:attrNameLst>
                                          <p:attrName>ppt_y</p:attrName>
                                        </p:attrNameLst>
                                      </p:cBhvr>
                                      <p:tavLst>
                                        <p:tav tm="0" fmla="#ppt_y-sin(pi*$)/9">
                                          <p:val>
                                            <p:fltVal val="0"/>
                                          </p:val>
                                        </p:tav>
                                        <p:tav tm="100000">
                                          <p:val>
                                            <p:fltVal val="1"/>
                                          </p:val>
                                        </p:tav>
                                      </p:tavLst>
                                    </p:anim>
                                    <p:anim calcmode="lin" valueType="num">
                                      <p:cBhvr>
                                        <p:cTn id="31" dur="83" tmFilter="0, 0; 0.125,0.2665; 0.25,0.4; 0.375,0.465; 0.5,0.5;  0.625,0.535; 0.75,0.6; 0.875,0.7335; 1,1">
                                          <p:stCondLst>
                                            <p:cond delay="331"/>
                                          </p:stCondLst>
                                        </p:cTn>
                                        <p:tgtEl>
                                          <p:spTgt spid="20"/>
                                        </p:tgtEl>
                                        <p:attrNameLst>
                                          <p:attrName>ppt_y</p:attrName>
                                        </p:attrNameLst>
                                      </p:cBhvr>
                                      <p:tavLst>
                                        <p:tav tm="0" fmla="#ppt_y-sin(pi*$)/27">
                                          <p:val>
                                            <p:fltVal val="0"/>
                                          </p:val>
                                        </p:tav>
                                        <p:tav tm="100000">
                                          <p:val>
                                            <p:fltVal val="1"/>
                                          </p:val>
                                        </p:tav>
                                      </p:tavLst>
                                    </p:anim>
                                    <p:anim calcmode="lin" valueType="num">
                                      <p:cBhvr>
                                        <p:cTn id="32" dur="41" tmFilter="0, 0; 0.125,0.2665; 0.25,0.4; 0.375,0.465; 0.5,0.5;  0.625,0.535; 0.75,0.6; 0.875,0.7335; 1,1">
                                          <p:stCondLst>
                                            <p:cond delay="414"/>
                                          </p:stCondLst>
                                        </p:cTn>
                                        <p:tgtEl>
                                          <p:spTgt spid="20"/>
                                        </p:tgtEl>
                                        <p:attrNameLst>
                                          <p:attrName>ppt_y</p:attrName>
                                        </p:attrNameLst>
                                      </p:cBhvr>
                                      <p:tavLst>
                                        <p:tav tm="0" fmla="#ppt_y-sin(pi*$)/81">
                                          <p:val>
                                            <p:fltVal val="0"/>
                                          </p:val>
                                        </p:tav>
                                        <p:tav tm="100000">
                                          <p:val>
                                            <p:fltVal val="1"/>
                                          </p:val>
                                        </p:tav>
                                      </p:tavLst>
                                    </p:anim>
                                    <p:animScale>
                                      <p:cBhvr>
                                        <p:cTn id="33" dur="7">
                                          <p:stCondLst>
                                            <p:cond delay="163"/>
                                          </p:stCondLst>
                                        </p:cTn>
                                        <p:tgtEl>
                                          <p:spTgt spid="20"/>
                                        </p:tgtEl>
                                      </p:cBhvr>
                                      <p:to x="100000" y="60000"/>
                                    </p:animScale>
                                    <p:animScale>
                                      <p:cBhvr>
                                        <p:cTn id="34" dur="42" decel="50000">
                                          <p:stCondLst>
                                            <p:cond delay="169"/>
                                          </p:stCondLst>
                                        </p:cTn>
                                        <p:tgtEl>
                                          <p:spTgt spid="20"/>
                                        </p:tgtEl>
                                      </p:cBhvr>
                                      <p:to x="100000" y="100000"/>
                                    </p:animScale>
                                    <p:animScale>
                                      <p:cBhvr>
                                        <p:cTn id="35" dur="7">
                                          <p:stCondLst>
                                            <p:cond delay="328"/>
                                          </p:stCondLst>
                                        </p:cTn>
                                        <p:tgtEl>
                                          <p:spTgt spid="20"/>
                                        </p:tgtEl>
                                      </p:cBhvr>
                                      <p:to x="100000" y="80000"/>
                                    </p:animScale>
                                    <p:animScale>
                                      <p:cBhvr>
                                        <p:cTn id="36" dur="42" decel="50000">
                                          <p:stCondLst>
                                            <p:cond delay="335"/>
                                          </p:stCondLst>
                                        </p:cTn>
                                        <p:tgtEl>
                                          <p:spTgt spid="20"/>
                                        </p:tgtEl>
                                      </p:cBhvr>
                                      <p:to x="100000" y="100000"/>
                                    </p:animScale>
                                    <p:animScale>
                                      <p:cBhvr>
                                        <p:cTn id="37" dur="7">
                                          <p:stCondLst>
                                            <p:cond delay="411"/>
                                          </p:stCondLst>
                                        </p:cTn>
                                        <p:tgtEl>
                                          <p:spTgt spid="20"/>
                                        </p:tgtEl>
                                      </p:cBhvr>
                                      <p:to x="100000" y="90000"/>
                                    </p:animScale>
                                    <p:animScale>
                                      <p:cBhvr>
                                        <p:cTn id="38" dur="42" decel="50000">
                                          <p:stCondLst>
                                            <p:cond delay="417"/>
                                          </p:stCondLst>
                                        </p:cTn>
                                        <p:tgtEl>
                                          <p:spTgt spid="20"/>
                                        </p:tgtEl>
                                      </p:cBhvr>
                                      <p:to x="100000" y="100000"/>
                                    </p:animScale>
                                    <p:animScale>
                                      <p:cBhvr>
                                        <p:cTn id="39" dur="7">
                                          <p:stCondLst>
                                            <p:cond delay="452"/>
                                          </p:stCondLst>
                                        </p:cTn>
                                        <p:tgtEl>
                                          <p:spTgt spid="20"/>
                                        </p:tgtEl>
                                      </p:cBhvr>
                                      <p:to x="100000" y="95000"/>
                                    </p:animScale>
                                    <p:animScale>
                                      <p:cBhvr>
                                        <p:cTn id="40" dur="42" decel="50000">
                                          <p:stCondLst>
                                            <p:cond delay="459"/>
                                          </p:stCondLst>
                                        </p:cTn>
                                        <p:tgtEl>
                                          <p:spTgt spid="20"/>
                                        </p:tgtEl>
                                      </p:cBhvr>
                                      <p:to x="100000" y="100000"/>
                                    </p:animScale>
                                  </p:childTnLst>
                                </p:cTn>
                              </p:par>
                            </p:childTnLst>
                          </p:cTn>
                        </p:par>
                        <p:par>
                          <p:cTn id="41" fill="hold">
                            <p:stCondLst>
                              <p:cond delay="3080"/>
                            </p:stCondLst>
                            <p:childTnLst>
                              <p:par>
                                <p:cTn id="42" presetID="31"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 calcmode="lin" valueType="num">
                                      <p:cBhvr>
                                        <p:cTn id="46" dur="500" fill="hold"/>
                                        <p:tgtEl>
                                          <p:spTgt spid="21"/>
                                        </p:tgtEl>
                                        <p:attrNameLst>
                                          <p:attrName>style.rotation</p:attrName>
                                        </p:attrNameLst>
                                      </p:cBhvr>
                                      <p:tavLst>
                                        <p:tav tm="0">
                                          <p:val>
                                            <p:fltVal val="90"/>
                                          </p:val>
                                        </p:tav>
                                        <p:tav tm="100000">
                                          <p:val>
                                            <p:fltVal val="0"/>
                                          </p:val>
                                        </p:tav>
                                      </p:tavLst>
                                    </p:anim>
                                    <p:animEffect transition="in" filter="fade">
                                      <p:cBhvr>
                                        <p:cTn id="47" dur="500"/>
                                        <p:tgtEl>
                                          <p:spTgt spid="21"/>
                                        </p:tgtEl>
                                      </p:cBhvr>
                                    </p:animEffect>
                                  </p:childTnLst>
                                </p:cTn>
                              </p:par>
                            </p:childTnLst>
                          </p:cTn>
                        </p:par>
                        <p:par>
                          <p:cTn id="48" fill="hold">
                            <p:stCondLst>
                              <p:cond delay="358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300"/>
                                        <p:tgtEl>
                                          <p:spTgt spid="31"/>
                                        </p:tgtEl>
                                      </p:cBhvr>
                                    </p:animEffect>
                                  </p:childTnLst>
                                </p:cTn>
                              </p:par>
                            </p:childTnLst>
                          </p:cTn>
                        </p:par>
                        <p:par>
                          <p:cTn id="52" fill="hold">
                            <p:stCondLst>
                              <p:cond delay="4080"/>
                            </p:stCondLst>
                            <p:childTnLst>
                              <p:par>
                                <p:cTn id="53" presetID="26"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145">
                                          <p:stCondLst>
                                            <p:cond delay="0"/>
                                          </p:stCondLst>
                                        </p:cTn>
                                        <p:tgtEl>
                                          <p:spTgt spid="17"/>
                                        </p:tgtEl>
                                      </p:cBhvr>
                                    </p:animEffect>
                                    <p:anim calcmode="lin" valueType="num">
                                      <p:cBhvr>
                                        <p:cTn id="56"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7"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8"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59"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60"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61" dur="7">
                                          <p:stCondLst>
                                            <p:cond delay="163"/>
                                          </p:stCondLst>
                                        </p:cTn>
                                        <p:tgtEl>
                                          <p:spTgt spid="17"/>
                                        </p:tgtEl>
                                      </p:cBhvr>
                                      <p:to x="100000" y="60000"/>
                                    </p:animScale>
                                    <p:animScale>
                                      <p:cBhvr>
                                        <p:cTn id="62" dur="42" decel="50000">
                                          <p:stCondLst>
                                            <p:cond delay="169"/>
                                          </p:stCondLst>
                                        </p:cTn>
                                        <p:tgtEl>
                                          <p:spTgt spid="17"/>
                                        </p:tgtEl>
                                      </p:cBhvr>
                                      <p:to x="100000" y="100000"/>
                                    </p:animScale>
                                    <p:animScale>
                                      <p:cBhvr>
                                        <p:cTn id="63" dur="7">
                                          <p:stCondLst>
                                            <p:cond delay="328"/>
                                          </p:stCondLst>
                                        </p:cTn>
                                        <p:tgtEl>
                                          <p:spTgt spid="17"/>
                                        </p:tgtEl>
                                      </p:cBhvr>
                                      <p:to x="100000" y="80000"/>
                                    </p:animScale>
                                    <p:animScale>
                                      <p:cBhvr>
                                        <p:cTn id="64" dur="42" decel="50000">
                                          <p:stCondLst>
                                            <p:cond delay="335"/>
                                          </p:stCondLst>
                                        </p:cTn>
                                        <p:tgtEl>
                                          <p:spTgt spid="17"/>
                                        </p:tgtEl>
                                      </p:cBhvr>
                                      <p:to x="100000" y="100000"/>
                                    </p:animScale>
                                    <p:animScale>
                                      <p:cBhvr>
                                        <p:cTn id="65" dur="7">
                                          <p:stCondLst>
                                            <p:cond delay="411"/>
                                          </p:stCondLst>
                                        </p:cTn>
                                        <p:tgtEl>
                                          <p:spTgt spid="17"/>
                                        </p:tgtEl>
                                      </p:cBhvr>
                                      <p:to x="100000" y="90000"/>
                                    </p:animScale>
                                    <p:animScale>
                                      <p:cBhvr>
                                        <p:cTn id="66" dur="42" decel="50000">
                                          <p:stCondLst>
                                            <p:cond delay="417"/>
                                          </p:stCondLst>
                                        </p:cTn>
                                        <p:tgtEl>
                                          <p:spTgt spid="17"/>
                                        </p:tgtEl>
                                      </p:cBhvr>
                                      <p:to x="100000" y="100000"/>
                                    </p:animScale>
                                    <p:animScale>
                                      <p:cBhvr>
                                        <p:cTn id="67" dur="7">
                                          <p:stCondLst>
                                            <p:cond delay="452"/>
                                          </p:stCondLst>
                                        </p:cTn>
                                        <p:tgtEl>
                                          <p:spTgt spid="17"/>
                                        </p:tgtEl>
                                      </p:cBhvr>
                                      <p:to x="100000" y="95000"/>
                                    </p:animScale>
                                    <p:animScale>
                                      <p:cBhvr>
                                        <p:cTn id="68" dur="42" decel="50000">
                                          <p:stCondLst>
                                            <p:cond delay="459"/>
                                          </p:stCondLst>
                                        </p:cTn>
                                        <p:tgtEl>
                                          <p:spTgt spid="17"/>
                                        </p:tgtEl>
                                      </p:cBhvr>
                                      <p:to x="100000" y="100000"/>
                                    </p:animScale>
                                  </p:childTnLst>
                                </p:cTn>
                              </p:par>
                            </p:childTnLst>
                          </p:cTn>
                        </p:par>
                        <p:par>
                          <p:cTn id="69" fill="hold">
                            <p:stCondLst>
                              <p:cond delay="508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 calcmode="lin" valueType="num">
                                      <p:cBhvr>
                                        <p:cTn id="74" dur="500" fill="hold"/>
                                        <p:tgtEl>
                                          <p:spTgt spid="18"/>
                                        </p:tgtEl>
                                        <p:attrNameLst>
                                          <p:attrName>style.rotation</p:attrName>
                                        </p:attrNameLst>
                                      </p:cBhvr>
                                      <p:tavLst>
                                        <p:tav tm="0">
                                          <p:val>
                                            <p:fltVal val="90"/>
                                          </p:val>
                                        </p:tav>
                                        <p:tav tm="100000">
                                          <p:val>
                                            <p:fltVal val="0"/>
                                          </p:val>
                                        </p:tav>
                                      </p:tavLst>
                                    </p:anim>
                                    <p:animEffect transition="in" filter="fade">
                                      <p:cBhvr>
                                        <p:cTn id="75" dur="500"/>
                                        <p:tgtEl>
                                          <p:spTgt spid="18"/>
                                        </p:tgtEl>
                                      </p:cBhvr>
                                    </p:animEffect>
                                  </p:childTnLst>
                                </p:cTn>
                              </p:par>
                            </p:childTnLst>
                          </p:cTn>
                        </p:par>
                        <p:par>
                          <p:cTn id="76" fill="hold">
                            <p:stCondLst>
                              <p:cond delay="5580"/>
                            </p:stCondLst>
                            <p:childTnLst>
                              <p:par>
                                <p:cTn id="77" presetID="22" presetClass="entr" presetSubtype="8"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300"/>
                                        <p:tgtEl>
                                          <p:spTgt spid="14"/>
                                        </p:tgtEl>
                                      </p:cBhvr>
                                    </p:animEffect>
                                  </p:childTnLst>
                                </p:cTn>
                              </p:par>
                            </p:childTnLst>
                          </p:cTn>
                        </p:par>
                        <p:par>
                          <p:cTn id="80" fill="hold">
                            <p:stCondLst>
                              <p:cond delay="6080"/>
                            </p:stCondLst>
                            <p:childTnLst>
                              <p:par>
                                <p:cTn id="81" presetID="26" presetClass="entr" presetSubtype="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145">
                                          <p:stCondLst>
                                            <p:cond delay="0"/>
                                          </p:stCondLst>
                                        </p:cTn>
                                        <p:tgtEl>
                                          <p:spTgt spid="27"/>
                                        </p:tgtEl>
                                      </p:cBhvr>
                                    </p:animEffect>
                                    <p:anim calcmode="lin" valueType="num">
                                      <p:cBhvr>
                                        <p:cTn id="84" dur="456"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5" dur="166"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6" dur="166" tmFilter="0, 0; 0.125,0.2665; 0.25,0.4; 0.375,0.465; 0.5,0.5;  0.625,0.535; 0.75,0.6; 0.875,0.7335; 1,1">
                                          <p:stCondLst>
                                            <p:cond delay="166"/>
                                          </p:stCondLst>
                                        </p:cTn>
                                        <p:tgtEl>
                                          <p:spTgt spid="27"/>
                                        </p:tgtEl>
                                        <p:attrNameLst>
                                          <p:attrName>ppt_y</p:attrName>
                                        </p:attrNameLst>
                                      </p:cBhvr>
                                      <p:tavLst>
                                        <p:tav tm="0" fmla="#ppt_y-sin(pi*$)/9">
                                          <p:val>
                                            <p:fltVal val="0"/>
                                          </p:val>
                                        </p:tav>
                                        <p:tav tm="100000">
                                          <p:val>
                                            <p:fltVal val="1"/>
                                          </p:val>
                                        </p:tav>
                                      </p:tavLst>
                                    </p:anim>
                                    <p:anim calcmode="lin" valueType="num">
                                      <p:cBhvr>
                                        <p:cTn id="87" dur="83" tmFilter="0, 0; 0.125,0.2665; 0.25,0.4; 0.375,0.465; 0.5,0.5;  0.625,0.535; 0.75,0.6; 0.875,0.7335; 1,1">
                                          <p:stCondLst>
                                            <p:cond delay="331"/>
                                          </p:stCondLst>
                                        </p:cTn>
                                        <p:tgtEl>
                                          <p:spTgt spid="27"/>
                                        </p:tgtEl>
                                        <p:attrNameLst>
                                          <p:attrName>ppt_y</p:attrName>
                                        </p:attrNameLst>
                                      </p:cBhvr>
                                      <p:tavLst>
                                        <p:tav tm="0" fmla="#ppt_y-sin(pi*$)/27">
                                          <p:val>
                                            <p:fltVal val="0"/>
                                          </p:val>
                                        </p:tav>
                                        <p:tav tm="100000">
                                          <p:val>
                                            <p:fltVal val="1"/>
                                          </p:val>
                                        </p:tav>
                                      </p:tavLst>
                                    </p:anim>
                                    <p:anim calcmode="lin" valueType="num">
                                      <p:cBhvr>
                                        <p:cTn id="88" dur="41" tmFilter="0, 0; 0.125,0.2665; 0.25,0.4; 0.375,0.465; 0.5,0.5;  0.625,0.535; 0.75,0.6; 0.875,0.7335; 1,1">
                                          <p:stCondLst>
                                            <p:cond delay="414"/>
                                          </p:stCondLst>
                                        </p:cTn>
                                        <p:tgtEl>
                                          <p:spTgt spid="27"/>
                                        </p:tgtEl>
                                        <p:attrNameLst>
                                          <p:attrName>ppt_y</p:attrName>
                                        </p:attrNameLst>
                                      </p:cBhvr>
                                      <p:tavLst>
                                        <p:tav tm="0" fmla="#ppt_y-sin(pi*$)/81">
                                          <p:val>
                                            <p:fltVal val="0"/>
                                          </p:val>
                                        </p:tav>
                                        <p:tav tm="100000">
                                          <p:val>
                                            <p:fltVal val="1"/>
                                          </p:val>
                                        </p:tav>
                                      </p:tavLst>
                                    </p:anim>
                                    <p:animScale>
                                      <p:cBhvr>
                                        <p:cTn id="89" dur="7">
                                          <p:stCondLst>
                                            <p:cond delay="163"/>
                                          </p:stCondLst>
                                        </p:cTn>
                                        <p:tgtEl>
                                          <p:spTgt spid="27"/>
                                        </p:tgtEl>
                                      </p:cBhvr>
                                      <p:to x="100000" y="60000"/>
                                    </p:animScale>
                                    <p:animScale>
                                      <p:cBhvr>
                                        <p:cTn id="90" dur="42" decel="50000">
                                          <p:stCondLst>
                                            <p:cond delay="169"/>
                                          </p:stCondLst>
                                        </p:cTn>
                                        <p:tgtEl>
                                          <p:spTgt spid="27"/>
                                        </p:tgtEl>
                                      </p:cBhvr>
                                      <p:to x="100000" y="100000"/>
                                    </p:animScale>
                                    <p:animScale>
                                      <p:cBhvr>
                                        <p:cTn id="91" dur="7">
                                          <p:stCondLst>
                                            <p:cond delay="328"/>
                                          </p:stCondLst>
                                        </p:cTn>
                                        <p:tgtEl>
                                          <p:spTgt spid="27"/>
                                        </p:tgtEl>
                                      </p:cBhvr>
                                      <p:to x="100000" y="80000"/>
                                    </p:animScale>
                                    <p:animScale>
                                      <p:cBhvr>
                                        <p:cTn id="92" dur="42" decel="50000">
                                          <p:stCondLst>
                                            <p:cond delay="335"/>
                                          </p:stCondLst>
                                        </p:cTn>
                                        <p:tgtEl>
                                          <p:spTgt spid="27"/>
                                        </p:tgtEl>
                                      </p:cBhvr>
                                      <p:to x="100000" y="100000"/>
                                    </p:animScale>
                                    <p:animScale>
                                      <p:cBhvr>
                                        <p:cTn id="93" dur="7">
                                          <p:stCondLst>
                                            <p:cond delay="411"/>
                                          </p:stCondLst>
                                        </p:cTn>
                                        <p:tgtEl>
                                          <p:spTgt spid="27"/>
                                        </p:tgtEl>
                                      </p:cBhvr>
                                      <p:to x="100000" y="90000"/>
                                    </p:animScale>
                                    <p:animScale>
                                      <p:cBhvr>
                                        <p:cTn id="94" dur="42" decel="50000">
                                          <p:stCondLst>
                                            <p:cond delay="417"/>
                                          </p:stCondLst>
                                        </p:cTn>
                                        <p:tgtEl>
                                          <p:spTgt spid="27"/>
                                        </p:tgtEl>
                                      </p:cBhvr>
                                      <p:to x="100000" y="100000"/>
                                    </p:animScale>
                                    <p:animScale>
                                      <p:cBhvr>
                                        <p:cTn id="95" dur="7">
                                          <p:stCondLst>
                                            <p:cond delay="452"/>
                                          </p:stCondLst>
                                        </p:cTn>
                                        <p:tgtEl>
                                          <p:spTgt spid="27"/>
                                        </p:tgtEl>
                                      </p:cBhvr>
                                      <p:to x="100000" y="95000"/>
                                    </p:animScale>
                                    <p:animScale>
                                      <p:cBhvr>
                                        <p:cTn id="96" dur="42" decel="50000">
                                          <p:stCondLst>
                                            <p:cond delay="459"/>
                                          </p:stCondLst>
                                        </p:cTn>
                                        <p:tgtEl>
                                          <p:spTgt spid="27"/>
                                        </p:tgtEl>
                                      </p:cBhvr>
                                      <p:to x="100000" y="100000"/>
                                    </p:animScale>
                                  </p:childTnLst>
                                </p:cTn>
                              </p:par>
                            </p:childTnLst>
                          </p:cTn>
                        </p:par>
                        <p:par>
                          <p:cTn id="97" fill="hold">
                            <p:stCondLst>
                              <p:cond delay="7080"/>
                            </p:stCondLst>
                            <p:childTnLst>
                              <p:par>
                                <p:cTn id="98" presetID="31" presetClass="entr" presetSubtype="0"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500" fill="hold"/>
                                        <p:tgtEl>
                                          <p:spTgt spid="28"/>
                                        </p:tgtEl>
                                        <p:attrNameLst>
                                          <p:attrName>ppt_w</p:attrName>
                                        </p:attrNameLst>
                                      </p:cBhvr>
                                      <p:tavLst>
                                        <p:tav tm="0">
                                          <p:val>
                                            <p:fltVal val="0"/>
                                          </p:val>
                                        </p:tav>
                                        <p:tav tm="100000">
                                          <p:val>
                                            <p:strVal val="#ppt_w"/>
                                          </p:val>
                                        </p:tav>
                                      </p:tavLst>
                                    </p:anim>
                                    <p:anim calcmode="lin" valueType="num">
                                      <p:cBhvr>
                                        <p:cTn id="101" dur="500" fill="hold"/>
                                        <p:tgtEl>
                                          <p:spTgt spid="28"/>
                                        </p:tgtEl>
                                        <p:attrNameLst>
                                          <p:attrName>ppt_h</p:attrName>
                                        </p:attrNameLst>
                                      </p:cBhvr>
                                      <p:tavLst>
                                        <p:tav tm="0">
                                          <p:val>
                                            <p:fltVal val="0"/>
                                          </p:val>
                                        </p:tav>
                                        <p:tav tm="100000">
                                          <p:val>
                                            <p:strVal val="#ppt_h"/>
                                          </p:val>
                                        </p:tav>
                                      </p:tavLst>
                                    </p:anim>
                                    <p:anim calcmode="lin" valueType="num">
                                      <p:cBhvr>
                                        <p:cTn id="102" dur="500" fill="hold"/>
                                        <p:tgtEl>
                                          <p:spTgt spid="28"/>
                                        </p:tgtEl>
                                        <p:attrNameLst>
                                          <p:attrName>style.rotation</p:attrName>
                                        </p:attrNameLst>
                                      </p:cBhvr>
                                      <p:tavLst>
                                        <p:tav tm="0">
                                          <p:val>
                                            <p:fltVal val="90"/>
                                          </p:val>
                                        </p:tav>
                                        <p:tav tm="100000">
                                          <p:val>
                                            <p:fltVal val="0"/>
                                          </p:val>
                                        </p:tav>
                                      </p:tavLst>
                                    </p:anim>
                                    <p:animEffect transition="in" filter="fade">
                                      <p:cBhvr>
                                        <p:cTn id="103" dur="500"/>
                                        <p:tgtEl>
                                          <p:spTgt spid="28"/>
                                        </p:tgtEl>
                                      </p:cBhvr>
                                    </p:animEffect>
                                  </p:childTnLst>
                                </p:cTn>
                              </p:par>
                            </p:childTnLst>
                          </p:cTn>
                        </p:par>
                        <p:par>
                          <p:cTn id="104" fill="hold">
                            <p:stCondLst>
                              <p:cond delay="7580"/>
                            </p:stCondLst>
                            <p:childTnLst>
                              <p:par>
                                <p:cTn id="105" presetID="22" presetClass="entr" presetSubtype="8"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left)">
                                      <p:cBhvr>
                                        <p:cTn id="107" dur="300"/>
                                        <p:tgtEl>
                                          <p:spTgt spid="15"/>
                                        </p:tgtEl>
                                      </p:cBhvr>
                                    </p:animEffect>
                                  </p:childTnLst>
                                </p:cTn>
                              </p:par>
                            </p:childTnLst>
                          </p:cTn>
                        </p:par>
                        <p:par>
                          <p:cTn id="108" fill="hold">
                            <p:stCondLst>
                              <p:cond delay="8080"/>
                            </p:stCondLst>
                            <p:childTnLst>
                              <p:par>
                                <p:cTn id="109" presetID="26" presetClass="entr" presetSubtype="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down)">
                                      <p:cBhvr>
                                        <p:cTn id="111" dur="145">
                                          <p:stCondLst>
                                            <p:cond delay="0"/>
                                          </p:stCondLst>
                                        </p:cTn>
                                        <p:tgtEl>
                                          <p:spTgt spid="22"/>
                                        </p:tgtEl>
                                      </p:cBhvr>
                                    </p:animEffect>
                                    <p:anim calcmode="lin" valueType="num">
                                      <p:cBhvr>
                                        <p:cTn id="112" dur="456"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3" dur="166"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4" dur="166" tmFilter="0, 0; 0.125,0.2665; 0.25,0.4; 0.375,0.465; 0.5,0.5;  0.625,0.535; 0.75,0.6; 0.875,0.7335; 1,1">
                                          <p:stCondLst>
                                            <p:cond delay="166"/>
                                          </p:stCondLst>
                                        </p:cTn>
                                        <p:tgtEl>
                                          <p:spTgt spid="22"/>
                                        </p:tgtEl>
                                        <p:attrNameLst>
                                          <p:attrName>ppt_y</p:attrName>
                                        </p:attrNameLst>
                                      </p:cBhvr>
                                      <p:tavLst>
                                        <p:tav tm="0" fmla="#ppt_y-sin(pi*$)/9">
                                          <p:val>
                                            <p:fltVal val="0"/>
                                          </p:val>
                                        </p:tav>
                                        <p:tav tm="100000">
                                          <p:val>
                                            <p:fltVal val="1"/>
                                          </p:val>
                                        </p:tav>
                                      </p:tavLst>
                                    </p:anim>
                                    <p:anim calcmode="lin" valueType="num">
                                      <p:cBhvr>
                                        <p:cTn id="115" dur="83" tmFilter="0, 0; 0.125,0.2665; 0.25,0.4; 0.375,0.465; 0.5,0.5;  0.625,0.535; 0.75,0.6; 0.875,0.7335; 1,1">
                                          <p:stCondLst>
                                            <p:cond delay="331"/>
                                          </p:stCondLst>
                                        </p:cTn>
                                        <p:tgtEl>
                                          <p:spTgt spid="22"/>
                                        </p:tgtEl>
                                        <p:attrNameLst>
                                          <p:attrName>ppt_y</p:attrName>
                                        </p:attrNameLst>
                                      </p:cBhvr>
                                      <p:tavLst>
                                        <p:tav tm="0" fmla="#ppt_y-sin(pi*$)/27">
                                          <p:val>
                                            <p:fltVal val="0"/>
                                          </p:val>
                                        </p:tav>
                                        <p:tav tm="100000">
                                          <p:val>
                                            <p:fltVal val="1"/>
                                          </p:val>
                                        </p:tav>
                                      </p:tavLst>
                                    </p:anim>
                                    <p:anim calcmode="lin" valueType="num">
                                      <p:cBhvr>
                                        <p:cTn id="116" dur="41" tmFilter="0, 0; 0.125,0.2665; 0.25,0.4; 0.375,0.465; 0.5,0.5;  0.625,0.535; 0.75,0.6; 0.875,0.7335; 1,1">
                                          <p:stCondLst>
                                            <p:cond delay="414"/>
                                          </p:stCondLst>
                                        </p:cTn>
                                        <p:tgtEl>
                                          <p:spTgt spid="22"/>
                                        </p:tgtEl>
                                        <p:attrNameLst>
                                          <p:attrName>ppt_y</p:attrName>
                                        </p:attrNameLst>
                                      </p:cBhvr>
                                      <p:tavLst>
                                        <p:tav tm="0" fmla="#ppt_y-sin(pi*$)/81">
                                          <p:val>
                                            <p:fltVal val="0"/>
                                          </p:val>
                                        </p:tav>
                                        <p:tav tm="100000">
                                          <p:val>
                                            <p:fltVal val="1"/>
                                          </p:val>
                                        </p:tav>
                                      </p:tavLst>
                                    </p:anim>
                                    <p:animScale>
                                      <p:cBhvr>
                                        <p:cTn id="117" dur="7">
                                          <p:stCondLst>
                                            <p:cond delay="163"/>
                                          </p:stCondLst>
                                        </p:cTn>
                                        <p:tgtEl>
                                          <p:spTgt spid="22"/>
                                        </p:tgtEl>
                                      </p:cBhvr>
                                      <p:to x="100000" y="60000"/>
                                    </p:animScale>
                                    <p:animScale>
                                      <p:cBhvr>
                                        <p:cTn id="118" dur="42" decel="50000">
                                          <p:stCondLst>
                                            <p:cond delay="169"/>
                                          </p:stCondLst>
                                        </p:cTn>
                                        <p:tgtEl>
                                          <p:spTgt spid="22"/>
                                        </p:tgtEl>
                                      </p:cBhvr>
                                      <p:to x="100000" y="100000"/>
                                    </p:animScale>
                                    <p:animScale>
                                      <p:cBhvr>
                                        <p:cTn id="119" dur="7">
                                          <p:stCondLst>
                                            <p:cond delay="328"/>
                                          </p:stCondLst>
                                        </p:cTn>
                                        <p:tgtEl>
                                          <p:spTgt spid="22"/>
                                        </p:tgtEl>
                                      </p:cBhvr>
                                      <p:to x="100000" y="80000"/>
                                    </p:animScale>
                                    <p:animScale>
                                      <p:cBhvr>
                                        <p:cTn id="120" dur="42" decel="50000">
                                          <p:stCondLst>
                                            <p:cond delay="335"/>
                                          </p:stCondLst>
                                        </p:cTn>
                                        <p:tgtEl>
                                          <p:spTgt spid="22"/>
                                        </p:tgtEl>
                                      </p:cBhvr>
                                      <p:to x="100000" y="100000"/>
                                    </p:animScale>
                                    <p:animScale>
                                      <p:cBhvr>
                                        <p:cTn id="121" dur="7">
                                          <p:stCondLst>
                                            <p:cond delay="411"/>
                                          </p:stCondLst>
                                        </p:cTn>
                                        <p:tgtEl>
                                          <p:spTgt spid="22"/>
                                        </p:tgtEl>
                                      </p:cBhvr>
                                      <p:to x="100000" y="90000"/>
                                    </p:animScale>
                                    <p:animScale>
                                      <p:cBhvr>
                                        <p:cTn id="122" dur="42" decel="50000">
                                          <p:stCondLst>
                                            <p:cond delay="417"/>
                                          </p:stCondLst>
                                        </p:cTn>
                                        <p:tgtEl>
                                          <p:spTgt spid="22"/>
                                        </p:tgtEl>
                                      </p:cBhvr>
                                      <p:to x="100000" y="100000"/>
                                    </p:animScale>
                                    <p:animScale>
                                      <p:cBhvr>
                                        <p:cTn id="123" dur="7">
                                          <p:stCondLst>
                                            <p:cond delay="452"/>
                                          </p:stCondLst>
                                        </p:cTn>
                                        <p:tgtEl>
                                          <p:spTgt spid="22"/>
                                        </p:tgtEl>
                                      </p:cBhvr>
                                      <p:to x="100000" y="95000"/>
                                    </p:animScale>
                                    <p:animScale>
                                      <p:cBhvr>
                                        <p:cTn id="124" dur="42" decel="50000">
                                          <p:stCondLst>
                                            <p:cond delay="459"/>
                                          </p:stCondLst>
                                        </p:cTn>
                                        <p:tgtEl>
                                          <p:spTgt spid="22"/>
                                        </p:tgtEl>
                                      </p:cBhvr>
                                      <p:to x="100000" y="100000"/>
                                    </p:animScale>
                                  </p:childTnLst>
                                </p:cTn>
                              </p:par>
                            </p:childTnLst>
                          </p:cTn>
                        </p:par>
                        <p:par>
                          <p:cTn id="125" fill="hold">
                            <p:stCondLst>
                              <p:cond delay="9080"/>
                            </p:stCondLst>
                            <p:childTnLst>
                              <p:par>
                                <p:cTn id="126" presetID="31" presetClass="entr" presetSubtype="0"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500" fill="hold"/>
                                        <p:tgtEl>
                                          <p:spTgt spid="23"/>
                                        </p:tgtEl>
                                        <p:attrNameLst>
                                          <p:attrName>ppt_w</p:attrName>
                                        </p:attrNameLst>
                                      </p:cBhvr>
                                      <p:tavLst>
                                        <p:tav tm="0">
                                          <p:val>
                                            <p:fltVal val="0"/>
                                          </p:val>
                                        </p:tav>
                                        <p:tav tm="100000">
                                          <p:val>
                                            <p:strVal val="#ppt_w"/>
                                          </p:val>
                                        </p:tav>
                                      </p:tavLst>
                                    </p:anim>
                                    <p:anim calcmode="lin" valueType="num">
                                      <p:cBhvr>
                                        <p:cTn id="129" dur="500" fill="hold"/>
                                        <p:tgtEl>
                                          <p:spTgt spid="23"/>
                                        </p:tgtEl>
                                        <p:attrNameLst>
                                          <p:attrName>ppt_h</p:attrName>
                                        </p:attrNameLst>
                                      </p:cBhvr>
                                      <p:tavLst>
                                        <p:tav tm="0">
                                          <p:val>
                                            <p:fltVal val="0"/>
                                          </p:val>
                                        </p:tav>
                                        <p:tav tm="100000">
                                          <p:val>
                                            <p:strVal val="#ppt_h"/>
                                          </p:val>
                                        </p:tav>
                                      </p:tavLst>
                                    </p:anim>
                                    <p:anim calcmode="lin" valueType="num">
                                      <p:cBhvr>
                                        <p:cTn id="130" dur="500" fill="hold"/>
                                        <p:tgtEl>
                                          <p:spTgt spid="23"/>
                                        </p:tgtEl>
                                        <p:attrNameLst>
                                          <p:attrName>style.rotation</p:attrName>
                                        </p:attrNameLst>
                                      </p:cBhvr>
                                      <p:tavLst>
                                        <p:tav tm="0">
                                          <p:val>
                                            <p:fltVal val="90"/>
                                          </p:val>
                                        </p:tav>
                                        <p:tav tm="100000">
                                          <p:val>
                                            <p:fltVal val="0"/>
                                          </p:val>
                                        </p:tav>
                                      </p:tavLst>
                                    </p:anim>
                                    <p:animEffect transition="in" filter="fade">
                                      <p:cBhvr>
                                        <p:cTn id="131" dur="500"/>
                                        <p:tgtEl>
                                          <p:spTgt spid="23"/>
                                        </p:tgtEl>
                                      </p:cBhvr>
                                    </p:animEffect>
                                  </p:childTnLst>
                                </p:cTn>
                              </p:par>
                            </p:childTnLst>
                          </p:cTn>
                        </p:par>
                        <p:par>
                          <p:cTn id="132" fill="hold">
                            <p:stCondLst>
                              <p:cond delay="9580"/>
                            </p:stCondLst>
                            <p:childTnLst>
                              <p:par>
                                <p:cTn id="133" presetID="22" presetClass="entr" presetSubtype="8" fill="hold" grpId="0" nodeType="afterEffect">
                                  <p:stCondLst>
                                    <p:cond delay="0"/>
                                  </p:stCondLst>
                                  <p:childTnLst>
                                    <p:set>
                                      <p:cBhvr>
                                        <p:cTn id="134" dur="1" fill="hold">
                                          <p:stCondLst>
                                            <p:cond delay="0"/>
                                          </p:stCondLst>
                                        </p:cTn>
                                        <p:tgtEl>
                                          <p:spTgt spid="16"/>
                                        </p:tgtEl>
                                        <p:attrNameLst>
                                          <p:attrName>style.visibility</p:attrName>
                                        </p:attrNameLst>
                                      </p:cBhvr>
                                      <p:to>
                                        <p:strVal val="visible"/>
                                      </p:to>
                                    </p:set>
                                    <p:animEffect transition="in" filter="wipe(left)">
                                      <p:cBhvr>
                                        <p:cTn id="135" dur="300"/>
                                        <p:tgtEl>
                                          <p:spTgt spid="16"/>
                                        </p:tgtEl>
                                      </p:cBhvr>
                                    </p:animEffect>
                                  </p:childTnLst>
                                </p:cTn>
                              </p:par>
                            </p:childTnLst>
                          </p:cTn>
                        </p:par>
                        <p:par>
                          <p:cTn id="136" fill="hold">
                            <p:stCondLst>
                              <p:cond delay="10080"/>
                            </p:stCondLst>
                            <p:childTnLst>
                              <p:par>
                                <p:cTn id="137" presetID="26"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wipe(down)">
                                      <p:cBhvr>
                                        <p:cTn id="139" dur="290">
                                          <p:stCondLst>
                                            <p:cond delay="0"/>
                                          </p:stCondLst>
                                        </p:cTn>
                                        <p:tgtEl>
                                          <p:spTgt spid="29"/>
                                        </p:tgtEl>
                                      </p:cBhvr>
                                    </p:animEffect>
                                    <p:anim calcmode="lin" valueType="num">
                                      <p:cBhvr>
                                        <p:cTn id="140"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41"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42"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43"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44"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45" dur="13">
                                          <p:stCondLst>
                                            <p:cond delay="325"/>
                                          </p:stCondLst>
                                        </p:cTn>
                                        <p:tgtEl>
                                          <p:spTgt spid="29"/>
                                        </p:tgtEl>
                                      </p:cBhvr>
                                      <p:to x="100000" y="60000"/>
                                    </p:animScale>
                                    <p:animScale>
                                      <p:cBhvr>
                                        <p:cTn id="146" dur="83" decel="50000">
                                          <p:stCondLst>
                                            <p:cond delay="338"/>
                                          </p:stCondLst>
                                        </p:cTn>
                                        <p:tgtEl>
                                          <p:spTgt spid="29"/>
                                        </p:tgtEl>
                                      </p:cBhvr>
                                      <p:to x="100000" y="100000"/>
                                    </p:animScale>
                                    <p:animScale>
                                      <p:cBhvr>
                                        <p:cTn id="147" dur="13">
                                          <p:stCondLst>
                                            <p:cond delay="656"/>
                                          </p:stCondLst>
                                        </p:cTn>
                                        <p:tgtEl>
                                          <p:spTgt spid="29"/>
                                        </p:tgtEl>
                                      </p:cBhvr>
                                      <p:to x="100000" y="80000"/>
                                    </p:animScale>
                                    <p:animScale>
                                      <p:cBhvr>
                                        <p:cTn id="148" dur="83" decel="50000">
                                          <p:stCondLst>
                                            <p:cond delay="669"/>
                                          </p:stCondLst>
                                        </p:cTn>
                                        <p:tgtEl>
                                          <p:spTgt spid="29"/>
                                        </p:tgtEl>
                                      </p:cBhvr>
                                      <p:to x="100000" y="100000"/>
                                    </p:animScale>
                                    <p:animScale>
                                      <p:cBhvr>
                                        <p:cTn id="149" dur="13">
                                          <p:stCondLst>
                                            <p:cond delay="821"/>
                                          </p:stCondLst>
                                        </p:cTn>
                                        <p:tgtEl>
                                          <p:spTgt spid="29"/>
                                        </p:tgtEl>
                                      </p:cBhvr>
                                      <p:to x="100000" y="90000"/>
                                    </p:animScale>
                                    <p:animScale>
                                      <p:cBhvr>
                                        <p:cTn id="150" dur="83" decel="50000">
                                          <p:stCondLst>
                                            <p:cond delay="834"/>
                                          </p:stCondLst>
                                        </p:cTn>
                                        <p:tgtEl>
                                          <p:spTgt spid="29"/>
                                        </p:tgtEl>
                                      </p:cBhvr>
                                      <p:to x="100000" y="100000"/>
                                    </p:animScale>
                                    <p:animScale>
                                      <p:cBhvr>
                                        <p:cTn id="151" dur="13">
                                          <p:stCondLst>
                                            <p:cond delay="904"/>
                                          </p:stCondLst>
                                        </p:cTn>
                                        <p:tgtEl>
                                          <p:spTgt spid="29"/>
                                        </p:tgtEl>
                                      </p:cBhvr>
                                      <p:to x="100000" y="95000"/>
                                    </p:animScale>
                                    <p:animScale>
                                      <p:cBhvr>
                                        <p:cTn id="152" dur="83" decel="50000">
                                          <p:stCondLst>
                                            <p:cond delay="917"/>
                                          </p:stCondLst>
                                        </p:cTn>
                                        <p:tgtEl>
                                          <p:spTgt spid="29"/>
                                        </p:tgtEl>
                                      </p:cBhvr>
                                      <p:to x="100000" y="100000"/>
                                    </p:animScale>
                                  </p:childTnLst>
                                </p:cTn>
                              </p:par>
                            </p:childTnLst>
                          </p:cTn>
                        </p:par>
                        <p:par>
                          <p:cTn id="153" fill="hold">
                            <p:stCondLst>
                              <p:cond delay="11080"/>
                            </p:stCondLst>
                            <p:childTnLst>
                              <p:par>
                                <p:cTn id="154" presetID="31" presetClass="entr" presetSubtype="0" fill="hold" grpId="0" nodeType="afterEffect">
                                  <p:stCondLst>
                                    <p:cond delay="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 calcmode="lin" valueType="num">
                                      <p:cBhvr>
                                        <p:cTn id="158" dur="500" fill="hold"/>
                                        <p:tgtEl>
                                          <p:spTgt spid="30"/>
                                        </p:tgtEl>
                                        <p:attrNameLst>
                                          <p:attrName>style.rotation</p:attrName>
                                        </p:attrNameLst>
                                      </p:cBhvr>
                                      <p:tavLst>
                                        <p:tav tm="0">
                                          <p:val>
                                            <p:fltVal val="90"/>
                                          </p:val>
                                        </p:tav>
                                        <p:tav tm="100000">
                                          <p:val>
                                            <p:fltVal val="0"/>
                                          </p:val>
                                        </p:tav>
                                      </p:tavLst>
                                    </p:anim>
                                    <p:animEffect transition="in" filter="fade">
                                      <p:cBhvr>
                                        <p:cTn id="159" dur="500"/>
                                        <p:tgtEl>
                                          <p:spTgt spid="30"/>
                                        </p:tgtEl>
                                      </p:cBhvr>
                                    </p:animEffect>
                                  </p:childTnLst>
                                </p:cTn>
                              </p:par>
                            </p:childTnLst>
                          </p:cTn>
                        </p:par>
                        <p:par>
                          <p:cTn id="160" fill="hold">
                            <p:stCondLst>
                              <p:cond delay="11580"/>
                            </p:stCondLst>
                            <p:childTnLst>
                              <p:par>
                                <p:cTn id="161" presetID="22" presetClass="entr" presetSubtype="8" fill="hold" grpId="0" nodeType="afterEffect">
                                  <p:stCondLst>
                                    <p:cond delay="0"/>
                                  </p:stCondLst>
                                  <p:childTnLst>
                                    <p:set>
                                      <p:cBhvr>
                                        <p:cTn id="162" dur="1" fill="hold">
                                          <p:stCondLst>
                                            <p:cond delay="0"/>
                                          </p:stCondLst>
                                        </p:cTn>
                                        <p:tgtEl>
                                          <p:spTgt spid="6"/>
                                        </p:tgtEl>
                                        <p:attrNameLst>
                                          <p:attrName>style.visibility</p:attrName>
                                        </p:attrNameLst>
                                      </p:cBhvr>
                                      <p:to>
                                        <p:strVal val="visible"/>
                                      </p:to>
                                    </p:set>
                                    <p:animEffect transition="in" filter="wipe(left)">
                                      <p:cBhvr>
                                        <p:cTn id="163" dur="500"/>
                                        <p:tgtEl>
                                          <p:spTgt spid="6"/>
                                        </p:tgtEl>
                                      </p:cBhvr>
                                    </p:animEffect>
                                  </p:childTnLst>
                                </p:cTn>
                              </p:par>
                            </p:childTnLst>
                          </p:cTn>
                        </p:par>
                        <p:par>
                          <p:cTn id="164" fill="hold">
                            <p:stCondLst>
                              <p:cond delay="12080"/>
                            </p:stCondLst>
                            <p:childTnLst>
                              <p:par>
                                <p:cTn id="165" presetID="16" presetClass="entr" presetSubtype="21" fill="hold" grpId="0" nodeType="afterEffect">
                                  <p:stCondLst>
                                    <p:cond delay="0"/>
                                  </p:stCondLst>
                                  <p:childTnLst>
                                    <p:set>
                                      <p:cBhvr>
                                        <p:cTn id="166" dur="1" fill="hold">
                                          <p:stCondLst>
                                            <p:cond delay="0"/>
                                          </p:stCondLst>
                                        </p:cTn>
                                        <p:tgtEl>
                                          <p:spTgt spid="7"/>
                                        </p:tgtEl>
                                        <p:attrNameLst>
                                          <p:attrName>style.visibility</p:attrName>
                                        </p:attrNameLst>
                                      </p:cBhvr>
                                      <p:to>
                                        <p:strVal val="visible"/>
                                      </p:to>
                                    </p:set>
                                    <p:animEffect transition="in" filter="barn(inVertical)">
                                      <p:cBhvr>
                                        <p:cTn id="1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animBg="1"/>
      <p:bldP spid="15" grpId="0" animBg="1"/>
      <p:bldP spid="16" grpId="0" animBg="1"/>
      <p:bldP spid="17" grpId="0" animBg="1"/>
      <p:bldP spid="18" grpId="0"/>
      <p:bldP spid="20" grpId="0" animBg="1"/>
      <p:bldP spid="21" grpId="0"/>
      <p:bldP spid="22" grpId="0" animBg="1"/>
      <p:bldP spid="23" grpId="0"/>
      <p:bldP spid="27" grpId="0" animBg="1"/>
      <p:bldP spid="28" grpId="0"/>
      <p:bldP spid="29" grpId="0" animBg="1"/>
      <p:bldP spid="30" grpId="0"/>
      <p:bldP spid="31" grpId="0" animBg="1"/>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91544" y="1268760"/>
            <a:ext cx="3888432"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 name="Freeform 16"/>
          <p:cNvSpPr>
            <a:spLocks noEditPoints="1"/>
          </p:cNvSpPr>
          <p:nvPr/>
        </p:nvSpPr>
        <p:spPr bwMode="auto">
          <a:xfrm>
            <a:off x="2137942" y="1369417"/>
            <a:ext cx="715302" cy="775731"/>
          </a:xfrm>
          <a:custGeom>
            <a:avLst/>
            <a:gdLst>
              <a:gd name="T0" fmla="*/ 343780 w 1053"/>
              <a:gd name="T1" fmla="*/ 783695 h 1145"/>
              <a:gd name="T2" fmla="*/ 331502 w 1053"/>
              <a:gd name="T3" fmla="*/ 823492 h 1145"/>
              <a:gd name="T4" fmla="*/ 343013 w 1053"/>
              <a:gd name="T5" fmla="*/ 842626 h 1145"/>
              <a:gd name="T6" fmla="*/ 354523 w 1053"/>
              <a:gd name="T7" fmla="*/ 847983 h 1145"/>
              <a:gd name="T8" fmla="*/ 377544 w 1053"/>
              <a:gd name="T9" fmla="*/ 870943 h 1145"/>
              <a:gd name="T10" fmla="*/ 401333 w 1053"/>
              <a:gd name="T11" fmla="*/ 876300 h 1145"/>
              <a:gd name="T12" fmla="*/ 426656 w 1053"/>
              <a:gd name="T13" fmla="*/ 872473 h 1145"/>
              <a:gd name="T14" fmla="*/ 452746 w 1053"/>
              <a:gd name="T15" fmla="*/ 848748 h 1145"/>
              <a:gd name="T16" fmla="*/ 458118 w 1053"/>
              <a:gd name="T17" fmla="*/ 847218 h 1145"/>
              <a:gd name="T18" fmla="*/ 475000 w 1053"/>
              <a:gd name="T19" fmla="*/ 831146 h 1145"/>
              <a:gd name="T20" fmla="*/ 477302 w 1053"/>
              <a:gd name="T21" fmla="*/ 795941 h 1145"/>
              <a:gd name="T22" fmla="*/ 404402 w 1053"/>
              <a:gd name="T23" fmla="*/ 183679 h 1145"/>
              <a:gd name="T24" fmla="*/ 232512 w 1053"/>
              <a:gd name="T25" fmla="*/ 539556 h 1145"/>
              <a:gd name="T26" fmla="*/ 328433 w 1053"/>
              <a:gd name="T27" fmla="*/ 715581 h 1145"/>
              <a:gd name="T28" fmla="*/ 335339 w 1053"/>
              <a:gd name="T29" fmla="*/ 762266 h 1145"/>
              <a:gd name="T30" fmla="*/ 497254 w 1053"/>
              <a:gd name="T31" fmla="*/ 737776 h 1145"/>
              <a:gd name="T32" fmla="*/ 555573 w 1053"/>
              <a:gd name="T33" fmla="*/ 565577 h 1145"/>
              <a:gd name="T34" fmla="*/ 619265 w 1053"/>
              <a:gd name="T35" fmla="*/ 407154 h 1145"/>
              <a:gd name="T36" fmla="*/ 404402 w 1053"/>
              <a:gd name="T37" fmla="*/ 183679 h 1145"/>
              <a:gd name="T38" fmla="*/ 699838 w 1053"/>
              <a:gd name="T39" fmla="*/ 534964 h 1145"/>
              <a:gd name="T40" fmla="*/ 666074 w 1053"/>
              <a:gd name="T41" fmla="*/ 593129 h 1145"/>
              <a:gd name="T42" fmla="*/ 753554 w 1053"/>
              <a:gd name="T43" fmla="*/ 604609 h 1145"/>
              <a:gd name="T44" fmla="*/ 259370 w 1053"/>
              <a:gd name="T45" fmla="*/ 153066 h 1145"/>
              <a:gd name="T46" fmla="*/ 247859 w 1053"/>
              <a:gd name="T47" fmla="*/ 66583 h 1145"/>
              <a:gd name="T48" fmla="*/ 189540 w 1053"/>
              <a:gd name="T49" fmla="*/ 99493 h 1145"/>
              <a:gd name="T50" fmla="*/ 259370 w 1053"/>
              <a:gd name="T51" fmla="*/ 153066 h 1145"/>
              <a:gd name="T52" fmla="*/ 560178 w 1053"/>
              <a:gd name="T53" fmla="*/ 66583 h 1145"/>
              <a:gd name="T54" fmla="*/ 548667 w 1053"/>
              <a:gd name="T55" fmla="*/ 153066 h 1145"/>
              <a:gd name="T56" fmla="*/ 618497 w 1053"/>
              <a:gd name="T57" fmla="*/ 99493 h 1145"/>
              <a:gd name="T58" fmla="*/ 774273 w 1053"/>
              <a:gd name="T59" fmla="*/ 369653 h 1145"/>
              <a:gd name="T60" fmla="*/ 692932 w 1053"/>
              <a:gd name="T61" fmla="*/ 402562 h 1145"/>
              <a:gd name="T62" fmla="*/ 774273 w 1053"/>
              <a:gd name="T63" fmla="*/ 436237 h 1145"/>
              <a:gd name="T64" fmla="*/ 774273 w 1053"/>
              <a:gd name="T65" fmla="*/ 369653 h 1145"/>
              <a:gd name="T66" fmla="*/ 437399 w 1053"/>
              <a:gd name="T67" fmla="*/ 81125 h 1145"/>
              <a:gd name="T68" fmla="*/ 403635 w 1053"/>
              <a:gd name="T69" fmla="*/ 0 h 1145"/>
              <a:gd name="T70" fmla="*/ 370638 w 1053"/>
              <a:gd name="T71" fmla="*/ 81125 h 1145"/>
              <a:gd name="T72" fmla="*/ 141195 w 1053"/>
              <a:gd name="T73" fmla="*/ 212761 h 1145"/>
              <a:gd name="T74" fmla="*/ 53716 w 1053"/>
              <a:gd name="T75" fmla="*/ 201281 h 1145"/>
              <a:gd name="T76" fmla="*/ 107431 w 1053"/>
              <a:gd name="T77" fmla="*/ 270926 h 1145"/>
              <a:gd name="T78" fmla="*/ 141195 w 1053"/>
              <a:gd name="T79" fmla="*/ 212761 h 1145"/>
              <a:gd name="T80" fmla="*/ 741276 w 1053"/>
              <a:gd name="T81" fmla="*/ 247201 h 1145"/>
              <a:gd name="T82" fmla="*/ 708279 w 1053"/>
              <a:gd name="T83" fmla="*/ 189036 h 1145"/>
              <a:gd name="T84" fmla="*/ 653796 w 1053"/>
              <a:gd name="T85" fmla="*/ 258681 h 1145"/>
              <a:gd name="T86" fmla="*/ 107431 w 1053"/>
              <a:gd name="T87" fmla="*/ 534964 h 1145"/>
              <a:gd name="T88" fmla="*/ 53716 w 1053"/>
              <a:gd name="T89" fmla="*/ 604609 h 1145"/>
              <a:gd name="T90" fmla="*/ 141195 w 1053"/>
              <a:gd name="T91" fmla="*/ 593129 h 1145"/>
              <a:gd name="T92" fmla="*/ 107431 w 1053"/>
              <a:gd name="T93" fmla="*/ 534964 h 1145"/>
              <a:gd name="T94" fmla="*/ 81341 w 1053"/>
              <a:gd name="T95" fmla="*/ 369653 h 1145"/>
              <a:gd name="T96" fmla="*/ 0 w 1053"/>
              <a:gd name="T97" fmla="*/ 402562 h 1145"/>
              <a:gd name="T98" fmla="*/ 81341 w 1053"/>
              <a:gd name="T99" fmla="*/ 436237 h 1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chemeClr val="accent6"/>
          </a:solidFill>
          <a:ln>
            <a:noFill/>
          </a:ln>
        </p:spPr>
        <p:txBody>
          <a:bodyPr/>
          <a:lstStyle/>
          <a:p>
            <a:endParaRPr lang="zh-CN" altLang="en-US"/>
          </a:p>
        </p:txBody>
      </p:sp>
      <p:sp>
        <p:nvSpPr>
          <p:cNvPr id="8" name="矩形 7"/>
          <p:cNvSpPr/>
          <p:nvPr/>
        </p:nvSpPr>
        <p:spPr>
          <a:xfrm>
            <a:off x="5944345" y="1268760"/>
            <a:ext cx="3888432" cy="2232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9" name="Freeform 23"/>
          <p:cNvSpPr>
            <a:spLocks noEditPoints="1"/>
          </p:cNvSpPr>
          <p:nvPr/>
        </p:nvSpPr>
        <p:spPr bwMode="auto">
          <a:xfrm>
            <a:off x="8849450" y="1390364"/>
            <a:ext cx="915988" cy="762000"/>
          </a:xfrm>
          <a:custGeom>
            <a:avLst/>
            <a:gdLst>
              <a:gd name="T0" fmla="*/ 222870 w 1196"/>
              <a:gd name="T1" fmla="*/ 543519 h 994"/>
              <a:gd name="T2" fmla="*/ 176151 w 1196"/>
              <a:gd name="T3" fmla="*/ 648543 h 994"/>
              <a:gd name="T4" fmla="*/ 0 w 1196"/>
              <a:gd name="T5" fmla="*/ 628612 h 994"/>
              <a:gd name="T6" fmla="*/ 0 w 1196"/>
              <a:gd name="T7" fmla="*/ 631678 h 994"/>
              <a:gd name="T8" fmla="*/ 244314 w 1196"/>
              <a:gd name="T9" fmla="*/ 670008 h 994"/>
              <a:gd name="T10" fmla="*/ 199128 w 1196"/>
              <a:gd name="T11" fmla="*/ 533553 h 994"/>
              <a:gd name="T12" fmla="*/ 223636 w 1196"/>
              <a:gd name="T13" fmla="*/ 528954 h 994"/>
              <a:gd name="T14" fmla="*/ 232826 w 1196"/>
              <a:gd name="T15" fmla="*/ 501356 h 994"/>
              <a:gd name="T16" fmla="*/ 219040 w 1196"/>
              <a:gd name="T17" fmla="*/ 490624 h 994"/>
              <a:gd name="T18" fmla="*/ 191469 w 1196"/>
              <a:gd name="T19" fmla="*/ 492924 h 994"/>
              <a:gd name="T20" fmla="*/ 181512 w 1196"/>
              <a:gd name="T21" fmla="*/ 511322 h 994"/>
              <a:gd name="T22" fmla="*/ 199128 w 1196"/>
              <a:gd name="T23" fmla="*/ 533553 h 994"/>
              <a:gd name="T24" fmla="*/ 793447 w 1196"/>
              <a:gd name="T25" fmla="*/ 477592 h 994"/>
              <a:gd name="T26" fmla="*/ 722221 w 1196"/>
              <a:gd name="T27" fmla="*/ 543519 h 994"/>
              <a:gd name="T28" fmla="*/ 676268 w 1196"/>
              <a:gd name="T29" fmla="*/ 648543 h 994"/>
              <a:gd name="T30" fmla="*/ 626486 w 1196"/>
              <a:gd name="T31" fmla="*/ 496757 h 994"/>
              <a:gd name="T32" fmla="*/ 640272 w 1196"/>
              <a:gd name="T33" fmla="*/ 629378 h 994"/>
              <a:gd name="T34" fmla="*/ 707669 w 1196"/>
              <a:gd name="T35" fmla="*/ 670008 h 994"/>
              <a:gd name="T36" fmla="*/ 915987 w 1196"/>
              <a:gd name="T37" fmla="*/ 630145 h 994"/>
              <a:gd name="T38" fmla="*/ 275715 w 1196"/>
              <a:gd name="T39" fmla="*/ 535087 h 994"/>
              <a:gd name="T40" fmla="*/ 293330 w 1196"/>
              <a:gd name="T41" fmla="*/ 477592 h 994"/>
              <a:gd name="T42" fmla="*/ 208318 w 1196"/>
              <a:gd name="T43" fmla="*/ 192416 h 994"/>
              <a:gd name="T44" fmla="*/ 208318 w 1196"/>
              <a:gd name="T45" fmla="*/ 449227 h 994"/>
              <a:gd name="T46" fmla="*/ 208318 w 1196"/>
              <a:gd name="T47" fmla="*/ 192416 h 994"/>
              <a:gd name="T48" fmla="*/ 499351 w 1196"/>
              <a:gd name="T49" fmla="*/ 625545 h 994"/>
              <a:gd name="T50" fmla="*/ 541474 w 1196"/>
              <a:gd name="T51" fmla="*/ 625545 h 994"/>
              <a:gd name="T52" fmla="*/ 437315 w 1196"/>
              <a:gd name="T53" fmla="*/ 647010 h 994"/>
              <a:gd name="T54" fmla="*/ 437315 w 1196"/>
              <a:gd name="T55" fmla="*/ 604847 h 994"/>
              <a:gd name="T56" fmla="*/ 437315 w 1196"/>
              <a:gd name="T57" fmla="*/ 647010 h 994"/>
              <a:gd name="T58" fmla="*/ 332390 w 1196"/>
              <a:gd name="T59" fmla="*/ 625545 h 994"/>
              <a:gd name="T60" fmla="*/ 375279 w 1196"/>
              <a:gd name="T61" fmla="*/ 625545 h 994"/>
              <a:gd name="T62" fmla="*/ 599680 w 1196"/>
              <a:gd name="T63" fmla="*/ 483724 h 994"/>
              <a:gd name="T64" fmla="*/ 585895 w 1196"/>
              <a:gd name="T65" fmla="*/ 462260 h 994"/>
              <a:gd name="T66" fmla="*/ 510839 w 1196"/>
              <a:gd name="T67" fmla="*/ 509022 h 994"/>
              <a:gd name="T68" fmla="*/ 268822 w 1196"/>
              <a:gd name="T69" fmla="*/ 629378 h 994"/>
              <a:gd name="T70" fmla="*/ 610403 w 1196"/>
              <a:gd name="T71" fmla="*/ 629378 h 994"/>
              <a:gd name="T72" fmla="*/ 599680 w 1196"/>
              <a:gd name="T73" fmla="*/ 483724 h 994"/>
              <a:gd name="T74" fmla="*/ 425061 w 1196"/>
              <a:gd name="T75" fmla="*/ 136455 h 994"/>
              <a:gd name="T76" fmla="*/ 382172 w 1196"/>
              <a:gd name="T77" fmla="*/ 136455 h 994"/>
              <a:gd name="T78" fmla="*/ 487097 w 1196"/>
              <a:gd name="T79" fmla="*/ 114990 h 994"/>
              <a:gd name="T80" fmla="*/ 487097 w 1196"/>
              <a:gd name="T81" fmla="*/ 157920 h 994"/>
              <a:gd name="T82" fmla="*/ 487097 w 1196"/>
              <a:gd name="T83" fmla="*/ 114990 h 994"/>
              <a:gd name="T84" fmla="*/ 591256 w 1196"/>
              <a:gd name="T85" fmla="*/ 136455 h 994"/>
              <a:gd name="T86" fmla="*/ 549133 w 1196"/>
              <a:gd name="T87" fmla="*/ 136455 h 994"/>
              <a:gd name="T88" fmla="*/ 324731 w 1196"/>
              <a:gd name="T89" fmla="*/ 278276 h 994"/>
              <a:gd name="T90" fmla="*/ 337751 w 1196"/>
              <a:gd name="T91" fmla="*/ 299740 h 994"/>
              <a:gd name="T92" fmla="*/ 412807 w 1196"/>
              <a:gd name="T93" fmla="*/ 253744 h 994"/>
              <a:gd name="T94" fmla="*/ 655589 w 1196"/>
              <a:gd name="T95" fmla="*/ 132622 h 994"/>
              <a:gd name="T96" fmla="*/ 314009 w 1196"/>
              <a:gd name="T97" fmla="*/ 132622 h 994"/>
              <a:gd name="T98" fmla="*/ 324731 w 1196"/>
              <a:gd name="T99" fmla="*/ 278276 h 994"/>
              <a:gd name="T100" fmla="*/ 696181 w 1196"/>
              <a:gd name="T101" fmla="*/ 490624 h 994"/>
              <a:gd name="T102" fmla="*/ 682395 w 1196"/>
              <a:gd name="T103" fmla="*/ 501356 h 994"/>
              <a:gd name="T104" fmla="*/ 691586 w 1196"/>
              <a:gd name="T105" fmla="*/ 528954 h 994"/>
              <a:gd name="T106" fmla="*/ 716094 w 1196"/>
              <a:gd name="T107" fmla="*/ 533553 h 994"/>
              <a:gd name="T108" fmla="*/ 733709 w 1196"/>
              <a:gd name="T109" fmla="*/ 511322 h 994"/>
              <a:gd name="T110" fmla="*/ 724518 w 1196"/>
              <a:gd name="T111" fmla="*/ 492924 h 994"/>
              <a:gd name="T112" fmla="*/ 614998 w 1196"/>
              <a:gd name="T113" fmla="*/ 312006 h 994"/>
              <a:gd name="T114" fmla="*/ 800340 w 1196"/>
              <a:gd name="T115" fmla="*/ 312006 h 994"/>
              <a:gd name="T116" fmla="*/ 614998 w 1196"/>
              <a:gd name="T117" fmla="*/ 312006 h 9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96" h="994">
                <a:moveTo>
                  <a:pt x="313" y="846"/>
                </a:moveTo>
                <a:lnTo>
                  <a:pt x="291" y="709"/>
                </a:lnTo>
                <a:lnTo>
                  <a:pt x="253" y="709"/>
                </a:lnTo>
                <a:lnTo>
                  <a:pt x="230" y="846"/>
                </a:lnTo>
                <a:lnTo>
                  <a:pt x="160" y="623"/>
                </a:lnTo>
                <a:cubicBezTo>
                  <a:pt x="65" y="659"/>
                  <a:pt x="0" y="737"/>
                  <a:pt x="0" y="820"/>
                </a:cubicBezTo>
                <a:cubicBezTo>
                  <a:pt x="0" y="821"/>
                  <a:pt x="0" y="822"/>
                  <a:pt x="0" y="822"/>
                </a:cubicBezTo>
                <a:cubicBezTo>
                  <a:pt x="0" y="823"/>
                  <a:pt x="0" y="823"/>
                  <a:pt x="0" y="824"/>
                </a:cubicBezTo>
                <a:cubicBezTo>
                  <a:pt x="0" y="879"/>
                  <a:pt x="57" y="874"/>
                  <a:pt x="272" y="874"/>
                </a:cubicBezTo>
                <a:cubicBezTo>
                  <a:pt x="289" y="874"/>
                  <a:pt x="304" y="874"/>
                  <a:pt x="319" y="874"/>
                </a:cubicBezTo>
                <a:cubicBezTo>
                  <a:pt x="317" y="865"/>
                  <a:pt x="314" y="856"/>
                  <a:pt x="313" y="846"/>
                </a:cubicBezTo>
                <a:close/>
                <a:moveTo>
                  <a:pt x="260" y="696"/>
                </a:moveTo>
                <a:lnTo>
                  <a:pt x="283" y="696"/>
                </a:lnTo>
                <a:cubicBezTo>
                  <a:pt x="287" y="696"/>
                  <a:pt x="290" y="694"/>
                  <a:pt x="292" y="690"/>
                </a:cubicBezTo>
                <a:lnTo>
                  <a:pt x="306" y="667"/>
                </a:lnTo>
                <a:cubicBezTo>
                  <a:pt x="308" y="663"/>
                  <a:pt x="308" y="658"/>
                  <a:pt x="304" y="654"/>
                </a:cubicBezTo>
                <a:lnTo>
                  <a:pt x="293" y="643"/>
                </a:lnTo>
                <a:cubicBezTo>
                  <a:pt x="291" y="641"/>
                  <a:pt x="289" y="640"/>
                  <a:pt x="286" y="640"/>
                </a:cubicBezTo>
                <a:lnTo>
                  <a:pt x="257" y="640"/>
                </a:lnTo>
                <a:cubicBezTo>
                  <a:pt x="254" y="640"/>
                  <a:pt x="252" y="641"/>
                  <a:pt x="250" y="643"/>
                </a:cubicBezTo>
                <a:lnTo>
                  <a:pt x="239" y="654"/>
                </a:lnTo>
                <a:cubicBezTo>
                  <a:pt x="235" y="658"/>
                  <a:pt x="235" y="663"/>
                  <a:pt x="237" y="667"/>
                </a:cubicBezTo>
                <a:lnTo>
                  <a:pt x="251" y="690"/>
                </a:lnTo>
                <a:cubicBezTo>
                  <a:pt x="253" y="694"/>
                  <a:pt x="256" y="696"/>
                  <a:pt x="260" y="696"/>
                </a:cubicBezTo>
                <a:close/>
                <a:moveTo>
                  <a:pt x="1196" y="820"/>
                </a:moveTo>
                <a:cubicBezTo>
                  <a:pt x="1196" y="737"/>
                  <a:pt x="1130" y="659"/>
                  <a:pt x="1036" y="623"/>
                </a:cubicBezTo>
                <a:lnTo>
                  <a:pt x="965" y="846"/>
                </a:lnTo>
                <a:lnTo>
                  <a:pt x="943" y="709"/>
                </a:lnTo>
                <a:lnTo>
                  <a:pt x="905" y="709"/>
                </a:lnTo>
                <a:lnTo>
                  <a:pt x="883" y="846"/>
                </a:lnTo>
                <a:lnTo>
                  <a:pt x="819" y="645"/>
                </a:lnTo>
                <a:cubicBezTo>
                  <a:pt x="819" y="646"/>
                  <a:pt x="819" y="647"/>
                  <a:pt x="818" y="648"/>
                </a:cubicBezTo>
                <a:lnTo>
                  <a:pt x="793" y="703"/>
                </a:lnTo>
                <a:cubicBezTo>
                  <a:pt x="821" y="738"/>
                  <a:pt x="836" y="779"/>
                  <a:pt x="836" y="821"/>
                </a:cubicBezTo>
                <a:cubicBezTo>
                  <a:pt x="836" y="839"/>
                  <a:pt x="833" y="857"/>
                  <a:pt x="828" y="874"/>
                </a:cubicBezTo>
                <a:cubicBezTo>
                  <a:pt x="856" y="874"/>
                  <a:pt x="887" y="874"/>
                  <a:pt x="924" y="874"/>
                </a:cubicBezTo>
                <a:cubicBezTo>
                  <a:pt x="1152" y="874"/>
                  <a:pt x="1196" y="879"/>
                  <a:pt x="1196" y="824"/>
                </a:cubicBezTo>
                <a:cubicBezTo>
                  <a:pt x="1196" y="823"/>
                  <a:pt x="1196" y="823"/>
                  <a:pt x="1196" y="822"/>
                </a:cubicBezTo>
                <a:cubicBezTo>
                  <a:pt x="1196" y="822"/>
                  <a:pt x="1196" y="821"/>
                  <a:pt x="1196" y="820"/>
                </a:cubicBezTo>
                <a:close/>
                <a:moveTo>
                  <a:pt x="360" y="698"/>
                </a:moveTo>
                <a:cubicBezTo>
                  <a:pt x="378" y="677"/>
                  <a:pt x="401" y="659"/>
                  <a:pt x="428" y="644"/>
                </a:cubicBezTo>
                <a:cubicBezTo>
                  <a:pt x="414" y="636"/>
                  <a:pt x="399" y="629"/>
                  <a:pt x="383" y="623"/>
                </a:cubicBezTo>
                <a:lnTo>
                  <a:pt x="360" y="698"/>
                </a:lnTo>
                <a:close/>
                <a:moveTo>
                  <a:pt x="272" y="251"/>
                </a:moveTo>
                <a:cubicBezTo>
                  <a:pt x="205" y="251"/>
                  <a:pt x="150" y="321"/>
                  <a:pt x="150" y="407"/>
                </a:cubicBezTo>
                <a:cubicBezTo>
                  <a:pt x="150" y="493"/>
                  <a:pt x="205" y="586"/>
                  <a:pt x="272" y="586"/>
                </a:cubicBezTo>
                <a:cubicBezTo>
                  <a:pt x="338" y="586"/>
                  <a:pt x="393" y="493"/>
                  <a:pt x="393" y="407"/>
                </a:cubicBezTo>
                <a:cubicBezTo>
                  <a:pt x="393" y="321"/>
                  <a:pt x="338" y="251"/>
                  <a:pt x="272" y="251"/>
                </a:cubicBezTo>
                <a:close/>
                <a:moveTo>
                  <a:pt x="679" y="844"/>
                </a:moveTo>
                <a:cubicBezTo>
                  <a:pt x="664" y="844"/>
                  <a:pt x="652" y="832"/>
                  <a:pt x="652" y="816"/>
                </a:cubicBezTo>
                <a:cubicBezTo>
                  <a:pt x="652" y="801"/>
                  <a:pt x="664" y="789"/>
                  <a:pt x="679" y="789"/>
                </a:cubicBezTo>
                <a:cubicBezTo>
                  <a:pt x="695" y="789"/>
                  <a:pt x="707" y="801"/>
                  <a:pt x="707" y="816"/>
                </a:cubicBezTo>
                <a:cubicBezTo>
                  <a:pt x="707" y="832"/>
                  <a:pt x="695" y="844"/>
                  <a:pt x="679" y="844"/>
                </a:cubicBezTo>
                <a:close/>
                <a:moveTo>
                  <a:pt x="571" y="844"/>
                </a:moveTo>
                <a:cubicBezTo>
                  <a:pt x="555" y="844"/>
                  <a:pt x="543" y="832"/>
                  <a:pt x="543" y="816"/>
                </a:cubicBezTo>
                <a:cubicBezTo>
                  <a:pt x="543" y="801"/>
                  <a:pt x="555" y="789"/>
                  <a:pt x="571" y="789"/>
                </a:cubicBezTo>
                <a:cubicBezTo>
                  <a:pt x="586" y="789"/>
                  <a:pt x="598" y="801"/>
                  <a:pt x="598" y="816"/>
                </a:cubicBezTo>
                <a:cubicBezTo>
                  <a:pt x="598" y="832"/>
                  <a:pt x="586" y="844"/>
                  <a:pt x="571" y="844"/>
                </a:cubicBezTo>
                <a:close/>
                <a:moveTo>
                  <a:pt x="462" y="844"/>
                </a:moveTo>
                <a:cubicBezTo>
                  <a:pt x="447" y="844"/>
                  <a:pt x="434" y="832"/>
                  <a:pt x="434" y="816"/>
                </a:cubicBezTo>
                <a:cubicBezTo>
                  <a:pt x="434" y="801"/>
                  <a:pt x="447" y="789"/>
                  <a:pt x="462" y="789"/>
                </a:cubicBezTo>
                <a:cubicBezTo>
                  <a:pt x="477" y="789"/>
                  <a:pt x="490" y="801"/>
                  <a:pt x="490" y="816"/>
                </a:cubicBezTo>
                <a:cubicBezTo>
                  <a:pt x="490" y="832"/>
                  <a:pt x="477" y="844"/>
                  <a:pt x="462" y="844"/>
                </a:cubicBezTo>
                <a:close/>
                <a:moveTo>
                  <a:pt x="783" y="631"/>
                </a:moveTo>
                <a:cubicBezTo>
                  <a:pt x="786" y="623"/>
                  <a:pt x="784" y="614"/>
                  <a:pt x="778" y="608"/>
                </a:cubicBezTo>
                <a:cubicBezTo>
                  <a:pt x="774" y="605"/>
                  <a:pt x="769" y="603"/>
                  <a:pt x="765" y="603"/>
                </a:cubicBezTo>
                <a:cubicBezTo>
                  <a:pt x="761" y="603"/>
                  <a:pt x="757" y="604"/>
                  <a:pt x="754" y="606"/>
                </a:cubicBezTo>
                <a:lnTo>
                  <a:pt x="667" y="664"/>
                </a:lnTo>
                <a:cubicBezTo>
                  <a:pt x="638" y="653"/>
                  <a:pt x="606" y="648"/>
                  <a:pt x="574" y="648"/>
                </a:cubicBezTo>
                <a:cubicBezTo>
                  <a:pt x="451" y="648"/>
                  <a:pt x="351" y="725"/>
                  <a:pt x="351" y="821"/>
                </a:cubicBezTo>
                <a:cubicBezTo>
                  <a:pt x="351" y="917"/>
                  <a:pt x="451" y="994"/>
                  <a:pt x="574" y="994"/>
                </a:cubicBezTo>
                <a:cubicBezTo>
                  <a:pt x="697" y="994"/>
                  <a:pt x="797" y="917"/>
                  <a:pt x="797" y="821"/>
                </a:cubicBezTo>
                <a:cubicBezTo>
                  <a:pt x="797" y="781"/>
                  <a:pt x="779" y="742"/>
                  <a:pt x="746" y="711"/>
                </a:cubicBezTo>
                <a:lnTo>
                  <a:pt x="783" y="631"/>
                </a:lnTo>
                <a:close/>
                <a:moveTo>
                  <a:pt x="527" y="150"/>
                </a:moveTo>
                <a:cubicBezTo>
                  <a:pt x="542" y="150"/>
                  <a:pt x="555" y="163"/>
                  <a:pt x="555" y="178"/>
                </a:cubicBezTo>
                <a:cubicBezTo>
                  <a:pt x="555" y="193"/>
                  <a:pt x="542" y="206"/>
                  <a:pt x="527" y="206"/>
                </a:cubicBezTo>
                <a:cubicBezTo>
                  <a:pt x="511" y="206"/>
                  <a:pt x="499" y="193"/>
                  <a:pt x="499" y="178"/>
                </a:cubicBezTo>
                <a:cubicBezTo>
                  <a:pt x="499" y="163"/>
                  <a:pt x="511" y="150"/>
                  <a:pt x="527" y="150"/>
                </a:cubicBezTo>
                <a:close/>
                <a:moveTo>
                  <a:pt x="636" y="150"/>
                </a:moveTo>
                <a:cubicBezTo>
                  <a:pt x="651" y="150"/>
                  <a:pt x="663" y="163"/>
                  <a:pt x="663" y="178"/>
                </a:cubicBezTo>
                <a:cubicBezTo>
                  <a:pt x="663" y="193"/>
                  <a:pt x="651" y="206"/>
                  <a:pt x="636" y="206"/>
                </a:cubicBezTo>
                <a:cubicBezTo>
                  <a:pt x="620" y="206"/>
                  <a:pt x="608" y="193"/>
                  <a:pt x="608" y="178"/>
                </a:cubicBezTo>
                <a:cubicBezTo>
                  <a:pt x="608" y="163"/>
                  <a:pt x="620" y="150"/>
                  <a:pt x="636" y="150"/>
                </a:cubicBezTo>
                <a:close/>
                <a:moveTo>
                  <a:pt x="744" y="150"/>
                </a:moveTo>
                <a:cubicBezTo>
                  <a:pt x="760" y="150"/>
                  <a:pt x="772" y="163"/>
                  <a:pt x="772" y="178"/>
                </a:cubicBezTo>
                <a:cubicBezTo>
                  <a:pt x="772" y="193"/>
                  <a:pt x="760" y="206"/>
                  <a:pt x="744" y="206"/>
                </a:cubicBezTo>
                <a:cubicBezTo>
                  <a:pt x="729" y="206"/>
                  <a:pt x="717" y="193"/>
                  <a:pt x="717" y="178"/>
                </a:cubicBezTo>
                <a:cubicBezTo>
                  <a:pt x="717" y="163"/>
                  <a:pt x="729" y="150"/>
                  <a:pt x="744" y="150"/>
                </a:cubicBezTo>
                <a:close/>
                <a:moveTo>
                  <a:pt x="424" y="363"/>
                </a:moveTo>
                <a:cubicBezTo>
                  <a:pt x="420" y="371"/>
                  <a:pt x="422" y="381"/>
                  <a:pt x="429" y="386"/>
                </a:cubicBezTo>
                <a:cubicBezTo>
                  <a:pt x="432" y="390"/>
                  <a:pt x="437" y="391"/>
                  <a:pt x="441" y="391"/>
                </a:cubicBezTo>
                <a:cubicBezTo>
                  <a:pt x="445" y="391"/>
                  <a:pt x="449" y="390"/>
                  <a:pt x="452" y="388"/>
                </a:cubicBezTo>
                <a:lnTo>
                  <a:pt x="539" y="331"/>
                </a:lnTo>
                <a:cubicBezTo>
                  <a:pt x="568" y="341"/>
                  <a:pt x="600" y="347"/>
                  <a:pt x="633" y="347"/>
                </a:cubicBezTo>
                <a:cubicBezTo>
                  <a:pt x="756" y="347"/>
                  <a:pt x="856" y="269"/>
                  <a:pt x="856" y="173"/>
                </a:cubicBezTo>
                <a:cubicBezTo>
                  <a:pt x="856" y="78"/>
                  <a:pt x="756" y="0"/>
                  <a:pt x="633" y="0"/>
                </a:cubicBezTo>
                <a:cubicBezTo>
                  <a:pt x="510" y="0"/>
                  <a:pt x="410" y="78"/>
                  <a:pt x="410" y="173"/>
                </a:cubicBezTo>
                <a:cubicBezTo>
                  <a:pt x="410" y="214"/>
                  <a:pt x="428" y="253"/>
                  <a:pt x="460" y="284"/>
                </a:cubicBezTo>
                <a:lnTo>
                  <a:pt x="424" y="363"/>
                </a:lnTo>
                <a:close/>
                <a:moveTo>
                  <a:pt x="938" y="640"/>
                </a:moveTo>
                <a:lnTo>
                  <a:pt x="909" y="640"/>
                </a:lnTo>
                <a:cubicBezTo>
                  <a:pt x="907" y="640"/>
                  <a:pt x="904" y="641"/>
                  <a:pt x="902" y="643"/>
                </a:cubicBezTo>
                <a:lnTo>
                  <a:pt x="891" y="654"/>
                </a:lnTo>
                <a:cubicBezTo>
                  <a:pt x="887" y="658"/>
                  <a:pt x="887" y="663"/>
                  <a:pt x="889" y="667"/>
                </a:cubicBezTo>
                <a:lnTo>
                  <a:pt x="903" y="690"/>
                </a:lnTo>
                <a:cubicBezTo>
                  <a:pt x="905" y="694"/>
                  <a:pt x="908" y="696"/>
                  <a:pt x="912" y="696"/>
                </a:cubicBezTo>
                <a:lnTo>
                  <a:pt x="935" y="696"/>
                </a:lnTo>
                <a:cubicBezTo>
                  <a:pt x="939" y="696"/>
                  <a:pt x="943" y="694"/>
                  <a:pt x="945" y="690"/>
                </a:cubicBezTo>
                <a:lnTo>
                  <a:pt x="958" y="667"/>
                </a:lnTo>
                <a:cubicBezTo>
                  <a:pt x="961" y="663"/>
                  <a:pt x="960" y="658"/>
                  <a:pt x="957" y="654"/>
                </a:cubicBezTo>
                <a:lnTo>
                  <a:pt x="946" y="643"/>
                </a:lnTo>
                <a:cubicBezTo>
                  <a:pt x="944" y="641"/>
                  <a:pt x="941" y="640"/>
                  <a:pt x="938" y="640"/>
                </a:cubicBezTo>
                <a:close/>
                <a:moveTo>
                  <a:pt x="803" y="407"/>
                </a:moveTo>
                <a:cubicBezTo>
                  <a:pt x="803" y="493"/>
                  <a:pt x="857" y="586"/>
                  <a:pt x="924" y="586"/>
                </a:cubicBezTo>
                <a:cubicBezTo>
                  <a:pt x="991" y="586"/>
                  <a:pt x="1045" y="493"/>
                  <a:pt x="1045" y="407"/>
                </a:cubicBezTo>
                <a:cubicBezTo>
                  <a:pt x="1045" y="321"/>
                  <a:pt x="991" y="251"/>
                  <a:pt x="924" y="251"/>
                </a:cubicBezTo>
                <a:cubicBezTo>
                  <a:pt x="857" y="251"/>
                  <a:pt x="803" y="321"/>
                  <a:pt x="803" y="407"/>
                </a:cubicBezTo>
                <a:close/>
              </a:path>
            </a:pathLst>
          </a:custGeom>
          <a:solidFill>
            <a:srgbClr val="F8F8F8"/>
          </a:solidFill>
          <a:ln>
            <a:noFill/>
          </a:ln>
        </p:spPr>
        <p:txBody>
          <a:bodyPr/>
          <a:lstStyle/>
          <a:p>
            <a:endParaRPr lang="zh-CN" altLang="en-US"/>
          </a:p>
        </p:txBody>
      </p:sp>
      <p:sp>
        <p:nvSpPr>
          <p:cNvPr id="10" name="矩形 9"/>
          <p:cNvSpPr/>
          <p:nvPr/>
        </p:nvSpPr>
        <p:spPr>
          <a:xfrm>
            <a:off x="1991544" y="3583023"/>
            <a:ext cx="3888432" cy="2232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11" name="Freeform 30"/>
          <p:cNvSpPr>
            <a:spLocks noEditPoints="1"/>
          </p:cNvSpPr>
          <p:nvPr/>
        </p:nvSpPr>
        <p:spPr bwMode="auto">
          <a:xfrm>
            <a:off x="2148289" y="4887310"/>
            <a:ext cx="805747" cy="809152"/>
          </a:xfrm>
          <a:custGeom>
            <a:avLst/>
            <a:gdLst>
              <a:gd name="T0" fmla="*/ 1057351 w 1470"/>
              <a:gd name="T1" fmla="*/ 499317 h 1478"/>
              <a:gd name="T2" fmla="*/ 1094921 w 1470"/>
              <a:gd name="T3" fmla="*/ 478640 h 1478"/>
              <a:gd name="T4" fmla="*/ 1093388 w 1470"/>
              <a:gd name="T5" fmla="*/ 422735 h 1478"/>
              <a:gd name="T6" fmla="*/ 1042016 w 1470"/>
              <a:gd name="T7" fmla="*/ 426564 h 1478"/>
              <a:gd name="T8" fmla="*/ 1018246 w 1470"/>
              <a:gd name="T9" fmla="*/ 395165 h 1478"/>
              <a:gd name="T10" fmla="*/ 969174 w 1470"/>
              <a:gd name="T11" fmla="*/ 422735 h 1478"/>
              <a:gd name="T12" fmla="*/ 945405 w 1470"/>
              <a:gd name="T13" fmla="*/ 447241 h 1478"/>
              <a:gd name="T14" fmla="*/ 919335 w 1470"/>
              <a:gd name="T15" fmla="*/ 496254 h 1478"/>
              <a:gd name="T16" fmla="*/ 950772 w 1470"/>
              <a:gd name="T17" fmla="*/ 519229 h 1478"/>
              <a:gd name="T18" fmla="*/ 953072 w 1470"/>
              <a:gd name="T19" fmla="*/ 575900 h 1478"/>
              <a:gd name="T20" fmla="*/ 1003678 w 1470"/>
              <a:gd name="T21" fmla="*/ 571305 h 1478"/>
              <a:gd name="T22" fmla="*/ 1027447 w 1470"/>
              <a:gd name="T23" fmla="*/ 602704 h 1478"/>
              <a:gd name="T24" fmla="*/ 1076519 w 1470"/>
              <a:gd name="T25" fmla="*/ 575134 h 1478"/>
              <a:gd name="T26" fmla="*/ 1100289 w 1470"/>
              <a:gd name="T27" fmla="*/ 551393 h 1478"/>
              <a:gd name="T28" fmla="*/ 1127125 w 1470"/>
              <a:gd name="T29" fmla="*/ 501615 h 1478"/>
              <a:gd name="T30" fmla="*/ 728414 w 1470"/>
              <a:gd name="T31" fmla="*/ 560583 h 1478"/>
              <a:gd name="T32" fmla="*/ 711546 w 1470"/>
              <a:gd name="T33" fmla="*/ 474045 h 1478"/>
              <a:gd name="T34" fmla="*/ 810457 w 1470"/>
              <a:gd name="T35" fmla="*/ 530716 h 1478"/>
              <a:gd name="T36" fmla="*/ 838826 w 1470"/>
              <a:gd name="T37" fmla="*/ 467153 h 1478"/>
              <a:gd name="T38" fmla="*/ 789754 w 1470"/>
              <a:gd name="T39" fmla="*/ 457963 h 1478"/>
              <a:gd name="T40" fmla="*/ 755250 w 1470"/>
              <a:gd name="T41" fmla="*/ 389039 h 1478"/>
              <a:gd name="T42" fmla="*/ 711546 w 1470"/>
              <a:gd name="T43" fmla="*/ 419672 h 1478"/>
              <a:gd name="T44" fmla="*/ 667074 w 1470"/>
              <a:gd name="T45" fmla="*/ 389039 h 1478"/>
              <a:gd name="T46" fmla="*/ 650205 w 1470"/>
              <a:gd name="T47" fmla="*/ 441115 h 1478"/>
              <a:gd name="T48" fmla="*/ 588099 w 1470"/>
              <a:gd name="T49" fmla="*/ 458729 h 1478"/>
              <a:gd name="T50" fmla="*/ 613401 w 1470"/>
              <a:gd name="T51" fmla="*/ 532248 h 1478"/>
              <a:gd name="T52" fmla="*/ 588865 w 1470"/>
              <a:gd name="T53" fmla="*/ 580495 h 1478"/>
              <a:gd name="T54" fmla="*/ 651739 w 1470"/>
              <a:gd name="T55" fmla="*/ 598109 h 1478"/>
              <a:gd name="T56" fmla="*/ 672441 w 1470"/>
              <a:gd name="T57" fmla="*/ 650185 h 1478"/>
              <a:gd name="T58" fmla="*/ 724580 w 1470"/>
              <a:gd name="T59" fmla="*/ 617254 h 1478"/>
              <a:gd name="T60" fmla="*/ 763685 w 1470"/>
              <a:gd name="T61" fmla="*/ 646356 h 1478"/>
              <a:gd name="T62" fmla="*/ 790521 w 1470"/>
              <a:gd name="T63" fmla="*/ 578963 h 1478"/>
              <a:gd name="T64" fmla="*/ 841893 w 1470"/>
              <a:gd name="T65" fmla="*/ 562115 h 1478"/>
              <a:gd name="T66" fmla="*/ 356540 w 1470"/>
              <a:gd name="T67" fmla="*/ 310159 h 1478"/>
              <a:gd name="T68" fmla="*/ 770585 w 1470"/>
              <a:gd name="T69" fmla="*/ 207538 h 1478"/>
              <a:gd name="T70" fmla="*/ 963807 w 1470"/>
              <a:gd name="T71" fmla="*/ 370659 h 1478"/>
              <a:gd name="T72" fmla="*/ 969941 w 1470"/>
              <a:gd name="T73" fmla="*/ 281057 h 1478"/>
              <a:gd name="T74" fmla="*/ 1047383 w 1470"/>
              <a:gd name="T75" fmla="*/ 207538 h 1478"/>
              <a:gd name="T76" fmla="*/ 968407 w 1470"/>
              <a:gd name="T77" fmla="*/ 131722 h 1478"/>
              <a:gd name="T78" fmla="*/ 961507 w 1470"/>
              <a:gd name="T79" fmla="*/ 42886 h 1478"/>
              <a:gd name="T80" fmla="*/ 869496 w 1470"/>
              <a:gd name="T81" fmla="*/ 13019 h 1478"/>
              <a:gd name="T82" fmla="*/ 805089 w 1470"/>
              <a:gd name="T83" fmla="*/ 13019 h 1478"/>
              <a:gd name="T84" fmla="*/ 714613 w 1470"/>
              <a:gd name="T85" fmla="*/ 45184 h 1478"/>
              <a:gd name="T86" fmla="*/ 708479 w 1470"/>
              <a:gd name="T87" fmla="*/ 134785 h 1478"/>
              <a:gd name="T88" fmla="*/ 631037 w 1470"/>
              <a:gd name="T89" fmla="*/ 207538 h 1478"/>
              <a:gd name="T90" fmla="*/ 709245 w 1470"/>
              <a:gd name="T91" fmla="*/ 283355 h 1478"/>
              <a:gd name="T92" fmla="*/ 716913 w 1470"/>
              <a:gd name="T93" fmla="*/ 372956 h 1478"/>
              <a:gd name="T94" fmla="*/ 808156 w 1470"/>
              <a:gd name="T95" fmla="*/ 402823 h 1478"/>
              <a:gd name="T96" fmla="*/ 873330 w 1470"/>
              <a:gd name="T97" fmla="*/ 402823 h 1478"/>
              <a:gd name="T98" fmla="*/ 963807 w 1470"/>
              <a:gd name="T99" fmla="*/ 370659 h 1478"/>
              <a:gd name="T100" fmla="*/ 331237 w 1470"/>
              <a:gd name="T101" fmla="*/ 909799 h 1478"/>
              <a:gd name="T102" fmla="*/ 0 w 1470"/>
              <a:gd name="T103" fmla="*/ 1058369 h 1478"/>
              <a:gd name="T104" fmla="*/ 712312 w 1470"/>
              <a:gd name="T105" fmla="*/ 1058369 h 1478"/>
              <a:gd name="T106" fmla="*/ 337371 w 1470"/>
              <a:gd name="T107" fmla="*/ 819432 h 1478"/>
              <a:gd name="T108" fmla="*/ 328936 w 1470"/>
              <a:gd name="T109" fmla="*/ 885293 h 1478"/>
              <a:gd name="T110" fmla="*/ 401011 w 1470"/>
              <a:gd name="T111" fmla="*/ 855426 h 14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rgbClr val="F8F8F8"/>
          </a:solidFill>
          <a:ln>
            <a:noFill/>
          </a:ln>
        </p:spPr>
        <p:txBody>
          <a:bodyPr/>
          <a:lstStyle/>
          <a:p>
            <a:endParaRPr lang="zh-CN" altLang="en-US"/>
          </a:p>
        </p:txBody>
      </p:sp>
      <p:sp>
        <p:nvSpPr>
          <p:cNvPr id="12" name="矩形 11"/>
          <p:cNvSpPr/>
          <p:nvPr/>
        </p:nvSpPr>
        <p:spPr>
          <a:xfrm>
            <a:off x="5944345" y="3583023"/>
            <a:ext cx="3888432"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13" name="Freeform 34"/>
          <p:cNvSpPr>
            <a:spLocks noEditPoints="1"/>
          </p:cNvSpPr>
          <p:nvPr/>
        </p:nvSpPr>
        <p:spPr bwMode="auto">
          <a:xfrm>
            <a:off x="8824719" y="4894115"/>
            <a:ext cx="866775" cy="822325"/>
          </a:xfrm>
          <a:custGeom>
            <a:avLst/>
            <a:gdLst>
              <a:gd name="T0" fmla="*/ 820792 w 1131"/>
              <a:gd name="T1" fmla="*/ 146378 h 1073"/>
              <a:gd name="T2" fmla="*/ 629197 w 1131"/>
              <a:gd name="T3" fmla="*/ 178566 h 1073"/>
              <a:gd name="T4" fmla="*/ 626898 w 1131"/>
              <a:gd name="T5" fmla="*/ 232979 h 1073"/>
              <a:gd name="T6" fmla="*/ 702003 w 1131"/>
              <a:gd name="T7" fmla="*/ 250606 h 1073"/>
              <a:gd name="T8" fmla="*/ 715798 w 1131"/>
              <a:gd name="T9" fmla="*/ 249073 h 1073"/>
              <a:gd name="T10" fmla="*/ 861410 w 1131"/>
              <a:gd name="T11" fmla="*/ 166304 h 1073"/>
              <a:gd name="T12" fmla="*/ 200791 w 1131"/>
              <a:gd name="T13" fmla="*/ 241409 h 1073"/>
              <a:gd name="T14" fmla="*/ 162472 w 1131"/>
              <a:gd name="T15" fmla="*/ 189296 h 1073"/>
              <a:gd name="T16" fmla="*/ 175501 w 1131"/>
              <a:gd name="T17" fmla="*/ 199259 h 1073"/>
              <a:gd name="T18" fmla="*/ 209222 w 1131"/>
              <a:gd name="T19" fmla="*/ 216119 h 1073"/>
              <a:gd name="T20" fmla="*/ 213053 w 1131"/>
              <a:gd name="T21" fmla="*/ 223016 h 1073"/>
              <a:gd name="T22" fmla="*/ 136416 w 1131"/>
              <a:gd name="T23" fmla="*/ 301953 h 1073"/>
              <a:gd name="T24" fmla="*/ 127219 w 1131"/>
              <a:gd name="T25" fmla="*/ 246774 h 1073"/>
              <a:gd name="T26" fmla="*/ 136416 w 1131"/>
              <a:gd name="T27" fmla="*/ 301953 h 1073"/>
              <a:gd name="T28" fmla="*/ 475922 w 1131"/>
              <a:gd name="T29" fmla="*/ 388554 h 1073"/>
              <a:gd name="T30" fmla="*/ 469791 w 1131"/>
              <a:gd name="T31" fmla="*/ 386255 h 1073"/>
              <a:gd name="T32" fmla="*/ 442201 w 1131"/>
              <a:gd name="T33" fmla="*/ 357899 h 1073"/>
              <a:gd name="T34" fmla="*/ 497380 w 1131"/>
              <a:gd name="T35" fmla="*/ 357133 h 1073"/>
              <a:gd name="T36" fmla="*/ 571719 w 1131"/>
              <a:gd name="T37" fmla="*/ 210754 h 1073"/>
              <a:gd name="T38" fmla="*/ 531101 w 1131"/>
              <a:gd name="T39" fmla="*/ 147911 h 1073"/>
              <a:gd name="T40" fmla="*/ 355600 w 1131"/>
              <a:gd name="T41" fmla="*/ 84302 h 1073"/>
              <a:gd name="T42" fmla="*/ 190062 w 1131"/>
              <a:gd name="T43" fmla="*/ 155575 h 1073"/>
              <a:gd name="T44" fmla="*/ 141014 w 1131"/>
              <a:gd name="T45" fmla="*/ 170903 h 1073"/>
              <a:gd name="T46" fmla="*/ 118022 w 1131"/>
              <a:gd name="T47" fmla="*/ 171669 h 1073"/>
              <a:gd name="T48" fmla="*/ 75872 w 1131"/>
              <a:gd name="T49" fmla="*/ 167837 h 1073"/>
              <a:gd name="T50" fmla="*/ 12262 w 1131"/>
              <a:gd name="T51" fmla="*/ 282028 h 1073"/>
              <a:gd name="T52" fmla="*/ 136416 w 1131"/>
              <a:gd name="T53" fmla="*/ 387788 h 1073"/>
              <a:gd name="T54" fmla="*/ 177800 w 1131"/>
              <a:gd name="T55" fmla="*/ 390853 h 1073"/>
              <a:gd name="T56" fmla="*/ 242176 w 1131"/>
              <a:gd name="T57" fmla="*/ 276663 h 1073"/>
              <a:gd name="T58" fmla="*/ 222250 w 1131"/>
              <a:gd name="T59" fmla="*/ 259803 h 1073"/>
              <a:gd name="T60" fmla="*/ 240643 w 1131"/>
              <a:gd name="T61" fmla="*/ 221484 h 1073"/>
              <a:gd name="T62" fmla="*/ 347936 w 1131"/>
              <a:gd name="T63" fmla="*/ 149444 h 1073"/>
              <a:gd name="T64" fmla="*/ 347936 w 1131"/>
              <a:gd name="T65" fmla="*/ 362497 h 1073"/>
              <a:gd name="T66" fmla="*/ 367096 w 1131"/>
              <a:gd name="T67" fmla="*/ 437603 h 1073"/>
              <a:gd name="T68" fmla="*/ 439902 w 1131"/>
              <a:gd name="T69" fmla="*/ 647591 h 1073"/>
              <a:gd name="T70" fmla="*/ 473622 w 1131"/>
              <a:gd name="T71" fmla="*/ 713499 h 1073"/>
              <a:gd name="T72" fmla="*/ 645291 w 1131"/>
              <a:gd name="T73" fmla="*/ 505044 h 1073"/>
              <a:gd name="T74" fmla="*/ 625366 w 1131"/>
              <a:gd name="T75" fmla="*/ 442201 h 1073"/>
              <a:gd name="T76" fmla="*/ 262868 w 1131"/>
              <a:gd name="T77" fmla="*/ 580916 h 1073"/>
              <a:gd name="T78" fmla="*/ 81236 w 1131"/>
              <a:gd name="T79" fmla="*/ 809297 h 1073"/>
              <a:gd name="T80" fmla="*/ 140247 w 1131"/>
              <a:gd name="T81" fmla="*/ 810829 h 1073"/>
              <a:gd name="T82" fmla="*/ 335674 w 1131"/>
              <a:gd name="T83" fmla="*/ 620001 h 1073"/>
              <a:gd name="T84" fmla="*/ 355600 w 1131"/>
              <a:gd name="T85" fmla="*/ 470557 h 1073"/>
              <a:gd name="T86" fmla="*/ 567887 w 1131"/>
              <a:gd name="T87" fmla="*/ 149444 h 1073"/>
              <a:gd name="T88" fmla="*/ 636095 w 1131"/>
              <a:gd name="T89" fmla="*/ 18393 h 1073"/>
              <a:gd name="T90" fmla="*/ 567887 w 1131"/>
              <a:gd name="T91" fmla="*/ 149444 h 10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31" h="1073">
                <a:moveTo>
                  <a:pt x="1124" y="217"/>
                </a:moveTo>
                <a:cubicBezTo>
                  <a:pt x="1116" y="195"/>
                  <a:pt x="1093" y="183"/>
                  <a:pt x="1071" y="191"/>
                </a:cubicBezTo>
                <a:lnTo>
                  <a:pt x="916" y="243"/>
                </a:lnTo>
                <a:lnTo>
                  <a:pt x="821" y="233"/>
                </a:lnTo>
                <a:cubicBezTo>
                  <a:pt x="835" y="262"/>
                  <a:pt x="827" y="287"/>
                  <a:pt x="821" y="299"/>
                </a:cubicBezTo>
                <a:cubicBezTo>
                  <a:pt x="820" y="301"/>
                  <a:pt x="819" y="302"/>
                  <a:pt x="818" y="304"/>
                </a:cubicBezTo>
                <a:lnTo>
                  <a:pt x="809" y="316"/>
                </a:lnTo>
                <a:lnTo>
                  <a:pt x="916" y="327"/>
                </a:lnTo>
                <a:cubicBezTo>
                  <a:pt x="918" y="327"/>
                  <a:pt x="919" y="327"/>
                  <a:pt x="921" y="327"/>
                </a:cubicBezTo>
                <a:cubicBezTo>
                  <a:pt x="925" y="327"/>
                  <a:pt x="930" y="327"/>
                  <a:pt x="934" y="325"/>
                </a:cubicBezTo>
                <a:lnTo>
                  <a:pt x="1098" y="270"/>
                </a:lnTo>
                <a:cubicBezTo>
                  <a:pt x="1119" y="263"/>
                  <a:pt x="1131" y="239"/>
                  <a:pt x="1124" y="217"/>
                </a:cubicBezTo>
                <a:close/>
                <a:moveTo>
                  <a:pt x="275" y="301"/>
                </a:moveTo>
                <a:lnTo>
                  <a:pt x="262" y="315"/>
                </a:lnTo>
                <a:lnTo>
                  <a:pt x="199" y="262"/>
                </a:lnTo>
                <a:lnTo>
                  <a:pt x="212" y="247"/>
                </a:lnTo>
                <a:cubicBezTo>
                  <a:pt x="215" y="243"/>
                  <a:pt x="220" y="241"/>
                  <a:pt x="225" y="243"/>
                </a:cubicBezTo>
                <a:cubicBezTo>
                  <a:pt x="225" y="249"/>
                  <a:pt x="227" y="254"/>
                  <a:pt x="229" y="260"/>
                </a:cubicBezTo>
                <a:cubicBezTo>
                  <a:pt x="237" y="274"/>
                  <a:pt x="251" y="283"/>
                  <a:pt x="267" y="283"/>
                </a:cubicBezTo>
                <a:cubicBezTo>
                  <a:pt x="269" y="283"/>
                  <a:pt x="271" y="282"/>
                  <a:pt x="273" y="282"/>
                </a:cubicBezTo>
                <a:lnTo>
                  <a:pt x="274" y="283"/>
                </a:lnTo>
                <a:cubicBezTo>
                  <a:pt x="276" y="285"/>
                  <a:pt x="278" y="288"/>
                  <a:pt x="278" y="291"/>
                </a:cubicBezTo>
                <a:cubicBezTo>
                  <a:pt x="278" y="295"/>
                  <a:pt x="277" y="298"/>
                  <a:pt x="275" y="301"/>
                </a:cubicBezTo>
                <a:close/>
                <a:moveTo>
                  <a:pt x="178" y="394"/>
                </a:moveTo>
                <a:lnTo>
                  <a:pt x="135" y="358"/>
                </a:lnTo>
                <a:lnTo>
                  <a:pt x="166" y="322"/>
                </a:lnTo>
                <a:lnTo>
                  <a:pt x="208" y="358"/>
                </a:lnTo>
                <a:lnTo>
                  <a:pt x="178" y="394"/>
                </a:lnTo>
                <a:close/>
                <a:moveTo>
                  <a:pt x="816" y="577"/>
                </a:moveTo>
                <a:lnTo>
                  <a:pt x="621" y="507"/>
                </a:lnTo>
                <a:lnTo>
                  <a:pt x="613" y="504"/>
                </a:lnTo>
                <a:lnTo>
                  <a:pt x="590" y="496"/>
                </a:lnTo>
                <a:cubicBezTo>
                  <a:pt x="579" y="491"/>
                  <a:pt x="573" y="479"/>
                  <a:pt x="577" y="467"/>
                </a:cubicBezTo>
                <a:cubicBezTo>
                  <a:pt x="582" y="454"/>
                  <a:pt x="595" y="447"/>
                  <a:pt x="608" y="452"/>
                </a:cubicBezTo>
                <a:lnTo>
                  <a:pt x="649" y="466"/>
                </a:lnTo>
                <a:lnTo>
                  <a:pt x="772" y="287"/>
                </a:lnTo>
                <a:lnTo>
                  <a:pt x="746" y="275"/>
                </a:lnTo>
                <a:lnTo>
                  <a:pt x="682" y="313"/>
                </a:lnTo>
                <a:lnTo>
                  <a:pt x="693" y="193"/>
                </a:lnTo>
                <a:cubicBezTo>
                  <a:pt x="672" y="182"/>
                  <a:pt x="641" y="166"/>
                  <a:pt x="616" y="161"/>
                </a:cubicBezTo>
                <a:lnTo>
                  <a:pt x="464" y="110"/>
                </a:lnTo>
                <a:cubicBezTo>
                  <a:pt x="454" y="106"/>
                  <a:pt x="442" y="107"/>
                  <a:pt x="432" y="112"/>
                </a:cubicBezTo>
                <a:lnTo>
                  <a:pt x="248" y="203"/>
                </a:lnTo>
                <a:cubicBezTo>
                  <a:pt x="245" y="205"/>
                  <a:pt x="242" y="207"/>
                  <a:pt x="239" y="210"/>
                </a:cubicBezTo>
                <a:cubicBezTo>
                  <a:pt x="220" y="203"/>
                  <a:pt x="198" y="207"/>
                  <a:pt x="184" y="223"/>
                </a:cubicBezTo>
                <a:lnTo>
                  <a:pt x="172" y="238"/>
                </a:lnTo>
                <a:lnTo>
                  <a:pt x="154" y="224"/>
                </a:lnTo>
                <a:lnTo>
                  <a:pt x="145" y="216"/>
                </a:lnTo>
                <a:cubicBezTo>
                  <a:pt x="131" y="204"/>
                  <a:pt x="111" y="206"/>
                  <a:pt x="99" y="219"/>
                </a:cubicBezTo>
                <a:lnTo>
                  <a:pt x="12" y="322"/>
                </a:lnTo>
                <a:cubicBezTo>
                  <a:pt x="0" y="336"/>
                  <a:pt x="2" y="356"/>
                  <a:pt x="16" y="368"/>
                </a:cubicBezTo>
                <a:lnTo>
                  <a:pt x="25" y="376"/>
                </a:lnTo>
                <a:lnTo>
                  <a:pt x="178" y="506"/>
                </a:lnTo>
                <a:lnTo>
                  <a:pt x="187" y="513"/>
                </a:lnTo>
                <a:cubicBezTo>
                  <a:pt x="200" y="525"/>
                  <a:pt x="221" y="523"/>
                  <a:pt x="232" y="510"/>
                </a:cubicBezTo>
                <a:lnTo>
                  <a:pt x="320" y="407"/>
                </a:lnTo>
                <a:cubicBezTo>
                  <a:pt x="331" y="393"/>
                  <a:pt x="330" y="373"/>
                  <a:pt x="316" y="361"/>
                </a:cubicBezTo>
                <a:lnTo>
                  <a:pt x="307" y="354"/>
                </a:lnTo>
                <a:lnTo>
                  <a:pt x="290" y="339"/>
                </a:lnTo>
                <a:lnTo>
                  <a:pt x="302" y="324"/>
                </a:lnTo>
                <a:cubicBezTo>
                  <a:pt x="311" y="314"/>
                  <a:pt x="315" y="301"/>
                  <a:pt x="314" y="289"/>
                </a:cubicBezTo>
                <a:cubicBezTo>
                  <a:pt x="313" y="281"/>
                  <a:pt x="311" y="274"/>
                  <a:pt x="307" y="268"/>
                </a:cubicBezTo>
                <a:lnTo>
                  <a:pt x="454" y="195"/>
                </a:lnTo>
                <a:lnTo>
                  <a:pt x="553" y="228"/>
                </a:lnTo>
                <a:lnTo>
                  <a:pt x="454" y="473"/>
                </a:lnTo>
                <a:cubicBezTo>
                  <a:pt x="445" y="494"/>
                  <a:pt x="439" y="513"/>
                  <a:pt x="444" y="531"/>
                </a:cubicBezTo>
                <a:cubicBezTo>
                  <a:pt x="448" y="549"/>
                  <a:pt x="460" y="564"/>
                  <a:pt x="479" y="571"/>
                </a:cubicBezTo>
                <a:lnTo>
                  <a:pt x="712" y="654"/>
                </a:lnTo>
                <a:lnTo>
                  <a:pt x="574" y="845"/>
                </a:lnTo>
                <a:cubicBezTo>
                  <a:pt x="557" y="869"/>
                  <a:pt x="562" y="903"/>
                  <a:pt x="586" y="920"/>
                </a:cubicBezTo>
                <a:cubicBezTo>
                  <a:pt x="596" y="927"/>
                  <a:pt x="607" y="931"/>
                  <a:pt x="618" y="931"/>
                </a:cubicBezTo>
                <a:cubicBezTo>
                  <a:pt x="635" y="931"/>
                  <a:pt x="651" y="923"/>
                  <a:pt x="662" y="908"/>
                </a:cubicBezTo>
                <a:lnTo>
                  <a:pt x="842" y="659"/>
                </a:lnTo>
                <a:cubicBezTo>
                  <a:pt x="851" y="645"/>
                  <a:pt x="854" y="628"/>
                  <a:pt x="849" y="611"/>
                </a:cubicBezTo>
                <a:cubicBezTo>
                  <a:pt x="844" y="595"/>
                  <a:pt x="832" y="582"/>
                  <a:pt x="816" y="577"/>
                </a:cubicBezTo>
                <a:close/>
                <a:moveTo>
                  <a:pt x="416" y="578"/>
                </a:moveTo>
                <a:lnTo>
                  <a:pt x="343" y="758"/>
                </a:lnTo>
                <a:lnTo>
                  <a:pt x="108" y="980"/>
                </a:lnTo>
                <a:cubicBezTo>
                  <a:pt x="87" y="1001"/>
                  <a:pt x="86" y="1035"/>
                  <a:pt x="106" y="1056"/>
                </a:cubicBezTo>
                <a:cubicBezTo>
                  <a:pt x="117" y="1067"/>
                  <a:pt x="131" y="1073"/>
                  <a:pt x="146" y="1073"/>
                </a:cubicBezTo>
                <a:cubicBezTo>
                  <a:pt x="159" y="1073"/>
                  <a:pt x="172" y="1068"/>
                  <a:pt x="183" y="1058"/>
                </a:cubicBezTo>
                <a:lnTo>
                  <a:pt x="425" y="828"/>
                </a:lnTo>
                <a:cubicBezTo>
                  <a:pt x="431" y="823"/>
                  <a:pt x="435" y="816"/>
                  <a:pt x="438" y="809"/>
                </a:cubicBezTo>
                <a:lnTo>
                  <a:pt x="513" y="624"/>
                </a:lnTo>
                <a:cubicBezTo>
                  <a:pt x="493" y="623"/>
                  <a:pt x="476" y="620"/>
                  <a:pt x="464" y="614"/>
                </a:cubicBezTo>
                <a:cubicBezTo>
                  <a:pt x="442" y="604"/>
                  <a:pt x="426" y="591"/>
                  <a:pt x="416" y="578"/>
                </a:cubicBezTo>
                <a:close/>
                <a:moveTo>
                  <a:pt x="741" y="195"/>
                </a:moveTo>
                <a:cubicBezTo>
                  <a:pt x="789" y="220"/>
                  <a:pt x="847" y="201"/>
                  <a:pt x="871" y="154"/>
                </a:cubicBezTo>
                <a:cubicBezTo>
                  <a:pt x="895" y="107"/>
                  <a:pt x="877" y="49"/>
                  <a:pt x="830" y="24"/>
                </a:cubicBezTo>
                <a:cubicBezTo>
                  <a:pt x="782" y="0"/>
                  <a:pt x="724" y="19"/>
                  <a:pt x="700" y="66"/>
                </a:cubicBezTo>
                <a:cubicBezTo>
                  <a:pt x="676" y="113"/>
                  <a:pt x="694" y="171"/>
                  <a:pt x="741" y="195"/>
                </a:cubicBezTo>
                <a:close/>
              </a:path>
            </a:pathLst>
          </a:custGeom>
          <a:solidFill>
            <a:schemeClr val="accent6"/>
          </a:solidFill>
          <a:ln>
            <a:noFill/>
          </a:ln>
        </p:spPr>
        <p:txBody>
          <a:bodyPr/>
          <a:lstStyle/>
          <a:p>
            <a:endParaRPr lang="zh-CN" altLang="en-US"/>
          </a:p>
        </p:txBody>
      </p:sp>
      <p:grpSp>
        <p:nvGrpSpPr>
          <p:cNvPr id="14" name="组合 13"/>
          <p:cNvGrpSpPr/>
          <p:nvPr/>
        </p:nvGrpSpPr>
        <p:grpSpPr>
          <a:xfrm>
            <a:off x="3527601" y="2051795"/>
            <a:ext cx="2514497" cy="1355672"/>
            <a:chOff x="6166293" y="3789040"/>
            <a:chExt cx="2514497" cy="1355672"/>
          </a:xfrm>
        </p:grpSpPr>
        <p:sp>
          <p:nvSpPr>
            <p:cNvPr id="15" name="文本框 54"/>
            <p:cNvSpPr txBox="1"/>
            <p:nvPr/>
          </p:nvSpPr>
          <p:spPr>
            <a:xfrm>
              <a:off x="6166293" y="3789040"/>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sp>
          <p:nvSpPr>
            <p:cNvPr id="16" name="文本框 55"/>
            <p:cNvSpPr txBox="1"/>
            <p:nvPr/>
          </p:nvSpPr>
          <p:spPr>
            <a:xfrm>
              <a:off x="6166293" y="4109730"/>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sp>
          <p:nvSpPr>
            <p:cNvPr id="17" name="文本框 56"/>
            <p:cNvSpPr txBox="1"/>
            <p:nvPr/>
          </p:nvSpPr>
          <p:spPr>
            <a:xfrm>
              <a:off x="6166293" y="4458884"/>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sp>
          <p:nvSpPr>
            <p:cNvPr id="18" name="文本框 57"/>
            <p:cNvSpPr txBox="1"/>
            <p:nvPr/>
          </p:nvSpPr>
          <p:spPr>
            <a:xfrm>
              <a:off x="6166293" y="4775380"/>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grpSp>
      <p:grpSp>
        <p:nvGrpSpPr>
          <p:cNvPr id="20" name="组合 19"/>
          <p:cNvGrpSpPr/>
          <p:nvPr/>
        </p:nvGrpSpPr>
        <p:grpSpPr>
          <a:xfrm>
            <a:off x="3566667" y="3711406"/>
            <a:ext cx="2514497" cy="1355672"/>
            <a:chOff x="6166293" y="3789040"/>
            <a:chExt cx="2514497" cy="1355672"/>
          </a:xfrm>
        </p:grpSpPr>
        <p:sp>
          <p:nvSpPr>
            <p:cNvPr id="21" name="文本框 54"/>
            <p:cNvSpPr txBox="1"/>
            <p:nvPr/>
          </p:nvSpPr>
          <p:spPr>
            <a:xfrm>
              <a:off x="6166293" y="3789040"/>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sp>
          <p:nvSpPr>
            <p:cNvPr id="22" name="文本框 55"/>
            <p:cNvSpPr txBox="1"/>
            <p:nvPr/>
          </p:nvSpPr>
          <p:spPr>
            <a:xfrm>
              <a:off x="6166293" y="4109730"/>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sp>
          <p:nvSpPr>
            <p:cNvPr id="23" name="文本框 56"/>
            <p:cNvSpPr txBox="1"/>
            <p:nvPr/>
          </p:nvSpPr>
          <p:spPr>
            <a:xfrm>
              <a:off x="6166293" y="4458884"/>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sp>
          <p:nvSpPr>
            <p:cNvPr id="27" name="文本框 57"/>
            <p:cNvSpPr txBox="1"/>
            <p:nvPr/>
          </p:nvSpPr>
          <p:spPr>
            <a:xfrm>
              <a:off x="6166293" y="4775380"/>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grpSp>
      <p:grpSp>
        <p:nvGrpSpPr>
          <p:cNvPr id="28" name="组合 27"/>
          <p:cNvGrpSpPr/>
          <p:nvPr/>
        </p:nvGrpSpPr>
        <p:grpSpPr>
          <a:xfrm>
            <a:off x="6029775" y="2073328"/>
            <a:ext cx="2514497" cy="1355672"/>
            <a:chOff x="6166293" y="3789040"/>
            <a:chExt cx="2514497" cy="1355672"/>
          </a:xfrm>
        </p:grpSpPr>
        <p:sp>
          <p:nvSpPr>
            <p:cNvPr id="29" name="文本框 54"/>
            <p:cNvSpPr txBox="1"/>
            <p:nvPr/>
          </p:nvSpPr>
          <p:spPr>
            <a:xfrm>
              <a:off x="6166293" y="3789040"/>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sp>
          <p:nvSpPr>
            <p:cNvPr id="30" name="文本框 55"/>
            <p:cNvSpPr txBox="1"/>
            <p:nvPr/>
          </p:nvSpPr>
          <p:spPr>
            <a:xfrm>
              <a:off x="6166293" y="4109730"/>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sp>
          <p:nvSpPr>
            <p:cNvPr id="31" name="文本框 56"/>
            <p:cNvSpPr txBox="1"/>
            <p:nvPr/>
          </p:nvSpPr>
          <p:spPr>
            <a:xfrm>
              <a:off x="6166293" y="4458884"/>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sp>
          <p:nvSpPr>
            <p:cNvPr id="32" name="文本框 57"/>
            <p:cNvSpPr txBox="1"/>
            <p:nvPr/>
          </p:nvSpPr>
          <p:spPr>
            <a:xfrm>
              <a:off x="6166293" y="4775380"/>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grpSp>
      <p:grpSp>
        <p:nvGrpSpPr>
          <p:cNvPr id="33" name="组合 32"/>
          <p:cNvGrpSpPr/>
          <p:nvPr/>
        </p:nvGrpSpPr>
        <p:grpSpPr>
          <a:xfrm>
            <a:off x="6023992" y="3681236"/>
            <a:ext cx="2514497" cy="1355672"/>
            <a:chOff x="6166293" y="3789040"/>
            <a:chExt cx="2514497" cy="1355672"/>
          </a:xfrm>
        </p:grpSpPr>
        <p:sp>
          <p:nvSpPr>
            <p:cNvPr id="34" name="文本框 54"/>
            <p:cNvSpPr txBox="1"/>
            <p:nvPr/>
          </p:nvSpPr>
          <p:spPr>
            <a:xfrm>
              <a:off x="6166293" y="3789040"/>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sp>
          <p:nvSpPr>
            <p:cNvPr id="35" name="文本框 55"/>
            <p:cNvSpPr txBox="1"/>
            <p:nvPr/>
          </p:nvSpPr>
          <p:spPr>
            <a:xfrm>
              <a:off x="6166293" y="4109730"/>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sp>
          <p:nvSpPr>
            <p:cNvPr id="36" name="文本框 56"/>
            <p:cNvSpPr txBox="1"/>
            <p:nvPr/>
          </p:nvSpPr>
          <p:spPr>
            <a:xfrm>
              <a:off x="6166293" y="4458884"/>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sp>
          <p:nvSpPr>
            <p:cNvPr id="37" name="文本框 57"/>
            <p:cNvSpPr txBox="1"/>
            <p:nvPr/>
          </p:nvSpPr>
          <p:spPr>
            <a:xfrm>
              <a:off x="6166293" y="4775380"/>
              <a:ext cx="2514497" cy="369332"/>
            </a:xfrm>
            <a:prstGeom prst="rect">
              <a:avLst/>
            </a:prstGeom>
            <a:noFill/>
          </p:spPr>
          <p:txBody>
            <a:bodyPr wrap="square" rtlCol="0">
              <a:spAutoFit/>
            </a:bodyPr>
            <a:lstStyle/>
            <a:p>
              <a:r>
                <a:rPr lang="zh-CN" altLang="en-US" dirty="0">
                  <a:solidFill>
                    <a:srgbClr val="F8F8F8"/>
                  </a:solidFill>
                  <a:latin typeface="+mn-ea"/>
                  <a:ea typeface="+mn-ea"/>
                </a:rPr>
                <a:t>请输入您想要的文字</a:t>
              </a:r>
            </a:p>
          </p:txBody>
        </p:sp>
      </p:grpSp>
      <p:sp>
        <p:nvSpPr>
          <p:cNvPr id="38" name="TextBox 37"/>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39" name="直接连接符 38"/>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组合 39"/>
          <p:cNvGrpSpPr/>
          <p:nvPr/>
        </p:nvGrpSpPr>
        <p:grpSpPr>
          <a:xfrm>
            <a:off x="153943" y="233850"/>
            <a:ext cx="1074018" cy="536250"/>
            <a:chOff x="4662492" y="2938459"/>
            <a:chExt cx="1119183" cy="558799"/>
          </a:xfrm>
        </p:grpSpPr>
        <p:sp>
          <p:nvSpPr>
            <p:cNvPr id="41"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300"/>
                                        <p:tgtEl>
                                          <p:spTgt spid="4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300"/>
                                        <p:tgtEl>
                                          <p:spTgt spid="39"/>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8"/>
                                        </p:tgtEl>
                                        <p:attrNameLst>
                                          <p:attrName>style.visibility</p:attrName>
                                        </p:attrNameLst>
                                      </p:cBhvr>
                                      <p:to>
                                        <p:strVal val="visible"/>
                                      </p:to>
                                    </p:set>
                                    <p:anim calcmode="lin" valueType="num">
                                      <p:cBhvr>
                                        <p:cTn id="15"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38"/>
                                        </p:tgtEl>
                                        <p:attrNameLst>
                                          <p:attrName>ppt_y</p:attrName>
                                        </p:attrNameLst>
                                      </p:cBhvr>
                                      <p:tavLst>
                                        <p:tav tm="0">
                                          <p:val>
                                            <p:strVal val="#ppt_y"/>
                                          </p:val>
                                        </p:tav>
                                        <p:tav tm="100000">
                                          <p:val>
                                            <p:strVal val="#ppt_y"/>
                                          </p:val>
                                        </p:tav>
                                      </p:tavLst>
                                    </p:anim>
                                    <p:anim calcmode="lin" valueType="num">
                                      <p:cBhvr>
                                        <p:cTn id="17"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38"/>
                                        </p:tgtEl>
                                      </p:cBhvr>
                                    </p:animEffect>
                                  </p:childTnLst>
                                </p:cTn>
                              </p:par>
                            </p:childTnLst>
                          </p:cTn>
                        </p:par>
                        <p:par>
                          <p:cTn id="20" fill="hold">
                            <p:stCondLst>
                              <p:cond delay="1080"/>
                            </p:stCondLst>
                            <p:childTnLst>
                              <p:par>
                                <p:cTn id="21" presetID="2" presetClass="entr" presetSubtype="9"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1580"/>
                            </p:stCondLst>
                            <p:childTnLst>
                              <p:par>
                                <p:cTn id="38" presetID="2" presetClass="entr" presetSubtype="3"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0-#ppt_w/2"/>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31"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 calcmode="lin" valueType="num">
                                      <p:cBhvr>
                                        <p:cTn id="58" dur="500" fill="hold"/>
                                        <p:tgtEl>
                                          <p:spTgt spid="14"/>
                                        </p:tgtEl>
                                        <p:attrNameLst>
                                          <p:attrName>style.rotation</p:attrName>
                                        </p:attrNameLst>
                                      </p:cBhvr>
                                      <p:tavLst>
                                        <p:tav tm="0">
                                          <p:val>
                                            <p:fltVal val="90"/>
                                          </p:val>
                                        </p:tav>
                                        <p:tav tm="100000">
                                          <p:val>
                                            <p:fltVal val="0"/>
                                          </p:val>
                                        </p:tav>
                                      </p:tavLst>
                                    </p:anim>
                                    <p:animEffect transition="in" filter="fade">
                                      <p:cBhvr>
                                        <p:cTn id="59" dur="500"/>
                                        <p:tgtEl>
                                          <p:spTgt spid="14"/>
                                        </p:tgtEl>
                                      </p:cBhvr>
                                    </p:animEffect>
                                  </p:childTnLst>
                                </p:cTn>
                              </p:par>
                              <p:par>
                                <p:cTn id="60" presetID="3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 calcmode="lin" valueType="num">
                                      <p:cBhvr>
                                        <p:cTn id="64" dur="500" fill="hold"/>
                                        <p:tgtEl>
                                          <p:spTgt spid="33"/>
                                        </p:tgtEl>
                                        <p:attrNameLst>
                                          <p:attrName>style.rotation</p:attrName>
                                        </p:attrNameLst>
                                      </p:cBhvr>
                                      <p:tavLst>
                                        <p:tav tm="0">
                                          <p:val>
                                            <p:fltVal val="90"/>
                                          </p:val>
                                        </p:tav>
                                        <p:tav tm="100000">
                                          <p:val>
                                            <p:fltVal val="0"/>
                                          </p:val>
                                        </p:tav>
                                      </p:tavLst>
                                    </p:anim>
                                    <p:animEffect transition="in" filter="fade">
                                      <p:cBhvr>
                                        <p:cTn id="65" dur="500"/>
                                        <p:tgtEl>
                                          <p:spTgt spid="33"/>
                                        </p:tgtEl>
                                      </p:cBhvr>
                                    </p:animEffect>
                                  </p:childTnLst>
                                </p:cTn>
                              </p:par>
                              <p:par>
                                <p:cTn id="66" presetID="31"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 calcmode="lin" valueType="num">
                                      <p:cBhvr>
                                        <p:cTn id="70" dur="500" fill="hold"/>
                                        <p:tgtEl>
                                          <p:spTgt spid="28"/>
                                        </p:tgtEl>
                                        <p:attrNameLst>
                                          <p:attrName>style.rotation</p:attrName>
                                        </p:attrNameLst>
                                      </p:cBhvr>
                                      <p:tavLst>
                                        <p:tav tm="0">
                                          <p:val>
                                            <p:fltVal val="90"/>
                                          </p:val>
                                        </p:tav>
                                        <p:tav tm="100000">
                                          <p:val>
                                            <p:fltVal val="0"/>
                                          </p:val>
                                        </p:tav>
                                      </p:tavLst>
                                    </p:anim>
                                    <p:animEffect transition="in" filter="fade">
                                      <p:cBhvr>
                                        <p:cTn id="71" dur="500"/>
                                        <p:tgtEl>
                                          <p:spTgt spid="28"/>
                                        </p:tgtEl>
                                      </p:cBhvr>
                                    </p:animEffect>
                                  </p:childTnLst>
                                </p:cTn>
                              </p:par>
                              <p:par>
                                <p:cTn id="72" presetID="31" presetClass="entr" presetSubtype="0"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style.rotation</p:attrName>
                                        </p:attrNameLst>
                                      </p:cBhvr>
                                      <p:tavLst>
                                        <p:tav tm="0">
                                          <p:val>
                                            <p:fltVal val="90"/>
                                          </p:val>
                                        </p:tav>
                                        <p:tav tm="100000">
                                          <p:val>
                                            <p:fltVal val="0"/>
                                          </p:val>
                                        </p:tav>
                                      </p:tavLst>
                                    </p:anim>
                                    <p:animEffect transition="in" filter="fade">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3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新月形 4"/>
          <p:cNvSpPr>
            <a:spLocks noChangeArrowheads="1"/>
          </p:cNvSpPr>
          <p:nvPr/>
        </p:nvSpPr>
        <p:spPr bwMode="auto">
          <a:xfrm rot="20751297">
            <a:off x="3701032" y="2171376"/>
            <a:ext cx="2004052" cy="4008827"/>
          </a:xfrm>
          <a:prstGeom prst="moon">
            <a:avLst>
              <a:gd name="adj" fmla="val 15190"/>
            </a:avLst>
          </a:prstGeom>
          <a:solidFill>
            <a:schemeClr val="tx1"/>
          </a:solidFill>
          <a:ln w="3175" cap="flat" cmpd="sng">
            <a:solidFill>
              <a:srgbClr val="F8F8F8"/>
            </a:solidFill>
            <a:bevel/>
          </a:ln>
        </p:spPr>
        <p:txBody>
          <a:bodyPr anchor="ctr"/>
          <a:lstStyle/>
          <a:p>
            <a:pPr algn="ctr"/>
            <a:endParaRPr lang="zh-CN" altLang="zh-CN">
              <a:solidFill>
                <a:srgbClr val="FFFFFF"/>
              </a:solidFill>
              <a:ea typeface="微软雅黑" panose="020B0503020204020204" pitchFamily="34" charset="-122"/>
            </a:endParaRPr>
          </a:p>
        </p:txBody>
      </p:sp>
      <p:sp>
        <p:nvSpPr>
          <p:cNvPr id="7" name="新月形 5"/>
          <p:cNvSpPr>
            <a:spLocks noChangeArrowheads="1"/>
          </p:cNvSpPr>
          <p:nvPr/>
        </p:nvSpPr>
        <p:spPr bwMode="auto">
          <a:xfrm rot="4551297">
            <a:off x="4727203" y="866073"/>
            <a:ext cx="2004413" cy="4008105"/>
          </a:xfrm>
          <a:prstGeom prst="moon">
            <a:avLst>
              <a:gd name="adj" fmla="val 15190"/>
            </a:avLst>
          </a:prstGeom>
          <a:solidFill>
            <a:schemeClr val="accent2"/>
          </a:solidFill>
          <a:ln w="3175" cap="flat" cmpd="sng">
            <a:solidFill>
              <a:srgbClr val="F8F8F8"/>
            </a:solidFill>
            <a:bevel/>
          </a:ln>
        </p:spPr>
        <p:txBody>
          <a:bodyPr anchor="ctr"/>
          <a:lstStyle/>
          <a:p>
            <a:pPr algn="ctr"/>
            <a:endParaRPr lang="zh-CN" altLang="zh-CN">
              <a:solidFill>
                <a:srgbClr val="FFFFFF"/>
              </a:solidFill>
              <a:ea typeface="微软雅黑" panose="020B0503020204020204" pitchFamily="34" charset="-122"/>
            </a:endParaRPr>
          </a:p>
        </p:txBody>
      </p:sp>
      <p:sp>
        <p:nvSpPr>
          <p:cNvPr id="8" name="新月形 6"/>
          <p:cNvSpPr>
            <a:spLocks noChangeArrowheads="1"/>
          </p:cNvSpPr>
          <p:nvPr/>
        </p:nvSpPr>
        <p:spPr bwMode="auto">
          <a:xfrm rot="9951297">
            <a:off x="6034480" y="1893314"/>
            <a:ext cx="2004052" cy="4008827"/>
          </a:xfrm>
          <a:prstGeom prst="moon">
            <a:avLst>
              <a:gd name="adj" fmla="val 15190"/>
            </a:avLst>
          </a:prstGeom>
          <a:solidFill>
            <a:schemeClr val="accent3"/>
          </a:solidFill>
          <a:ln w="3175" cap="flat" cmpd="sng">
            <a:solidFill>
              <a:srgbClr val="F8F8F8"/>
            </a:solidFill>
            <a:bevel/>
          </a:ln>
        </p:spPr>
        <p:txBody>
          <a:bodyPr anchor="ctr"/>
          <a:lstStyle/>
          <a:p>
            <a:pPr algn="ctr"/>
            <a:endParaRPr lang="zh-CN" altLang="zh-CN">
              <a:solidFill>
                <a:srgbClr val="FFFFFF"/>
              </a:solidFill>
              <a:ea typeface="微软雅黑" panose="020B0503020204020204" pitchFamily="34" charset="-122"/>
            </a:endParaRPr>
          </a:p>
        </p:txBody>
      </p:sp>
      <p:sp>
        <p:nvSpPr>
          <p:cNvPr id="9" name="新月形 7"/>
          <p:cNvSpPr>
            <a:spLocks noChangeArrowheads="1"/>
          </p:cNvSpPr>
          <p:nvPr/>
        </p:nvSpPr>
        <p:spPr bwMode="auto">
          <a:xfrm rot="15351297">
            <a:off x="5025133" y="3184820"/>
            <a:ext cx="2004413" cy="4008105"/>
          </a:xfrm>
          <a:prstGeom prst="moon">
            <a:avLst>
              <a:gd name="adj" fmla="val 15190"/>
            </a:avLst>
          </a:prstGeom>
          <a:solidFill>
            <a:schemeClr val="bg1"/>
          </a:solidFill>
          <a:ln w="3175" cap="flat" cmpd="sng">
            <a:solidFill>
              <a:srgbClr val="F8F8F8"/>
            </a:solidFill>
            <a:bevel/>
          </a:ln>
        </p:spPr>
        <p:txBody>
          <a:bodyPr anchor="ctr"/>
          <a:lstStyle/>
          <a:p>
            <a:pPr algn="ctr"/>
            <a:endParaRPr lang="zh-CN" altLang="zh-CN">
              <a:solidFill>
                <a:srgbClr val="FFFFFF"/>
              </a:solidFill>
              <a:ea typeface="微软雅黑" panose="020B0503020204020204" pitchFamily="34" charset="-122"/>
            </a:endParaRPr>
          </a:p>
        </p:txBody>
      </p:sp>
      <p:sp>
        <p:nvSpPr>
          <p:cNvPr id="10" name="TextBox 11"/>
          <p:cNvSpPr>
            <a:spLocks noChangeArrowheads="1"/>
          </p:cNvSpPr>
          <p:nvPr/>
        </p:nvSpPr>
        <p:spPr bwMode="auto">
          <a:xfrm flipH="1">
            <a:off x="5140325" y="3758829"/>
            <a:ext cx="1457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endParaRPr lang="en-US"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Group 20"/>
          <p:cNvGrpSpPr/>
          <p:nvPr/>
        </p:nvGrpSpPr>
        <p:grpSpPr bwMode="auto">
          <a:xfrm>
            <a:off x="7346033" y="1431699"/>
            <a:ext cx="3428109" cy="1616672"/>
            <a:chOff x="43998" y="0"/>
            <a:chExt cx="2379287" cy="1618130"/>
          </a:xfrm>
        </p:grpSpPr>
        <p:grpSp>
          <p:nvGrpSpPr>
            <p:cNvPr id="12" name="Group 21"/>
            <p:cNvGrpSpPr/>
            <p:nvPr/>
          </p:nvGrpSpPr>
          <p:grpSpPr bwMode="auto">
            <a:xfrm flipH="1">
              <a:off x="238885" y="416718"/>
              <a:ext cx="2184400" cy="1201412"/>
              <a:chOff x="325080" y="0"/>
              <a:chExt cx="2183514" cy="1201412"/>
            </a:xfrm>
          </p:grpSpPr>
          <p:sp>
            <p:nvSpPr>
              <p:cNvPr id="15" name="TextBox 11"/>
              <p:cNvSpPr>
                <a:spLocks noChangeArrowheads="1"/>
              </p:cNvSpPr>
              <p:nvPr/>
            </p:nvSpPr>
            <p:spPr bwMode="auto">
              <a:xfrm>
                <a:off x="1362884"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1"/>
              <p:cNvSpPr>
                <a:spLocks noChangeArrowheads="1"/>
              </p:cNvSpPr>
              <p:nvPr/>
            </p:nvSpPr>
            <p:spPr bwMode="auto">
              <a:xfrm>
                <a:off x="325080"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TextBox 11"/>
            <p:cNvSpPr>
              <a:spLocks noChangeArrowheads="1"/>
            </p:cNvSpPr>
            <p:nvPr/>
          </p:nvSpPr>
          <p:spPr bwMode="auto">
            <a:xfrm flipH="1">
              <a:off x="261240" y="0"/>
              <a:ext cx="1456585" cy="6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直接连接符 24"/>
            <p:cNvSpPr>
              <a:spLocks noChangeShapeType="1"/>
            </p:cNvSpPr>
            <p:nvPr/>
          </p:nvSpPr>
          <p:spPr bwMode="auto">
            <a:xfrm flipH="1">
              <a:off x="43998" y="1017424"/>
              <a:ext cx="2379285" cy="1"/>
            </a:xfrm>
            <a:prstGeom prst="line">
              <a:avLst/>
            </a:prstGeom>
            <a:noFill/>
            <a:ln w="12700" cap="flat" cmpd="sng">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7" name="Group 20"/>
          <p:cNvGrpSpPr/>
          <p:nvPr/>
        </p:nvGrpSpPr>
        <p:grpSpPr bwMode="auto">
          <a:xfrm>
            <a:off x="7346033" y="4527001"/>
            <a:ext cx="3779823" cy="1616672"/>
            <a:chOff x="43998" y="0"/>
            <a:chExt cx="2623395" cy="1618130"/>
          </a:xfrm>
        </p:grpSpPr>
        <p:grpSp>
          <p:nvGrpSpPr>
            <p:cNvPr id="18" name="Group 21"/>
            <p:cNvGrpSpPr/>
            <p:nvPr/>
          </p:nvGrpSpPr>
          <p:grpSpPr bwMode="auto">
            <a:xfrm flipH="1">
              <a:off x="482993" y="416718"/>
              <a:ext cx="2184400" cy="1201412"/>
              <a:chOff x="81071" y="0"/>
              <a:chExt cx="2183514" cy="1201412"/>
            </a:xfrm>
          </p:grpSpPr>
          <p:sp>
            <p:nvSpPr>
              <p:cNvPr id="22" name="TextBox 11"/>
              <p:cNvSpPr>
                <a:spLocks noChangeArrowheads="1"/>
              </p:cNvSpPr>
              <p:nvPr/>
            </p:nvSpPr>
            <p:spPr bwMode="auto">
              <a:xfrm>
                <a:off x="1118875"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11"/>
              <p:cNvSpPr>
                <a:spLocks noChangeArrowheads="1"/>
              </p:cNvSpPr>
              <p:nvPr/>
            </p:nvSpPr>
            <p:spPr bwMode="auto">
              <a:xfrm>
                <a:off x="81071"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TextBox 11"/>
            <p:cNvSpPr>
              <a:spLocks noChangeArrowheads="1"/>
            </p:cNvSpPr>
            <p:nvPr/>
          </p:nvSpPr>
          <p:spPr bwMode="auto">
            <a:xfrm flipH="1">
              <a:off x="505348" y="0"/>
              <a:ext cx="1456585" cy="6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直接连接符 24"/>
            <p:cNvSpPr>
              <a:spLocks noChangeShapeType="1"/>
            </p:cNvSpPr>
            <p:nvPr/>
          </p:nvSpPr>
          <p:spPr bwMode="auto">
            <a:xfrm flipH="1">
              <a:off x="43998" y="1017425"/>
              <a:ext cx="2482544" cy="0"/>
            </a:xfrm>
            <a:prstGeom prst="line">
              <a:avLst/>
            </a:prstGeom>
            <a:noFill/>
            <a:ln w="12700" cap="flat" cmpd="sng">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7" name="Group 20"/>
          <p:cNvGrpSpPr/>
          <p:nvPr/>
        </p:nvGrpSpPr>
        <p:grpSpPr bwMode="auto">
          <a:xfrm>
            <a:off x="1023818" y="1431699"/>
            <a:ext cx="3358836" cy="1616672"/>
            <a:chOff x="553208" y="0"/>
            <a:chExt cx="2331208" cy="1618130"/>
          </a:xfrm>
        </p:grpSpPr>
        <p:grpSp>
          <p:nvGrpSpPr>
            <p:cNvPr id="28" name="Group 21"/>
            <p:cNvGrpSpPr/>
            <p:nvPr/>
          </p:nvGrpSpPr>
          <p:grpSpPr bwMode="auto">
            <a:xfrm flipH="1">
              <a:off x="553209" y="416718"/>
              <a:ext cx="2184400" cy="1201412"/>
              <a:chOff x="10884" y="0"/>
              <a:chExt cx="2183514" cy="1201412"/>
            </a:xfrm>
          </p:grpSpPr>
          <p:sp>
            <p:nvSpPr>
              <p:cNvPr id="31" name="TextBox 11"/>
              <p:cNvSpPr>
                <a:spLocks noChangeArrowheads="1"/>
              </p:cNvSpPr>
              <p:nvPr/>
            </p:nvSpPr>
            <p:spPr bwMode="auto">
              <a:xfrm>
                <a:off x="1048688"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11"/>
              <p:cNvSpPr>
                <a:spLocks noChangeArrowheads="1"/>
              </p:cNvSpPr>
              <p:nvPr/>
            </p:nvSpPr>
            <p:spPr bwMode="auto">
              <a:xfrm>
                <a:off x="10884"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 name="TextBox 11"/>
            <p:cNvSpPr>
              <a:spLocks noChangeArrowheads="1"/>
            </p:cNvSpPr>
            <p:nvPr/>
          </p:nvSpPr>
          <p:spPr bwMode="auto">
            <a:xfrm flipH="1">
              <a:off x="553208" y="0"/>
              <a:ext cx="1456585" cy="36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直接连接符 24"/>
            <p:cNvSpPr>
              <a:spLocks noChangeShapeType="1"/>
            </p:cNvSpPr>
            <p:nvPr/>
          </p:nvSpPr>
          <p:spPr bwMode="auto">
            <a:xfrm flipH="1">
              <a:off x="553208" y="1017425"/>
              <a:ext cx="2331208" cy="0"/>
            </a:xfrm>
            <a:prstGeom prst="line">
              <a:avLst/>
            </a:prstGeom>
            <a:noFill/>
            <a:ln w="12700" cap="flat" cmpd="sng">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3" name="Group 20"/>
          <p:cNvGrpSpPr/>
          <p:nvPr/>
        </p:nvGrpSpPr>
        <p:grpSpPr bwMode="auto">
          <a:xfrm>
            <a:off x="1033679" y="4543389"/>
            <a:ext cx="3348974" cy="1616672"/>
            <a:chOff x="560052" y="0"/>
            <a:chExt cx="2324363" cy="1618130"/>
          </a:xfrm>
        </p:grpSpPr>
        <p:grpSp>
          <p:nvGrpSpPr>
            <p:cNvPr id="34" name="Group 21"/>
            <p:cNvGrpSpPr/>
            <p:nvPr/>
          </p:nvGrpSpPr>
          <p:grpSpPr bwMode="auto">
            <a:xfrm flipH="1">
              <a:off x="560053" y="416718"/>
              <a:ext cx="2184400" cy="1201412"/>
              <a:chOff x="4043" y="0"/>
              <a:chExt cx="2183514" cy="1201412"/>
            </a:xfrm>
          </p:grpSpPr>
          <p:sp>
            <p:nvSpPr>
              <p:cNvPr id="37" name="TextBox 11"/>
              <p:cNvSpPr>
                <a:spLocks noChangeArrowheads="1"/>
              </p:cNvSpPr>
              <p:nvPr/>
            </p:nvSpPr>
            <p:spPr bwMode="auto">
              <a:xfrm>
                <a:off x="1041847"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11"/>
              <p:cNvSpPr>
                <a:spLocks noChangeArrowheads="1"/>
              </p:cNvSpPr>
              <p:nvPr/>
            </p:nvSpPr>
            <p:spPr bwMode="auto">
              <a:xfrm>
                <a:off x="4043"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5" name="TextBox 11"/>
            <p:cNvSpPr>
              <a:spLocks noChangeArrowheads="1"/>
            </p:cNvSpPr>
            <p:nvPr/>
          </p:nvSpPr>
          <p:spPr bwMode="auto">
            <a:xfrm flipH="1">
              <a:off x="560052" y="0"/>
              <a:ext cx="1456585" cy="36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直接连接符 24"/>
            <p:cNvSpPr>
              <a:spLocks noChangeShapeType="1"/>
            </p:cNvSpPr>
            <p:nvPr/>
          </p:nvSpPr>
          <p:spPr bwMode="auto">
            <a:xfrm flipH="1">
              <a:off x="560052" y="1017425"/>
              <a:ext cx="2324363" cy="0"/>
            </a:xfrm>
            <a:prstGeom prst="line">
              <a:avLst/>
            </a:prstGeom>
            <a:noFill/>
            <a:ln w="12700" cap="flat" cmpd="sng">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sp>
        <p:nvSpPr>
          <p:cNvPr id="44" name="TextBox 43"/>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49" name="直接连接符 48"/>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0" name="组合 49"/>
          <p:cNvGrpSpPr/>
          <p:nvPr/>
        </p:nvGrpSpPr>
        <p:grpSpPr>
          <a:xfrm>
            <a:off x="153943" y="233850"/>
            <a:ext cx="1074018" cy="536250"/>
            <a:chOff x="4662492" y="2938459"/>
            <a:chExt cx="1119183" cy="558799"/>
          </a:xfrm>
        </p:grpSpPr>
        <p:sp>
          <p:nvSpPr>
            <p:cNvPr id="51"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300"/>
                                        <p:tgtEl>
                                          <p:spTgt spid="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300"/>
                                        <p:tgtEl>
                                          <p:spTgt spid="49"/>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4"/>
                                        </p:tgtEl>
                                        <p:attrNameLst>
                                          <p:attrName>style.visibility</p:attrName>
                                        </p:attrNameLst>
                                      </p:cBhvr>
                                      <p:to>
                                        <p:strVal val="visible"/>
                                      </p:to>
                                    </p:set>
                                    <p:anim calcmode="lin" valueType="num">
                                      <p:cBhvr>
                                        <p:cTn id="15" dur="3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44"/>
                                        </p:tgtEl>
                                        <p:attrNameLst>
                                          <p:attrName>ppt_y</p:attrName>
                                        </p:attrNameLst>
                                      </p:cBhvr>
                                      <p:tavLst>
                                        <p:tav tm="0">
                                          <p:val>
                                            <p:strVal val="#ppt_y"/>
                                          </p:val>
                                        </p:tav>
                                        <p:tav tm="100000">
                                          <p:val>
                                            <p:strVal val="#ppt_y"/>
                                          </p:val>
                                        </p:tav>
                                      </p:tavLst>
                                    </p:anim>
                                    <p:anim calcmode="lin" valueType="num">
                                      <p:cBhvr>
                                        <p:cTn id="17" dur="3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44"/>
                                        </p:tgtEl>
                                      </p:cBhvr>
                                    </p:animEffect>
                                  </p:childTnLst>
                                </p:cTn>
                              </p:par>
                            </p:childTnLst>
                          </p:cTn>
                        </p:par>
                        <p:par>
                          <p:cTn id="20" fill="hold">
                            <p:stCondLst>
                              <p:cond delay="1080"/>
                            </p:stCondLst>
                            <p:childTnLst>
                              <p:par>
                                <p:cTn id="21" presetID="21"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8)">
                                      <p:cBhvr>
                                        <p:cTn id="23" dur="500"/>
                                        <p:tgtEl>
                                          <p:spTgt spid="7"/>
                                        </p:tgtEl>
                                      </p:cBhvr>
                                    </p:animEffect>
                                  </p:childTnLst>
                                </p:cTn>
                              </p:par>
                            </p:childTnLst>
                          </p:cTn>
                        </p:par>
                        <p:par>
                          <p:cTn id="24" fill="hold">
                            <p:stCondLst>
                              <p:cond delay="158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080"/>
                            </p:stCondLst>
                            <p:childTnLst>
                              <p:par>
                                <p:cTn id="29" presetID="21"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8)">
                                      <p:cBhvr>
                                        <p:cTn id="31" dur="500"/>
                                        <p:tgtEl>
                                          <p:spTgt spid="8"/>
                                        </p:tgtEl>
                                      </p:cBhvr>
                                    </p:animEffect>
                                  </p:childTnLst>
                                </p:cTn>
                              </p:par>
                            </p:childTnLst>
                          </p:cTn>
                        </p:par>
                        <p:par>
                          <p:cTn id="32" fill="hold">
                            <p:stCondLst>
                              <p:cond delay="258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3080"/>
                            </p:stCondLst>
                            <p:childTnLst>
                              <p:par>
                                <p:cTn id="37" presetID="21"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8)">
                                      <p:cBhvr>
                                        <p:cTn id="39" dur="500"/>
                                        <p:tgtEl>
                                          <p:spTgt spid="9"/>
                                        </p:tgtEl>
                                      </p:cBhvr>
                                    </p:animEffect>
                                  </p:childTnLst>
                                </p:cTn>
                              </p:par>
                            </p:childTnLst>
                          </p:cTn>
                        </p:par>
                        <p:par>
                          <p:cTn id="40" fill="hold">
                            <p:stCondLst>
                              <p:cond delay="358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080"/>
                            </p:stCondLst>
                            <p:childTnLst>
                              <p:par>
                                <p:cTn id="45" presetID="21"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heel(8)">
                                      <p:cBhvr>
                                        <p:cTn id="47" dur="500"/>
                                        <p:tgtEl>
                                          <p:spTgt spid="6"/>
                                        </p:tgtEl>
                                      </p:cBhvr>
                                    </p:animEffect>
                                  </p:childTnLst>
                                </p:cTn>
                              </p:par>
                            </p:childTnLst>
                          </p:cTn>
                        </p:par>
                        <p:par>
                          <p:cTn id="48" fill="hold">
                            <p:stCondLst>
                              <p:cond delay="4580"/>
                            </p:stCondLst>
                            <p:childTnLst>
                              <p:par>
                                <p:cTn id="49" presetID="22" presetClass="entr" presetSubtype="2"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childTnLst>
                          </p:cTn>
                        </p:par>
                        <p:par>
                          <p:cTn id="52" fill="hold">
                            <p:stCondLst>
                              <p:cond delay="5080"/>
                            </p:stCondLst>
                            <p:childTnLst>
                              <p:par>
                                <p:cTn id="53" presetID="4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bldLvl="0" autoUpdateAnimBg="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bwMode="auto">
          <a:xfrm>
            <a:off x="6401505" y="1412776"/>
            <a:ext cx="1376626" cy="1376626"/>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7" name="TextBox 147"/>
          <p:cNvSpPr txBox="1">
            <a:spLocks noChangeArrowheads="1"/>
          </p:cNvSpPr>
          <p:nvPr/>
        </p:nvSpPr>
        <p:spPr bwMode="auto">
          <a:xfrm>
            <a:off x="6500348" y="1906898"/>
            <a:ext cx="1178940" cy="369332"/>
          </a:xfrm>
          <a:prstGeom prst="rect">
            <a:avLst/>
          </a:prstGeom>
          <a:noFill/>
          <a:ln w="9525">
            <a:noFill/>
            <a:miter lim="800000"/>
          </a:ln>
          <a:effectLst/>
        </p:spPr>
        <p:txBody>
          <a:bodyPr wrap="square">
            <a:spAutoFit/>
          </a:bodyPr>
          <a:lstStyle/>
          <a:p>
            <a:pPr algn="ctr" defTabSz="913130" eaLnBrk="0" fontAlgn="ctr" hangingPunct="0">
              <a:buClr>
                <a:srgbClr val="FF0000"/>
              </a:buClr>
              <a:buSzPct val="70000"/>
            </a:pPr>
            <a:r>
              <a:rPr lang="zh-CN" altLang="en-US" dirty="0">
                <a:solidFill>
                  <a:srgbClr val="F8F8F8"/>
                </a:solidFill>
                <a:latin typeface="微软雅黑" panose="020B0503020204020204" pitchFamily="34" charset="-122"/>
                <a:ea typeface="微软雅黑" panose="020B0503020204020204" pitchFamily="34" charset="-122"/>
              </a:rPr>
              <a:t>添加文本</a:t>
            </a:r>
          </a:p>
        </p:txBody>
      </p:sp>
      <p:sp>
        <p:nvSpPr>
          <p:cNvPr id="8" name="矩形 87"/>
          <p:cNvSpPr>
            <a:spLocks noChangeArrowheads="1"/>
          </p:cNvSpPr>
          <p:nvPr/>
        </p:nvSpPr>
        <p:spPr bwMode="auto">
          <a:xfrm>
            <a:off x="8321251" y="1537566"/>
            <a:ext cx="1737570" cy="369332"/>
          </a:xfrm>
          <a:prstGeom prst="rect">
            <a:avLst/>
          </a:prstGeom>
          <a:noFill/>
          <a:ln w="9525">
            <a:noFill/>
            <a:miter lim="800000"/>
          </a:ln>
        </p:spPr>
        <p:txBody>
          <a:bodyPr wrap="square">
            <a:spAutoFit/>
          </a:bodyPr>
          <a:lstStyle/>
          <a:p>
            <a:pPr algn="l" eaLnBrk="0" fontAlgn="ctr" hangingPunct="0">
              <a:buClr>
                <a:srgbClr val="FF0000"/>
              </a:buClr>
              <a:buSzPct val="70000"/>
            </a:pPr>
            <a:r>
              <a:rPr lang="zh-CN" altLang="en-US" dirty="0">
                <a:solidFill>
                  <a:schemeClr val="tx2"/>
                </a:solidFill>
                <a:latin typeface="微软雅黑" panose="020B0503020204020204" pitchFamily="34" charset="-122"/>
                <a:ea typeface="微软雅黑" panose="020B0503020204020204" pitchFamily="34" charset="-122"/>
              </a:rPr>
              <a:t>点击添加文本</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9" name="矩形 87"/>
          <p:cNvSpPr>
            <a:spLocks noChangeArrowheads="1"/>
          </p:cNvSpPr>
          <p:nvPr/>
        </p:nvSpPr>
        <p:spPr bwMode="auto">
          <a:xfrm>
            <a:off x="8321251" y="1839191"/>
            <a:ext cx="1737570" cy="369332"/>
          </a:xfrm>
          <a:prstGeom prst="rect">
            <a:avLst/>
          </a:prstGeom>
          <a:noFill/>
          <a:ln w="9525">
            <a:noFill/>
            <a:miter lim="800000"/>
          </a:ln>
        </p:spPr>
        <p:txBody>
          <a:bodyPr wrap="square">
            <a:spAutoFit/>
          </a:bodyPr>
          <a:lstStyle/>
          <a:p>
            <a:pPr algn="l" eaLnBrk="0" fontAlgn="ctr" hangingPunct="0">
              <a:buClr>
                <a:srgbClr val="FF0000"/>
              </a:buClr>
              <a:buSzPct val="70000"/>
            </a:pPr>
            <a:r>
              <a:rPr lang="zh-CN" altLang="en-US" dirty="0">
                <a:solidFill>
                  <a:schemeClr val="tx2"/>
                </a:solidFill>
                <a:latin typeface="微软雅黑" panose="020B0503020204020204" pitchFamily="34" charset="-122"/>
                <a:ea typeface="微软雅黑" panose="020B0503020204020204" pitchFamily="34" charset="-122"/>
              </a:rPr>
              <a:t>点击添加文本</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10" name="矩形 87"/>
          <p:cNvSpPr>
            <a:spLocks noChangeArrowheads="1"/>
          </p:cNvSpPr>
          <p:nvPr/>
        </p:nvSpPr>
        <p:spPr bwMode="auto">
          <a:xfrm>
            <a:off x="8327715" y="2140816"/>
            <a:ext cx="1672368" cy="369332"/>
          </a:xfrm>
          <a:prstGeom prst="rect">
            <a:avLst/>
          </a:prstGeom>
          <a:noFill/>
          <a:ln w="9525">
            <a:noFill/>
            <a:miter lim="800000"/>
          </a:ln>
          <a:effectLst/>
        </p:spPr>
        <p:txBody>
          <a:bodyPr wrap="square">
            <a:spAutoFit/>
          </a:bodyPr>
          <a:lstStyle/>
          <a:p>
            <a:pPr algn="l" eaLnBrk="0" fontAlgn="ctr" hangingPunct="0">
              <a:buClr>
                <a:srgbClr val="FF0000"/>
              </a:buClr>
              <a:buSzPct val="70000"/>
            </a:pPr>
            <a:r>
              <a:rPr lang="zh-CN" altLang="en-US" dirty="0">
                <a:solidFill>
                  <a:schemeClr val="tx2"/>
                </a:solidFill>
                <a:latin typeface="微软雅黑" panose="020B0503020204020204" pitchFamily="34" charset="-122"/>
                <a:ea typeface="微软雅黑" panose="020B0503020204020204" pitchFamily="34" charset="-122"/>
              </a:rPr>
              <a:t>点击添加文本</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11" name="AutoShape 60"/>
          <p:cNvSpPr>
            <a:spLocks noChangeArrowheads="1"/>
          </p:cNvSpPr>
          <p:nvPr/>
        </p:nvSpPr>
        <p:spPr bwMode="auto">
          <a:xfrm>
            <a:off x="1368892" y="2038504"/>
            <a:ext cx="4603553" cy="2960565"/>
          </a:xfrm>
          <a:prstGeom prst="rightArrow">
            <a:avLst>
              <a:gd name="adj1" fmla="val 68039"/>
              <a:gd name="adj2" fmla="val 41129"/>
            </a:avLst>
          </a:prstGeom>
          <a:solidFill>
            <a:schemeClr val="bg1"/>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矩形 14"/>
          <p:cNvSpPr>
            <a:spLocks noChangeArrowheads="1"/>
          </p:cNvSpPr>
          <p:nvPr/>
        </p:nvSpPr>
        <p:spPr bwMode="auto">
          <a:xfrm>
            <a:off x="4335784" y="3219534"/>
            <a:ext cx="1413318" cy="646331"/>
          </a:xfrm>
          <a:prstGeom prst="rect">
            <a:avLst/>
          </a:prstGeom>
          <a:noFill/>
          <a:ln w="9525">
            <a:noFill/>
            <a:miter lim="800000"/>
          </a:ln>
          <a:effectLst/>
        </p:spPr>
        <p:txBody>
          <a:bodyPr wrap="square">
            <a:spAutoFit/>
          </a:bodyPr>
          <a:lstStyle/>
          <a:p>
            <a:pPr algn="ctr"/>
            <a:r>
              <a:rPr kumimoji="1" lang="zh-CN" altLang="en-US" dirty="0">
                <a:solidFill>
                  <a:srgbClr val="F8F8F8"/>
                </a:solidFill>
                <a:latin typeface="微软雅黑" panose="020B0503020204020204" pitchFamily="34" charset="-122"/>
                <a:ea typeface="微软雅黑" panose="020B0503020204020204" pitchFamily="34" charset="-122"/>
              </a:rPr>
              <a:t>点击添</a:t>
            </a:r>
            <a:endParaRPr kumimoji="1" lang="en-US" altLang="zh-CN" dirty="0">
              <a:solidFill>
                <a:srgbClr val="F8F8F8"/>
              </a:solidFill>
              <a:latin typeface="微软雅黑" panose="020B0503020204020204" pitchFamily="34" charset="-122"/>
              <a:ea typeface="微软雅黑" panose="020B0503020204020204" pitchFamily="34" charset="-122"/>
            </a:endParaRPr>
          </a:p>
          <a:p>
            <a:pPr algn="ctr"/>
            <a:r>
              <a:rPr kumimoji="1" lang="zh-CN" altLang="en-US" dirty="0">
                <a:solidFill>
                  <a:srgbClr val="F8F8F8"/>
                </a:solidFill>
                <a:latin typeface="微软雅黑" panose="020B0503020204020204" pitchFamily="34" charset="-122"/>
                <a:ea typeface="微软雅黑" panose="020B0503020204020204" pitchFamily="34" charset="-122"/>
              </a:rPr>
              <a:t>加文本</a:t>
            </a:r>
          </a:p>
        </p:txBody>
      </p:sp>
      <p:sp>
        <p:nvSpPr>
          <p:cNvPr id="13" name="圆角矩形 12"/>
          <p:cNvSpPr/>
          <p:nvPr/>
        </p:nvSpPr>
        <p:spPr bwMode="auto">
          <a:xfrm>
            <a:off x="1840531" y="3068960"/>
            <a:ext cx="981567" cy="995666"/>
          </a:xfrm>
          <a:prstGeom prst="roundRect">
            <a:avLst>
              <a:gd name="adj" fmla="val 10568"/>
            </a:avLst>
          </a:prstGeom>
          <a:solidFill>
            <a:schemeClr val="accent2"/>
          </a:solidFill>
          <a:ln>
            <a:noFill/>
          </a:ln>
          <a:effectLst/>
        </p:spPr>
        <p:txBody>
          <a:bodyPr wrap="none" anchor="ct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矩形 14"/>
          <p:cNvSpPr>
            <a:spLocks noChangeArrowheads="1"/>
          </p:cNvSpPr>
          <p:nvPr/>
        </p:nvSpPr>
        <p:spPr bwMode="auto">
          <a:xfrm>
            <a:off x="1977900" y="3242164"/>
            <a:ext cx="945097" cy="649260"/>
          </a:xfrm>
          <a:prstGeom prst="rect">
            <a:avLst/>
          </a:prstGeom>
          <a:noFill/>
          <a:ln>
            <a:noFill/>
          </a:ln>
          <a:effectLst/>
        </p:spPr>
        <p:txBody>
          <a:bodyPr wrap="none" anchor="ct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标题</a:t>
            </a:r>
          </a:p>
        </p:txBody>
      </p:sp>
      <p:sp>
        <p:nvSpPr>
          <p:cNvPr id="15" name="椭圆 14"/>
          <p:cNvSpPr/>
          <p:nvPr/>
        </p:nvSpPr>
        <p:spPr bwMode="auto">
          <a:xfrm>
            <a:off x="6401505" y="2900382"/>
            <a:ext cx="1376626" cy="1376626"/>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6" name="TextBox 147"/>
          <p:cNvSpPr txBox="1">
            <a:spLocks noChangeArrowheads="1"/>
          </p:cNvSpPr>
          <p:nvPr/>
        </p:nvSpPr>
        <p:spPr bwMode="auto">
          <a:xfrm>
            <a:off x="6500348" y="3394504"/>
            <a:ext cx="1178940" cy="369332"/>
          </a:xfrm>
          <a:prstGeom prst="rect">
            <a:avLst/>
          </a:prstGeom>
          <a:noFill/>
          <a:ln w="9525">
            <a:noFill/>
            <a:miter lim="800000"/>
          </a:ln>
          <a:effectLst/>
        </p:spPr>
        <p:txBody>
          <a:bodyPr wrap="square">
            <a:spAutoFit/>
          </a:bodyPr>
          <a:lstStyle/>
          <a:p>
            <a:pPr algn="ctr" defTabSz="913130" eaLnBrk="0" fontAlgn="ctr" hangingPunct="0">
              <a:buClr>
                <a:srgbClr val="FF0000"/>
              </a:buClr>
              <a:buSzPct val="70000"/>
            </a:pPr>
            <a:r>
              <a:rPr lang="zh-CN" altLang="en-US" dirty="0">
                <a:solidFill>
                  <a:srgbClr val="F8F8F8"/>
                </a:solidFill>
                <a:latin typeface="微软雅黑" panose="020B0503020204020204" pitchFamily="34" charset="-122"/>
                <a:ea typeface="微软雅黑" panose="020B0503020204020204" pitchFamily="34" charset="-122"/>
              </a:rPr>
              <a:t>添加文本</a:t>
            </a:r>
          </a:p>
        </p:txBody>
      </p:sp>
      <p:sp>
        <p:nvSpPr>
          <p:cNvPr id="17" name="矩形 87"/>
          <p:cNvSpPr>
            <a:spLocks noChangeArrowheads="1"/>
          </p:cNvSpPr>
          <p:nvPr/>
        </p:nvSpPr>
        <p:spPr bwMode="auto">
          <a:xfrm>
            <a:off x="8321251" y="3025172"/>
            <a:ext cx="1737570" cy="369332"/>
          </a:xfrm>
          <a:prstGeom prst="rect">
            <a:avLst/>
          </a:prstGeom>
          <a:noFill/>
          <a:ln w="9525">
            <a:noFill/>
            <a:miter lim="800000"/>
          </a:ln>
        </p:spPr>
        <p:txBody>
          <a:bodyPr wrap="square">
            <a:spAutoFit/>
          </a:bodyPr>
          <a:lstStyle/>
          <a:p>
            <a:pPr algn="l" eaLnBrk="0" fontAlgn="ctr" hangingPunct="0">
              <a:buClr>
                <a:srgbClr val="FF0000"/>
              </a:buClr>
              <a:buSzPct val="70000"/>
            </a:pPr>
            <a:r>
              <a:rPr lang="zh-CN" altLang="en-US" dirty="0">
                <a:solidFill>
                  <a:schemeClr val="tx2"/>
                </a:solidFill>
                <a:latin typeface="微软雅黑" panose="020B0503020204020204" pitchFamily="34" charset="-122"/>
                <a:ea typeface="微软雅黑" panose="020B0503020204020204" pitchFamily="34" charset="-122"/>
              </a:rPr>
              <a:t>点击添加文本</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18" name="矩形 87"/>
          <p:cNvSpPr>
            <a:spLocks noChangeArrowheads="1"/>
          </p:cNvSpPr>
          <p:nvPr/>
        </p:nvSpPr>
        <p:spPr bwMode="auto">
          <a:xfrm>
            <a:off x="8321251" y="3326797"/>
            <a:ext cx="1737570" cy="369332"/>
          </a:xfrm>
          <a:prstGeom prst="rect">
            <a:avLst/>
          </a:prstGeom>
          <a:noFill/>
          <a:ln w="9525">
            <a:noFill/>
            <a:miter lim="800000"/>
          </a:ln>
        </p:spPr>
        <p:txBody>
          <a:bodyPr wrap="square">
            <a:spAutoFit/>
          </a:bodyPr>
          <a:lstStyle/>
          <a:p>
            <a:pPr algn="l" eaLnBrk="0" fontAlgn="ctr" hangingPunct="0">
              <a:buClr>
                <a:srgbClr val="FF0000"/>
              </a:buClr>
              <a:buSzPct val="70000"/>
            </a:pPr>
            <a:r>
              <a:rPr lang="zh-CN" altLang="en-US" dirty="0">
                <a:solidFill>
                  <a:schemeClr val="tx2"/>
                </a:solidFill>
                <a:latin typeface="微软雅黑" panose="020B0503020204020204" pitchFamily="34" charset="-122"/>
                <a:ea typeface="微软雅黑" panose="020B0503020204020204" pitchFamily="34" charset="-122"/>
              </a:rPr>
              <a:t>点击添加文本</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20" name="矩形 87"/>
          <p:cNvSpPr>
            <a:spLocks noChangeArrowheads="1"/>
          </p:cNvSpPr>
          <p:nvPr/>
        </p:nvSpPr>
        <p:spPr bwMode="auto">
          <a:xfrm>
            <a:off x="8327715" y="3628422"/>
            <a:ext cx="1672368" cy="369332"/>
          </a:xfrm>
          <a:prstGeom prst="rect">
            <a:avLst/>
          </a:prstGeom>
          <a:noFill/>
          <a:ln w="9525">
            <a:noFill/>
            <a:miter lim="800000"/>
          </a:ln>
          <a:effectLst/>
        </p:spPr>
        <p:txBody>
          <a:bodyPr wrap="square">
            <a:spAutoFit/>
          </a:bodyPr>
          <a:lstStyle/>
          <a:p>
            <a:pPr algn="l" eaLnBrk="0" fontAlgn="ctr" hangingPunct="0">
              <a:buClr>
                <a:srgbClr val="FF0000"/>
              </a:buClr>
              <a:buSzPct val="70000"/>
            </a:pPr>
            <a:r>
              <a:rPr lang="zh-CN" altLang="en-US" dirty="0">
                <a:solidFill>
                  <a:schemeClr val="tx2"/>
                </a:solidFill>
                <a:latin typeface="微软雅黑" panose="020B0503020204020204" pitchFamily="34" charset="-122"/>
                <a:ea typeface="微软雅黑" panose="020B0503020204020204" pitchFamily="34" charset="-122"/>
              </a:rPr>
              <a:t>点击添加文本</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21" name="椭圆 20"/>
          <p:cNvSpPr/>
          <p:nvPr/>
        </p:nvSpPr>
        <p:spPr bwMode="auto">
          <a:xfrm>
            <a:off x="6401505" y="4387988"/>
            <a:ext cx="1376626" cy="1376626"/>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22" name="TextBox 147"/>
          <p:cNvSpPr txBox="1">
            <a:spLocks noChangeArrowheads="1"/>
          </p:cNvSpPr>
          <p:nvPr/>
        </p:nvSpPr>
        <p:spPr bwMode="auto">
          <a:xfrm>
            <a:off x="6500348" y="4882110"/>
            <a:ext cx="1178940" cy="369332"/>
          </a:xfrm>
          <a:prstGeom prst="rect">
            <a:avLst/>
          </a:prstGeom>
          <a:noFill/>
          <a:ln w="9525">
            <a:noFill/>
            <a:miter lim="800000"/>
          </a:ln>
          <a:effectLst/>
        </p:spPr>
        <p:txBody>
          <a:bodyPr wrap="square">
            <a:spAutoFit/>
          </a:bodyPr>
          <a:lstStyle/>
          <a:p>
            <a:pPr algn="ctr" defTabSz="913130" eaLnBrk="0" fontAlgn="ctr" hangingPunct="0">
              <a:buClr>
                <a:srgbClr val="FF0000"/>
              </a:buClr>
              <a:buSzPct val="70000"/>
            </a:pPr>
            <a:r>
              <a:rPr lang="zh-CN" altLang="en-US" dirty="0">
                <a:solidFill>
                  <a:srgbClr val="F8F8F8"/>
                </a:solidFill>
                <a:latin typeface="微软雅黑" panose="020B0503020204020204" pitchFamily="34" charset="-122"/>
                <a:ea typeface="微软雅黑" panose="020B0503020204020204" pitchFamily="34" charset="-122"/>
              </a:rPr>
              <a:t>添加文本</a:t>
            </a:r>
          </a:p>
        </p:txBody>
      </p:sp>
      <p:sp>
        <p:nvSpPr>
          <p:cNvPr id="23" name="矩形 87"/>
          <p:cNvSpPr>
            <a:spLocks noChangeArrowheads="1"/>
          </p:cNvSpPr>
          <p:nvPr/>
        </p:nvSpPr>
        <p:spPr bwMode="auto">
          <a:xfrm>
            <a:off x="8321251" y="4512778"/>
            <a:ext cx="1737570" cy="369332"/>
          </a:xfrm>
          <a:prstGeom prst="rect">
            <a:avLst/>
          </a:prstGeom>
          <a:noFill/>
          <a:ln w="9525">
            <a:noFill/>
            <a:miter lim="800000"/>
          </a:ln>
        </p:spPr>
        <p:txBody>
          <a:bodyPr wrap="square">
            <a:spAutoFit/>
          </a:bodyPr>
          <a:lstStyle/>
          <a:p>
            <a:pPr algn="l" eaLnBrk="0" fontAlgn="ctr" hangingPunct="0">
              <a:buClr>
                <a:srgbClr val="FF0000"/>
              </a:buClr>
              <a:buSzPct val="70000"/>
            </a:pPr>
            <a:r>
              <a:rPr lang="zh-CN" altLang="en-US" dirty="0">
                <a:solidFill>
                  <a:schemeClr val="tx2"/>
                </a:solidFill>
                <a:latin typeface="微软雅黑" panose="020B0503020204020204" pitchFamily="34" charset="-122"/>
                <a:ea typeface="微软雅黑" panose="020B0503020204020204" pitchFamily="34" charset="-122"/>
              </a:rPr>
              <a:t>点击添加文本</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27" name="矩形 87"/>
          <p:cNvSpPr>
            <a:spLocks noChangeArrowheads="1"/>
          </p:cNvSpPr>
          <p:nvPr/>
        </p:nvSpPr>
        <p:spPr bwMode="auto">
          <a:xfrm>
            <a:off x="8321251" y="4814403"/>
            <a:ext cx="1737570" cy="369332"/>
          </a:xfrm>
          <a:prstGeom prst="rect">
            <a:avLst/>
          </a:prstGeom>
          <a:noFill/>
          <a:ln w="9525">
            <a:noFill/>
            <a:miter lim="800000"/>
          </a:ln>
        </p:spPr>
        <p:txBody>
          <a:bodyPr wrap="square">
            <a:spAutoFit/>
          </a:bodyPr>
          <a:lstStyle/>
          <a:p>
            <a:pPr algn="l" eaLnBrk="0" fontAlgn="ctr" hangingPunct="0">
              <a:buClr>
                <a:srgbClr val="FF0000"/>
              </a:buClr>
              <a:buSzPct val="70000"/>
            </a:pPr>
            <a:r>
              <a:rPr lang="zh-CN" altLang="en-US" dirty="0">
                <a:solidFill>
                  <a:schemeClr val="tx2"/>
                </a:solidFill>
                <a:latin typeface="微软雅黑" panose="020B0503020204020204" pitchFamily="34" charset="-122"/>
                <a:ea typeface="微软雅黑" panose="020B0503020204020204" pitchFamily="34" charset="-122"/>
              </a:rPr>
              <a:t>点击添加文本</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28" name="矩形 87"/>
          <p:cNvSpPr>
            <a:spLocks noChangeArrowheads="1"/>
          </p:cNvSpPr>
          <p:nvPr/>
        </p:nvSpPr>
        <p:spPr bwMode="auto">
          <a:xfrm>
            <a:off x="8327715" y="5116028"/>
            <a:ext cx="1672368" cy="369332"/>
          </a:xfrm>
          <a:prstGeom prst="rect">
            <a:avLst/>
          </a:prstGeom>
          <a:noFill/>
          <a:ln w="9525">
            <a:noFill/>
            <a:miter lim="800000"/>
          </a:ln>
          <a:effectLst/>
        </p:spPr>
        <p:txBody>
          <a:bodyPr wrap="square">
            <a:spAutoFit/>
          </a:bodyPr>
          <a:lstStyle/>
          <a:p>
            <a:pPr algn="l" eaLnBrk="0" fontAlgn="ctr" hangingPunct="0">
              <a:buClr>
                <a:srgbClr val="FF0000"/>
              </a:buClr>
              <a:buSzPct val="70000"/>
            </a:pPr>
            <a:r>
              <a:rPr lang="zh-CN" altLang="en-US" dirty="0">
                <a:solidFill>
                  <a:schemeClr val="tx2"/>
                </a:solidFill>
                <a:latin typeface="微软雅黑" panose="020B0503020204020204" pitchFamily="34" charset="-122"/>
                <a:ea typeface="微软雅黑" panose="020B0503020204020204" pitchFamily="34" charset="-122"/>
              </a:rPr>
              <a:t>点击添加文本</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29" name="燕尾形 28"/>
          <p:cNvSpPr/>
          <p:nvPr/>
        </p:nvSpPr>
        <p:spPr bwMode="auto">
          <a:xfrm>
            <a:off x="2922997" y="3322827"/>
            <a:ext cx="320990" cy="381625"/>
          </a:xfrm>
          <a:prstGeom prst="chevron">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30" name="圆角矩形 29"/>
          <p:cNvSpPr/>
          <p:nvPr/>
        </p:nvSpPr>
        <p:spPr bwMode="auto">
          <a:xfrm>
            <a:off x="3328137" y="3068960"/>
            <a:ext cx="981567" cy="995666"/>
          </a:xfrm>
          <a:prstGeom prst="roundRect">
            <a:avLst>
              <a:gd name="adj" fmla="val 10568"/>
            </a:avLst>
          </a:prstGeom>
          <a:solidFill>
            <a:schemeClr val="accent2"/>
          </a:solidFill>
          <a:ln>
            <a:noFill/>
          </a:ln>
          <a:effectLst/>
        </p:spPr>
        <p:txBody>
          <a:bodyPr wrap="none" anchor="ct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矩形 14"/>
          <p:cNvSpPr>
            <a:spLocks noChangeArrowheads="1"/>
          </p:cNvSpPr>
          <p:nvPr/>
        </p:nvSpPr>
        <p:spPr bwMode="auto">
          <a:xfrm>
            <a:off x="3465506" y="3242164"/>
            <a:ext cx="945097" cy="649260"/>
          </a:xfrm>
          <a:prstGeom prst="rect">
            <a:avLst/>
          </a:prstGeom>
          <a:noFill/>
          <a:ln>
            <a:noFill/>
          </a:ln>
          <a:effectLst/>
        </p:spPr>
        <p:txBody>
          <a:bodyPr wrap="none" anchor="ct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标题</a:t>
            </a:r>
          </a:p>
        </p:txBody>
      </p:sp>
      <p:sp>
        <p:nvSpPr>
          <p:cNvPr id="32" name="AutoShape 60"/>
          <p:cNvSpPr>
            <a:spLocks noChangeArrowheads="1"/>
          </p:cNvSpPr>
          <p:nvPr/>
        </p:nvSpPr>
        <p:spPr bwMode="auto">
          <a:xfrm>
            <a:off x="1368892" y="2038504"/>
            <a:ext cx="4603553" cy="2960565"/>
          </a:xfrm>
          <a:prstGeom prst="rightArrow">
            <a:avLst>
              <a:gd name="adj1" fmla="val 68039"/>
              <a:gd name="adj2" fmla="val 41129"/>
            </a:avLst>
          </a:prstGeom>
          <a:noFill/>
          <a:ln>
            <a:solidFill>
              <a:schemeClr val="accent3"/>
            </a:solidFill>
          </a:ln>
          <a:effectLst/>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34" name="直接连接符 33"/>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 name="组合 34"/>
          <p:cNvGrpSpPr/>
          <p:nvPr/>
        </p:nvGrpSpPr>
        <p:grpSpPr>
          <a:xfrm>
            <a:off x="153943" y="233850"/>
            <a:ext cx="1074018" cy="536250"/>
            <a:chOff x="4662492" y="2938459"/>
            <a:chExt cx="1119183" cy="558799"/>
          </a:xfrm>
        </p:grpSpPr>
        <p:sp>
          <p:nvSpPr>
            <p:cNvPr id="36"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300"/>
                                        <p:tgtEl>
                                          <p:spTgt spid="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300"/>
                                        <p:tgtEl>
                                          <p:spTgt spid="34"/>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3"/>
                                        </p:tgtEl>
                                        <p:attrNameLst>
                                          <p:attrName>style.visibility</p:attrName>
                                        </p:attrNameLst>
                                      </p:cBhvr>
                                      <p:to>
                                        <p:strVal val="visible"/>
                                      </p:to>
                                    </p:set>
                                    <p:anim calcmode="lin" valueType="num">
                                      <p:cBhvr>
                                        <p:cTn id="15" dur="3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33"/>
                                        </p:tgtEl>
                                        <p:attrNameLst>
                                          <p:attrName>ppt_y</p:attrName>
                                        </p:attrNameLst>
                                      </p:cBhvr>
                                      <p:tavLst>
                                        <p:tav tm="0">
                                          <p:val>
                                            <p:strVal val="#ppt_y"/>
                                          </p:val>
                                        </p:tav>
                                        <p:tav tm="100000">
                                          <p:val>
                                            <p:strVal val="#ppt_y"/>
                                          </p:val>
                                        </p:tav>
                                      </p:tavLst>
                                    </p:anim>
                                    <p:anim calcmode="lin" valueType="num">
                                      <p:cBhvr>
                                        <p:cTn id="17" dur="3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33"/>
                                        </p:tgtEl>
                                      </p:cBhvr>
                                    </p:animEffect>
                                  </p:childTnLst>
                                </p:cTn>
                              </p:par>
                            </p:childTnLst>
                          </p:cTn>
                        </p:par>
                        <p:par>
                          <p:cTn id="20" fill="hold">
                            <p:stCondLst>
                              <p:cond delay="108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childTnLst>
                          </p:cTn>
                        </p:par>
                        <p:par>
                          <p:cTn id="27" fill="hold">
                            <p:stCondLst>
                              <p:cond delay="2080"/>
                            </p:stCondLst>
                            <p:childTnLst>
                              <p:par>
                                <p:cTn id="28" presetID="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0-#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par>
                          <p:cTn id="32" fill="hold">
                            <p:stCondLst>
                              <p:cond delay="258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childTnLst>
                                </p:cTn>
                              </p:par>
                            </p:childTnLst>
                          </p:cTn>
                        </p:par>
                        <p:par>
                          <p:cTn id="39" fill="hold">
                            <p:stCondLst>
                              <p:cond delay="3580"/>
                            </p:stCondLst>
                            <p:childTnLst>
                              <p:par>
                                <p:cTn id="40" presetID="21" presetClass="entr" presetSubtype="1"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heel(1)">
                                      <p:cBhvr>
                                        <p:cTn id="42" dur="2000"/>
                                        <p:tgtEl>
                                          <p:spTgt spid="32"/>
                                        </p:tgtEl>
                                      </p:cBhvr>
                                    </p:animEffect>
                                  </p:childTnLst>
                                </p:cTn>
                              </p:par>
                            </p:childTnLst>
                          </p:cTn>
                        </p:par>
                        <p:par>
                          <p:cTn id="43" fill="hold">
                            <p:stCondLst>
                              <p:cond delay="5580"/>
                            </p:stCondLst>
                            <p:childTnLst>
                              <p:par>
                                <p:cTn id="44" presetID="10" presetClass="exit" presetSubtype="0" fill="hold" grpId="1" nodeType="afterEffect">
                                  <p:stCondLst>
                                    <p:cond delay="0"/>
                                  </p:stCondLst>
                                  <p:childTnLst>
                                    <p:animEffect transition="out" filter="fade">
                                      <p:cBhvr>
                                        <p:cTn id="45" dur="500"/>
                                        <p:tgtEl>
                                          <p:spTgt spid="32"/>
                                        </p:tgtEl>
                                      </p:cBhvr>
                                    </p:animEffect>
                                    <p:set>
                                      <p:cBhvr>
                                        <p:cTn id="46" dur="1" fill="hold">
                                          <p:stCondLst>
                                            <p:cond delay="499"/>
                                          </p:stCondLst>
                                        </p:cTn>
                                        <p:tgtEl>
                                          <p:spTgt spid="32"/>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childTnLst>
                                </p:cTn>
                              </p:par>
                            </p:childTnLst>
                          </p:cTn>
                        </p:par>
                        <p:par>
                          <p:cTn id="50" fill="hold">
                            <p:stCondLst>
                              <p:cond delay="6080"/>
                            </p:stCondLst>
                            <p:childTnLst>
                              <p:par>
                                <p:cTn id="51" presetID="31"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6580"/>
                            </p:stCondLst>
                            <p:childTnLst>
                              <p:par>
                                <p:cTn id="58" presetID="21" presetClass="entr" presetSubtype="1"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heel(1)">
                                      <p:cBhvr>
                                        <p:cTn id="60" dur="500"/>
                                        <p:tgtEl>
                                          <p:spTgt spid="6"/>
                                        </p:tgtEl>
                                      </p:cBhvr>
                                    </p:animEffect>
                                  </p:childTnLst>
                                </p:cTn>
                              </p:par>
                            </p:childTnLst>
                          </p:cTn>
                        </p:par>
                        <p:par>
                          <p:cTn id="61" fill="hold">
                            <p:stCondLst>
                              <p:cond delay="7080"/>
                            </p:stCondLst>
                            <p:childTnLst>
                              <p:par>
                                <p:cTn id="62" presetID="31"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 calcmode="lin" valueType="num">
                                      <p:cBhvr>
                                        <p:cTn id="66" dur="500" fill="hold"/>
                                        <p:tgtEl>
                                          <p:spTgt spid="8"/>
                                        </p:tgtEl>
                                        <p:attrNameLst>
                                          <p:attrName>style.rotation</p:attrName>
                                        </p:attrNameLst>
                                      </p:cBhvr>
                                      <p:tavLst>
                                        <p:tav tm="0">
                                          <p:val>
                                            <p:fltVal val="90"/>
                                          </p:val>
                                        </p:tav>
                                        <p:tav tm="100000">
                                          <p:val>
                                            <p:fltVal val="0"/>
                                          </p:val>
                                        </p:tav>
                                      </p:tavLst>
                                    </p:anim>
                                    <p:animEffect transition="in" filter="fade">
                                      <p:cBhvr>
                                        <p:cTn id="67" dur="500"/>
                                        <p:tgtEl>
                                          <p:spTgt spid="8"/>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anim calcmode="lin" valueType="num">
                                      <p:cBhvr>
                                        <p:cTn id="72" dur="500" fill="hold"/>
                                        <p:tgtEl>
                                          <p:spTgt spid="9"/>
                                        </p:tgtEl>
                                        <p:attrNameLst>
                                          <p:attrName>style.rotation</p:attrName>
                                        </p:attrNameLst>
                                      </p:cBhvr>
                                      <p:tavLst>
                                        <p:tav tm="0">
                                          <p:val>
                                            <p:fltVal val="90"/>
                                          </p:val>
                                        </p:tav>
                                        <p:tav tm="100000">
                                          <p:val>
                                            <p:fltVal val="0"/>
                                          </p:val>
                                        </p:tav>
                                      </p:tavLst>
                                    </p:anim>
                                    <p:animEffect transition="in" filter="fade">
                                      <p:cBhvr>
                                        <p:cTn id="73" dur="500"/>
                                        <p:tgtEl>
                                          <p:spTgt spid="9"/>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 calcmode="lin" valueType="num">
                                      <p:cBhvr>
                                        <p:cTn id="78" dur="500" fill="hold"/>
                                        <p:tgtEl>
                                          <p:spTgt spid="10"/>
                                        </p:tgtEl>
                                        <p:attrNameLst>
                                          <p:attrName>style.rotation</p:attrName>
                                        </p:attrNameLst>
                                      </p:cBhvr>
                                      <p:tavLst>
                                        <p:tav tm="0">
                                          <p:val>
                                            <p:fltVal val="90"/>
                                          </p:val>
                                        </p:tav>
                                        <p:tav tm="100000">
                                          <p:val>
                                            <p:fltVal val="0"/>
                                          </p:val>
                                        </p:tav>
                                      </p:tavLst>
                                    </p:anim>
                                    <p:animEffect transition="in" filter="fade">
                                      <p:cBhvr>
                                        <p:cTn id="79" dur="500"/>
                                        <p:tgtEl>
                                          <p:spTgt spid="10"/>
                                        </p:tgtEl>
                                      </p:cBhvr>
                                    </p:animEffect>
                                  </p:childTnLst>
                                </p:cTn>
                              </p:par>
                            </p:childTnLst>
                          </p:cTn>
                        </p:par>
                        <p:par>
                          <p:cTn id="80" fill="hold">
                            <p:stCondLst>
                              <p:cond delay="758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7"/>
                                        </p:tgtEl>
                                        <p:attrNameLst>
                                          <p:attrName>ppt_y</p:attrName>
                                        </p:attrNameLst>
                                      </p:cBhvr>
                                      <p:tavLst>
                                        <p:tav tm="0">
                                          <p:val>
                                            <p:strVal val="#ppt_y"/>
                                          </p:val>
                                        </p:tav>
                                        <p:tav tm="100000">
                                          <p:val>
                                            <p:strVal val="#ppt_y"/>
                                          </p:val>
                                        </p:tav>
                                      </p:tavLst>
                                    </p:anim>
                                    <p:anim calcmode="lin" valueType="num">
                                      <p:cBhvr>
                                        <p:cTn id="8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7"/>
                                        </p:tgtEl>
                                      </p:cBhvr>
                                    </p:animEffect>
                                  </p:childTnLst>
                                </p:cTn>
                              </p:par>
                            </p:childTnLst>
                          </p:cTn>
                        </p:par>
                        <p:par>
                          <p:cTn id="88" fill="hold">
                            <p:stCondLst>
                              <p:cond delay="8730"/>
                            </p:stCondLst>
                            <p:childTnLst>
                              <p:par>
                                <p:cTn id="89" presetID="21" presetClass="entr" presetSubtype="1"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heel(1)">
                                      <p:cBhvr>
                                        <p:cTn id="91" dur="500"/>
                                        <p:tgtEl>
                                          <p:spTgt spid="15"/>
                                        </p:tgtEl>
                                      </p:cBhvr>
                                    </p:animEffect>
                                  </p:childTnLst>
                                </p:cTn>
                              </p:par>
                            </p:childTnLst>
                          </p:cTn>
                        </p:par>
                        <p:par>
                          <p:cTn id="92" fill="hold">
                            <p:stCondLst>
                              <p:cond delay="923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6"/>
                                        </p:tgtEl>
                                        <p:attrNameLst>
                                          <p:attrName>ppt_y</p:attrName>
                                        </p:attrNameLst>
                                      </p:cBhvr>
                                      <p:tavLst>
                                        <p:tav tm="0">
                                          <p:val>
                                            <p:strVal val="#ppt_y"/>
                                          </p:val>
                                        </p:tav>
                                        <p:tav tm="100000">
                                          <p:val>
                                            <p:strVal val="#ppt_y"/>
                                          </p:val>
                                        </p:tav>
                                      </p:tavLst>
                                    </p:anim>
                                    <p:anim calcmode="lin" valueType="num">
                                      <p:cBhvr>
                                        <p:cTn id="9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16"/>
                                        </p:tgtEl>
                                      </p:cBhvr>
                                    </p:animEffect>
                                  </p:childTnLst>
                                </p:cTn>
                              </p:par>
                            </p:childTnLst>
                          </p:cTn>
                        </p:par>
                        <p:par>
                          <p:cTn id="100" fill="hold">
                            <p:stCondLst>
                              <p:cond delay="9880"/>
                            </p:stCondLst>
                            <p:childTnLst>
                              <p:par>
                                <p:cTn id="101" presetID="31" presetClass="entr" presetSubtype="0"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p:cTn id="103" dur="500" fill="hold"/>
                                        <p:tgtEl>
                                          <p:spTgt spid="17"/>
                                        </p:tgtEl>
                                        <p:attrNameLst>
                                          <p:attrName>ppt_w</p:attrName>
                                        </p:attrNameLst>
                                      </p:cBhvr>
                                      <p:tavLst>
                                        <p:tav tm="0">
                                          <p:val>
                                            <p:fltVal val="0"/>
                                          </p:val>
                                        </p:tav>
                                        <p:tav tm="100000">
                                          <p:val>
                                            <p:strVal val="#ppt_w"/>
                                          </p:val>
                                        </p:tav>
                                      </p:tavLst>
                                    </p:anim>
                                    <p:anim calcmode="lin" valueType="num">
                                      <p:cBhvr>
                                        <p:cTn id="104" dur="500" fill="hold"/>
                                        <p:tgtEl>
                                          <p:spTgt spid="17"/>
                                        </p:tgtEl>
                                        <p:attrNameLst>
                                          <p:attrName>ppt_h</p:attrName>
                                        </p:attrNameLst>
                                      </p:cBhvr>
                                      <p:tavLst>
                                        <p:tav tm="0">
                                          <p:val>
                                            <p:fltVal val="0"/>
                                          </p:val>
                                        </p:tav>
                                        <p:tav tm="100000">
                                          <p:val>
                                            <p:strVal val="#ppt_h"/>
                                          </p:val>
                                        </p:tav>
                                      </p:tavLst>
                                    </p:anim>
                                    <p:anim calcmode="lin" valueType="num">
                                      <p:cBhvr>
                                        <p:cTn id="105" dur="500" fill="hold"/>
                                        <p:tgtEl>
                                          <p:spTgt spid="17"/>
                                        </p:tgtEl>
                                        <p:attrNameLst>
                                          <p:attrName>style.rotation</p:attrName>
                                        </p:attrNameLst>
                                      </p:cBhvr>
                                      <p:tavLst>
                                        <p:tav tm="0">
                                          <p:val>
                                            <p:fltVal val="90"/>
                                          </p:val>
                                        </p:tav>
                                        <p:tav tm="100000">
                                          <p:val>
                                            <p:fltVal val="0"/>
                                          </p:val>
                                        </p:tav>
                                      </p:tavLst>
                                    </p:anim>
                                    <p:animEffect transition="in" filter="fade">
                                      <p:cBhvr>
                                        <p:cTn id="106" dur="500"/>
                                        <p:tgtEl>
                                          <p:spTgt spid="17"/>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p:cTn id="109" dur="500" fill="hold"/>
                                        <p:tgtEl>
                                          <p:spTgt spid="18"/>
                                        </p:tgtEl>
                                        <p:attrNameLst>
                                          <p:attrName>ppt_w</p:attrName>
                                        </p:attrNameLst>
                                      </p:cBhvr>
                                      <p:tavLst>
                                        <p:tav tm="0">
                                          <p:val>
                                            <p:fltVal val="0"/>
                                          </p:val>
                                        </p:tav>
                                        <p:tav tm="100000">
                                          <p:val>
                                            <p:strVal val="#ppt_w"/>
                                          </p:val>
                                        </p:tav>
                                      </p:tavLst>
                                    </p:anim>
                                    <p:anim calcmode="lin" valueType="num">
                                      <p:cBhvr>
                                        <p:cTn id="110" dur="500" fill="hold"/>
                                        <p:tgtEl>
                                          <p:spTgt spid="18"/>
                                        </p:tgtEl>
                                        <p:attrNameLst>
                                          <p:attrName>ppt_h</p:attrName>
                                        </p:attrNameLst>
                                      </p:cBhvr>
                                      <p:tavLst>
                                        <p:tav tm="0">
                                          <p:val>
                                            <p:fltVal val="0"/>
                                          </p:val>
                                        </p:tav>
                                        <p:tav tm="100000">
                                          <p:val>
                                            <p:strVal val="#ppt_h"/>
                                          </p:val>
                                        </p:tav>
                                      </p:tavLst>
                                    </p:anim>
                                    <p:anim calcmode="lin" valueType="num">
                                      <p:cBhvr>
                                        <p:cTn id="111" dur="500" fill="hold"/>
                                        <p:tgtEl>
                                          <p:spTgt spid="18"/>
                                        </p:tgtEl>
                                        <p:attrNameLst>
                                          <p:attrName>style.rotation</p:attrName>
                                        </p:attrNameLst>
                                      </p:cBhvr>
                                      <p:tavLst>
                                        <p:tav tm="0">
                                          <p:val>
                                            <p:fltVal val="90"/>
                                          </p:val>
                                        </p:tav>
                                        <p:tav tm="100000">
                                          <p:val>
                                            <p:fltVal val="0"/>
                                          </p:val>
                                        </p:tav>
                                      </p:tavLst>
                                    </p:anim>
                                    <p:animEffect transition="in" filter="fade">
                                      <p:cBhvr>
                                        <p:cTn id="112" dur="500"/>
                                        <p:tgtEl>
                                          <p:spTgt spid="18"/>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500" fill="hold"/>
                                        <p:tgtEl>
                                          <p:spTgt spid="20"/>
                                        </p:tgtEl>
                                        <p:attrNameLst>
                                          <p:attrName>ppt_w</p:attrName>
                                        </p:attrNameLst>
                                      </p:cBhvr>
                                      <p:tavLst>
                                        <p:tav tm="0">
                                          <p:val>
                                            <p:fltVal val="0"/>
                                          </p:val>
                                        </p:tav>
                                        <p:tav tm="100000">
                                          <p:val>
                                            <p:strVal val="#ppt_w"/>
                                          </p:val>
                                        </p:tav>
                                      </p:tavLst>
                                    </p:anim>
                                    <p:anim calcmode="lin" valueType="num">
                                      <p:cBhvr>
                                        <p:cTn id="116" dur="500" fill="hold"/>
                                        <p:tgtEl>
                                          <p:spTgt spid="20"/>
                                        </p:tgtEl>
                                        <p:attrNameLst>
                                          <p:attrName>ppt_h</p:attrName>
                                        </p:attrNameLst>
                                      </p:cBhvr>
                                      <p:tavLst>
                                        <p:tav tm="0">
                                          <p:val>
                                            <p:fltVal val="0"/>
                                          </p:val>
                                        </p:tav>
                                        <p:tav tm="100000">
                                          <p:val>
                                            <p:strVal val="#ppt_h"/>
                                          </p:val>
                                        </p:tav>
                                      </p:tavLst>
                                    </p:anim>
                                    <p:anim calcmode="lin" valueType="num">
                                      <p:cBhvr>
                                        <p:cTn id="117" dur="500" fill="hold"/>
                                        <p:tgtEl>
                                          <p:spTgt spid="20"/>
                                        </p:tgtEl>
                                        <p:attrNameLst>
                                          <p:attrName>style.rotation</p:attrName>
                                        </p:attrNameLst>
                                      </p:cBhvr>
                                      <p:tavLst>
                                        <p:tav tm="0">
                                          <p:val>
                                            <p:fltVal val="90"/>
                                          </p:val>
                                        </p:tav>
                                        <p:tav tm="100000">
                                          <p:val>
                                            <p:fltVal val="0"/>
                                          </p:val>
                                        </p:tav>
                                      </p:tavLst>
                                    </p:anim>
                                    <p:animEffect transition="in" filter="fade">
                                      <p:cBhvr>
                                        <p:cTn id="118" dur="500"/>
                                        <p:tgtEl>
                                          <p:spTgt spid="20"/>
                                        </p:tgtEl>
                                      </p:cBhvr>
                                    </p:animEffect>
                                  </p:childTnLst>
                                </p:cTn>
                              </p:par>
                            </p:childTnLst>
                          </p:cTn>
                        </p:par>
                        <p:par>
                          <p:cTn id="119" fill="hold">
                            <p:stCondLst>
                              <p:cond delay="10380"/>
                            </p:stCondLst>
                            <p:childTnLst>
                              <p:par>
                                <p:cTn id="120" presetID="21" presetClass="entr" presetSubtype="1" fill="hold" grpId="0" nodeType="after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wheel(1)">
                                      <p:cBhvr>
                                        <p:cTn id="122" dur="500"/>
                                        <p:tgtEl>
                                          <p:spTgt spid="21"/>
                                        </p:tgtEl>
                                      </p:cBhvr>
                                    </p:animEffect>
                                  </p:childTnLst>
                                </p:cTn>
                              </p:par>
                            </p:childTnLst>
                          </p:cTn>
                        </p:par>
                        <p:par>
                          <p:cTn id="123" fill="hold">
                            <p:stCondLst>
                              <p:cond delay="10880"/>
                            </p:stCondLst>
                            <p:childTnLst>
                              <p:par>
                                <p:cTn id="124" presetID="41" presetClass="entr" presetSubtype="0" fill="hold" grpId="0" nodeType="afterEffect">
                                  <p:stCondLst>
                                    <p:cond delay="0"/>
                                  </p:stCondLst>
                                  <p:iterate type="lt">
                                    <p:tmPct val="10000"/>
                                  </p:iterate>
                                  <p:childTnLst>
                                    <p:set>
                                      <p:cBhvr>
                                        <p:cTn id="125" dur="1" fill="hold">
                                          <p:stCondLst>
                                            <p:cond delay="0"/>
                                          </p:stCondLst>
                                        </p:cTn>
                                        <p:tgtEl>
                                          <p:spTgt spid="22"/>
                                        </p:tgtEl>
                                        <p:attrNameLst>
                                          <p:attrName>style.visibility</p:attrName>
                                        </p:attrNameLst>
                                      </p:cBhvr>
                                      <p:to>
                                        <p:strVal val="visible"/>
                                      </p:to>
                                    </p:set>
                                    <p:anim calcmode="lin" valueType="num">
                                      <p:cBhvr>
                                        <p:cTn id="12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22"/>
                                        </p:tgtEl>
                                        <p:attrNameLst>
                                          <p:attrName>ppt_y</p:attrName>
                                        </p:attrNameLst>
                                      </p:cBhvr>
                                      <p:tavLst>
                                        <p:tav tm="0">
                                          <p:val>
                                            <p:strVal val="#ppt_y"/>
                                          </p:val>
                                        </p:tav>
                                        <p:tav tm="100000">
                                          <p:val>
                                            <p:strVal val="#ppt_y"/>
                                          </p:val>
                                        </p:tav>
                                      </p:tavLst>
                                    </p:anim>
                                    <p:anim calcmode="lin" valueType="num">
                                      <p:cBhvr>
                                        <p:cTn id="12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22"/>
                                        </p:tgtEl>
                                      </p:cBhvr>
                                    </p:animEffect>
                                  </p:childTnLst>
                                </p:cTn>
                              </p:par>
                            </p:childTnLst>
                          </p:cTn>
                        </p:par>
                        <p:par>
                          <p:cTn id="131" fill="hold">
                            <p:stCondLst>
                              <p:cond delay="11530"/>
                            </p:stCondLst>
                            <p:childTnLst>
                              <p:par>
                                <p:cTn id="132" presetID="31" presetClass="entr" presetSubtype="0" fill="hold" grpId="0" nodeType="afterEffect">
                                  <p:stCondLst>
                                    <p:cond delay="0"/>
                                  </p:stCondLst>
                                  <p:childTnLst>
                                    <p:set>
                                      <p:cBhvr>
                                        <p:cTn id="133" dur="1" fill="hold">
                                          <p:stCondLst>
                                            <p:cond delay="0"/>
                                          </p:stCondLst>
                                        </p:cTn>
                                        <p:tgtEl>
                                          <p:spTgt spid="23"/>
                                        </p:tgtEl>
                                        <p:attrNameLst>
                                          <p:attrName>style.visibility</p:attrName>
                                        </p:attrNameLst>
                                      </p:cBhvr>
                                      <p:to>
                                        <p:strVal val="visible"/>
                                      </p:to>
                                    </p:set>
                                    <p:anim calcmode="lin" valueType="num">
                                      <p:cBhvr>
                                        <p:cTn id="134" dur="500" fill="hold"/>
                                        <p:tgtEl>
                                          <p:spTgt spid="23"/>
                                        </p:tgtEl>
                                        <p:attrNameLst>
                                          <p:attrName>ppt_w</p:attrName>
                                        </p:attrNameLst>
                                      </p:cBhvr>
                                      <p:tavLst>
                                        <p:tav tm="0">
                                          <p:val>
                                            <p:fltVal val="0"/>
                                          </p:val>
                                        </p:tav>
                                        <p:tav tm="100000">
                                          <p:val>
                                            <p:strVal val="#ppt_w"/>
                                          </p:val>
                                        </p:tav>
                                      </p:tavLst>
                                    </p:anim>
                                    <p:anim calcmode="lin" valueType="num">
                                      <p:cBhvr>
                                        <p:cTn id="135" dur="500" fill="hold"/>
                                        <p:tgtEl>
                                          <p:spTgt spid="23"/>
                                        </p:tgtEl>
                                        <p:attrNameLst>
                                          <p:attrName>ppt_h</p:attrName>
                                        </p:attrNameLst>
                                      </p:cBhvr>
                                      <p:tavLst>
                                        <p:tav tm="0">
                                          <p:val>
                                            <p:fltVal val="0"/>
                                          </p:val>
                                        </p:tav>
                                        <p:tav tm="100000">
                                          <p:val>
                                            <p:strVal val="#ppt_h"/>
                                          </p:val>
                                        </p:tav>
                                      </p:tavLst>
                                    </p:anim>
                                    <p:anim calcmode="lin" valueType="num">
                                      <p:cBhvr>
                                        <p:cTn id="136" dur="500" fill="hold"/>
                                        <p:tgtEl>
                                          <p:spTgt spid="23"/>
                                        </p:tgtEl>
                                        <p:attrNameLst>
                                          <p:attrName>style.rotation</p:attrName>
                                        </p:attrNameLst>
                                      </p:cBhvr>
                                      <p:tavLst>
                                        <p:tav tm="0">
                                          <p:val>
                                            <p:fltVal val="90"/>
                                          </p:val>
                                        </p:tav>
                                        <p:tav tm="100000">
                                          <p:val>
                                            <p:fltVal val="0"/>
                                          </p:val>
                                        </p:tav>
                                      </p:tavLst>
                                    </p:anim>
                                    <p:animEffect transition="in" filter="fade">
                                      <p:cBhvr>
                                        <p:cTn id="137" dur="500"/>
                                        <p:tgtEl>
                                          <p:spTgt spid="23"/>
                                        </p:tgtEl>
                                      </p:cBhvr>
                                    </p:animEffect>
                                  </p:childTnLst>
                                </p:cTn>
                              </p:par>
                              <p:par>
                                <p:cTn id="138" presetID="31" presetClass="entr" presetSubtype="0" fill="hold" grpId="0" nodeType="withEffect">
                                  <p:stCondLst>
                                    <p:cond delay="0"/>
                                  </p:stCondLst>
                                  <p:childTnLst>
                                    <p:set>
                                      <p:cBhvr>
                                        <p:cTn id="139" dur="1" fill="hold">
                                          <p:stCondLst>
                                            <p:cond delay="0"/>
                                          </p:stCondLst>
                                        </p:cTn>
                                        <p:tgtEl>
                                          <p:spTgt spid="27"/>
                                        </p:tgtEl>
                                        <p:attrNameLst>
                                          <p:attrName>style.visibility</p:attrName>
                                        </p:attrNameLst>
                                      </p:cBhvr>
                                      <p:to>
                                        <p:strVal val="visible"/>
                                      </p:to>
                                    </p:set>
                                    <p:anim calcmode="lin" valueType="num">
                                      <p:cBhvr>
                                        <p:cTn id="140" dur="500" fill="hold"/>
                                        <p:tgtEl>
                                          <p:spTgt spid="27"/>
                                        </p:tgtEl>
                                        <p:attrNameLst>
                                          <p:attrName>ppt_w</p:attrName>
                                        </p:attrNameLst>
                                      </p:cBhvr>
                                      <p:tavLst>
                                        <p:tav tm="0">
                                          <p:val>
                                            <p:fltVal val="0"/>
                                          </p:val>
                                        </p:tav>
                                        <p:tav tm="100000">
                                          <p:val>
                                            <p:strVal val="#ppt_w"/>
                                          </p:val>
                                        </p:tav>
                                      </p:tavLst>
                                    </p:anim>
                                    <p:anim calcmode="lin" valueType="num">
                                      <p:cBhvr>
                                        <p:cTn id="141" dur="500" fill="hold"/>
                                        <p:tgtEl>
                                          <p:spTgt spid="27"/>
                                        </p:tgtEl>
                                        <p:attrNameLst>
                                          <p:attrName>ppt_h</p:attrName>
                                        </p:attrNameLst>
                                      </p:cBhvr>
                                      <p:tavLst>
                                        <p:tav tm="0">
                                          <p:val>
                                            <p:fltVal val="0"/>
                                          </p:val>
                                        </p:tav>
                                        <p:tav tm="100000">
                                          <p:val>
                                            <p:strVal val="#ppt_h"/>
                                          </p:val>
                                        </p:tav>
                                      </p:tavLst>
                                    </p:anim>
                                    <p:anim calcmode="lin" valueType="num">
                                      <p:cBhvr>
                                        <p:cTn id="142" dur="500" fill="hold"/>
                                        <p:tgtEl>
                                          <p:spTgt spid="27"/>
                                        </p:tgtEl>
                                        <p:attrNameLst>
                                          <p:attrName>style.rotation</p:attrName>
                                        </p:attrNameLst>
                                      </p:cBhvr>
                                      <p:tavLst>
                                        <p:tav tm="0">
                                          <p:val>
                                            <p:fltVal val="90"/>
                                          </p:val>
                                        </p:tav>
                                        <p:tav tm="100000">
                                          <p:val>
                                            <p:fltVal val="0"/>
                                          </p:val>
                                        </p:tav>
                                      </p:tavLst>
                                    </p:anim>
                                    <p:animEffect transition="in" filter="fade">
                                      <p:cBhvr>
                                        <p:cTn id="143" dur="500"/>
                                        <p:tgtEl>
                                          <p:spTgt spid="27"/>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8"/>
                                        </p:tgtEl>
                                        <p:attrNameLst>
                                          <p:attrName>style.visibility</p:attrName>
                                        </p:attrNameLst>
                                      </p:cBhvr>
                                      <p:to>
                                        <p:strVal val="visible"/>
                                      </p:to>
                                    </p:set>
                                    <p:anim calcmode="lin" valueType="num">
                                      <p:cBhvr>
                                        <p:cTn id="146" dur="500" fill="hold"/>
                                        <p:tgtEl>
                                          <p:spTgt spid="28"/>
                                        </p:tgtEl>
                                        <p:attrNameLst>
                                          <p:attrName>ppt_w</p:attrName>
                                        </p:attrNameLst>
                                      </p:cBhvr>
                                      <p:tavLst>
                                        <p:tav tm="0">
                                          <p:val>
                                            <p:fltVal val="0"/>
                                          </p:val>
                                        </p:tav>
                                        <p:tav tm="100000">
                                          <p:val>
                                            <p:strVal val="#ppt_w"/>
                                          </p:val>
                                        </p:tav>
                                      </p:tavLst>
                                    </p:anim>
                                    <p:anim calcmode="lin" valueType="num">
                                      <p:cBhvr>
                                        <p:cTn id="147" dur="500" fill="hold"/>
                                        <p:tgtEl>
                                          <p:spTgt spid="28"/>
                                        </p:tgtEl>
                                        <p:attrNameLst>
                                          <p:attrName>ppt_h</p:attrName>
                                        </p:attrNameLst>
                                      </p:cBhvr>
                                      <p:tavLst>
                                        <p:tav tm="0">
                                          <p:val>
                                            <p:fltVal val="0"/>
                                          </p:val>
                                        </p:tav>
                                        <p:tav tm="100000">
                                          <p:val>
                                            <p:strVal val="#ppt_h"/>
                                          </p:val>
                                        </p:tav>
                                      </p:tavLst>
                                    </p:anim>
                                    <p:anim calcmode="lin" valueType="num">
                                      <p:cBhvr>
                                        <p:cTn id="148" dur="500" fill="hold"/>
                                        <p:tgtEl>
                                          <p:spTgt spid="28"/>
                                        </p:tgtEl>
                                        <p:attrNameLst>
                                          <p:attrName>style.rotation</p:attrName>
                                        </p:attrNameLst>
                                      </p:cBhvr>
                                      <p:tavLst>
                                        <p:tav tm="0">
                                          <p:val>
                                            <p:fltVal val="90"/>
                                          </p:val>
                                        </p:tav>
                                        <p:tav tm="100000">
                                          <p:val>
                                            <p:fltVal val="0"/>
                                          </p:val>
                                        </p:tav>
                                      </p:tavLst>
                                    </p:anim>
                                    <p:animEffect transition="in" filter="fade">
                                      <p:cBhvr>
                                        <p:cTn id="1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animBg="1"/>
      <p:bldP spid="12" grpId="0"/>
      <p:bldP spid="13" grpId="0" animBg="1"/>
      <p:bldP spid="14" grpId="0"/>
      <p:bldP spid="15" grpId="0" animBg="1"/>
      <p:bldP spid="16" grpId="0"/>
      <p:bldP spid="17" grpId="0"/>
      <p:bldP spid="18" grpId="0"/>
      <p:bldP spid="20" grpId="0"/>
      <p:bldP spid="21" grpId="0" animBg="1"/>
      <p:bldP spid="22" grpId="0"/>
      <p:bldP spid="23" grpId="0"/>
      <p:bldP spid="27" grpId="0"/>
      <p:bldP spid="28" grpId="0"/>
      <p:bldP spid="29" grpId="0" animBg="1"/>
      <p:bldP spid="30" grpId="0" animBg="1"/>
      <p:bldP spid="31" grpId="0"/>
      <p:bldP spid="32" grpId="0" animBg="1"/>
      <p:bldP spid="32" grpId="1"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798557" y="2681814"/>
            <a:ext cx="728464" cy="7284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2" name="矩形 21"/>
          <p:cNvSpPr/>
          <p:nvPr/>
        </p:nvSpPr>
        <p:spPr>
          <a:xfrm>
            <a:off x="1411378" y="3373294"/>
            <a:ext cx="847909" cy="807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23" name="矩形 22"/>
          <p:cNvSpPr/>
          <p:nvPr/>
        </p:nvSpPr>
        <p:spPr>
          <a:xfrm>
            <a:off x="1222493" y="3943299"/>
            <a:ext cx="475374" cy="475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cxnSp>
        <p:nvCxnSpPr>
          <p:cNvPr id="35" name="直接连接符 34"/>
          <p:cNvCxnSpPr/>
          <p:nvPr/>
        </p:nvCxnSpPr>
        <p:spPr>
          <a:xfrm>
            <a:off x="4151784" y="3777140"/>
            <a:ext cx="6696744"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61" name="等腰三角形 2"/>
          <p:cNvSpPr/>
          <p:nvPr/>
        </p:nvSpPr>
        <p:spPr bwMode="auto">
          <a:xfrm rot="2747878">
            <a:off x="4368434" y="1853957"/>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62" name="TextBox 61"/>
          <p:cNvSpPr txBox="1"/>
          <p:nvPr/>
        </p:nvSpPr>
        <p:spPr>
          <a:xfrm>
            <a:off x="4506004" y="2320439"/>
            <a:ext cx="800219" cy="461665"/>
          </a:xfrm>
          <a:prstGeom prst="rect">
            <a:avLst/>
          </a:prstGeom>
          <a:noFill/>
        </p:spPr>
        <p:txBody>
          <a:bodyPr wrap="none" rtlCol="0">
            <a:spAutoFit/>
          </a:bodyPr>
          <a:lstStyle/>
          <a:p>
            <a:r>
              <a:rPr lang="zh-CN" altLang="en-US" sz="2400" dirty="0">
                <a:solidFill>
                  <a:srgbClr val="F8F8F8"/>
                </a:solidFill>
                <a:latin typeface="+mn-ea"/>
                <a:ea typeface="+mn-ea"/>
              </a:rPr>
              <a:t>标题</a:t>
            </a:r>
          </a:p>
        </p:txBody>
      </p:sp>
      <p:sp>
        <p:nvSpPr>
          <p:cNvPr id="65" name="TextBox 64"/>
          <p:cNvSpPr txBox="1"/>
          <p:nvPr/>
        </p:nvSpPr>
        <p:spPr>
          <a:xfrm>
            <a:off x="5594325" y="1667891"/>
            <a:ext cx="5146191" cy="1754326"/>
          </a:xfrm>
          <a:prstGeom prst="rect">
            <a:avLst/>
          </a:prstGeom>
          <a:noFill/>
        </p:spPr>
        <p:txBody>
          <a:bodyPr wrap="square" rtlCol="0">
            <a:spAutoFit/>
          </a:bodyPr>
          <a:lstStyle/>
          <a:p>
            <a:pPr>
              <a:lnSpc>
                <a:spcPct val="150000"/>
              </a:lnSpc>
            </a:pPr>
            <a:r>
              <a:rPr lang="zh-CN" altLang="en-US" dirty="0">
                <a:solidFill>
                  <a:schemeClr val="tx2"/>
                </a:solidFill>
                <a:latin typeface="+mn-ea"/>
                <a:ea typeface="+mn-ea"/>
              </a:rPr>
              <a:t>这里输入您的文字这里输入您的文字这里输入您的文字这里输入您的文字这里输入您这里输入您的文字这里输入您的文字这里输入您的文字这里输入您的文字这里输入您</a:t>
            </a:r>
          </a:p>
        </p:txBody>
      </p:sp>
      <p:sp>
        <p:nvSpPr>
          <p:cNvPr id="67" name="TextBox 66"/>
          <p:cNvSpPr txBox="1"/>
          <p:nvPr/>
        </p:nvSpPr>
        <p:spPr>
          <a:xfrm>
            <a:off x="5662363" y="4015251"/>
            <a:ext cx="5146191" cy="1338828"/>
          </a:xfrm>
          <a:prstGeom prst="rect">
            <a:avLst/>
          </a:prstGeom>
          <a:noFill/>
        </p:spPr>
        <p:txBody>
          <a:bodyPr wrap="square" rtlCol="0">
            <a:spAutoFit/>
          </a:bodyPr>
          <a:lstStyle/>
          <a:p>
            <a:pPr>
              <a:lnSpc>
                <a:spcPct val="150000"/>
              </a:lnSpc>
            </a:pPr>
            <a:r>
              <a:rPr lang="zh-CN" altLang="en-US" dirty="0">
                <a:solidFill>
                  <a:schemeClr val="tx2"/>
                </a:solidFill>
                <a:latin typeface="+mn-ea"/>
                <a:ea typeface="+mn-ea"/>
              </a:rPr>
              <a:t>这里输入您的文字这里输入您的文字这里输入您的</a:t>
            </a:r>
            <a:endParaRPr lang="en-US" altLang="zh-CN" dirty="0">
              <a:solidFill>
                <a:schemeClr val="tx2"/>
              </a:solidFill>
              <a:latin typeface="+mn-ea"/>
              <a:ea typeface="+mn-ea"/>
            </a:endParaRPr>
          </a:p>
          <a:p>
            <a:pPr>
              <a:lnSpc>
                <a:spcPct val="150000"/>
              </a:lnSpc>
            </a:pPr>
            <a:endParaRPr lang="zh-CN" altLang="en-US" dirty="0">
              <a:solidFill>
                <a:schemeClr val="tx2"/>
              </a:solidFill>
              <a:latin typeface="+mn-ea"/>
              <a:ea typeface="+mn-ea"/>
            </a:endParaRPr>
          </a:p>
        </p:txBody>
      </p:sp>
      <p:sp>
        <p:nvSpPr>
          <p:cNvPr id="68" name="等腰三角形 2"/>
          <p:cNvSpPr/>
          <p:nvPr/>
        </p:nvSpPr>
        <p:spPr bwMode="auto">
          <a:xfrm rot="2747878">
            <a:off x="4368434" y="4335901"/>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70" name="TextBox 69"/>
          <p:cNvSpPr txBox="1"/>
          <p:nvPr/>
        </p:nvSpPr>
        <p:spPr>
          <a:xfrm>
            <a:off x="4506004" y="4849883"/>
            <a:ext cx="800219" cy="461665"/>
          </a:xfrm>
          <a:prstGeom prst="rect">
            <a:avLst/>
          </a:prstGeom>
          <a:noFill/>
        </p:spPr>
        <p:txBody>
          <a:bodyPr wrap="none" rtlCol="0">
            <a:spAutoFit/>
          </a:bodyPr>
          <a:lstStyle/>
          <a:p>
            <a:r>
              <a:rPr lang="zh-CN" altLang="en-US" sz="2400" dirty="0">
                <a:solidFill>
                  <a:srgbClr val="F8F8F8"/>
                </a:solidFill>
                <a:latin typeface="+mn-ea"/>
                <a:ea typeface="+mn-ea"/>
              </a:rPr>
              <a:t>标题</a:t>
            </a:r>
          </a:p>
        </p:txBody>
      </p:sp>
      <p:grpSp>
        <p:nvGrpSpPr>
          <p:cNvPr id="2" name="组合 1"/>
          <p:cNvGrpSpPr/>
          <p:nvPr/>
        </p:nvGrpSpPr>
        <p:grpSpPr>
          <a:xfrm>
            <a:off x="1078477" y="1893918"/>
            <a:ext cx="1152128" cy="1152128"/>
            <a:chOff x="695400" y="1893918"/>
            <a:chExt cx="1152128" cy="1152128"/>
          </a:xfrm>
          <a:solidFill>
            <a:schemeClr val="bg1">
              <a:lumMod val="65000"/>
              <a:lumOff val="35000"/>
            </a:schemeClr>
          </a:solidFill>
        </p:grpSpPr>
        <p:sp>
          <p:nvSpPr>
            <p:cNvPr id="20" name="矩形 19"/>
            <p:cNvSpPr/>
            <p:nvPr/>
          </p:nvSpPr>
          <p:spPr>
            <a:xfrm>
              <a:off x="695400" y="1893918"/>
              <a:ext cx="115212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1" name="Freeform 10"/>
            <p:cNvSpPr>
              <a:spLocks noEditPoints="1"/>
            </p:cNvSpPr>
            <p:nvPr/>
          </p:nvSpPr>
          <p:spPr bwMode="auto">
            <a:xfrm>
              <a:off x="858272" y="2050080"/>
              <a:ext cx="736280" cy="734948"/>
            </a:xfrm>
            <a:custGeom>
              <a:avLst/>
              <a:gdLst>
                <a:gd name="T0" fmla="*/ 439327 w 1145"/>
                <a:gd name="T1" fmla="*/ 326030 h 1145"/>
                <a:gd name="T2" fmla="*/ 326620 w 1145"/>
                <a:gd name="T3" fmla="*/ 438533 h 1145"/>
                <a:gd name="T4" fmla="*/ 439327 w 1145"/>
                <a:gd name="T5" fmla="*/ 551036 h 1145"/>
                <a:gd name="T6" fmla="*/ 552034 w 1145"/>
                <a:gd name="T7" fmla="*/ 438533 h 1145"/>
                <a:gd name="T8" fmla="*/ 439327 w 1145"/>
                <a:gd name="T9" fmla="*/ 326030 h 1145"/>
                <a:gd name="T10" fmla="*/ 485330 w 1145"/>
                <a:gd name="T11" fmla="*/ 652824 h 1145"/>
                <a:gd name="T12" fmla="*/ 485330 w 1145"/>
                <a:gd name="T13" fmla="*/ 601547 h 1145"/>
                <a:gd name="T14" fmla="*/ 393324 w 1145"/>
                <a:gd name="T15" fmla="*/ 601547 h 1145"/>
                <a:gd name="T16" fmla="*/ 393324 w 1145"/>
                <a:gd name="T17" fmla="*/ 652824 h 1145"/>
                <a:gd name="T18" fmla="*/ 224647 w 1145"/>
                <a:gd name="T19" fmla="*/ 484452 h 1145"/>
                <a:gd name="T20" fmla="*/ 275250 w 1145"/>
                <a:gd name="T21" fmla="*/ 484452 h 1145"/>
                <a:gd name="T22" fmla="*/ 275250 w 1145"/>
                <a:gd name="T23" fmla="*/ 392613 h 1145"/>
                <a:gd name="T24" fmla="*/ 224647 w 1145"/>
                <a:gd name="T25" fmla="*/ 392613 h 1145"/>
                <a:gd name="T26" fmla="*/ 393324 w 1145"/>
                <a:gd name="T27" fmla="*/ 224241 h 1145"/>
                <a:gd name="T28" fmla="*/ 393324 w 1145"/>
                <a:gd name="T29" fmla="*/ 274753 h 1145"/>
                <a:gd name="T30" fmla="*/ 485330 w 1145"/>
                <a:gd name="T31" fmla="*/ 274753 h 1145"/>
                <a:gd name="T32" fmla="*/ 485330 w 1145"/>
                <a:gd name="T33" fmla="*/ 224241 h 1145"/>
                <a:gd name="T34" fmla="*/ 654007 w 1145"/>
                <a:gd name="T35" fmla="*/ 392613 h 1145"/>
                <a:gd name="T36" fmla="*/ 603404 w 1145"/>
                <a:gd name="T37" fmla="*/ 392613 h 1145"/>
                <a:gd name="T38" fmla="*/ 603404 w 1145"/>
                <a:gd name="T39" fmla="*/ 484452 h 1145"/>
                <a:gd name="T40" fmla="*/ 654007 w 1145"/>
                <a:gd name="T41" fmla="*/ 484452 h 1145"/>
                <a:gd name="T42" fmla="*/ 485330 w 1145"/>
                <a:gd name="T43" fmla="*/ 652824 h 1145"/>
                <a:gd name="T44" fmla="*/ 747546 w 1145"/>
                <a:gd name="T45" fmla="*/ 392613 h 1145"/>
                <a:gd name="T46" fmla="*/ 485330 w 1145"/>
                <a:gd name="T47" fmla="*/ 130871 h 1145"/>
                <a:gd name="T48" fmla="*/ 485330 w 1145"/>
                <a:gd name="T49" fmla="*/ 0 h 1145"/>
                <a:gd name="T50" fmla="*/ 393324 w 1145"/>
                <a:gd name="T51" fmla="*/ 0 h 1145"/>
                <a:gd name="T52" fmla="*/ 393324 w 1145"/>
                <a:gd name="T53" fmla="*/ 130871 h 1145"/>
                <a:gd name="T54" fmla="*/ 131108 w 1145"/>
                <a:gd name="T55" fmla="*/ 392613 h 1145"/>
                <a:gd name="T56" fmla="*/ 0 w 1145"/>
                <a:gd name="T57" fmla="*/ 392613 h 1145"/>
                <a:gd name="T58" fmla="*/ 0 w 1145"/>
                <a:gd name="T59" fmla="*/ 484452 h 1145"/>
                <a:gd name="T60" fmla="*/ 131108 w 1145"/>
                <a:gd name="T61" fmla="*/ 484452 h 1145"/>
                <a:gd name="T62" fmla="*/ 393324 w 1145"/>
                <a:gd name="T63" fmla="*/ 746194 h 1145"/>
                <a:gd name="T64" fmla="*/ 393324 w 1145"/>
                <a:gd name="T65" fmla="*/ 876300 h 1145"/>
                <a:gd name="T66" fmla="*/ 485330 w 1145"/>
                <a:gd name="T67" fmla="*/ 876300 h 1145"/>
                <a:gd name="T68" fmla="*/ 485330 w 1145"/>
                <a:gd name="T69" fmla="*/ 746194 h 1145"/>
                <a:gd name="T70" fmla="*/ 747546 w 1145"/>
                <a:gd name="T71" fmla="*/ 484452 h 1145"/>
                <a:gd name="T72" fmla="*/ 877887 w 1145"/>
                <a:gd name="T73" fmla="*/ 484452 h 1145"/>
                <a:gd name="T74" fmla="*/ 877887 w 1145"/>
                <a:gd name="T75" fmla="*/ 392613 h 1145"/>
                <a:gd name="T76" fmla="*/ 747546 w 1145"/>
                <a:gd name="T77" fmla="*/ 392613 h 11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5" h="1145">
                  <a:moveTo>
                    <a:pt x="573" y="426"/>
                  </a:moveTo>
                  <a:cubicBezTo>
                    <a:pt x="492" y="426"/>
                    <a:pt x="426" y="492"/>
                    <a:pt x="426" y="573"/>
                  </a:cubicBezTo>
                  <a:cubicBezTo>
                    <a:pt x="426" y="654"/>
                    <a:pt x="492" y="720"/>
                    <a:pt x="573" y="720"/>
                  </a:cubicBezTo>
                  <a:cubicBezTo>
                    <a:pt x="654" y="720"/>
                    <a:pt x="720" y="654"/>
                    <a:pt x="720" y="573"/>
                  </a:cubicBezTo>
                  <a:cubicBezTo>
                    <a:pt x="720" y="492"/>
                    <a:pt x="654" y="426"/>
                    <a:pt x="573" y="426"/>
                  </a:cubicBezTo>
                  <a:close/>
                  <a:moveTo>
                    <a:pt x="633" y="853"/>
                  </a:moveTo>
                  <a:lnTo>
                    <a:pt x="633" y="786"/>
                  </a:lnTo>
                  <a:lnTo>
                    <a:pt x="513" y="786"/>
                  </a:lnTo>
                  <a:lnTo>
                    <a:pt x="513" y="853"/>
                  </a:lnTo>
                  <a:cubicBezTo>
                    <a:pt x="403" y="829"/>
                    <a:pt x="316" y="743"/>
                    <a:pt x="293" y="633"/>
                  </a:cubicBezTo>
                  <a:lnTo>
                    <a:pt x="359" y="633"/>
                  </a:lnTo>
                  <a:lnTo>
                    <a:pt x="359" y="513"/>
                  </a:lnTo>
                  <a:lnTo>
                    <a:pt x="293" y="513"/>
                  </a:lnTo>
                  <a:cubicBezTo>
                    <a:pt x="316" y="403"/>
                    <a:pt x="403" y="316"/>
                    <a:pt x="513" y="293"/>
                  </a:cubicBezTo>
                  <a:lnTo>
                    <a:pt x="513" y="359"/>
                  </a:lnTo>
                  <a:lnTo>
                    <a:pt x="633" y="359"/>
                  </a:lnTo>
                  <a:lnTo>
                    <a:pt x="633" y="293"/>
                  </a:lnTo>
                  <a:cubicBezTo>
                    <a:pt x="743" y="316"/>
                    <a:pt x="830" y="403"/>
                    <a:pt x="853" y="513"/>
                  </a:cubicBezTo>
                  <a:lnTo>
                    <a:pt x="787" y="513"/>
                  </a:lnTo>
                  <a:lnTo>
                    <a:pt x="787" y="633"/>
                  </a:lnTo>
                  <a:lnTo>
                    <a:pt x="853" y="633"/>
                  </a:lnTo>
                  <a:cubicBezTo>
                    <a:pt x="830" y="743"/>
                    <a:pt x="743" y="829"/>
                    <a:pt x="633" y="853"/>
                  </a:cubicBezTo>
                  <a:close/>
                  <a:moveTo>
                    <a:pt x="975" y="513"/>
                  </a:moveTo>
                  <a:cubicBezTo>
                    <a:pt x="949" y="337"/>
                    <a:pt x="809" y="197"/>
                    <a:pt x="633" y="171"/>
                  </a:cubicBezTo>
                  <a:lnTo>
                    <a:pt x="633" y="0"/>
                  </a:lnTo>
                  <a:lnTo>
                    <a:pt x="513" y="0"/>
                  </a:lnTo>
                  <a:lnTo>
                    <a:pt x="513" y="171"/>
                  </a:lnTo>
                  <a:cubicBezTo>
                    <a:pt x="337" y="197"/>
                    <a:pt x="197" y="337"/>
                    <a:pt x="171" y="513"/>
                  </a:cubicBezTo>
                  <a:lnTo>
                    <a:pt x="0" y="513"/>
                  </a:lnTo>
                  <a:lnTo>
                    <a:pt x="0" y="633"/>
                  </a:lnTo>
                  <a:lnTo>
                    <a:pt x="171" y="633"/>
                  </a:lnTo>
                  <a:cubicBezTo>
                    <a:pt x="197" y="809"/>
                    <a:pt x="337" y="949"/>
                    <a:pt x="513" y="975"/>
                  </a:cubicBezTo>
                  <a:lnTo>
                    <a:pt x="513" y="1145"/>
                  </a:lnTo>
                  <a:lnTo>
                    <a:pt x="633" y="1145"/>
                  </a:lnTo>
                  <a:lnTo>
                    <a:pt x="633" y="975"/>
                  </a:lnTo>
                  <a:cubicBezTo>
                    <a:pt x="809" y="949"/>
                    <a:pt x="949" y="809"/>
                    <a:pt x="975" y="633"/>
                  </a:cubicBezTo>
                  <a:lnTo>
                    <a:pt x="1145" y="633"/>
                  </a:lnTo>
                  <a:lnTo>
                    <a:pt x="1145" y="513"/>
                  </a:lnTo>
                  <a:lnTo>
                    <a:pt x="975" y="513"/>
                  </a:lnTo>
                  <a:close/>
                </a:path>
              </a:pathLst>
            </a:custGeom>
            <a:solidFill>
              <a:srgbClr val="F8F8F8"/>
            </a:solidFill>
            <a:ln>
              <a:noFill/>
            </a:ln>
          </p:spPr>
          <p:txBody>
            <a:bodyPr/>
            <a:lstStyle/>
            <a:p>
              <a:endParaRPr lang="zh-CN" altLang="en-US"/>
            </a:p>
          </p:txBody>
        </p:sp>
      </p:grpSp>
      <p:grpSp>
        <p:nvGrpSpPr>
          <p:cNvPr id="3" name="组合 2"/>
          <p:cNvGrpSpPr/>
          <p:nvPr/>
        </p:nvGrpSpPr>
        <p:grpSpPr>
          <a:xfrm>
            <a:off x="2806669" y="3546305"/>
            <a:ext cx="919621" cy="879700"/>
            <a:chOff x="2423592" y="3546305"/>
            <a:chExt cx="919621" cy="879700"/>
          </a:xfrm>
        </p:grpSpPr>
        <p:sp>
          <p:nvSpPr>
            <p:cNvPr id="25" name="矩形 24"/>
            <p:cNvSpPr/>
            <p:nvPr/>
          </p:nvSpPr>
          <p:spPr>
            <a:xfrm>
              <a:off x="2423592" y="3546305"/>
              <a:ext cx="919621" cy="879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2" name="Freeform 16"/>
            <p:cNvSpPr>
              <a:spLocks noEditPoints="1"/>
            </p:cNvSpPr>
            <p:nvPr/>
          </p:nvSpPr>
          <p:spPr bwMode="auto">
            <a:xfrm>
              <a:off x="2604383" y="3711477"/>
              <a:ext cx="506561" cy="549355"/>
            </a:xfrm>
            <a:custGeom>
              <a:avLst/>
              <a:gdLst>
                <a:gd name="T0" fmla="*/ 343780 w 1053"/>
                <a:gd name="T1" fmla="*/ 783695 h 1145"/>
                <a:gd name="T2" fmla="*/ 331502 w 1053"/>
                <a:gd name="T3" fmla="*/ 823492 h 1145"/>
                <a:gd name="T4" fmla="*/ 343013 w 1053"/>
                <a:gd name="T5" fmla="*/ 842626 h 1145"/>
                <a:gd name="T6" fmla="*/ 354523 w 1053"/>
                <a:gd name="T7" fmla="*/ 847983 h 1145"/>
                <a:gd name="T8" fmla="*/ 377544 w 1053"/>
                <a:gd name="T9" fmla="*/ 870943 h 1145"/>
                <a:gd name="T10" fmla="*/ 401333 w 1053"/>
                <a:gd name="T11" fmla="*/ 876300 h 1145"/>
                <a:gd name="T12" fmla="*/ 426656 w 1053"/>
                <a:gd name="T13" fmla="*/ 872473 h 1145"/>
                <a:gd name="T14" fmla="*/ 452746 w 1053"/>
                <a:gd name="T15" fmla="*/ 848748 h 1145"/>
                <a:gd name="T16" fmla="*/ 458118 w 1053"/>
                <a:gd name="T17" fmla="*/ 847218 h 1145"/>
                <a:gd name="T18" fmla="*/ 475000 w 1053"/>
                <a:gd name="T19" fmla="*/ 831146 h 1145"/>
                <a:gd name="T20" fmla="*/ 477302 w 1053"/>
                <a:gd name="T21" fmla="*/ 795941 h 1145"/>
                <a:gd name="T22" fmla="*/ 404402 w 1053"/>
                <a:gd name="T23" fmla="*/ 183679 h 1145"/>
                <a:gd name="T24" fmla="*/ 232512 w 1053"/>
                <a:gd name="T25" fmla="*/ 539556 h 1145"/>
                <a:gd name="T26" fmla="*/ 328433 w 1053"/>
                <a:gd name="T27" fmla="*/ 715581 h 1145"/>
                <a:gd name="T28" fmla="*/ 335339 w 1053"/>
                <a:gd name="T29" fmla="*/ 762266 h 1145"/>
                <a:gd name="T30" fmla="*/ 497254 w 1053"/>
                <a:gd name="T31" fmla="*/ 737776 h 1145"/>
                <a:gd name="T32" fmla="*/ 555573 w 1053"/>
                <a:gd name="T33" fmla="*/ 565577 h 1145"/>
                <a:gd name="T34" fmla="*/ 619265 w 1053"/>
                <a:gd name="T35" fmla="*/ 407154 h 1145"/>
                <a:gd name="T36" fmla="*/ 404402 w 1053"/>
                <a:gd name="T37" fmla="*/ 183679 h 1145"/>
                <a:gd name="T38" fmla="*/ 699838 w 1053"/>
                <a:gd name="T39" fmla="*/ 534964 h 1145"/>
                <a:gd name="T40" fmla="*/ 666074 w 1053"/>
                <a:gd name="T41" fmla="*/ 593129 h 1145"/>
                <a:gd name="T42" fmla="*/ 753554 w 1053"/>
                <a:gd name="T43" fmla="*/ 604609 h 1145"/>
                <a:gd name="T44" fmla="*/ 259370 w 1053"/>
                <a:gd name="T45" fmla="*/ 153066 h 1145"/>
                <a:gd name="T46" fmla="*/ 247859 w 1053"/>
                <a:gd name="T47" fmla="*/ 66583 h 1145"/>
                <a:gd name="T48" fmla="*/ 189540 w 1053"/>
                <a:gd name="T49" fmla="*/ 99493 h 1145"/>
                <a:gd name="T50" fmla="*/ 259370 w 1053"/>
                <a:gd name="T51" fmla="*/ 153066 h 1145"/>
                <a:gd name="T52" fmla="*/ 560178 w 1053"/>
                <a:gd name="T53" fmla="*/ 66583 h 1145"/>
                <a:gd name="T54" fmla="*/ 548667 w 1053"/>
                <a:gd name="T55" fmla="*/ 153066 h 1145"/>
                <a:gd name="T56" fmla="*/ 618497 w 1053"/>
                <a:gd name="T57" fmla="*/ 99493 h 1145"/>
                <a:gd name="T58" fmla="*/ 774273 w 1053"/>
                <a:gd name="T59" fmla="*/ 369653 h 1145"/>
                <a:gd name="T60" fmla="*/ 692932 w 1053"/>
                <a:gd name="T61" fmla="*/ 402562 h 1145"/>
                <a:gd name="T62" fmla="*/ 774273 w 1053"/>
                <a:gd name="T63" fmla="*/ 436237 h 1145"/>
                <a:gd name="T64" fmla="*/ 774273 w 1053"/>
                <a:gd name="T65" fmla="*/ 369653 h 1145"/>
                <a:gd name="T66" fmla="*/ 437399 w 1053"/>
                <a:gd name="T67" fmla="*/ 81125 h 1145"/>
                <a:gd name="T68" fmla="*/ 403635 w 1053"/>
                <a:gd name="T69" fmla="*/ 0 h 1145"/>
                <a:gd name="T70" fmla="*/ 370638 w 1053"/>
                <a:gd name="T71" fmla="*/ 81125 h 1145"/>
                <a:gd name="T72" fmla="*/ 141195 w 1053"/>
                <a:gd name="T73" fmla="*/ 212761 h 1145"/>
                <a:gd name="T74" fmla="*/ 53716 w 1053"/>
                <a:gd name="T75" fmla="*/ 201281 h 1145"/>
                <a:gd name="T76" fmla="*/ 107431 w 1053"/>
                <a:gd name="T77" fmla="*/ 270926 h 1145"/>
                <a:gd name="T78" fmla="*/ 141195 w 1053"/>
                <a:gd name="T79" fmla="*/ 212761 h 1145"/>
                <a:gd name="T80" fmla="*/ 741276 w 1053"/>
                <a:gd name="T81" fmla="*/ 247201 h 1145"/>
                <a:gd name="T82" fmla="*/ 708279 w 1053"/>
                <a:gd name="T83" fmla="*/ 189036 h 1145"/>
                <a:gd name="T84" fmla="*/ 653796 w 1053"/>
                <a:gd name="T85" fmla="*/ 258681 h 1145"/>
                <a:gd name="T86" fmla="*/ 107431 w 1053"/>
                <a:gd name="T87" fmla="*/ 534964 h 1145"/>
                <a:gd name="T88" fmla="*/ 53716 w 1053"/>
                <a:gd name="T89" fmla="*/ 604609 h 1145"/>
                <a:gd name="T90" fmla="*/ 141195 w 1053"/>
                <a:gd name="T91" fmla="*/ 593129 h 1145"/>
                <a:gd name="T92" fmla="*/ 107431 w 1053"/>
                <a:gd name="T93" fmla="*/ 534964 h 1145"/>
                <a:gd name="T94" fmla="*/ 81341 w 1053"/>
                <a:gd name="T95" fmla="*/ 369653 h 1145"/>
                <a:gd name="T96" fmla="*/ 0 w 1053"/>
                <a:gd name="T97" fmla="*/ 402562 h 1145"/>
                <a:gd name="T98" fmla="*/ 81341 w 1053"/>
                <a:gd name="T99" fmla="*/ 436237 h 1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rgbClr val="F8F8F8"/>
            </a:solidFill>
            <a:ln>
              <a:noFill/>
            </a:ln>
          </p:spPr>
          <p:txBody>
            <a:bodyPr/>
            <a:lstStyle/>
            <a:p>
              <a:endParaRPr lang="zh-CN" altLang="en-US"/>
            </a:p>
          </p:txBody>
        </p:sp>
      </p:grpSp>
      <p:grpSp>
        <p:nvGrpSpPr>
          <p:cNvPr id="5" name="组合 4"/>
          <p:cNvGrpSpPr/>
          <p:nvPr/>
        </p:nvGrpSpPr>
        <p:grpSpPr>
          <a:xfrm>
            <a:off x="884116" y="4725144"/>
            <a:ext cx="1152128" cy="1152128"/>
            <a:chOff x="501039" y="4725144"/>
            <a:chExt cx="1152128" cy="1152128"/>
          </a:xfrm>
        </p:grpSpPr>
        <p:sp>
          <p:nvSpPr>
            <p:cNvPr id="26" name="矩形 25"/>
            <p:cNvSpPr/>
            <p:nvPr/>
          </p:nvSpPr>
          <p:spPr>
            <a:xfrm>
              <a:off x="501039" y="4725144"/>
              <a:ext cx="1152128"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3" name="Freeform 28"/>
            <p:cNvSpPr>
              <a:spLocks noEditPoints="1"/>
            </p:cNvSpPr>
            <p:nvPr/>
          </p:nvSpPr>
          <p:spPr bwMode="auto">
            <a:xfrm>
              <a:off x="695400" y="4946401"/>
              <a:ext cx="773112" cy="709613"/>
            </a:xfrm>
            <a:custGeom>
              <a:avLst/>
              <a:gdLst>
                <a:gd name="T0" fmla="*/ 481184 w 1009"/>
                <a:gd name="T1" fmla="*/ 557280 h 927"/>
                <a:gd name="T2" fmla="*/ 473522 w 1009"/>
                <a:gd name="T3" fmla="*/ 563404 h 927"/>
                <a:gd name="T4" fmla="*/ 478885 w 1009"/>
                <a:gd name="T5" fmla="*/ 579479 h 927"/>
                <a:gd name="T6" fmla="*/ 492677 w 1009"/>
                <a:gd name="T7" fmla="*/ 581775 h 927"/>
                <a:gd name="T8" fmla="*/ 502638 w 1009"/>
                <a:gd name="T9" fmla="*/ 569528 h 927"/>
                <a:gd name="T10" fmla="*/ 497274 w 1009"/>
                <a:gd name="T11" fmla="*/ 558811 h 927"/>
                <a:gd name="T12" fmla="*/ 207645 w 1009"/>
                <a:gd name="T13" fmla="*/ 547328 h 927"/>
                <a:gd name="T14" fmla="*/ 238293 w 1009"/>
                <a:gd name="T15" fmla="*/ 420256 h 927"/>
                <a:gd name="T16" fmla="*/ 89647 w 1009"/>
                <a:gd name="T17" fmla="*/ 420256 h 927"/>
                <a:gd name="T18" fmla="*/ 120296 w 1009"/>
                <a:gd name="T19" fmla="*/ 547328 h 927"/>
                <a:gd name="T20" fmla="*/ 0 w 1009"/>
                <a:gd name="T21" fmla="*/ 675166 h 927"/>
                <a:gd name="T22" fmla="*/ 163970 w 1009"/>
                <a:gd name="T23" fmla="*/ 706551 h 927"/>
                <a:gd name="T24" fmla="*/ 327940 w 1009"/>
                <a:gd name="T25" fmla="*/ 675166 h 927"/>
                <a:gd name="T26" fmla="*/ 207645 w 1009"/>
                <a:gd name="T27" fmla="*/ 547328 h 927"/>
                <a:gd name="T28" fmla="*/ 702620 w 1009"/>
                <a:gd name="T29" fmla="*/ 572590 h 927"/>
                <a:gd name="T30" fmla="*/ 661244 w 1009"/>
                <a:gd name="T31" fmla="*/ 610864 h 927"/>
                <a:gd name="T32" fmla="*/ 635193 w 1009"/>
                <a:gd name="T33" fmla="*/ 671338 h 927"/>
                <a:gd name="T34" fmla="*/ 533286 w 1009"/>
                <a:gd name="T35" fmla="*/ 659090 h 927"/>
                <a:gd name="T36" fmla="*/ 533286 w 1009"/>
                <a:gd name="T37" fmla="*/ 661387 h 927"/>
                <a:gd name="T38" fmla="*/ 773112 w 1009"/>
                <a:gd name="T39" fmla="*/ 661387 h 927"/>
                <a:gd name="T40" fmla="*/ 773112 w 1009"/>
                <a:gd name="T41" fmla="*/ 659090 h 927"/>
                <a:gd name="T42" fmla="*/ 488080 w 1009"/>
                <a:gd name="T43" fmla="*/ 385044 h 927"/>
                <a:gd name="T44" fmla="*/ 488080 w 1009"/>
                <a:gd name="T45" fmla="*/ 532784 h 927"/>
                <a:gd name="T46" fmla="*/ 562403 w 1009"/>
                <a:gd name="T47" fmla="*/ 562638 h 927"/>
                <a:gd name="T48" fmla="*/ 517962 w 1009"/>
                <a:gd name="T49" fmla="*/ 611630 h 927"/>
                <a:gd name="T50" fmla="*/ 479651 w 1009"/>
                <a:gd name="T51" fmla="*/ 587899 h 927"/>
                <a:gd name="T52" fmla="*/ 438276 w 1009"/>
                <a:gd name="T53" fmla="*/ 549625 h 927"/>
                <a:gd name="T54" fmla="*/ 367784 w 1009"/>
                <a:gd name="T55" fmla="*/ 637657 h 927"/>
                <a:gd name="T56" fmla="*/ 488080 w 1009"/>
                <a:gd name="T57" fmla="*/ 660621 h 927"/>
                <a:gd name="T58" fmla="*/ 504936 w 1009"/>
                <a:gd name="T59" fmla="*/ 659090 h 927"/>
                <a:gd name="T60" fmla="*/ 496508 w 1009"/>
                <a:gd name="T61" fmla="*/ 587899 h 927"/>
                <a:gd name="T62" fmla="*/ 377745 w 1009"/>
                <a:gd name="T63" fmla="*/ 162285 h 927"/>
                <a:gd name="T64" fmla="*/ 377745 w 1009"/>
                <a:gd name="T65" fmla="*/ 214338 h 927"/>
                <a:gd name="T66" fmla="*/ 377745 w 1009"/>
                <a:gd name="T67" fmla="*/ 162285 h 927"/>
                <a:gd name="T68" fmla="*/ 505703 w 1009"/>
                <a:gd name="T69" fmla="*/ 188312 h 927"/>
                <a:gd name="T70" fmla="*/ 453600 w 1009"/>
                <a:gd name="T71" fmla="*/ 188312 h 927"/>
                <a:gd name="T72" fmla="*/ 581558 w 1009"/>
                <a:gd name="T73" fmla="*/ 162285 h 927"/>
                <a:gd name="T74" fmla="*/ 581558 w 1009"/>
                <a:gd name="T75" fmla="*/ 214338 h 927"/>
                <a:gd name="T76" fmla="*/ 581558 w 1009"/>
                <a:gd name="T77" fmla="*/ 162285 h 927"/>
                <a:gd name="T78" fmla="*/ 278136 w 1009"/>
                <a:gd name="T79" fmla="*/ 352893 h 927"/>
                <a:gd name="T80" fmla="*/ 293461 w 1009"/>
                <a:gd name="T81" fmla="*/ 376623 h 927"/>
                <a:gd name="T82" fmla="*/ 373913 w 1009"/>
                <a:gd name="T83" fmla="*/ 339879 h 927"/>
                <a:gd name="T84" fmla="*/ 711815 w 1009"/>
                <a:gd name="T85" fmla="*/ 179126 h 927"/>
                <a:gd name="T86" fmla="*/ 243657 w 1009"/>
                <a:gd name="T87" fmla="*/ 179126 h 927"/>
                <a:gd name="T88" fmla="*/ 659712 w 1009"/>
                <a:gd name="T89" fmla="*/ 580245 h 927"/>
                <a:gd name="T90" fmla="*/ 643621 w 1009"/>
                <a:gd name="T91" fmla="*/ 581775 h 927"/>
                <a:gd name="T92" fmla="*/ 638258 w 1009"/>
                <a:gd name="T93" fmla="*/ 592492 h 927"/>
                <a:gd name="T94" fmla="*/ 648219 w 1009"/>
                <a:gd name="T95" fmla="*/ 604740 h 927"/>
                <a:gd name="T96" fmla="*/ 662011 w 1009"/>
                <a:gd name="T97" fmla="*/ 602444 h 927"/>
                <a:gd name="T98" fmla="*/ 667374 w 1009"/>
                <a:gd name="T99" fmla="*/ 586368 h 927"/>
                <a:gd name="T100" fmla="*/ 659712 w 1009"/>
                <a:gd name="T101" fmla="*/ 580245 h 927"/>
                <a:gd name="T102" fmla="*/ 653582 w 1009"/>
                <a:gd name="T103" fmla="*/ 408008 h 927"/>
                <a:gd name="T104" fmla="*/ 653582 w 1009"/>
                <a:gd name="T105" fmla="*/ 555749 h 9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9" h="927">
                  <a:moveTo>
                    <a:pt x="645" y="728"/>
                  </a:moveTo>
                  <a:lnTo>
                    <a:pt x="628" y="728"/>
                  </a:lnTo>
                  <a:cubicBezTo>
                    <a:pt x="627" y="728"/>
                    <a:pt x="625" y="729"/>
                    <a:pt x="624" y="730"/>
                  </a:cubicBezTo>
                  <a:lnTo>
                    <a:pt x="618" y="736"/>
                  </a:lnTo>
                  <a:cubicBezTo>
                    <a:pt x="616" y="738"/>
                    <a:pt x="615" y="741"/>
                    <a:pt x="617" y="744"/>
                  </a:cubicBezTo>
                  <a:lnTo>
                    <a:pt x="625" y="757"/>
                  </a:lnTo>
                  <a:cubicBezTo>
                    <a:pt x="626" y="759"/>
                    <a:pt x="628" y="760"/>
                    <a:pt x="630" y="760"/>
                  </a:cubicBezTo>
                  <a:lnTo>
                    <a:pt x="643" y="760"/>
                  </a:lnTo>
                  <a:cubicBezTo>
                    <a:pt x="645" y="760"/>
                    <a:pt x="647" y="759"/>
                    <a:pt x="649" y="757"/>
                  </a:cubicBezTo>
                  <a:lnTo>
                    <a:pt x="656" y="744"/>
                  </a:lnTo>
                  <a:cubicBezTo>
                    <a:pt x="658" y="741"/>
                    <a:pt x="658" y="738"/>
                    <a:pt x="656" y="736"/>
                  </a:cubicBezTo>
                  <a:lnTo>
                    <a:pt x="649" y="730"/>
                  </a:lnTo>
                  <a:cubicBezTo>
                    <a:pt x="648" y="729"/>
                    <a:pt x="646" y="728"/>
                    <a:pt x="645" y="728"/>
                  </a:cubicBezTo>
                  <a:close/>
                  <a:moveTo>
                    <a:pt x="271" y="715"/>
                  </a:moveTo>
                  <a:cubicBezTo>
                    <a:pt x="246" y="703"/>
                    <a:pt x="258" y="677"/>
                    <a:pt x="261" y="670"/>
                  </a:cubicBezTo>
                  <a:cubicBezTo>
                    <a:pt x="291" y="645"/>
                    <a:pt x="311" y="598"/>
                    <a:pt x="311" y="549"/>
                  </a:cubicBezTo>
                  <a:cubicBezTo>
                    <a:pt x="311" y="478"/>
                    <a:pt x="267" y="432"/>
                    <a:pt x="214" y="432"/>
                  </a:cubicBezTo>
                  <a:cubicBezTo>
                    <a:pt x="161" y="432"/>
                    <a:pt x="117" y="478"/>
                    <a:pt x="117" y="549"/>
                  </a:cubicBezTo>
                  <a:cubicBezTo>
                    <a:pt x="117" y="598"/>
                    <a:pt x="137" y="645"/>
                    <a:pt x="167" y="670"/>
                  </a:cubicBezTo>
                  <a:cubicBezTo>
                    <a:pt x="170" y="677"/>
                    <a:pt x="182" y="703"/>
                    <a:pt x="157" y="715"/>
                  </a:cubicBezTo>
                  <a:cubicBezTo>
                    <a:pt x="66" y="737"/>
                    <a:pt x="0" y="806"/>
                    <a:pt x="0" y="880"/>
                  </a:cubicBezTo>
                  <a:cubicBezTo>
                    <a:pt x="0" y="881"/>
                    <a:pt x="0" y="882"/>
                    <a:pt x="0" y="882"/>
                  </a:cubicBezTo>
                  <a:cubicBezTo>
                    <a:pt x="0" y="883"/>
                    <a:pt x="0" y="883"/>
                    <a:pt x="0" y="884"/>
                  </a:cubicBezTo>
                  <a:cubicBezTo>
                    <a:pt x="0" y="927"/>
                    <a:pt x="45" y="923"/>
                    <a:pt x="214" y="923"/>
                  </a:cubicBezTo>
                  <a:cubicBezTo>
                    <a:pt x="394" y="923"/>
                    <a:pt x="429" y="927"/>
                    <a:pt x="429" y="884"/>
                  </a:cubicBezTo>
                  <a:cubicBezTo>
                    <a:pt x="429" y="883"/>
                    <a:pt x="428" y="883"/>
                    <a:pt x="428" y="882"/>
                  </a:cubicBezTo>
                  <a:cubicBezTo>
                    <a:pt x="428" y="882"/>
                    <a:pt x="429" y="881"/>
                    <a:pt x="429" y="880"/>
                  </a:cubicBezTo>
                  <a:cubicBezTo>
                    <a:pt x="429" y="806"/>
                    <a:pt x="362" y="737"/>
                    <a:pt x="271" y="715"/>
                  </a:cubicBezTo>
                  <a:close/>
                  <a:moveTo>
                    <a:pt x="1009" y="861"/>
                  </a:moveTo>
                  <a:cubicBezTo>
                    <a:pt x="1009" y="814"/>
                    <a:pt x="971" y="769"/>
                    <a:pt x="917" y="748"/>
                  </a:cubicBezTo>
                  <a:lnTo>
                    <a:pt x="876" y="877"/>
                  </a:lnTo>
                  <a:lnTo>
                    <a:pt x="863" y="798"/>
                  </a:lnTo>
                  <a:lnTo>
                    <a:pt x="842" y="798"/>
                  </a:lnTo>
                  <a:lnTo>
                    <a:pt x="829" y="877"/>
                  </a:lnTo>
                  <a:lnTo>
                    <a:pt x="788" y="748"/>
                  </a:lnTo>
                  <a:cubicBezTo>
                    <a:pt x="734" y="769"/>
                    <a:pt x="696" y="814"/>
                    <a:pt x="696" y="861"/>
                  </a:cubicBezTo>
                  <a:cubicBezTo>
                    <a:pt x="696" y="862"/>
                    <a:pt x="696" y="863"/>
                    <a:pt x="696" y="863"/>
                  </a:cubicBezTo>
                  <a:cubicBezTo>
                    <a:pt x="696" y="863"/>
                    <a:pt x="696" y="864"/>
                    <a:pt x="696" y="864"/>
                  </a:cubicBezTo>
                  <a:cubicBezTo>
                    <a:pt x="696" y="895"/>
                    <a:pt x="729" y="893"/>
                    <a:pt x="853" y="893"/>
                  </a:cubicBezTo>
                  <a:cubicBezTo>
                    <a:pt x="984" y="893"/>
                    <a:pt x="1009" y="895"/>
                    <a:pt x="1009" y="864"/>
                  </a:cubicBezTo>
                  <a:cubicBezTo>
                    <a:pt x="1009" y="864"/>
                    <a:pt x="1009" y="863"/>
                    <a:pt x="1009" y="863"/>
                  </a:cubicBezTo>
                  <a:cubicBezTo>
                    <a:pt x="1009" y="863"/>
                    <a:pt x="1009" y="862"/>
                    <a:pt x="1009" y="861"/>
                  </a:cubicBezTo>
                  <a:close/>
                  <a:moveTo>
                    <a:pt x="706" y="593"/>
                  </a:moveTo>
                  <a:cubicBezTo>
                    <a:pt x="706" y="544"/>
                    <a:pt x="675" y="503"/>
                    <a:pt x="637" y="503"/>
                  </a:cubicBezTo>
                  <a:cubicBezTo>
                    <a:pt x="598" y="503"/>
                    <a:pt x="567" y="544"/>
                    <a:pt x="567" y="593"/>
                  </a:cubicBezTo>
                  <a:cubicBezTo>
                    <a:pt x="567" y="643"/>
                    <a:pt x="598" y="696"/>
                    <a:pt x="637" y="696"/>
                  </a:cubicBezTo>
                  <a:cubicBezTo>
                    <a:pt x="675" y="696"/>
                    <a:pt x="706" y="643"/>
                    <a:pt x="706" y="593"/>
                  </a:cubicBezTo>
                  <a:close/>
                  <a:moveTo>
                    <a:pt x="734" y="735"/>
                  </a:moveTo>
                  <a:cubicBezTo>
                    <a:pt x="724" y="728"/>
                    <a:pt x="713" y="722"/>
                    <a:pt x="701" y="718"/>
                  </a:cubicBezTo>
                  <a:lnTo>
                    <a:pt x="676" y="799"/>
                  </a:lnTo>
                  <a:cubicBezTo>
                    <a:pt x="689" y="774"/>
                    <a:pt x="709" y="752"/>
                    <a:pt x="734" y="735"/>
                  </a:cubicBezTo>
                  <a:close/>
                  <a:moveTo>
                    <a:pt x="626" y="768"/>
                  </a:moveTo>
                  <a:lnTo>
                    <a:pt x="613" y="847"/>
                  </a:lnTo>
                  <a:lnTo>
                    <a:pt x="572" y="718"/>
                  </a:lnTo>
                  <a:cubicBezTo>
                    <a:pt x="518" y="739"/>
                    <a:pt x="480" y="784"/>
                    <a:pt x="480" y="832"/>
                  </a:cubicBezTo>
                  <a:cubicBezTo>
                    <a:pt x="480" y="832"/>
                    <a:pt x="480" y="833"/>
                    <a:pt x="480" y="833"/>
                  </a:cubicBezTo>
                  <a:cubicBezTo>
                    <a:pt x="480" y="833"/>
                    <a:pt x="480" y="834"/>
                    <a:pt x="480" y="834"/>
                  </a:cubicBezTo>
                  <a:cubicBezTo>
                    <a:pt x="480" y="866"/>
                    <a:pt x="513" y="863"/>
                    <a:pt x="637" y="863"/>
                  </a:cubicBezTo>
                  <a:cubicBezTo>
                    <a:pt x="645" y="863"/>
                    <a:pt x="652" y="863"/>
                    <a:pt x="659" y="863"/>
                  </a:cubicBezTo>
                  <a:lnTo>
                    <a:pt x="659" y="861"/>
                  </a:lnTo>
                  <a:cubicBezTo>
                    <a:pt x="659" y="857"/>
                    <a:pt x="660" y="852"/>
                    <a:pt x="660" y="847"/>
                  </a:cubicBezTo>
                  <a:lnTo>
                    <a:pt x="648" y="768"/>
                  </a:lnTo>
                  <a:lnTo>
                    <a:pt x="626" y="768"/>
                  </a:lnTo>
                  <a:close/>
                  <a:moveTo>
                    <a:pt x="493" y="212"/>
                  </a:moveTo>
                  <a:cubicBezTo>
                    <a:pt x="511" y="212"/>
                    <a:pt x="527" y="227"/>
                    <a:pt x="527" y="246"/>
                  </a:cubicBezTo>
                  <a:cubicBezTo>
                    <a:pt x="527" y="265"/>
                    <a:pt x="511" y="280"/>
                    <a:pt x="493" y="280"/>
                  </a:cubicBezTo>
                  <a:cubicBezTo>
                    <a:pt x="474" y="280"/>
                    <a:pt x="459" y="265"/>
                    <a:pt x="459" y="246"/>
                  </a:cubicBezTo>
                  <a:cubicBezTo>
                    <a:pt x="459" y="227"/>
                    <a:pt x="474" y="212"/>
                    <a:pt x="493" y="212"/>
                  </a:cubicBezTo>
                  <a:close/>
                  <a:moveTo>
                    <a:pt x="626" y="212"/>
                  </a:moveTo>
                  <a:cubicBezTo>
                    <a:pt x="644" y="212"/>
                    <a:pt x="660" y="227"/>
                    <a:pt x="660" y="246"/>
                  </a:cubicBezTo>
                  <a:cubicBezTo>
                    <a:pt x="660" y="265"/>
                    <a:pt x="644" y="280"/>
                    <a:pt x="626" y="280"/>
                  </a:cubicBezTo>
                  <a:cubicBezTo>
                    <a:pt x="607" y="280"/>
                    <a:pt x="592" y="265"/>
                    <a:pt x="592" y="246"/>
                  </a:cubicBezTo>
                  <a:cubicBezTo>
                    <a:pt x="592" y="227"/>
                    <a:pt x="607" y="212"/>
                    <a:pt x="626" y="212"/>
                  </a:cubicBezTo>
                  <a:close/>
                  <a:moveTo>
                    <a:pt x="759" y="212"/>
                  </a:moveTo>
                  <a:cubicBezTo>
                    <a:pt x="777" y="212"/>
                    <a:pt x="793" y="227"/>
                    <a:pt x="793" y="246"/>
                  </a:cubicBezTo>
                  <a:cubicBezTo>
                    <a:pt x="793" y="265"/>
                    <a:pt x="777" y="280"/>
                    <a:pt x="759" y="280"/>
                  </a:cubicBezTo>
                  <a:cubicBezTo>
                    <a:pt x="740" y="280"/>
                    <a:pt x="725" y="265"/>
                    <a:pt x="725" y="246"/>
                  </a:cubicBezTo>
                  <a:cubicBezTo>
                    <a:pt x="725" y="227"/>
                    <a:pt x="740" y="212"/>
                    <a:pt x="759" y="212"/>
                  </a:cubicBezTo>
                  <a:close/>
                  <a:moveTo>
                    <a:pt x="394" y="389"/>
                  </a:moveTo>
                  <a:lnTo>
                    <a:pt x="363" y="461"/>
                  </a:lnTo>
                  <a:cubicBezTo>
                    <a:pt x="359" y="469"/>
                    <a:pt x="361" y="479"/>
                    <a:pt x="368" y="486"/>
                  </a:cubicBezTo>
                  <a:cubicBezTo>
                    <a:pt x="372" y="490"/>
                    <a:pt x="377" y="492"/>
                    <a:pt x="383" y="492"/>
                  </a:cubicBezTo>
                  <a:cubicBezTo>
                    <a:pt x="386" y="492"/>
                    <a:pt x="390" y="491"/>
                    <a:pt x="393" y="490"/>
                  </a:cubicBezTo>
                  <a:lnTo>
                    <a:pt x="488" y="444"/>
                  </a:lnTo>
                  <a:cubicBezTo>
                    <a:pt x="530" y="460"/>
                    <a:pt x="576" y="468"/>
                    <a:pt x="623" y="468"/>
                  </a:cubicBezTo>
                  <a:cubicBezTo>
                    <a:pt x="792" y="468"/>
                    <a:pt x="929" y="363"/>
                    <a:pt x="929" y="234"/>
                  </a:cubicBezTo>
                  <a:cubicBezTo>
                    <a:pt x="929" y="105"/>
                    <a:pt x="792" y="0"/>
                    <a:pt x="623" y="0"/>
                  </a:cubicBezTo>
                  <a:cubicBezTo>
                    <a:pt x="455" y="0"/>
                    <a:pt x="318" y="105"/>
                    <a:pt x="318" y="234"/>
                  </a:cubicBezTo>
                  <a:cubicBezTo>
                    <a:pt x="318" y="291"/>
                    <a:pt x="345" y="346"/>
                    <a:pt x="394" y="389"/>
                  </a:cubicBezTo>
                  <a:close/>
                  <a:moveTo>
                    <a:pt x="861" y="758"/>
                  </a:moveTo>
                  <a:lnTo>
                    <a:pt x="844" y="758"/>
                  </a:lnTo>
                  <a:cubicBezTo>
                    <a:pt x="843" y="758"/>
                    <a:pt x="841" y="759"/>
                    <a:pt x="840" y="760"/>
                  </a:cubicBezTo>
                  <a:lnTo>
                    <a:pt x="834" y="766"/>
                  </a:lnTo>
                  <a:cubicBezTo>
                    <a:pt x="832" y="768"/>
                    <a:pt x="831" y="771"/>
                    <a:pt x="833" y="774"/>
                  </a:cubicBezTo>
                  <a:lnTo>
                    <a:pt x="841" y="787"/>
                  </a:lnTo>
                  <a:cubicBezTo>
                    <a:pt x="842" y="789"/>
                    <a:pt x="844" y="790"/>
                    <a:pt x="846" y="790"/>
                  </a:cubicBezTo>
                  <a:lnTo>
                    <a:pt x="859" y="790"/>
                  </a:lnTo>
                  <a:cubicBezTo>
                    <a:pt x="861" y="790"/>
                    <a:pt x="863" y="789"/>
                    <a:pt x="864" y="787"/>
                  </a:cubicBezTo>
                  <a:lnTo>
                    <a:pt x="872" y="774"/>
                  </a:lnTo>
                  <a:cubicBezTo>
                    <a:pt x="874" y="771"/>
                    <a:pt x="873" y="768"/>
                    <a:pt x="871" y="766"/>
                  </a:cubicBezTo>
                  <a:lnTo>
                    <a:pt x="865" y="760"/>
                  </a:lnTo>
                  <a:cubicBezTo>
                    <a:pt x="864" y="759"/>
                    <a:pt x="862" y="758"/>
                    <a:pt x="861" y="758"/>
                  </a:cubicBezTo>
                  <a:close/>
                  <a:moveTo>
                    <a:pt x="922" y="623"/>
                  </a:moveTo>
                  <a:cubicBezTo>
                    <a:pt x="922" y="574"/>
                    <a:pt x="891" y="533"/>
                    <a:pt x="853" y="533"/>
                  </a:cubicBezTo>
                  <a:cubicBezTo>
                    <a:pt x="814" y="533"/>
                    <a:pt x="783" y="574"/>
                    <a:pt x="783" y="623"/>
                  </a:cubicBezTo>
                  <a:cubicBezTo>
                    <a:pt x="783" y="673"/>
                    <a:pt x="814" y="726"/>
                    <a:pt x="853" y="726"/>
                  </a:cubicBezTo>
                  <a:cubicBezTo>
                    <a:pt x="891" y="726"/>
                    <a:pt x="922" y="673"/>
                    <a:pt x="922" y="623"/>
                  </a:cubicBezTo>
                  <a:close/>
                </a:path>
              </a:pathLst>
            </a:custGeom>
            <a:solidFill>
              <a:srgbClr val="F8F8F8"/>
            </a:solidFill>
            <a:ln>
              <a:noFill/>
            </a:ln>
          </p:spPr>
          <p:txBody>
            <a:bodyPr/>
            <a:lstStyle/>
            <a:p>
              <a:endParaRPr lang="zh-CN" altLang="en-US"/>
            </a:p>
          </p:txBody>
        </p:sp>
      </p:grpSp>
      <p:grpSp>
        <p:nvGrpSpPr>
          <p:cNvPr id="4" name="组合 3"/>
          <p:cNvGrpSpPr/>
          <p:nvPr/>
        </p:nvGrpSpPr>
        <p:grpSpPr>
          <a:xfrm>
            <a:off x="1835332" y="4198174"/>
            <a:ext cx="1152128" cy="1152128"/>
            <a:chOff x="1452255" y="4198174"/>
            <a:chExt cx="1152128" cy="1152128"/>
          </a:xfrm>
        </p:grpSpPr>
        <p:sp>
          <p:nvSpPr>
            <p:cNvPr id="24" name="矩形 23"/>
            <p:cNvSpPr/>
            <p:nvPr/>
          </p:nvSpPr>
          <p:spPr>
            <a:xfrm>
              <a:off x="1452255" y="4198174"/>
              <a:ext cx="115212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4" name="Freeform 38"/>
            <p:cNvSpPr>
              <a:spLocks noEditPoints="1"/>
            </p:cNvSpPr>
            <p:nvPr/>
          </p:nvSpPr>
          <p:spPr bwMode="auto">
            <a:xfrm>
              <a:off x="1726721" y="4452848"/>
              <a:ext cx="483570" cy="483570"/>
            </a:xfrm>
            <a:custGeom>
              <a:avLst/>
              <a:gdLst>
                <a:gd name="T0" fmla="*/ 608984 w 1059"/>
                <a:gd name="T1" fmla="*/ 219847 h 1059"/>
                <a:gd name="T2" fmla="*/ 509401 w 1059"/>
                <a:gd name="T3" fmla="*/ 350836 h 1059"/>
                <a:gd name="T4" fmla="*/ 507869 w 1059"/>
                <a:gd name="T5" fmla="*/ 353134 h 1059"/>
                <a:gd name="T6" fmla="*/ 484889 w 1059"/>
                <a:gd name="T7" fmla="*/ 384541 h 1059"/>
                <a:gd name="T8" fmla="*/ 487187 w 1059"/>
                <a:gd name="T9" fmla="*/ 405990 h 1059"/>
                <a:gd name="T10" fmla="*/ 405223 w 1059"/>
                <a:gd name="T11" fmla="*/ 487953 h 1059"/>
                <a:gd name="T12" fmla="*/ 383775 w 1059"/>
                <a:gd name="T13" fmla="*/ 484889 h 1059"/>
                <a:gd name="T14" fmla="*/ 351602 w 1059"/>
                <a:gd name="T15" fmla="*/ 507870 h 1059"/>
                <a:gd name="T16" fmla="*/ 349304 w 1059"/>
                <a:gd name="T17" fmla="*/ 509402 h 1059"/>
                <a:gd name="T18" fmla="*/ 218315 w 1059"/>
                <a:gd name="T19" fmla="*/ 608984 h 1059"/>
                <a:gd name="T20" fmla="*/ 203761 w 1059"/>
                <a:gd name="T21" fmla="*/ 606686 h 1059"/>
                <a:gd name="T22" fmla="*/ 201462 w 1059"/>
                <a:gd name="T23" fmla="*/ 591366 h 1059"/>
                <a:gd name="T24" fmla="*/ 301811 w 1059"/>
                <a:gd name="T25" fmla="*/ 460377 h 1059"/>
                <a:gd name="T26" fmla="*/ 303343 w 1059"/>
                <a:gd name="T27" fmla="*/ 458079 h 1059"/>
                <a:gd name="T28" fmla="*/ 326323 w 1059"/>
                <a:gd name="T29" fmla="*/ 426672 h 1059"/>
                <a:gd name="T30" fmla="*/ 323259 w 1059"/>
                <a:gd name="T31" fmla="*/ 405990 h 1059"/>
                <a:gd name="T32" fmla="*/ 405223 w 1059"/>
                <a:gd name="T33" fmla="*/ 323260 h 1059"/>
                <a:gd name="T34" fmla="*/ 426671 w 1059"/>
                <a:gd name="T35" fmla="*/ 326324 h 1059"/>
                <a:gd name="T36" fmla="*/ 458844 w 1059"/>
                <a:gd name="T37" fmla="*/ 303343 h 1059"/>
                <a:gd name="T38" fmla="*/ 461142 w 1059"/>
                <a:gd name="T39" fmla="*/ 301811 h 1059"/>
                <a:gd name="T40" fmla="*/ 592131 w 1059"/>
                <a:gd name="T41" fmla="*/ 202995 h 1059"/>
                <a:gd name="T42" fmla="*/ 607451 w 1059"/>
                <a:gd name="T43" fmla="*/ 205293 h 1059"/>
                <a:gd name="T44" fmla="*/ 608984 w 1059"/>
                <a:gd name="T45" fmla="*/ 219847 h 1059"/>
                <a:gd name="T46" fmla="*/ 359262 w 1059"/>
                <a:gd name="T47" fmla="*/ 96518 h 1059"/>
                <a:gd name="T48" fmla="*/ 392201 w 1059"/>
                <a:gd name="T49" fmla="*/ 96518 h 1059"/>
                <a:gd name="T50" fmla="*/ 426671 w 1059"/>
                <a:gd name="T51" fmla="*/ 158566 h 1059"/>
                <a:gd name="T52" fmla="*/ 426671 w 1059"/>
                <a:gd name="T53" fmla="*/ 96518 h 1059"/>
                <a:gd name="T54" fmla="*/ 451950 w 1059"/>
                <a:gd name="T55" fmla="*/ 96518 h 1059"/>
                <a:gd name="T56" fmla="*/ 451950 w 1059"/>
                <a:gd name="T57" fmla="*/ 205293 h 1059"/>
                <a:gd name="T58" fmla="*/ 425905 w 1059"/>
                <a:gd name="T59" fmla="*/ 205293 h 1059"/>
                <a:gd name="T60" fmla="*/ 383775 w 1059"/>
                <a:gd name="T61" fmla="*/ 129457 h 1059"/>
                <a:gd name="T62" fmla="*/ 383775 w 1059"/>
                <a:gd name="T63" fmla="*/ 205293 h 1059"/>
                <a:gd name="T64" fmla="*/ 359262 w 1059"/>
                <a:gd name="T65" fmla="*/ 205293 h 1059"/>
                <a:gd name="T66" fmla="*/ 359262 w 1059"/>
                <a:gd name="T67" fmla="*/ 96518 h 1059"/>
                <a:gd name="T68" fmla="*/ 405223 w 1059"/>
                <a:gd name="T69" fmla="*/ 0 h 1059"/>
                <a:gd name="T70" fmla="*/ 0 w 1059"/>
                <a:gd name="T71" fmla="*/ 405990 h 1059"/>
                <a:gd name="T72" fmla="*/ 405223 w 1059"/>
                <a:gd name="T73" fmla="*/ 811213 h 1059"/>
                <a:gd name="T74" fmla="*/ 811212 w 1059"/>
                <a:gd name="T75" fmla="*/ 405990 h 1059"/>
                <a:gd name="T76" fmla="*/ 405223 w 1059"/>
                <a:gd name="T77" fmla="*/ 0 h 10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59" h="1059">
                  <a:moveTo>
                    <a:pt x="795" y="287"/>
                  </a:moveTo>
                  <a:lnTo>
                    <a:pt x="665" y="458"/>
                  </a:lnTo>
                  <a:cubicBezTo>
                    <a:pt x="664" y="459"/>
                    <a:pt x="663" y="460"/>
                    <a:pt x="663" y="461"/>
                  </a:cubicBezTo>
                  <a:lnTo>
                    <a:pt x="633" y="502"/>
                  </a:lnTo>
                  <a:cubicBezTo>
                    <a:pt x="635" y="511"/>
                    <a:pt x="636" y="520"/>
                    <a:pt x="636" y="530"/>
                  </a:cubicBezTo>
                  <a:cubicBezTo>
                    <a:pt x="636" y="589"/>
                    <a:pt x="588" y="637"/>
                    <a:pt x="529" y="637"/>
                  </a:cubicBezTo>
                  <a:cubicBezTo>
                    <a:pt x="520" y="637"/>
                    <a:pt x="510" y="635"/>
                    <a:pt x="501" y="633"/>
                  </a:cubicBezTo>
                  <a:lnTo>
                    <a:pt x="459" y="663"/>
                  </a:lnTo>
                  <a:cubicBezTo>
                    <a:pt x="458" y="664"/>
                    <a:pt x="457" y="664"/>
                    <a:pt x="456" y="665"/>
                  </a:cubicBezTo>
                  <a:lnTo>
                    <a:pt x="285" y="795"/>
                  </a:lnTo>
                  <a:cubicBezTo>
                    <a:pt x="279" y="798"/>
                    <a:pt x="271" y="797"/>
                    <a:pt x="266" y="792"/>
                  </a:cubicBezTo>
                  <a:cubicBezTo>
                    <a:pt x="261" y="786"/>
                    <a:pt x="260" y="778"/>
                    <a:pt x="263" y="772"/>
                  </a:cubicBezTo>
                  <a:lnTo>
                    <a:pt x="394" y="601"/>
                  </a:lnTo>
                  <a:cubicBezTo>
                    <a:pt x="394" y="600"/>
                    <a:pt x="395" y="599"/>
                    <a:pt x="396" y="598"/>
                  </a:cubicBezTo>
                  <a:lnTo>
                    <a:pt x="426" y="557"/>
                  </a:lnTo>
                  <a:cubicBezTo>
                    <a:pt x="424" y="548"/>
                    <a:pt x="422" y="539"/>
                    <a:pt x="422" y="530"/>
                  </a:cubicBezTo>
                  <a:cubicBezTo>
                    <a:pt x="422" y="470"/>
                    <a:pt x="470" y="422"/>
                    <a:pt x="529" y="422"/>
                  </a:cubicBezTo>
                  <a:cubicBezTo>
                    <a:pt x="539" y="422"/>
                    <a:pt x="548" y="424"/>
                    <a:pt x="557" y="426"/>
                  </a:cubicBezTo>
                  <a:lnTo>
                    <a:pt x="599" y="396"/>
                  </a:lnTo>
                  <a:cubicBezTo>
                    <a:pt x="600" y="395"/>
                    <a:pt x="601" y="395"/>
                    <a:pt x="602" y="394"/>
                  </a:cubicBezTo>
                  <a:lnTo>
                    <a:pt x="773" y="265"/>
                  </a:lnTo>
                  <a:cubicBezTo>
                    <a:pt x="780" y="261"/>
                    <a:pt x="788" y="262"/>
                    <a:pt x="793" y="268"/>
                  </a:cubicBezTo>
                  <a:cubicBezTo>
                    <a:pt x="798" y="273"/>
                    <a:pt x="799" y="281"/>
                    <a:pt x="795" y="287"/>
                  </a:cubicBezTo>
                  <a:close/>
                  <a:moveTo>
                    <a:pt x="469" y="126"/>
                  </a:moveTo>
                  <a:lnTo>
                    <a:pt x="512" y="126"/>
                  </a:lnTo>
                  <a:lnTo>
                    <a:pt x="557" y="207"/>
                  </a:lnTo>
                  <a:lnTo>
                    <a:pt x="557" y="126"/>
                  </a:lnTo>
                  <a:lnTo>
                    <a:pt x="590" y="126"/>
                  </a:lnTo>
                  <a:lnTo>
                    <a:pt x="590" y="268"/>
                  </a:lnTo>
                  <a:lnTo>
                    <a:pt x="556" y="268"/>
                  </a:lnTo>
                  <a:lnTo>
                    <a:pt x="501" y="169"/>
                  </a:lnTo>
                  <a:lnTo>
                    <a:pt x="501" y="268"/>
                  </a:lnTo>
                  <a:lnTo>
                    <a:pt x="469" y="268"/>
                  </a:lnTo>
                  <a:lnTo>
                    <a:pt x="469" y="126"/>
                  </a:lnTo>
                  <a:close/>
                  <a:moveTo>
                    <a:pt x="529" y="0"/>
                  </a:moveTo>
                  <a:cubicBezTo>
                    <a:pt x="237" y="0"/>
                    <a:pt x="0" y="237"/>
                    <a:pt x="0" y="530"/>
                  </a:cubicBezTo>
                  <a:cubicBezTo>
                    <a:pt x="0" y="822"/>
                    <a:pt x="237" y="1059"/>
                    <a:pt x="529" y="1059"/>
                  </a:cubicBezTo>
                  <a:cubicBezTo>
                    <a:pt x="822" y="1059"/>
                    <a:pt x="1059" y="822"/>
                    <a:pt x="1059" y="530"/>
                  </a:cubicBezTo>
                  <a:cubicBezTo>
                    <a:pt x="1059" y="237"/>
                    <a:pt x="822" y="0"/>
                    <a:pt x="529" y="0"/>
                  </a:cubicBezTo>
                  <a:close/>
                </a:path>
              </a:pathLst>
            </a:custGeom>
            <a:solidFill>
              <a:srgbClr val="F8F8F8"/>
            </a:solidFill>
            <a:ln>
              <a:noFill/>
            </a:ln>
          </p:spPr>
          <p:txBody>
            <a:bodyPr/>
            <a:lstStyle/>
            <a:p>
              <a:endParaRPr lang="zh-CN" altLang="en-US"/>
            </a:p>
          </p:txBody>
        </p:sp>
      </p:grpSp>
      <p:sp>
        <p:nvSpPr>
          <p:cNvPr id="28" name="TextBox 27"/>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29" name="直接连接符 28"/>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组合 29"/>
          <p:cNvGrpSpPr/>
          <p:nvPr/>
        </p:nvGrpSpPr>
        <p:grpSpPr>
          <a:xfrm>
            <a:off x="153943" y="233850"/>
            <a:ext cx="1074018" cy="536250"/>
            <a:chOff x="4662492" y="2938459"/>
            <a:chExt cx="1119183" cy="558799"/>
          </a:xfrm>
        </p:grpSpPr>
        <p:sp>
          <p:nvSpPr>
            <p:cNvPr id="33"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3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300"/>
                                        <p:tgtEl>
                                          <p:spTgt spid="29"/>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28"/>
                                        </p:tgtEl>
                                        <p:attrNameLst>
                                          <p:attrName>ppt_y</p:attrName>
                                        </p:attrNameLst>
                                      </p:cBhvr>
                                      <p:tavLst>
                                        <p:tav tm="0">
                                          <p:val>
                                            <p:strVal val="#ppt_y"/>
                                          </p:val>
                                        </p:tav>
                                        <p:tav tm="100000">
                                          <p:val>
                                            <p:strVal val="#ppt_y"/>
                                          </p:val>
                                        </p:tav>
                                      </p:tavLst>
                                    </p:anim>
                                    <p:anim calcmode="lin" valueType="num">
                                      <p:cBhvr>
                                        <p:cTn id="17"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28"/>
                                        </p:tgtEl>
                                      </p:cBhvr>
                                    </p:animEffect>
                                  </p:childTnLst>
                                </p:cTn>
                              </p:par>
                            </p:childTnLst>
                          </p:cTn>
                        </p:par>
                        <p:par>
                          <p:cTn id="20" fill="hold">
                            <p:stCondLst>
                              <p:cond delay="1080"/>
                            </p:stCondLst>
                            <p:childTnLst>
                              <p:par>
                                <p:cTn id="21" presetID="2" presetClass="entr" presetSubtype="3"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2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40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1+#ppt_w/2"/>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1+#ppt_w/2"/>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60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par>
                                <p:cTn id="45" presetID="2" presetClass="entr" presetSubtype="3" fill="hold" nodeType="withEffect">
                                  <p:stCondLst>
                                    <p:cond delay="80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1+#ppt_w/2"/>
                                          </p:val>
                                        </p:tav>
                                        <p:tav tm="100000">
                                          <p:val>
                                            <p:strVal val="#ppt_x"/>
                                          </p:val>
                                        </p:tav>
                                      </p:tavLst>
                                    </p:anim>
                                    <p:anim calcmode="lin" valueType="num">
                                      <p:cBhvr additive="base">
                                        <p:cTn id="48" dur="500" fill="hold"/>
                                        <p:tgtEl>
                                          <p:spTgt spid="4"/>
                                        </p:tgtEl>
                                        <p:attrNameLst>
                                          <p:attrName>ppt_y</p:attrName>
                                        </p:attrNameLst>
                                      </p:cBhvr>
                                      <p:tavLst>
                                        <p:tav tm="0">
                                          <p:val>
                                            <p:strVal val="0-#ppt_h/2"/>
                                          </p:val>
                                        </p:tav>
                                        <p:tav tm="100000">
                                          <p:val>
                                            <p:strVal val="#ppt_y"/>
                                          </p:val>
                                        </p:tav>
                                      </p:tavLst>
                                    </p:anim>
                                  </p:childTnLst>
                                </p:cTn>
                              </p:par>
                            </p:childTnLst>
                          </p:cTn>
                        </p:par>
                        <p:par>
                          <p:cTn id="49" fill="hold">
                            <p:stCondLst>
                              <p:cond delay="1580"/>
                            </p:stCondLst>
                            <p:childTnLst>
                              <p:par>
                                <p:cTn id="50" presetID="26"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down)">
                                      <p:cBhvr>
                                        <p:cTn id="52" dur="290">
                                          <p:stCondLst>
                                            <p:cond delay="0"/>
                                          </p:stCondLst>
                                        </p:cTn>
                                        <p:tgtEl>
                                          <p:spTgt spid="61"/>
                                        </p:tgtEl>
                                      </p:cBhvr>
                                    </p:animEffect>
                                    <p:anim calcmode="lin" valueType="num">
                                      <p:cBhvr>
                                        <p:cTn id="53" dur="911"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61"/>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61"/>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61"/>
                                        </p:tgtEl>
                                        <p:attrNameLst>
                                          <p:attrName>ppt_y</p:attrName>
                                        </p:attrNameLst>
                                      </p:cBhvr>
                                      <p:tavLst>
                                        <p:tav tm="0" fmla="#ppt_y-sin(pi*$)/81">
                                          <p:val>
                                            <p:fltVal val="0"/>
                                          </p:val>
                                        </p:tav>
                                        <p:tav tm="100000">
                                          <p:val>
                                            <p:fltVal val="1"/>
                                          </p:val>
                                        </p:tav>
                                      </p:tavLst>
                                    </p:anim>
                                    <p:animScale>
                                      <p:cBhvr>
                                        <p:cTn id="58" dur="13">
                                          <p:stCondLst>
                                            <p:cond delay="325"/>
                                          </p:stCondLst>
                                        </p:cTn>
                                        <p:tgtEl>
                                          <p:spTgt spid="61"/>
                                        </p:tgtEl>
                                      </p:cBhvr>
                                      <p:to x="100000" y="60000"/>
                                    </p:animScale>
                                    <p:animScale>
                                      <p:cBhvr>
                                        <p:cTn id="59" dur="83" decel="50000">
                                          <p:stCondLst>
                                            <p:cond delay="338"/>
                                          </p:stCondLst>
                                        </p:cTn>
                                        <p:tgtEl>
                                          <p:spTgt spid="61"/>
                                        </p:tgtEl>
                                      </p:cBhvr>
                                      <p:to x="100000" y="100000"/>
                                    </p:animScale>
                                    <p:animScale>
                                      <p:cBhvr>
                                        <p:cTn id="60" dur="13">
                                          <p:stCondLst>
                                            <p:cond delay="656"/>
                                          </p:stCondLst>
                                        </p:cTn>
                                        <p:tgtEl>
                                          <p:spTgt spid="61"/>
                                        </p:tgtEl>
                                      </p:cBhvr>
                                      <p:to x="100000" y="80000"/>
                                    </p:animScale>
                                    <p:animScale>
                                      <p:cBhvr>
                                        <p:cTn id="61" dur="83" decel="50000">
                                          <p:stCondLst>
                                            <p:cond delay="669"/>
                                          </p:stCondLst>
                                        </p:cTn>
                                        <p:tgtEl>
                                          <p:spTgt spid="61"/>
                                        </p:tgtEl>
                                      </p:cBhvr>
                                      <p:to x="100000" y="100000"/>
                                    </p:animScale>
                                    <p:animScale>
                                      <p:cBhvr>
                                        <p:cTn id="62" dur="13">
                                          <p:stCondLst>
                                            <p:cond delay="821"/>
                                          </p:stCondLst>
                                        </p:cTn>
                                        <p:tgtEl>
                                          <p:spTgt spid="61"/>
                                        </p:tgtEl>
                                      </p:cBhvr>
                                      <p:to x="100000" y="90000"/>
                                    </p:animScale>
                                    <p:animScale>
                                      <p:cBhvr>
                                        <p:cTn id="63" dur="83" decel="50000">
                                          <p:stCondLst>
                                            <p:cond delay="834"/>
                                          </p:stCondLst>
                                        </p:cTn>
                                        <p:tgtEl>
                                          <p:spTgt spid="61"/>
                                        </p:tgtEl>
                                      </p:cBhvr>
                                      <p:to x="100000" y="100000"/>
                                    </p:animScale>
                                    <p:animScale>
                                      <p:cBhvr>
                                        <p:cTn id="64" dur="13">
                                          <p:stCondLst>
                                            <p:cond delay="904"/>
                                          </p:stCondLst>
                                        </p:cTn>
                                        <p:tgtEl>
                                          <p:spTgt spid="61"/>
                                        </p:tgtEl>
                                      </p:cBhvr>
                                      <p:to x="100000" y="95000"/>
                                    </p:animScale>
                                    <p:animScale>
                                      <p:cBhvr>
                                        <p:cTn id="65" dur="83" decel="50000">
                                          <p:stCondLst>
                                            <p:cond delay="917"/>
                                          </p:stCondLst>
                                        </p:cTn>
                                        <p:tgtEl>
                                          <p:spTgt spid="61"/>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290">
                                          <p:stCondLst>
                                            <p:cond delay="0"/>
                                          </p:stCondLst>
                                        </p:cTn>
                                        <p:tgtEl>
                                          <p:spTgt spid="62"/>
                                        </p:tgtEl>
                                      </p:cBhvr>
                                    </p:animEffect>
                                    <p:anim calcmode="lin" valueType="num">
                                      <p:cBhvr>
                                        <p:cTn id="69" dur="911"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70" dur="332"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71" dur="332" tmFilter="0, 0; 0.125,0.2665; 0.25,0.4; 0.375,0.465; 0.5,0.5;  0.625,0.535; 0.75,0.6; 0.875,0.7335; 1,1">
                                          <p:stCondLst>
                                            <p:cond delay="332"/>
                                          </p:stCondLst>
                                        </p:cTn>
                                        <p:tgtEl>
                                          <p:spTgt spid="62"/>
                                        </p:tgtEl>
                                        <p:attrNameLst>
                                          <p:attrName>ppt_y</p:attrName>
                                        </p:attrNameLst>
                                      </p:cBhvr>
                                      <p:tavLst>
                                        <p:tav tm="0" fmla="#ppt_y-sin(pi*$)/9">
                                          <p:val>
                                            <p:fltVal val="0"/>
                                          </p:val>
                                        </p:tav>
                                        <p:tav tm="100000">
                                          <p:val>
                                            <p:fltVal val="1"/>
                                          </p:val>
                                        </p:tav>
                                      </p:tavLst>
                                    </p:anim>
                                    <p:anim calcmode="lin" valueType="num">
                                      <p:cBhvr>
                                        <p:cTn id="72" dur="166" tmFilter="0, 0; 0.125,0.2665; 0.25,0.4; 0.375,0.465; 0.5,0.5;  0.625,0.535; 0.75,0.6; 0.875,0.7335; 1,1">
                                          <p:stCondLst>
                                            <p:cond delay="662"/>
                                          </p:stCondLst>
                                        </p:cTn>
                                        <p:tgtEl>
                                          <p:spTgt spid="62"/>
                                        </p:tgtEl>
                                        <p:attrNameLst>
                                          <p:attrName>ppt_y</p:attrName>
                                        </p:attrNameLst>
                                      </p:cBhvr>
                                      <p:tavLst>
                                        <p:tav tm="0" fmla="#ppt_y-sin(pi*$)/27">
                                          <p:val>
                                            <p:fltVal val="0"/>
                                          </p:val>
                                        </p:tav>
                                        <p:tav tm="100000">
                                          <p:val>
                                            <p:fltVal val="1"/>
                                          </p:val>
                                        </p:tav>
                                      </p:tavLst>
                                    </p:anim>
                                    <p:anim calcmode="lin" valueType="num">
                                      <p:cBhvr>
                                        <p:cTn id="73" dur="82" tmFilter="0, 0; 0.125,0.2665; 0.25,0.4; 0.375,0.465; 0.5,0.5;  0.625,0.535; 0.75,0.6; 0.875,0.7335; 1,1">
                                          <p:stCondLst>
                                            <p:cond delay="828"/>
                                          </p:stCondLst>
                                        </p:cTn>
                                        <p:tgtEl>
                                          <p:spTgt spid="62"/>
                                        </p:tgtEl>
                                        <p:attrNameLst>
                                          <p:attrName>ppt_y</p:attrName>
                                        </p:attrNameLst>
                                      </p:cBhvr>
                                      <p:tavLst>
                                        <p:tav tm="0" fmla="#ppt_y-sin(pi*$)/81">
                                          <p:val>
                                            <p:fltVal val="0"/>
                                          </p:val>
                                        </p:tav>
                                        <p:tav tm="100000">
                                          <p:val>
                                            <p:fltVal val="1"/>
                                          </p:val>
                                        </p:tav>
                                      </p:tavLst>
                                    </p:anim>
                                    <p:animScale>
                                      <p:cBhvr>
                                        <p:cTn id="74" dur="13">
                                          <p:stCondLst>
                                            <p:cond delay="325"/>
                                          </p:stCondLst>
                                        </p:cTn>
                                        <p:tgtEl>
                                          <p:spTgt spid="62"/>
                                        </p:tgtEl>
                                      </p:cBhvr>
                                      <p:to x="100000" y="60000"/>
                                    </p:animScale>
                                    <p:animScale>
                                      <p:cBhvr>
                                        <p:cTn id="75" dur="83" decel="50000">
                                          <p:stCondLst>
                                            <p:cond delay="338"/>
                                          </p:stCondLst>
                                        </p:cTn>
                                        <p:tgtEl>
                                          <p:spTgt spid="62"/>
                                        </p:tgtEl>
                                      </p:cBhvr>
                                      <p:to x="100000" y="100000"/>
                                    </p:animScale>
                                    <p:animScale>
                                      <p:cBhvr>
                                        <p:cTn id="76" dur="13">
                                          <p:stCondLst>
                                            <p:cond delay="656"/>
                                          </p:stCondLst>
                                        </p:cTn>
                                        <p:tgtEl>
                                          <p:spTgt spid="62"/>
                                        </p:tgtEl>
                                      </p:cBhvr>
                                      <p:to x="100000" y="80000"/>
                                    </p:animScale>
                                    <p:animScale>
                                      <p:cBhvr>
                                        <p:cTn id="77" dur="83" decel="50000">
                                          <p:stCondLst>
                                            <p:cond delay="669"/>
                                          </p:stCondLst>
                                        </p:cTn>
                                        <p:tgtEl>
                                          <p:spTgt spid="62"/>
                                        </p:tgtEl>
                                      </p:cBhvr>
                                      <p:to x="100000" y="100000"/>
                                    </p:animScale>
                                    <p:animScale>
                                      <p:cBhvr>
                                        <p:cTn id="78" dur="13">
                                          <p:stCondLst>
                                            <p:cond delay="821"/>
                                          </p:stCondLst>
                                        </p:cTn>
                                        <p:tgtEl>
                                          <p:spTgt spid="62"/>
                                        </p:tgtEl>
                                      </p:cBhvr>
                                      <p:to x="100000" y="90000"/>
                                    </p:animScale>
                                    <p:animScale>
                                      <p:cBhvr>
                                        <p:cTn id="79" dur="83" decel="50000">
                                          <p:stCondLst>
                                            <p:cond delay="834"/>
                                          </p:stCondLst>
                                        </p:cTn>
                                        <p:tgtEl>
                                          <p:spTgt spid="62"/>
                                        </p:tgtEl>
                                      </p:cBhvr>
                                      <p:to x="100000" y="100000"/>
                                    </p:animScale>
                                    <p:animScale>
                                      <p:cBhvr>
                                        <p:cTn id="80" dur="13">
                                          <p:stCondLst>
                                            <p:cond delay="904"/>
                                          </p:stCondLst>
                                        </p:cTn>
                                        <p:tgtEl>
                                          <p:spTgt spid="62"/>
                                        </p:tgtEl>
                                      </p:cBhvr>
                                      <p:to x="100000" y="95000"/>
                                    </p:animScale>
                                    <p:animScale>
                                      <p:cBhvr>
                                        <p:cTn id="81" dur="83" decel="50000">
                                          <p:stCondLst>
                                            <p:cond delay="917"/>
                                          </p:stCondLst>
                                        </p:cTn>
                                        <p:tgtEl>
                                          <p:spTgt spid="62"/>
                                        </p:tgtEl>
                                      </p:cBhvr>
                                      <p:to x="100000" y="100000"/>
                                    </p:animScale>
                                  </p:childTnLst>
                                </p:cTn>
                              </p:par>
                            </p:childTnLst>
                          </p:cTn>
                        </p:par>
                        <p:par>
                          <p:cTn id="82" fill="hold">
                            <p:stCondLst>
                              <p:cond delay="2580"/>
                            </p:stCondLst>
                            <p:childTnLst>
                              <p:par>
                                <p:cTn id="83" presetID="42" presetClass="entr" presetSubtype="0"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anim calcmode="lin" valueType="num">
                                      <p:cBhvr>
                                        <p:cTn id="86" dur="500" fill="hold"/>
                                        <p:tgtEl>
                                          <p:spTgt spid="65"/>
                                        </p:tgtEl>
                                        <p:attrNameLst>
                                          <p:attrName>ppt_x</p:attrName>
                                        </p:attrNameLst>
                                      </p:cBhvr>
                                      <p:tavLst>
                                        <p:tav tm="0">
                                          <p:val>
                                            <p:strVal val="#ppt_x"/>
                                          </p:val>
                                        </p:tav>
                                        <p:tav tm="100000">
                                          <p:val>
                                            <p:strVal val="#ppt_x"/>
                                          </p:val>
                                        </p:tav>
                                      </p:tavLst>
                                    </p:anim>
                                    <p:anim calcmode="lin" valueType="num">
                                      <p:cBhvr>
                                        <p:cTn id="87" dur="500" fill="hold"/>
                                        <p:tgtEl>
                                          <p:spTgt spid="65"/>
                                        </p:tgtEl>
                                        <p:attrNameLst>
                                          <p:attrName>ppt_y</p:attrName>
                                        </p:attrNameLst>
                                      </p:cBhvr>
                                      <p:tavLst>
                                        <p:tav tm="0">
                                          <p:val>
                                            <p:strVal val="#ppt_y+.1"/>
                                          </p:val>
                                        </p:tav>
                                        <p:tav tm="100000">
                                          <p:val>
                                            <p:strVal val="#ppt_y"/>
                                          </p:val>
                                        </p:tav>
                                      </p:tavLst>
                                    </p:anim>
                                  </p:childTnLst>
                                </p:cTn>
                              </p:par>
                            </p:childTnLst>
                          </p:cTn>
                        </p:par>
                        <p:par>
                          <p:cTn id="88" fill="hold">
                            <p:stCondLst>
                              <p:cond delay="3080"/>
                            </p:stCondLst>
                            <p:childTnLst>
                              <p:par>
                                <p:cTn id="89" presetID="22" presetClass="entr" presetSubtype="8" fill="hold"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500"/>
                                        <p:tgtEl>
                                          <p:spTgt spid="35"/>
                                        </p:tgtEl>
                                      </p:cBhvr>
                                    </p:animEffect>
                                  </p:childTnLst>
                                </p:cTn>
                              </p:par>
                            </p:childTnLst>
                          </p:cTn>
                        </p:par>
                        <p:par>
                          <p:cTn id="92" fill="hold">
                            <p:stCondLst>
                              <p:cond delay="3580"/>
                            </p:stCondLst>
                            <p:childTnLst>
                              <p:par>
                                <p:cTn id="93" presetID="26" presetClass="entr" presetSubtype="0" fill="hold" grpId="0" nodeType="after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down)">
                                      <p:cBhvr>
                                        <p:cTn id="95" dur="290">
                                          <p:stCondLst>
                                            <p:cond delay="0"/>
                                          </p:stCondLst>
                                        </p:cTn>
                                        <p:tgtEl>
                                          <p:spTgt spid="68"/>
                                        </p:tgtEl>
                                      </p:cBhvr>
                                    </p:animEffect>
                                    <p:anim calcmode="lin" valueType="num">
                                      <p:cBhvr>
                                        <p:cTn id="96" dur="911"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68"/>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68"/>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68"/>
                                        </p:tgtEl>
                                        <p:attrNameLst>
                                          <p:attrName>ppt_y</p:attrName>
                                        </p:attrNameLst>
                                      </p:cBhvr>
                                      <p:tavLst>
                                        <p:tav tm="0" fmla="#ppt_y-sin(pi*$)/81">
                                          <p:val>
                                            <p:fltVal val="0"/>
                                          </p:val>
                                        </p:tav>
                                        <p:tav tm="100000">
                                          <p:val>
                                            <p:fltVal val="1"/>
                                          </p:val>
                                        </p:tav>
                                      </p:tavLst>
                                    </p:anim>
                                    <p:animScale>
                                      <p:cBhvr>
                                        <p:cTn id="101" dur="13">
                                          <p:stCondLst>
                                            <p:cond delay="325"/>
                                          </p:stCondLst>
                                        </p:cTn>
                                        <p:tgtEl>
                                          <p:spTgt spid="68"/>
                                        </p:tgtEl>
                                      </p:cBhvr>
                                      <p:to x="100000" y="60000"/>
                                    </p:animScale>
                                    <p:animScale>
                                      <p:cBhvr>
                                        <p:cTn id="102" dur="83" decel="50000">
                                          <p:stCondLst>
                                            <p:cond delay="338"/>
                                          </p:stCondLst>
                                        </p:cTn>
                                        <p:tgtEl>
                                          <p:spTgt spid="68"/>
                                        </p:tgtEl>
                                      </p:cBhvr>
                                      <p:to x="100000" y="100000"/>
                                    </p:animScale>
                                    <p:animScale>
                                      <p:cBhvr>
                                        <p:cTn id="103" dur="13">
                                          <p:stCondLst>
                                            <p:cond delay="656"/>
                                          </p:stCondLst>
                                        </p:cTn>
                                        <p:tgtEl>
                                          <p:spTgt spid="68"/>
                                        </p:tgtEl>
                                      </p:cBhvr>
                                      <p:to x="100000" y="80000"/>
                                    </p:animScale>
                                    <p:animScale>
                                      <p:cBhvr>
                                        <p:cTn id="104" dur="83" decel="50000">
                                          <p:stCondLst>
                                            <p:cond delay="669"/>
                                          </p:stCondLst>
                                        </p:cTn>
                                        <p:tgtEl>
                                          <p:spTgt spid="68"/>
                                        </p:tgtEl>
                                      </p:cBhvr>
                                      <p:to x="100000" y="100000"/>
                                    </p:animScale>
                                    <p:animScale>
                                      <p:cBhvr>
                                        <p:cTn id="105" dur="13">
                                          <p:stCondLst>
                                            <p:cond delay="821"/>
                                          </p:stCondLst>
                                        </p:cTn>
                                        <p:tgtEl>
                                          <p:spTgt spid="68"/>
                                        </p:tgtEl>
                                      </p:cBhvr>
                                      <p:to x="100000" y="90000"/>
                                    </p:animScale>
                                    <p:animScale>
                                      <p:cBhvr>
                                        <p:cTn id="106" dur="83" decel="50000">
                                          <p:stCondLst>
                                            <p:cond delay="834"/>
                                          </p:stCondLst>
                                        </p:cTn>
                                        <p:tgtEl>
                                          <p:spTgt spid="68"/>
                                        </p:tgtEl>
                                      </p:cBhvr>
                                      <p:to x="100000" y="100000"/>
                                    </p:animScale>
                                    <p:animScale>
                                      <p:cBhvr>
                                        <p:cTn id="107" dur="13">
                                          <p:stCondLst>
                                            <p:cond delay="904"/>
                                          </p:stCondLst>
                                        </p:cTn>
                                        <p:tgtEl>
                                          <p:spTgt spid="68"/>
                                        </p:tgtEl>
                                      </p:cBhvr>
                                      <p:to x="100000" y="95000"/>
                                    </p:animScale>
                                    <p:animScale>
                                      <p:cBhvr>
                                        <p:cTn id="108" dur="83" decel="50000">
                                          <p:stCondLst>
                                            <p:cond delay="917"/>
                                          </p:stCondLst>
                                        </p:cTn>
                                        <p:tgtEl>
                                          <p:spTgt spid="68"/>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down)">
                                      <p:cBhvr>
                                        <p:cTn id="111" dur="290">
                                          <p:stCondLst>
                                            <p:cond delay="0"/>
                                          </p:stCondLst>
                                        </p:cTn>
                                        <p:tgtEl>
                                          <p:spTgt spid="70"/>
                                        </p:tgtEl>
                                      </p:cBhvr>
                                    </p:animEffect>
                                    <p:anim calcmode="lin" valueType="num">
                                      <p:cBhvr>
                                        <p:cTn id="112" dur="911"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13" dur="332"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14" dur="332" tmFilter="0, 0; 0.125,0.2665; 0.25,0.4; 0.375,0.465; 0.5,0.5;  0.625,0.535; 0.75,0.6; 0.875,0.7335; 1,1">
                                          <p:stCondLst>
                                            <p:cond delay="332"/>
                                          </p:stCondLst>
                                        </p:cTn>
                                        <p:tgtEl>
                                          <p:spTgt spid="70"/>
                                        </p:tgtEl>
                                        <p:attrNameLst>
                                          <p:attrName>ppt_y</p:attrName>
                                        </p:attrNameLst>
                                      </p:cBhvr>
                                      <p:tavLst>
                                        <p:tav tm="0" fmla="#ppt_y-sin(pi*$)/9">
                                          <p:val>
                                            <p:fltVal val="0"/>
                                          </p:val>
                                        </p:tav>
                                        <p:tav tm="100000">
                                          <p:val>
                                            <p:fltVal val="1"/>
                                          </p:val>
                                        </p:tav>
                                      </p:tavLst>
                                    </p:anim>
                                    <p:anim calcmode="lin" valueType="num">
                                      <p:cBhvr>
                                        <p:cTn id="115" dur="166" tmFilter="0, 0; 0.125,0.2665; 0.25,0.4; 0.375,0.465; 0.5,0.5;  0.625,0.535; 0.75,0.6; 0.875,0.7335; 1,1">
                                          <p:stCondLst>
                                            <p:cond delay="662"/>
                                          </p:stCondLst>
                                        </p:cTn>
                                        <p:tgtEl>
                                          <p:spTgt spid="70"/>
                                        </p:tgtEl>
                                        <p:attrNameLst>
                                          <p:attrName>ppt_y</p:attrName>
                                        </p:attrNameLst>
                                      </p:cBhvr>
                                      <p:tavLst>
                                        <p:tav tm="0" fmla="#ppt_y-sin(pi*$)/27">
                                          <p:val>
                                            <p:fltVal val="0"/>
                                          </p:val>
                                        </p:tav>
                                        <p:tav tm="100000">
                                          <p:val>
                                            <p:fltVal val="1"/>
                                          </p:val>
                                        </p:tav>
                                      </p:tavLst>
                                    </p:anim>
                                    <p:anim calcmode="lin" valueType="num">
                                      <p:cBhvr>
                                        <p:cTn id="116" dur="82" tmFilter="0, 0; 0.125,0.2665; 0.25,0.4; 0.375,0.465; 0.5,0.5;  0.625,0.535; 0.75,0.6; 0.875,0.7335; 1,1">
                                          <p:stCondLst>
                                            <p:cond delay="828"/>
                                          </p:stCondLst>
                                        </p:cTn>
                                        <p:tgtEl>
                                          <p:spTgt spid="70"/>
                                        </p:tgtEl>
                                        <p:attrNameLst>
                                          <p:attrName>ppt_y</p:attrName>
                                        </p:attrNameLst>
                                      </p:cBhvr>
                                      <p:tavLst>
                                        <p:tav tm="0" fmla="#ppt_y-sin(pi*$)/81">
                                          <p:val>
                                            <p:fltVal val="0"/>
                                          </p:val>
                                        </p:tav>
                                        <p:tav tm="100000">
                                          <p:val>
                                            <p:fltVal val="1"/>
                                          </p:val>
                                        </p:tav>
                                      </p:tavLst>
                                    </p:anim>
                                    <p:animScale>
                                      <p:cBhvr>
                                        <p:cTn id="117" dur="13">
                                          <p:stCondLst>
                                            <p:cond delay="325"/>
                                          </p:stCondLst>
                                        </p:cTn>
                                        <p:tgtEl>
                                          <p:spTgt spid="70"/>
                                        </p:tgtEl>
                                      </p:cBhvr>
                                      <p:to x="100000" y="60000"/>
                                    </p:animScale>
                                    <p:animScale>
                                      <p:cBhvr>
                                        <p:cTn id="118" dur="83" decel="50000">
                                          <p:stCondLst>
                                            <p:cond delay="338"/>
                                          </p:stCondLst>
                                        </p:cTn>
                                        <p:tgtEl>
                                          <p:spTgt spid="70"/>
                                        </p:tgtEl>
                                      </p:cBhvr>
                                      <p:to x="100000" y="100000"/>
                                    </p:animScale>
                                    <p:animScale>
                                      <p:cBhvr>
                                        <p:cTn id="119" dur="13">
                                          <p:stCondLst>
                                            <p:cond delay="656"/>
                                          </p:stCondLst>
                                        </p:cTn>
                                        <p:tgtEl>
                                          <p:spTgt spid="70"/>
                                        </p:tgtEl>
                                      </p:cBhvr>
                                      <p:to x="100000" y="80000"/>
                                    </p:animScale>
                                    <p:animScale>
                                      <p:cBhvr>
                                        <p:cTn id="120" dur="83" decel="50000">
                                          <p:stCondLst>
                                            <p:cond delay="669"/>
                                          </p:stCondLst>
                                        </p:cTn>
                                        <p:tgtEl>
                                          <p:spTgt spid="70"/>
                                        </p:tgtEl>
                                      </p:cBhvr>
                                      <p:to x="100000" y="100000"/>
                                    </p:animScale>
                                    <p:animScale>
                                      <p:cBhvr>
                                        <p:cTn id="121" dur="13">
                                          <p:stCondLst>
                                            <p:cond delay="821"/>
                                          </p:stCondLst>
                                        </p:cTn>
                                        <p:tgtEl>
                                          <p:spTgt spid="70"/>
                                        </p:tgtEl>
                                      </p:cBhvr>
                                      <p:to x="100000" y="90000"/>
                                    </p:animScale>
                                    <p:animScale>
                                      <p:cBhvr>
                                        <p:cTn id="122" dur="83" decel="50000">
                                          <p:stCondLst>
                                            <p:cond delay="834"/>
                                          </p:stCondLst>
                                        </p:cTn>
                                        <p:tgtEl>
                                          <p:spTgt spid="70"/>
                                        </p:tgtEl>
                                      </p:cBhvr>
                                      <p:to x="100000" y="100000"/>
                                    </p:animScale>
                                    <p:animScale>
                                      <p:cBhvr>
                                        <p:cTn id="123" dur="13">
                                          <p:stCondLst>
                                            <p:cond delay="904"/>
                                          </p:stCondLst>
                                        </p:cTn>
                                        <p:tgtEl>
                                          <p:spTgt spid="70"/>
                                        </p:tgtEl>
                                      </p:cBhvr>
                                      <p:to x="100000" y="95000"/>
                                    </p:animScale>
                                    <p:animScale>
                                      <p:cBhvr>
                                        <p:cTn id="124" dur="83" decel="50000">
                                          <p:stCondLst>
                                            <p:cond delay="917"/>
                                          </p:stCondLst>
                                        </p:cTn>
                                        <p:tgtEl>
                                          <p:spTgt spid="70"/>
                                        </p:tgtEl>
                                      </p:cBhvr>
                                      <p:to x="100000" y="100000"/>
                                    </p:animScale>
                                  </p:childTnLst>
                                </p:cTn>
                              </p:par>
                            </p:childTnLst>
                          </p:cTn>
                        </p:par>
                        <p:par>
                          <p:cTn id="125" fill="hold">
                            <p:stCondLst>
                              <p:cond delay="4580"/>
                            </p:stCondLst>
                            <p:childTnLst>
                              <p:par>
                                <p:cTn id="126" presetID="42" presetClass="entr" presetSubtype="0" fill="hold" grpId="0"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fade">
                                      <p:cBhvr>
                                        <p:cTn id="128" dur="500"/>
                                        <p:tgtEl>
                                          <p:spTgt spid="67"/>
                                        </p:tgtEl>
                                      </p:cBhvr>
                                    </p:animEffect>
                                    <p:anim calcmode="lin" valueType="num">
                                      <p:cBhvr>
                                        <p:cTn id="129" dur="500" fill="hold"/>
                                        <p:tgtEl>
                                          <p:spTgt spid="67"/>
                                        </p:tgtEl>
                                        <p:attrNameLst>
                                          <p:attrName>ppt_x</p:attrName>
                                        </p:attrNameLst>
                                      </p:cBhvr>
                                      <p:tavLst>
                                        <p:tav tm="0">
                                          <p:val>
                                            <p:strVal val="#ppt_x"/>
                                          </p:val>
                                        </p:tav>
                                        <p:tav tm="100000">
                                          <p:val>
                                            <p:strVal val="#ppt_x"/>
                                          </p:val>
                                        </p:tav>
                                      </p:tavLst>
                                    </p:anim>
                                    <p:anim calcmode="lin" valueType="num">
                                      <p:cBhvr>
                                        <p:cTn id="130"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61" grpId="0" animBg="1"/>
      <p:bldP spid="62" grpId="0"/>
      <p:bldP spid="65" grpId="0"/>
      <p:bldP spid="67" grpId="0"/>
      <p:bldP spid="68" grpId="0" animBg="1"/>
      <p:bldP spid="70"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921917" y="1488653"/>
            <a:ext cx="8377238" cy="4892675"/>
            <a:chOff x="1921917" y="1187262"/>
            <a:chExt cx="8377238" cy="4892675"/>
          </a:xfrm>
        </p:grpSpPr>
        <p:sp>
          <p:nvSpPr>
            <p:cNvPr id="7" name="Freeform 7"/>
            <p:cNvSpPr/>
            <p:nvPr/>
          </p:nvSpPr>
          <p:spPr bwMode="auto">
            <a:xfrm>
              <a:off x="1921917" y="1244412"/>
              <a:ext cx="7546975" cy="4835525"/>
            </a:xfrm>
            <a:custGeom>
              <a:avLst/>
              <a:gdLst>
                <a:gd name="T0" fmla="*/ 9528 w 15684"/>
                <a:gd name="T1" fmla="*/ 5990 h 10044"/>
                <a:gd name="T2" fmla="*/ 15684 w 15684"/>
                <a:gd name="T3" fmla="*/ 376 h 10044"/>
                <a:gd name="T4" fmla="*/ 8495 w 15684"/>
                <a:gd name="T5" fmla="*/ 3627 h 10044"/>
                <a:gd name="T6" fmla="*/ 0 w 15684"/>
                <a:gd name="T7" fmla="*/ 5598 h 10044"/>
                <a:gd name="T8" fmla="*/ 9528 w 15684"/>
                <a:gd name="T9" fmla="*/ 5990 h 10044"/>
              </a:gdLst>
              <a:ahLst/>
              <a:cxnLst>
                <a:cxn ang="0">
                  <a:pos x="T0" y="T1"/>
                </a:cxn>
                <a:cxn ang="0">
                  <a:pos x="T2" y="T3"/>
                </a:cxn>
                <a:cxn ang="0">
                  <a:pos x="T4" y="T5"/>
                </a:cxn>
                <a:cxn ang="0">
                  <a:pos x="T6" y="T7"/>
                </a:cxn>
                <a:cxn ang="0">
                  <a:pos x="T8" y="T9"/>
                </a:cxn>
              </a:cxnLst>
              <a:rect l="0" t="0" r="r" b="b"/>
              <a:pathLst>
                <a:path w="15684" h="10044">
                  <a:moveTo>
                    <a:pt x="9528" y="5990"/>
                  </a:moveTo>
                  <a:cubicBezTo>
                    <a:pt x="12534" y="4423"/>
                    <a:pt x="15067" y="2278"/>
                    <a:pt x="15684" y="376"/>
                  </a:cubicBezTo>
                  <a:cubicBezTo>
                    <a:pt x="13755" y="0"/>
                    <a:pt x="12289" y="1555"/>
                    <a:pt x="8495" y="3627"/>
                  </a:cubicBezTo>
                  <a:cubicBezTo>
                    <a:pt x="4225" y="5957"/>
                    <a:pt x="899" y="4409"/>
                    <a:pt x="0" y="5598"/>
                  </a:cubicBezTo>
                  <a:cubicBezTo>
                    <a:pt x="1488" y="5337"/>
                    <a:pt x="1747" y="10044"/>
                    <a:pt x="9528" y="5990"/>
                  </a:cubicBezTo>
                </a:path>
              </a:pathLst>
            </a:custGeom>
            <a:solidFill>
              <a:schemeClr val="tx1"/>
            </a:solidFill>
            <a:ln w="58" cap="flat">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8" name="Freeform 8"/>
            <p:cNvSpPr/>
            <p:nvPr/>
          </p:nvSpPr>
          <p:spPr bwMode="auto">
            <a:xfrm>
              <a:off x="8732292" y="1187262"/>
              <a:ext cx="1566863" cy="871538"/>
            </a:xfrm>
            <a:custGeom>
              <a:avLst/>
              <a:gdLst>
                <a:gd name="T0" fmla="*/ 0 w 3256"/>
                <a:gd name="T1" fmla="*/ 197 h 1811"/>
                <a:gd name="T2" fmla="*/ 837 w 3256"/>
                <a:gd name="T3" fmla="*/ 721 h 1811"/>
                <a:gd name="T4" fmla="*/ 425 w 3256"/>
                <a:gd name="T5" fmla="*/ 1340 h 1811"/>
                <a:gd name="T6" fmla="*/ 1167 w 3256"/>
                <a:gd name="T7" fmla="*/ 981 h 1811"/>
                <a:gd name="T8" fmla="*/ 1096 w 3256"/>
                <a:gd name="T9" fmla="*/ 1811 h 1811"/>
                <a:gd name="T10" fmla="*/ 1603 w 3256"/>
                <a:gd name="T11" fmla="*/ 755 h 1811"/>
                <a:gd name="T12" fmla="*/ 1821 w 3256"/>
                <a:gd name="T13" fmla="*/ 316 h 1811"/>
                <a:gd name="T14" fmla="*/ 2046 w 3256"/>
                <a:gd name="T15" fmla="*/ 200 h 1811"/>
                <a:gd name="T16" fmla="*/ 2516 w 3256"/>
                <a:gd name="T17" fmla="*/ 225 h 1811"/>
                <a:gd name="T18" fmla="*/ 3107 w 3256"/>
                <a:gd name="T19" fmla="*/ 388 h 1811"/>
                <a:gd name="T20" fmla="*/ 3153 w 3256"/>
                <a:gd name="T21" fmla="*/ 229 h 1811"/>
                <a:gd name="T22" fmla="*/ 2570 w 3256"/>
                <a:gd name="T23" fmla="*/ 58 h 1811"/>
                <a:gd name="T24" fmla="*/ 1892 w 3256"/>
                <a:gd name="T25" fmla="*/ 12 h 1811"/>
                <a:gd name="T26" fmla="*/ 1465 w 3256"/>
                <a:gd name="T27" fmla="*/ 93 h 1811"/>
                <a:gd name="T28" fmla="*/ 1042 w 3256"/>
                <a:gd name="T29" fmla="*/ 272 h 1811"/>
                <a:gd name="T30" fmla="*/ 0 w 3256"/>
                <a:gd name="T31" fmla="*/ 197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56" h="1811">
                  <a:moveTo>
                    <a:pt x="0" y="197"/>
                  </a:moveTo>
                  <a:cubicBezTo>
                    <a:pt x="323" y="570"/>
                    <a:pt x="702" y="674"/>
                    <a:pt x="837" y="721"/>
                  </a:cubicBezTo>
                  <a:cubicBezTo>
                    <a:pt x="654" y="838"/>
                    <a:pt x="606" y="1061"/>
                    <a:pt x="425" y="1340"/>
                  </a:cubicBezTo>
                  <a:cubicBezTo>
                    <a:pt x="769" y="1278"/>
                    <a:pt x="1052" y="1078"/>
                    <a:pt x="1167" y="981"/>
                  </a:cubicBezTo>
                  <a:cubicBezTo>
                    <a:pt x="1153" y="1088"/>
                    <a:pt x="1156" y="1296"/>
                    <a:pt x="1096" y="1811"/>
                  </a:cubicBezTo>
                  <a:cubicBezTo>
                    <a:pt x="1453" y="1428"/>
                    <a:pt x="1534" y="799"/>
                    <a:pt x="1603" y="755"/>
                  </a:cubicBezTo>
                  <a:cubicBezTo>
                    <a:pt x="1815" y="619"/>
                    <a:pt x="1802" y="386"/>
                    <a:pt x="1821" y="316"/>
                  </a:cubicBezTo>
                  <a:cubicBezTo>
                    <a:pt x="1835" y="267"/>
                    <a:pt x="1935" y="202"/>
                    <a:pt x="2046" y="200"/>
                  </a:cubicBezTo>
                  <a:cubicBezTo>
                    <a:pt x="2157" y="199"/>
                    <a:pt x="2361" y="203"/>
                    <a:pt x="2516" y="225"/>
                  </a:cubicBezTo>
                  <a:cubicBezTo>
                    <a:pt x="2688" y="248"/>
                    <a:pt x="2916" y="312"/>
                    <a:pt x="3107" y="388"/>
                  </a:cubicBezTo>
                  <a:cubicBezTo>
                    <a:pt x="3186" y="420"/>
                    <a:pt x="3256" y="281"/>
                    <a:pt x="3153" y="229"/>
                  </a:cubicBezTo>
                  <a:cubicBezTo>
                    <a:pt x="3086" y="196"/>
                    <a:pt x="2767" y="90"/>
                    <a:pt x="2570" y="58"/>
                  </a:cubicBezTo>
                  <a:cubicBezTo>
                    <a:pt x="2385" y="28"/>
                    <a:pt x="2060" y="0"/>
                    <a:pt x="1892" y="12"/>
                  </a:cubicBezTo>
                  <a:cubicBezTo>
                    <a:pt x="1766" y="21"/>
                    <a:pt x="1585" y="51"/>
                    <a:pt x="1465" y="93"/>
                  </a:cubicBezTo>
                  <a:cubicBezTo>
                    <a:pt x="1237" y="172"/>
                    <a:pt x="1211" y="270"/>
                    <a:pt x="1042" y="272"/>
                  </a:cubicBezTo>
                  <a:cubicBezTo>
                    <a:pt x="872" y="273"/>
                    <a:pt x="742" y="139"/>
                    <a:pt x="0" y="197"/>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9" name="椭圆 8"/>
          <p:cNvSpPr/>
          <p:nvPr/>
        </p:nvSpPr>
        <p:spPr bwMode="auto">
          <a:xfrm>
            <a:off x="7943358" y="2110507"/>
            <a:ext cx="792088" cy="792088"/>
          </a:xfrm>
          <a:prstGeom prst="ellips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0" i="0" u="none" strike="noStrike" cap="none" normalizeH="0" baseline="0" dirty="0">
                <a:ln>
                  <a:noFill/>
                </a:ln>
                <a:solidFill>
                  <a:srgbClr val="F8F8F8"/>
                </a:solidFill>
                <a:effectLst/>
                <a:latin typeface="+mn-ea"/>
                <a:ea typeface="+mn-ea"/>
              </a:rPr>
              <a:t>01</a:t>
            </a:r>
          </a:p>
        </p:txBody>
      </p:sp>
      <p:sp>
        <p:nvSpPr>
          <p:cNvPr id="10" name="椭圆 9"/>
          <p:cNvSpPr/>
          <p:nvPr/>
        </p:nvSpPr>
        <p:spPr bwMode="auto">
          <a:xfrm>
            <a:off x="7032663" y="2850016"/>
            <a:ext cx="792088" cy="792088"/>
          </a:xfrm>
          <a:prstGeom prst="ellips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lstStyle/>
          <a:p>
            <a:pPr algn="ctr"/>
            <a:r>
              <a:rPr lang="en-US" altLang="zh-CN" sz="2400" dirty="0">
                <a:solidFill>
                  <a:srgbClr val="F8F8F8"/>
                </a:solidFill>
                <a:latin typeface="+mn-ea"/>
                <a:ea typeface="+mn-ea"/>
              </a:rPr>
              <a:t>02</a:t>
            </a:r>
          </a:p>
        </p:txBody>
      </p:sp>
      <p:sp>
        <p:nvSpPr>
          <p:cNvPr id="11" name="椭圆 10"/>
          <p:cNvSpPr/>
          <p:nvPr/>
        </p:nvSpPr>
        <p:spPr bwMode="auto">
          <a:xfrm>
            <a:off x="5954365" y="3505108"/>
            <a:ext cx="792088" cy="792088"/>
          </a:xfrm>
          <a:prstGeom prst="ellips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lstStyle/>
          <a:p>
            <a:pPr algn="ctr"/>
            <a:r>
              <a:rPr lang="en-US" altLang="zh-CN" sz="2400" dirty="0">
                <a:solidFill>
                  <a:srgbClr val="F8F8F8"/>
                </a:solidFill>
                <a:latin typeface="+mn-ea"/>
                <a:ea typeface="+mn-ea"/>
              </a:rPr>
              <a:t>03</a:t>
            </a:r>
          </a:p>
        </p:txBody>
      </p:sp>
      <p:sp>
        <p:nvSpPr>
          <p:cNvPr id="12" name="椭圆 11"/>
          <p:cNvSpPr/>
          <p:nvPr/>
        </p:nvSpPr>
        <p:spPr bwMode="auto">
          <a:xfrm>
            <a:off x="4658221" y="3932763"/>
            <a:ext cx="792088" cy="792088"/>
          </a:xfrm>
          <a:prstGeom prst="ellips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lstStyle/>
          <a:p>
            <a:pPr algn="ctr"/>
            <a:r>
              <a:rPr lang="en-US" altLang="zh-CN" sz="2400" dirty="0">
                <a:solidFill>
                  <a:srgbClr val="F8F8F8"/>
                </a:solidFill>
                <a:latin typeface="+mn-ea"/>
                <a:ea typeface="+mn-ea"/>
              </a:rPr>
              <a:t>04</a:t>
            </a:r>
            <a:endParaRPr lang="zh-CN" altLang="en-US" sz="2400" dirty="0">
              <a:solidFill>
                <a:srgbClr val="F8F8F8"/>
              </a:solidFill>
              <a:latin typeface="+mn-ea"/>
              <a:ea typeface="+mn-ea"/>
            </a:endParaRPr>
          </a:p>
        </p:txBody>
      </p:sp>
      <p:sp>
        <p:nvSpPr>
          <p:cNvPr id="13" name="椭圆 12"/>
          <p:cNvSpPr/>
          <p:nvPr/>
        </p:nvSpPr>
        <p:spPr bwMode="auto">
          <a:xfrm>
            <a:off x="3211291" y="4091444"/>
            <a:ext cx="792088" cy="792088"/>
          </a:xfrm>
          <a:prstGeom prst="ellipse">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1003">
            <a:schemeClr val="dk2"/>
          </a:fillRef>
          <a:effectRef idx="0">
            <a:scrgbClr r="0" g="0" b="0"/>
          </a:effectRef>
          <a:fontRef idx="major"/>
        </p:style>
        <p:txBody>
          <a:bodyPr vert="horz" wrap="square" lIns="91440" tIns="45720" rIns="91440" bIns="45720" numCol="1" rtlCol="0" anchor="t" anchorCtr="0" compatLnSpc="1"/>
          <a:lstStyle/>
          <a:p>
            <a:pPr algn="ctr"/>
            <a:r>
              <a:rPr lang="en-US" altLang="zh-CN" sz="2400" dirty="0">
                <a:solidFill>
                  <a:srgbClr val="F8F8F8"/>
                </a:solidFill>
                <a:latin typeface="+mn-ea"/>
                <a:ea typeface="+mn-ea"/>
              </a:rPr>
              <a:t>05</a:t>
            </a:r>
          </a:p>
        </p:txBody>
      </p:sp>
      <p:sp>
        <p:nvSpPr>
          <p:cNvPr id="14" name="TextBox 13"/>
          <p:cNvSpPr txBox="1"/>
          <p:nvPr/>
        </p:nvSpPr>
        <p:spPr>
          <a:xfrm>
            <a:off x="6019433" y="1176471"/>
            <a:ext cx="1923925" cy="369332"/>
          </a:xfrm>
          <a:prstGeom prst="rect">
            <a:avLst/>
          </a:prstGeom>
          <a:noFill/>
        </p:spPr>
        <p:txBody>
          <a:bodyPr wrap="none" rtlCol="0">
            <a:spAutoFit/>
          </a:bodyPr>
          <a:lstStyle/>
          <a:p>
            <a:r>
              <a:rPr lang="en-US" altLang="zh-CN" b="1" dirty="0">
                <a:solidFill>
                  <a:schemeClr val="tx2"/>
                </a:solidFill>
                <a:latin typeface="+mn-ea"/>
                <a:ea typeface="+mn-ea"/>
              </a:rPr>
              <a:t>01 </a:t>
            </a:r>
            <a:r>
              <a:rPr lang="zh-CN" altLang="en-US" b="1" dirty="0">
                <a:solidFill>
                  <a:schemeClr val="tx2"/>
                </a:solidFill>
                <a:latin typeface="+mn-ea"/>
                <a:ea typeface="+mn-ea"/>
              </a:rPr>
              <a:t>输入您的标题</a:t>
            </a:r>
          </a:p>
        </p:txBody>
      </p:sp>
      <p:sp>
        <p:nvSpPr>
          <p:cNvPr id="15" name="TextBox 14"/>
          <p:cNvSpPr txBox="1"/>
          <p:nvPr/>
        </p:nvSpPr>
        <p:spPr>
          <a:xfrm>
            <a:off x="6019433" y="1515025"/>
            <a:ext cx="1988993" cy="584775"/>
          </a:xfrm>
          <a:prstGeom prst="rect">
            <a:avLst/>
          </a:prstGeom>
          <a:noFill/>
        </p:spPr>
        <p:txBody>
          <a:bodyPr wrap="square" rtlCol="0">
            <a:spAutoFit/>
          </a:bodyPr>
          <a:lstStyle/>
          <a:p>
            <a:r>
              <a:rPr lang="zh-CN" altLang="en-US" sz="1600" dirty="0">
                <a:solidFill>
                  <a:schemeClr val="tx2"/>
                </a:solidFill>
                <a:latin typeface="+mn-ea"/>
                <a:ea typeface="+mn-ea"/>
              </a:rPr>
              <a:t>请输入您的文字请输入您的文字</a:t>
            </a:r>
          </a:p>
        </p:txBody>
      </p:sp>
      <p:sp>
        <p:nvSpPr>
          <p:cNvPr id="16" name="TextBox 15"/>
          <p:cNvSpPr txBox="1"/>
          <p:nvPr/>
        </p:nvSpPr>
        <p:spPr>
          <a:xfrm>
            <a:off x="3741292" y="2403154"/>
            <a:ext cx="1923925" cy="369332"/>
          </a:xfrm>
          <a:prstGeom prst="rect">
            <a:avLst/>
          </a:prstGeom>
          <a:noFill/>
        </p:spPr>
        <p:txBody>
          <a:bodyPr wrap="none" rtlCol="0">
            <a:spAutoFit/>
          </a:bodyPr>
          <a:lstStyle/>
          <a:p>
            <a:r>
              <a:rPr lang="en-US" altLang="zh-CN" b="1" dirty="0">
                <a:solidFill>
                  <a:schemeClr val="tx2"/>
                </a:solidFill>
                <a:latin typeface="+mn-ea"/>
                <a:ea typeface="+mn-ea"/>
              </a:rPr>
              <a:t>03</a:t>
            </a:r>
            <a:r>
              <a:rPr lang="zh-CN" altLang="en-US" b="1" dirty="0">
                <a:solidFill>
                  <a:schemeClr val="tx2"/>
                </a:solidFill>
                <a:latin typeface="+mn-ea"/>
                <a:ea typeface="+mn-ea"/>
              </a:rPr>
              <a:t>输入您的标题</a:t>
            </a:r>
          </a:p>
        </p:txBody>
      </p:sp>
      <p:sp>
        <p:nvSpPr>
          <p:cNvPr id="17" name="TextBox 16"/>
          <p:cNvSpPr txBox="1"/>
          <p:nvPr/>
        </p:nvSpPr>
        <p:spPr>
          <a:xfrm>
            <a:off x="3741292" y="2741708"/>
            <a:ext cx="1988993" cy="584775"/>
          </a:xfrm>
          <a:prstGeom prst="rect">
            <a:avLst/>
          </a:prstGeom>
          <a:noFill/>
        </p:spPr>
        <p:txBody>
          <a:bodyPr wrap="square" rtlCol="0">
            <a:spAutoFit/>
          </a:bodyPr>
          <a:lstStyle/>
          <a:p>
            <a:r>
              <a:rPr lang="zh-CN" altLang="en-US" sz="1600" dirty="0">
                <a:solidFill>
                  <a:schemeClr val="tx2"/>
                </a:solidFill>
                <a:latin typeface="+mn-ea"/>
                <a:ea typeface="+mn-ea"/>
              </a:rPr>
              <a:t>请输入您的文字请输入您的文字</a:t>
            </a:r>
          </a:p>
        </p:txBody>
      </p:sp>
      <p:sp>
        <p:nvSpPr>
          <p:cNvPr id="18" name="TextBox 17"/>
          <p:cNvSpPr txBox="1"/>
          <p:nvPr/>
        </p:nvSpPr>
        <p:spPr>
          <a:xfrm>
            <a:off x="7824751" y="3722112"/>
            <a:ext cx="1923925" cy="369332"/>
          </a:xfrm>
          <a:prstGeom prst="rect">
            <a:avLst/>
          </a:prstGeom>
          <a:noFill/>
        </p:spPr>
        <p:txBody>
          <a:bodyPr wrap="none" rtlCol="0">
            <a:spAutoFit/>
          </a:bodyPr>
          <a:lstStyle/>
          <a:p>
            <a:r>
              <a:rPr lang="en-US" altLang="zh-CN" b="1" dirty="0">
                <a:solidFill>
                  <a:schemeClr val="tx2"/>
                </a:solidFill>
                <a:latin typeface="+mn-ea"/>
                <a:ea typeface="+mn-ea"/>
              </a:rPr>
              <a:t>02 </a:t>
            </a:r>
            <a:r>
              <a:rPr lang="zh-CN" altLang="en-US" b="1" dirty="0">
                <a:solidFill>
                  <a:schemeClr val="tx2"/>
                </a:solidFill>
                <a:latin typeface="+mn-ea"/>
                <a:ea typeface="+mn-ea"/>
              </a:rPr>
              <a:t>输入您的标题</a:t>
            </a:r>
          </a:p>
        </p:txBody>
      </p:sp>
      <p:sp>
        <p:nvSpPr>
          <p:cNvPr id="20" name="TextBox 19"/>
          <p:cNvSpPr txBox="1"/>
          <p:nvPr/>
        </p:nvSpPr>
        <p:spPr>
          <a:xfrm>
            <a:off x="7824751" y="4060666"/>
            <a:ext cx="1988993" cy="584775"/>
          </a:xfrm>
          <a:prstGeom prst="rect">
            <a:avLst/>
          </a:prstGeom>
          <a:noFill/>
        </p:spPr>
        <p:txBody>
          <a:bodyPr wrap="square" rtlCol="0">
            <a:spAutoFit/>
          </a:bodyPr>
          <a:lstStyle/>
          <a:p>
            <a:r>
              <a:rPr lang="zh-CN" altLang="en-US" sz="1600" dirty="0">
                <a:solidFill>
                  <a:schemeClr val="tx2"/>
                </a:solidFill>
                <a:latin typeface="+mn-ea"/>
                <a:ea typeface="+mn-ea"/>
              </a:rPr>
              <a:t>请输入您的文字请输入您的文字</a:t>
            </a:r>
          </a:p>
        </p:txBody>
      </p:sp>
      <p:sp>
        <p:nvSpPr>
          <p:cNvPr id="21" name="TextBox 20"/>
          <p:cNvSpPr txBox="1"/>
          <p:nvPr/>
        </p:nvSpPr>
        <p:spPr>
          <a:xfrm>
            <a:off x="5464107" y="5012765"/>
            <a:ext cx="1923925" cy="369332"/>
          </a:xfrm>
          <a:prstGeom prst="rect">
            <a:avLst/>
          </a:prstGeom>
          <a:noFill/>
        </p:spPr>
        <p:txBody>
          <a:bodyPr wrap="none" rtlCol="0">
            <a:spAutoFit/>
          </a:bodyPr>
          <a:lstStyle/>
          <a:p>
            <a:r>
              <a:rPr lang="en-US" altLang="zh-CN" b="1" dirty="0">
                <a:solidFill>
                  <a:schemeClr val="tx2"/>
                </a:solidFill>
                <a:latin typeface="+mn-ea"/>
                <a:ea typeface="+mn-ea"/>
              </a:rPr>
              <a:t>04</a:t>
            </a:r>
            <a:r>
              <a:rPr lang="zh-CN" altLang="en-US" b="1" dirty="0">
                <a:solidFill>
                  <a:schemeClr val="tx2"/>
                </a:solidFill>
                <a:latin typeface="+mn-ea"/>
                <a:ea typeface="+mn-ea"/>
              </a:rPr>
              <a:t>输入您的标题</a:t>
            </a:r>
          </a:p>
        </p:txBody>
      </p:sp>
      <p:sp>
        <p:nvSpPr>
          <p:cNvPr id="22" name="TextBox 21"/>
          <p:cNvSpPr txBox="1"/>
          <p:nvPr/>
        </p:nvSpPr>
        <p:spPr>
          <a:xfrm>
            <a:off x="5464107" y="5351319"/>
            <a:ext cx="1988993" cy="584775"/>
          </a:xfrm>
          <a:prstGeom prst="rect">
            <a:avLst/>
          </a:prstGeom>
          <a:noFill/>
        </p:spPr>
        <p:txBody>
          <a:bodyPr wrap="square" rtlCol="0">
            <a:spAutoFit/>
          </a:bodyPr>
          <a:lstStyle/>
          <a:p>
            <a:r>
              <a:rPr lang="zh-CN" altLang="en-US" sz="1600" dirty="0">
                <a:solidFill>
                  <a:schemeClr val="tx2"/>
                </a:solidFill>
                <a:latin typeface="+mn-ea"/>
                <a:ea typeface="+mn-ea"/>
              </a:rPr>
              <a:t>请输入您的文字请输入您的文字</a:t>
            </a:r>
          </a:p>
        </p:txBody>
      </p:sp>
      <p:sp>
        <p:nvSpPr>
          <p:cNvPr id="23" name="TextBox 22"/>
          <p:cNvSpPr txBox="1"/>
          <p:nvPr/>
        </p:nvSpPr>
        <p:spPr>
          <a:xfrm>
            <a:off x="1165062" y="5040060"/>
            <a:ext cx="1923925" cy="369332"/>
          </a:xfrm>
          <a:prstGeom prst="rect">
            <a:avLst/>
          </a:prstGeom>
          <a:noFill/>
        </p:spPr>
        <p:txBody>
          <a:bodyPr wrap="none" rtlCol="0">
            <a:spAutoFit/>
          </a:bodyPr>
          <a:lstStyle/>
          <a:p>
            <a:r>
              <a:rPr lang="en-US" altLang="zh-CN" b="1" dirty="0">
                <a:solidFill>
                  <a:schemeClr val="tx2"/>
                </a:solidFill>
                <a:latin typeface="+mn-ea"/>
                <a:ea typeface="+mn-ea"/>
              </a:rPr>
              <a:t>05</a:t>
            </a:r>
            <a:r>
              <a:rPr lang="zh-CN" altLang="en-US" b="1" dirty="0">
                <a:solidFill>
                  <a:schemeClr val="tx2"/>
                </a:solidFill>
                <a:latin typeface="+mn-ea"/>
                <a:ea typeface="+mn-ea"/>
              </a:rPr>
              <a:t>输入您的标题</a:t>
            </a:r>
          </a:p>
        </p:txBody>
      </p:sp>
      <p:sp>
        <p:nvSpPr>
          <p:cNvPr id="27" name="TextBox 26"/>
          <p:cNvSpPr txBox="1"/>
          <p:nvPr/>
        </p:nvSpPr>
        <p:spPr>
          <a:xfrm>
            <a:off x="1165062" y="5378614"/>
            <a:ext cx="1988993" cy="584775"/>
          </a:xfrm>
          <a:prstGeom prst="rect">
            <a:avLst/>
          </a:prstGeom>
          <a:noFill/>
        </p:spPr>
        <p:txBody>
          <a:bodyPr wrap="square" rtlCol="0">
            <a:spAutoFit/>
          </a:bodyPr>
          <a:lstStyle/>
          <a:p>
            <a:r>
              <a:rPr lang="zh-CN" altLang="en-US" sz="1600" dirty="0">
                <a:solidFill>
                  <a:schemeClr val="tx2"/>
                </a:solidFill>
                <a:latin typeface="+mn-ea"/>
                <a:ea typeface="+mn-ea"/>
              </a:rPr>
              <a:t>请输入您的文字请输入您的文字</a:t>
            </a:r>
          </a:p>
        </p:txBody>
      </p:sp>
      <p:sp>
        <p:nvSpPr>
          <p:cNvPr id="24" name="TextBox 23"/>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25" name="直接连接符 24"/>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组合 25"/>
          <p:cNvGrpSpPr/>
          <p:nvPr/>
        </p:nvGrpSpPr>
        <p:grpSpPr>
          <a:xfrm>
            <a:off x="153943" y="233850"/>
            <a:ext cx="1074018" cy="536250"/>
            <a:chOff x="4662492" y="2938459"/>
            <a:chExt cx="1119183" cy="558799"/>
          </a:xfrm>
        </p:grpSpPr>
        <p:sp>
          <p:nvSpPr>
            <p:cNvPr id="32"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300"/>
                                        <p:tgtEl>
                                          <p:spTgt spid="2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 calcmode="lin" valueType="num">
                                      <p:cBhvr>
                                        <p:cTn id="15"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24"/>
                                        </p:tgtEl>
                                        <p:attrNameLst>
                                          <p:attrName>ppt_y</p:attrName>
                                        </p:attrNameLst>
                                      </p:cBhvr>
                                      <p:tavLst>
                                        <p:tav tm="0">
                                          <p:val>
                                            <p:strVal val="#ppt_y"/>
                                          </p:val>
                                        </p:tav>
                                        <p:tav tm="100000">
                                          <p:val>
                                            <p:strVal val="#ppt_y"/>
                                          </p:val>
                                        </p:tav>
                                      </p:tavLst>
                                    </p:anim>
                                    <p:anim calcmode="lin" valueType="num">
                                      <p:cBhvr>
                                        <p:cTn id="17"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24"/>
                                        </p:tgtEl>
                                      </p:cBhvr>
                                    </p:animEffect>
                                  </p:childTnLst>
                                </p:cTn>
                              </p:par>
                            </p:childTnLst>
                          </p:cTn>
                        </p:par>
                        <p:par>
                          <p:cTn id="20" fill="hold">
                            <p:stCondLst>
                              <p:cond delay="1080"/>
                            </p:stCondLst>
                            <p:childTnLst>
                              <p:par>
                                <p:cTn id="21" presetID="31"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par>
                          <p:cTn id="27" fill="hold">
                            <p:stCondLst>
                              <p:cond delay="2080"/>
                            </p:stCondLst>
                            <p:childTnLst>
                              <p:par>
                                <p:cTn id="28" presetID="1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580"/>
                            </p:stCondLst>
                            <p:childTnLst>
                              <p:par>
                                <p:cTn id="35" presetID="2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childTnLst>
                          </p:cTn>
                        </p:par>
                        <p:par>
                          <p:cTn id="41" fill="hold">
                            <p:stCondLst>
                              <p:cond delay="3080"/>
                            </p:stCondLst>
                            <p:childTnLst>
                              <p:par>
                                <p:cTn id="42" presetID="15"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 calcmode="lin" valueType="num">
                                      <p:cBhvr>
                                        <p:cTn id="46"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358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4080"/>
                            </p:stCondLst>
                            <p:childTnLst>
                              <p:par>
                                <p:cTn id="56" presetID="15"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1"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4580"/>
                            </p:stCondLst>
                            <p:childTnLst>
                              <p:par>
                                <p:cTn id="63" presetID="22" presetClass="entr" presetSubtype="2"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right)">
                                      <p:cBhvr>
                                        <p:cTn id="68" dur="500"/>
                                        <p:tgtEl>
                                          <p:spTgt spid="17"/>
                                        </p:tgtEl>
                                      </p:cBhvr>
                                    </p:animEffect>
                                  </p:childTnLst>
                                </p:cTn>
                              </p:par>
                            </p:childTnLst>
                          </p:cTn>
                        </p:par>
                        <p:par>
                          <p:cTn id="69" fill="hold">
                            <p:stCondLst>
                              <p:cond delay="5080"/>
                            </p:stCondLst>
                            <p:childTnLst>
                              <p:par>
                                <p:cTn id="70" presetID="15" presetClass="entr" presetSubtype="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 calcmode="lin" valueType="num">
                                      <p:cBhvr>
                                        <p:cTn id="74"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75"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76" fill="hold">
                            <p:stCondLst>
                              <p:cond delay="5580"/>
                            </p:stCondLst>
                            <p:childTnLst>
                              <p:par>
                                <p:cTn id="77" presetID="22" presetClass="entr" presetSubtype="8"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par>
                          <p:cTn id="83" fill="hold">
                            <p:stCondLst>
                              <p:cond delay="6080"/>
                            </p:stCondLst>
                            <p:childTnLst>
                              <p:par>
                                <p:cTn id="84" presetID="15"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 calcmode="lin" valueType="num">
                                      <p:cBhvr>
                                        <p:cTn id="88" dur="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89" dur="5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6580"/>
                            </p:stCondLst>
                            <p:childTnLst>
                              <p:par>
                                <p:cTn id="91" presetID="22" presetClass="entr" presetSubtype="2"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right)">
                                      <p:cBhvr>
                                        <p:cTn id="93" dur="500"/>
                                        <p:tgtEl>
                                          <p:spTgt spid="23"/>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P spid="17" grpId="0"/>
      <p:bldP spid="18" grpId="0"/>
      <p:bldP spid="20" grpId="0"/>
      <p:bldP spid="21" grpId="0"/>
      <p:bldP spid="22" grpId="0"/>
      <p:bldP spid="23" grpId="0"/>
      <p:bldP spid="27"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6"/>
          <p:cNvSpPr>
            <a:spLocks noEditPoints="1"/>
          </p:cNvSpPr>
          <p:nvPr/>
        </p:nvSpPr>
        <p:spPr bwMode="auto">
          <a:xfrm>
            <a:off x="6680307" y="3041733"/>
            <a:ext cx="2176999" cy="2025846"/>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tx1">
              <a:lumMod val="75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7" name="Freeform 17"/>
          <p:cNvSpPr/>
          <p:nvPr/>
        </p:nvSpPr>
        <p:spPr bwMode="auto">
          <a:xfrm>
            <a:off x="5502490" y="3257667"/>
            <a:ext cx="1764765" cy="173728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5"/>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8" name="Freeform 18"/>
          <p:cNvSpPr/>
          <p:nvPr/>
        </p:nvSpPr>
        <p:spPr bwMode="auto">
          <a:xfrm>
            <a:off x="4407122" y="3416671"/>
            <a:ext cx="1542940" cy="1507606"/>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bg1"/>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9" name="Freeform 19"/>
          <p:cNvSpPr/>
          <p:nvPr/>
        </p:nvSpPr>
        <p:spPr bwMode="auto">
          <a:xfrm>
            <a:off x="3547314" y="3550157"/>
            <a:ext cx="1224930" cy="1240634"/>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2"/>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grpSp>
        <p:nvGrpSpPr>
          <p:cNvPr id="10" name="组合 19"/>
          <p:cNvGrpSpPr/>
          <p:nvPr/>
        </p:nvGrpSpPr>
        <p:grpSpPr bwMode="auto">
          <a:xfrm flipH="1">
            <a:off x="8282139" y="2863097"/>
            <a:ext cx="3038768" cy="930476"/>
            <a:chOff x="1579814" y="1583447"/>
            <a:chExt cx="2458346" cy="752172"/>
          </a:xfrm>
        </p:grpSpPr>
        <p:sp>
          <p:nvSpPr>
            <p:cNvPr id="11" name="任意多边形 10"/>
            <p:cNvSpPr/>
            <p:nvPr/>
          </p:nvSpPr>
          <p:spPr>
            <a:xfrm flipH="1">
              <a:off x="1581402" y="2059505"/>
              <a:ext cx="2456758" cy="27611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nvGrpSpPr>
            <p:cNvPr id="12" name="组合 21"/>
            <p:cNvGrpSpPr/>
            <p:nvPr/>
          </p:nvGrpSpPr>
          <p:grpSpPr bwMode="auto">
            <a:xfrm>
              <a:off x="1579814" y="1583447"/>
              <a:ext cx="2183608" cy="472717"/>
              <a:chOff x="-362770" y="3102960"/>
              <a:chExt cx="2183608" cy="472717"/>
            </a:xfrm>
          </p:grpSpPr>
          <p:sp>
            <p:nvSpPr>
              <p:cNvPr id="13" name="TextBox 11"/>
              <p:cNvSpPr txBox="1">
                <a:spLocks noChangeArrowheads="1"/>
              </p:cNvSpPr>
              <p:nvPr/>
            </p:nvSpPr>
            <p:spPr bwMode="auto">
              <a:xfrm>
                <a:off x="674245" y="3102960"/>
                <a:ext cx="1146593" cy="47271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14" name="TextBox 13"/>
              <p:cNvSpPr txBox="1">
                <a:spLocks noChangeArrowheads="1"/>
              </p:cNvSpPr>
              <p:nvPr/>
            </p:nvSpPr>
            <p:spPr bwMode="auto">
              <a:xfrm>
                <a:off x="-362770" y="3102960"/>
                <a:ext cx="1146593" cy="47271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grpSp>
        <p:nvGrpSpPr>
          <p:cNvPr id="15" name="组合 29"/>
          <p:cNvGrpSpPr/>
          <p:nvPr/>
        </p:nvGrpSpPr>
        <p:grpSpPr bwMode="auto">
          <a:xfrm>
            <a:off x="840298" y="3230184"/>
            <a:ext cx="3040731" cy="930476"/>
            <a:chOff x="1579814" y="1583447"/>
            <a:chExt cx="2458346" cy="752172"/>
          </a:xfrm>
        </p:grpSpPr>
        <p:sp>
          <p:nvSpPr>
            <p:cNvPr id="16" name="任意多边形 15"/>
            <p:cNvSpPr/>
            <p:nvPr/>
          </p:nvSpPr>
          <p:spPr>
            <a:xfrm flipH="1">
              <a:off x="1581401" y="2059505"/>
              <a:ext cx="2456759" cy="27611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nvGrpSpPr>
            <p:cNvPr id="17" name="组合 31"/>
            <p:cNvGrpSpPr/>
            <p:nvPr/>
          </p:nvGrpSpPr>
          <p:grpSpPr bwMode="auto">
            <a:xfrm>
              <a:off x="1579814" y="1583447"/>
              <a:ext cx="2183786" cy="472717"/>
              <a:chOff x="-362770" y="3102960"/>
              <a:chExt cx="2183786" cy="472717"/>
            </a:xfrm>
          </p:grpSpPr>
          <p:sp>
            <p:nvSpPr>
              <p:cNvPr id="18" name="TextBox 11"/>
              <p:cNvSpPr txBox="1">
                <a:spLocks noChangeArrowheads="1"/>
              </p:cNvSpPr>
              <p:nvPr/>
            </p:nvSpPr>
            <p:spPr bwMode="auto">
              <a:xfrm>
                <a:off x="675163" y="3102960"/>
                <a:ext cx="1145853" cy="47271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0" name="TextBox 11"/>
              <p:cNvSpPr txBox="1">
                <a:spLocks noChangeArrowheads="1"/>
              </p:cNvSpPr>
              <p:nvPr/>
            </p:nvSpPr>
            <p:spPr bwMode="auto">
              <a:xfrm>
                <a:off x="-362770" y="3102960"/>
                <a:ext cx="1145853" cy="47271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5916690" y="2026847"/>
            <a:ext cx="2701127" cy="1784393"/>
            <a:chOff x="6068316" y="1783431"/>
            <a:chExt cx="2701127" cy="1784393"/>
          </a:xfrm>
        </p:grpSpPr>
        <p:grpSp>
          <p:nvGrpSpPr>
            <p:cNvPr id="22" name="组合 26"/>
            <p:cNvGrpSpPr/>
            <p:nvPr/>
          </p:nvGrpSpPr>
          <p:grpSpPr bwMode="auto">
            <a:xfrm flipH="1">
              <a:off x="6068316" y="1783431"/>
              <a:ext cx="2701127" cy="584775"/>
              <a:chOff x="-362770" y="3102960"/>
              <a:chExt cx="2183514" cy="472907"/>
            </a:xfrm>
          </p:grpSpPr>
          <p:sp>
            <p:nvSpPr>
              <p:cNvPr id="27" name="TextBox 26"/>
              <p:cNvSpPr txBox="1">
                <a:spLocks noChangeArrowheads="1"/>
              </p:cNvSpPr>
              <p:nvPr/>
            </p:nvSpPr>
            <p:spPr bwMode="auto">
              <a:xfrm>
                <a:off x="675034" y="3102960"/>
                <a:ext cx="1145710" cy="4729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8" name="TextBox 11"/>
              <p:cNvSpPr txBox="1">
                <a:spLocks noChangeArrowheads="1"/>
              </p:cNvSpPr>
              <p:nvPr/>
            </p:nvSpPr>
            <p:spPr bwMode="auto">
              <a:xfrm>
                <a:off x="-362770" y="3102960"/>
                <a:ext cx="1145710" cy="4729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23" name="任意多边形 22"/>
            <p:cNvSpPr/>
            <p:nvPr/>
          </p:nvSpPr>
          <p:spPr>
            <a:xfrm>
              <a:off x="6537479" y="2374303"/>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grpSp>
        <p:nvGrpSpPr>
          <p:cNvPr id="29" name="组合 28"/>
          <p:cNvGrpSpPr/>
          <p:nvPr/>
        </p:nvGrpSpPr>
        <p:grpSpPr>
          <a:xfrm>
            <a:off x="2995703" y="2044515"/>
            <a:ext cx="2701127" cy="1758873"/>
            <a:chOff x="3147329" y="1801099"/>
            <a:chExt cx="2701127" cy="1758873"/>
          </a:xfrm>
        </p:grpSpPr>
        <p:sp>
          <p:nvSpPr>
            <p:cNvPr id="30" name="任意多边形 29"/>
            <p:cNvSpPr/>
            <p:nvPr/>
          </p:nvSpPr>
          <p:spPr>
            <a:xfrm flipH="1">
              <a:off x="4497893" y="2366451"/>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a:p>
          </p:txBody>
        </p:sp>
        <p:grpSp>
          <p:nvGrpSpPr>
            <p:cNvPr id="31" name="组合 44"/>
            <p:cNvGrpSpPr/>
            <p:nvPr/>
          </p:nvGrpSpPr>
          <p:grpSpPr bwMode="auto">
            <a:xfrm flipH="1">
              <a:off x="3147329" y="1801099"/>
              <a:ext cx="2701127" cy="584775"/>
              <a:chOff x="-362770" y="3102960"/>
              <a:chExt cx="2183514" cy="472907"/>
            </a:xfrm>
          </p:grpSpPr>
          <p:sp>
            <p:nvSpPr>
              <p:cNvPr id="32" name="TextBox 11"/>
              <p:cNvSpPr txBox="1">
                <a:spLocks noChangeArrowheads="1"/>
              </p:cNvSpPr>
              <p:nvPr/>
            </p:nvSpPr>
            <p:spPr bwMode="auto">
              <a:xfrm>
                <a:off x="675034" y="3102960"/>
                <a:ext cx="1145710" cy="4729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3" name="TextBox 11"/>
              <p:cNvSpPr txBox="1">
                <a:spLocks noChangeArrowheads="1"/>
              </p:cNvSpPr>
              <p:nvPr/>
            </p:nvSpPr>
            <p:spPr bwMode="auto">
              <a:xfrm>
                <a:off x="-362770" y="3102960"/>
                <a:ext cx="1145710" cy="47290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6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sp>
        <p:nvSpPr>
          <p:cNvPr id="34" name="TextBox 33"/>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35" name="直接连接符 34"/>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6" name="组合 35"/>
          <p:cNvGrpSpPr/>
          <p:nvPr/>
        </p:nvGrpSpPr>
        <p:grpSpPr>
          <a:xfrm>
            <a:off x="153943" y="233850"/>
            <a:ext cx="1074018" cy="536250"/>
            <a:chOff x="4662492" y="2938459"/>
            <a:chExt cx="1119183" cy="558799"/>
          </a:xfrm>
        </p:grpSpPr>
        <p:sp>
          <p:nvSpPr>
            <p:cNvPr id="37"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3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300"/>
                                        <p:tgtEl>
                                          <p:spTgt spid="3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4"/>
                                        </p:tgtEl>
                                        <p:attrNameLst>
                                          <p:attrName>style.visibility</p:attrName>
                                        </p:attrNameLst>
                                      </p:cBhvr>
                                      <p:to>
                                        <p:strVal val="visible"/>
                                      </p:to>
                                    </p:set>
                                    <p:anim calcmode="lin" valueType="num">
                                      <p:cBhvr>
                                        <p:cTn id="15" dur="3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34"/>
                                        </p:tgtEl>
                                        <p:attrNameLst>
                                          <p:attrName>ppt_y</p:attrName>
                                        </p:attrNameLst>
                                      </p:cBhvr>
                                      <p:tavLst>
                                        <p:tav tm="0">
                                          <p:val>
                                            <p:strVal val="#ppt_y"/>
                                          </p:val>
                                        </p:tav>
                                        <p:tav tm="100000">
                                          <p:val>
                                            <p:strVal val="#ppt_y"/>
                                          </p:val>
                                        </p:tav>
                                      </p:tavLst>
                                    </p:anim>
                                    <p:anim calcmode="lin" valueType="num">
                                      <p:cBhvr>
                                        <p:cTn id="17" dur="3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34"/>
                                        </p:tgtEl>
                                      </p:cBhvr>
                                    </p:animEffect>
                                  </p:childTnLst>
                                </p:cTn>
                              </p:par>
                            </p:childTnLst>
                          </p:cTn>
                        </p:par>
                        <p:par>
                          <p:cTn id="20" fill="hold">
                            <p:stCondLst>
                              <p:cond delay="108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580"/>
                            </p:stCondLst>
                            <p:childTnLst>
                              <p:par>
                                <p:cTn id="26" presetID="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080"/>
                            </p:stCondLst>
                            <p:childTnLst>
                              <p:par>
                                <p:cTn id="31" presetID="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2580"/>
                            </p:stCondLst>
                            <p:childTnLst>
                              <p:par>
                                <p:cTn id="36" presetID="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par>
                          <p:cTn id="40" fill="hold">
                            <p:stCondLst>
                              <p:cond delay="3080"/>
                            </p:stCondLst>
                            <p:childTnLst>
                              <p:par>
                                <p:cTn id="41" presetID="22" presetClass="entr" presetSubtype="2"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childTnLst>
                          </p:cTn>
                        </p:par>
                        <p:par>
                          <p:cTn id="44" fill="hold">
                            <p:stCondLst>
                              <p:cond delay="3580"/>
                            </p:stCondLst>
                            <p:childTnLst>
                              <p:par>
                                <p:cTn id="45" presetID="22" presetClass="entr" presetSubtype="4"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par>
                          <p:cTn id="48" fill="hold">
                            <p:stCondLst>
                              <p:cond delay="408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58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5678" y="2895364"/>
            <a:ext cx="8653618" cy="2696981"/>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6093" y="-2427451"/>
            <a:ext cx="9423260" cy="7166076"/>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5656" y="386737"/>
            <a:ext cx="3861144" cy="4074574"/>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152621"/>
            <a:ext cx="12196800" cy="2705379"/>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22302"/>
            <a:ext cx="2367133" cy="2535290"/>
          </a:xfrm>
          <a:prstGeom prst="rect">
            <a:avLst/>
          </a:prstGeom>
        </p:spPr>
      </p:pic>
      <p:pic>
        <p:nvPicPr>
          <p:cNvPr id="14" name="图片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659024"/>
            <a:ext cx="2121365" cy="2198976"/>
          </a:xfrm>
          <a:prstGeom prst="rect">
            <a:avLst/>
          </a:prstGeom>
        </p:spPr>
      </p:pic>
      <p:pic>
        <p:nvPicPr>
          <p:cNvPr id="15"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67564" y="2780928"/>
            <a:ext cx="730836" cy="989539"/>
          </a:xfrm>
          <a:prstGeom prst="rect">
            <a:avLst/>
          </a:prstGeom>
        </p:spPr>
      </p:pic>
      <p:sp>
        <p:nvSpPr>
          <p:cNvPr id="17" name="Rectangle 3"/>
          <p:cNvSpPr txBox="1">
            <a:spLocks noChangeArrowheads="1"/>
          </p:cNvSpPr>
          <p:nvPr/>
        </p:nvSpPr>
        <p:spPr bwMode="auto">
          <a:xfrm>
            <a:off x="697781" y="867868"/>
            <a:ext cx="6827412" cy="670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fontAlgn="base">
              <a:spcBef>
                <a:spcPct val="0"/>
              </a:spcBef>
              <a:spcAft>
                <a:spcPct val="0"/>
              </a:spcAft>
              <a:defRPr sz="3600">
                <a:solidFill>
                  <a:schemeClr val="tx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l"/>
            <a:r>
              <a:rPr lang="zh-CN" altLang="en-US" sz="5600" b="1" dirty="0">
                <a:solidFill>
                  <a:srgbClr val="F8F8F8"/>
                </a:solidFill>
              </a:rPr>
              <a:t>演示完毕   感谢聆听</a:t>
            </a:r>
            <a:endParaRPr lang="zh-CN" sz="5600" b="1" dirty="0">
              <a:solidFill>
                <a:srgbClr val="F8F8F8"/>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2"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2000" fill="hold"/>
                                        <p:tgtEl>
                                          <p:spTgt spid="4"/>
                                        </p:tgtEl>
                                        <p:attrNameLst>
                                          <p:attrName>ppt_x</p:attrName>
                                        </p:attrNameLst>
                                      </p:cBhvr>
                                      <p:tavLst>
                                        <p:tav tm="0">
                                          <p:val>
                                            <p:strVal val="1+#ppt_w/2"/>
                                          </p:val>
                                        </p:tav>
                                        <p:tav tm="100000">
                                          <p:val>
                                            <p:strVal val="#ppt_x"/>
                                          </p:val>
                                        </p:tav>
                                      </p:tavLst>
                                    </p:anim>
                                    <p:anim calcmode="lin" valueType="num">
                                      <p:cBhvr additive="base">
                                        <p:cTn id="29" dur="2000" fill="hold"/>
                                        <p:tgtEl>
                                          <p:spTgt spid="4"/>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5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3000" fill="hold"/>
                                        <p:tgtEl>
                                          <p:spTgt spid="16"/>
                                        </p:tgtEl>
                                        <p:attrNameLst>
                                          <p:attrName>ppt_w</p:attrName>
                                        </p:attrNameLst>
                                      </p:cBhvr>
                                      <p:tavLst>
                                        <p:tav tm="0">
                                          <p:val>
                                            <p:fltVal val="0"/>
                                          </p:val>
                                        </p:tav>
                                        <p:tav tm="100000">
                                          <p:val>
                                            <p:strVal val="#ppt_w"/>
                                          </p:val>
                                        </p:tav>
                                      </p:tavLst>
                                    </p:anim>
                                    <p:anim calcmode="lin" valueType="num">
                                      <p:cBhvr>
                                        <p:cTn id="34" dur="3000" fill="hold"/>
                                        <p:tgtEl>
                                          <p:spTgt spid="16"/>
                                        </p:tgtEl>
                                        <p:attrNameLst>
                                          <p:attrName>ppt_h</p:attrName>
                                        </p:attrNameLst>
                                      </p:cBhvr>
                                      <p:tavLst>
                                        <p:tav tm="0">
                                          <p:val>
                                            <p:fltVal val="0"/>
                                          </p:val>
                                        </p:tav>
                                        <p:tav tm="100000">
                                          <p:val>
                                            <p:strVal val="#ppt_h"/>
                                          </p:val>
                                        </p:tav>
                                      </p:tavLst>
                                    </p:anim>
                                    <p:animEffect transition="in" filter="fade">
                                      <p:cBhvr>
                                        <p:cTn id="35" dur="3000"/>
                                        <p:tgtEl>
                                          <p:spTgt spid="16"/>
                                        </p:tgtEl>
                                      </p:cBhvr>
                                    </p:animEffect>
                                  </p:childTnLst>
                                </p:cTn>
                              </p:par>
                              <p:par>
                                <p:cTn id="36" presetID="1"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37" presetClass="path" presetSubtype="0" accel="50000" decel="50000" fill="hold" nodeType="withEffect">
                                  <p:stCondLst>
                                    <p:cond delay="0"/>
                                  </p:stCondLst>
                                  <p:childTnLst>
                                    <p:animMotion origin="layout" path="M -0.52473 -4.53284E-6 L -0.38434 0.04001 C -0.35481 0.04903 -0.31083 0.05389 -0.26464 0.05389 C -0.21234 0.05389 -0.17018 0.04903 -0.14078 0.04001 L 4.7515E-6 -4.53284E-6 " pathEditMode="relative" rAng="0" ptsTypes="FffFF">
                                      <p:cBhvr>
                                        <p:cTn id="39" dur="2000" fill="hold"/>
                                        <p:tgtEl>
                                          <p:spTgt spid="15"/>
                                        </p:tgtEl>
                                        <p:attrNameLst>
                                          <p:attrName>ppt_x</p:attrName>
                                          <p:attrName>ppt_y</p:attrName>
                                        </p:attrNameLst>
                                      </p:cBhvr>
                                      <p:rCtr x="26230" y="2683"/>
                                    </p:animMotion>
                                  </p:childTnLst>
                                </p:cTn>
                              </p:par>
                            </p:childTnLst>
                          </p:cTn>
                        </p:par>
                        <p:par>
                          <p:cTn id="40" fill="hold">
                            <p:stCondLst>
                              <p:cond delay="8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7"/>
                                        </p:tgtEl>
                                        <p:attrNameLst>
                                          <p:attrName>ppt_y</p:attrName>
                                        </p:attrNameLst>
                                      </p:cBhvr>
                                      <p:tavLst>
                                        <p:tav tm="0">
                                          <p:val>
                                            <p:strVal val="#ppt_y"/>
                                          </p:val>
                                        </p:tav>
                                        <p:tav tm="100000">
                                          <p:val>
                                            <p:strVal val="#ppt_y"/>
                                          </p:val>
                                        </p:tav>
                                      </p:tavLst>
                                    </p:anim>
                                    <p:anim calcmode="lin" valueType="num">
                                      <p:cBhvr>
                                        <p:cTn id="4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bwMode="auto">
          <a:xfrm>
            <a:off x="4580107" y="4331324"/>
            <a:ext cx="3265930" cy="569236"/>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圆角矩形 5"/>
          <p:cNvSpPr/>
          <p:nvPr/>
        </p:nvSpPr>
        <p:spPr bwMode="auto">
          <a:xfrm>
            <a:off x="4580107" y="1844020"/>
            <a:ext cx="3265930" cy="569236"/>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TextBox 5"/>
          <p:cNvSpPr txBox="1"/>
          <p:nvPr/>
        </p:nvSpPr>
        <p:spPr>
          <a:xfrm>
            <a:off x="5223057" y="1928583"/>
            <a:ext cx="1980029" cy="400110"/>
          </a:xfrm>
          <a:prstGeom prst="rect">
            <a:avLst/>
          </a:prstGeom>
          <a:noFill/>
        </p:spPr>
        <p:txBody>
          <a:bodyPr wrap="none" rtlCol="0">
            <a:spAutoFit/>
          </a:bodyPr>
          <a:lstStyle/>
          <a:p>
            <a:r>
              <a:rPr lang="zh-CN" altLang="en-US" sz="2000" dirty="0">
                <a:solidFill>
                  <a:srgbClr val="F8F8F8"/>
                </a:solidFill>
                <a:latin typeface="+mj-ea"/>
                <a:ea typeface="+mj-ea"/>
              </a:rPr>
              <a:t>请输入您的标题</a:t>
            </a:r>
          </a:p>
        </p:txBody>
      </p:sp>
      <p:sp>
        <p:nvSpPr>
          <p:cNvPr id="7" name="空心弧 6"/>
          <p:cNvSpPr/>
          <p:nvPr/>
        </p:nvSpPr>
        <p:spPr bwMode="auto">
          <a:xfrm flipV="1">
            <a:off x="2180624" y="1398323"/>
            <a:ext cx="1460631" cy="1460631"/>
          </a:xfrm>
          <a:prstGeom prst="blockArc">
            <a:avLst>
              <a:gd name="adj1" fmla="val 5423681"/>
              <a:gd name="adj2" fmla="val 20860726"/>
              <a:gd name="adj3" fmla="val 1751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空心弧 7"/>
          <p:cNvSpPr/>
          <p:nvPr/>
        </p:nvSpPr>
        <p:spPr bwMode="auto">
          <a:xfrm rot="10800000" flipV="1">
            <a:off x="3352882" y="1658995"/>
            <a:ext cx="1460631" cy="1460631"/>
          </a:xfrm>
          <a:prstGeom prst="blockArc">
            <a:avLst>
              <a:gd name="adj1" fmla="val 542368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空心弧 8"/>
          <p:cNvSpPr/>
          <p:nvPr/>
        </p:nvSpPr>
        <p:spPr bwMode="auto">
          <a:xfrm rot="4631022" flipV="1">
            <a:off x="3386728" y="2870368"/>
            <a:ext cx="1460631" cy="1460631"/>
          </a:xfrm>
          <a:prstGeom prst="blockArc">
            <a:avLst>
              <a:gd name="adj1" fmla="val 10168821"/>
              <a:gd name="adj2" fmla="val 20860726"/>
              <a:gd name="adj3" fmla="val 1751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空心弧 9"/>
          <p:cNvSpPr/>
          <p:nvPr/>
        </p:nvSpPr>
        <p:spPr bwMode="auto">
          <a:xfrm>
            <a:off x="2201968" y="4331324"/>
            <a:ext cx="1460631" cy="1460631"/>
          </a:xfrm>
          <a:prstGeom prst="blockArc">
            <a:avLst>
              <a:gd name="adj1" fmla="val 5423681"/>
              <a:gd name="adj2" fmla="val 20860726"/>
              <a:gd name="adj3" fmla="val 1751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空心弧 10"/>
          <p:cNvSpPr/>
          <p:nvPr/>
        </p:nvSpPr>
        <p:spPr bwMode="auto">
          <a:xfrm rot="10800000">
            <a:off x="3374226" y="4070652"/>
            <a:ext cx="1460631" cy="1460631"/>
          </a:xfrm>
          <a:prstGeom prst="blockArc">
            <a:avLst>
              <a:gd name="adj1" fmla="val 542368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TextBox 11"/>
          <p:cNvSpPr txBox="1"/>
          <p:nvPr/>
        </p:nvSpPr>
        <p:spPr>
          <a:xfrm>
            <a:off x="3845495" y="2044126"/>
            <a:ext cx="570990" cy="707886"/>
          </a:xfrm>
          <a:prstGeom prst="rect">
            <a:avLst/>
          </a:prstGeom>
          <a:noFill/>
        </p:spPr>
        <p:txBody>
          <a:bodyPr wrap="none" rtlCol="0">
            <a:spAutoFit/>
          </a:bodyPr>
          <a:lstStyle/>
          <a:p>
            <a:r>
              <a:rPr lang="en-US" altLang="zh-CN" sz="4000" b="1" dirty="0">
                <a:solidFill>
                  <a:schemeClr val="accent5"/>
                </a:solidFill>
                <a:latin typeface="+mn-ea"/>
                <a:ea typeface="+mn-ea"/>
              </a:rPr>
              <a:t>A</a:t>
            </a:r>
            <a:endParaRPr lang="zh-CN" altLang="en-US" sz="4000" b="1" dirty="0">
              <a:solidFill>
                <a:schemeClr val="accent5"/>
              </a:solidFill>
              <a:latin typeface="+mn-ea"/>
              <a:ea typeface="+mn-ea"/>
            </a:endParaRPr>
          </a:p>
        </p:txBody>
      </p:sp>
      <p:sp>
        <p:nvSpPr>
          <p:cNvPr id="13" name="TextBox 12"/>
          <p:cNvSpPr txBox="1"/>
          <p:nvPr/>
        </p:nvSpPr>
        <p:spPr>
          <a:xfrm>
            <a:off x="3845495" y="4459780"/>
            <a:ext cx="535724" cy="707886"/>
          </a:xfrm>
          <a:prstGeom prst="rect">
            <a:avLst/>
          </a:prstGeom>
          <a:noFill/>
        </p:spPr>
        <p:txBody>
          <a:bodyPr wrap="none" rtlCol="0">
            <a:spAutoFit/>
          </a:bodyPr>
          <a:lstStyle/>
          <a:p>
            <a:r>
              <a:rPr lang="en-US" altLang="zh-CN" sz="4000" b="1" dirty="0">
                <a:solidFill>
                  <a:schemeClr val="accent5"/>
                </a:solidFill>
                <a:latin typeface="+mn-ea"/>
                <a:ea typeface="+mn-ea"/>
              </a:rPr>
              <a:t>B</a:t>
            </a:r>
            <a:endParaRPr lang="zh-CN" altLang="en-US" sz="4000" b="1" dirty="0">
              <a:solidFill>
                <a:schemeClr val="accent5"/>
              </a:solidFill>
              <a:latin typeface="+mn-ea"/>
              <a:ea typeface="+mn-ea"/>
            </a:endParaRPr>
          </a:p>
        </p:txBody>
      </p:sp>
      <p:sp>
        <p:nvSpPr>
          <p:cNvPr id="14" name="TextBox 13"/>
          <p:cNvSpPr txBox="1"/>
          <p:nvPr/>
        </p:nvSpPr>
        <p:spPr>
          <a:xfrm>
            <a:off x="4991168" y="2579759"/>
            <a:ext cx="5182344" cy="874407"/>
          </a:xfrm>
          <a:prstGeom prst="rect">
            <a:avLst/>
          </a:prstGeom>
          <a:noFill/>
        </p:spPr>
        <p:txBody>
          <a:bodyPr wrap="square" rtlCol="0">
            <a:spAutoFit/>
          </a:bodyPr>
          <a:lstStyle/>
          <a:p>
            <a:pPr>
              <a:lnSpc>
                <a:spcPct val="150000"/>
              </a:lnSpc>
            </a:pPr>
            <a:r>
              <a:rPr lang="zh-CN" altLang="en-US" dirty="0">
                <a:solidFill>
                  <a:schemeClr val="tx2"/>
                </a:solidFill>
                <a:latin typeface="+mn-ea"/>
                <a:ea typeface="+mn-ea"/>
              </a:rPr>
              <a:t>这里输入您的文字这里输入您的文字这里输入您的文字这里输入您的文字这里输入您</a:t>
            </a:r>
          </a:p>
        </p:txBody>
      </p:sp>
      <p:sp>
        <p:nvSpPr>
          <p:cNvPr id="15" name="TextBox 14"/>
          <p:cNvSpPr txBox="1"/>
          <p:nvPr/>
        </p:nvSpPr>
        <p:spPr>
          <a:xfrm>
            <a:off x="4991168" y="4878269"/>
            <a:ext cx="5182344" cy="874407"/>
          </a:xfrm>
          <a:prstGeom prst="rect">
            <a:avLst/>
          </a:prstGeom>
          <a:noFill/>
        </p:spPr>
        <p:txBody>
          <a:bodyPr wrap="square" rtlCol="0">
            <a:spAutoFit/>
          </a:bodyPr>
          <a:lstStyle/>
          <a:p>
            <a:pPr>
              <a:lnSpc>
                <a:spcPct val="150000"/>
              </a:lnSpc>
            </a:pPr>
            <a:r>
              <a:rPr lang="zh-CN" altLang="en-US" dirty="0">
                <a:solidFill>
                  <a:schemeClr val="tx2"/>
                </a:solidFill>
                <a:latin typeface="+mn-ea"/>
                <a:ea typeface="+mn-ea"/>
              </a:rPr>
              <a:t>这里输入您的文字这里输入您的文字这里输入您的文字这里输入您的文字这里输入您</a:t>
            </a:r>
          </a:p>
        </p:txBody>
      </p:sp>
      <p:sp>
        <p:nvSpPr>
          <p:cNvPr id="16" name="TextBox 15"/>
          <p:cNvSpPr txBox="1"/>
          <p:nvPr/>
        </p:nvSpPr>
        <p:spPr>
          <a:xfrm>
            <a:off x="5223057" y="4426123"/>
            <a:ext cx="1980029" cy="400110"/>
          </a:xfrm>
          <a:prstGeom prst="rect">
            <a:avLst/>
          </a:prstGeom>
          <a:noFill/>
        </p:spPr>
        <p:txBody>
          <a:bodyPr wrap="none" rtlCol="0">
            <a:spAutoFit/>
          </a:bodyPr>
          <a:lstStyle/>
          <a:p>
            <a:r>
              <a:rPr lang="zh-CN" altLang="en-US" sz="2000" dirty="0">
                <a:solidFill>
                  <a:srgbClr val="F8F8F8"/>
                </a:solidFill>
                <a:latin typeface="+mj-ea"/>
                <a:ea typeface="+mj-ea"/>
              </a:rPr>
              <a:t>请输入您的标题</a:t>
            </a:r>
          </a:p>
        </p:txBody>
      </p:sp>
      <p:sp>
        <p:nvSpPr>
          <p:cNvPr id="19" name="TextBox 18"/>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20" name="直接连接符 19"/>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组合 20"/>
          <p:cNvGrpSpPr/>
          <p:nvPr/>
        </p:nvGrpSpPr>
        <p:grpSpPr>
          <a:xfrm>
            <a:off x="153943" y="233850"/>
            <a:ext cx="1074018" cy="536250"/>
            <a:chOff x="4662492" y="2938459"/>
            <a:chExt cx="1119183" cy="558799"/>
          </a:xfrm>
        </p:grpSpPr>
        <p:sp>
          <p:nvSpPr>
            <p:cNvPr id="22"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3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300"/>
                                        <p:tgtEl>
                                          <p:spTgt spid="20"/>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19"/>
                                        </p:tgtEl>
                                        <p:attrNameLst>
                                          <p:attrName>ppt_y</p:attrName>
                                        </p:attrNameLst>
                                      </p:cBhvr>
                                      <p:tavLst>
                                        <p:tav tm="0">
                                          <p:val>
                                            <p:strVal val="#ppt_y"/>
                                          </p:val>
                                        </p:tav>
                                        <p:tav tm="100000">
                                          <p:val>
                                            <p:strVal val="#ppt_y"/>
                                          </p:val>
                                        </p:tav>
                                      </p:tavLst>
                                    </p:anim>
                                    <p:anim calcmode="lin" valueType="num">
                                      <p:cBhvr>
                                        <p:cTn id="17"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19"/>
                                        </p:tgtEl>
                                      </p:cBhvr>
                                    </p:animEffect>
                                  </p:childTnLst>
                                </p:cTn>
                              </p:par>
                            </p:childTnLst>
                          </p:cTn>
                        </p:par>
                        <p:par>
                          <p:cTn id="20" fill="hold">
                            <p:stCondLst>
                              <p:cond delay="108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158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8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258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par>
                          <p:cTn id="36" fill="hold">
                            <p:stCondLst>
                              <p:cond delay="3080"/>
                            </p:stCondLst>
                            <p:childTnLst>
                              <p:par>
                                <p:cTn id="37" presetID="2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par>
                          <p:cTn id="40" fill="hold">
                            <p:stCondLst>
                              <p:cond delay="358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4080"/>
                            </p:stCondLst>
                            <p:childTnLst>
                              <p:par>
                                <p:cTn id="46" presetID="22" presetClass="entr" presetSubtype="8"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458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3" dur="300" fill="hold"/>
                                        <p:tgtEl>
                                          <p:spTgt spid="6"/>
                                        </p:tgtEl>
                                        <p:attrNameLst>
                                          <p:attrName>ppt_y</p:attrName>
                                        </p:attrNameLst>
                                      </p:cBhvr>
                                      <p:tavLst>
                                        <p:tav tm="0">
                                          <p:val>
                                            <p:strVal val="#ppt_y"/>
                                          </p:val>
                                        </p:tav>
                                        <p:tav tm="100000">
                                          <p:val>
                                            <p:strVal val="#ppt_y"/>
                                          </p:val>
                                        </p:tav>
                                      </p:tavLst>
                                    </p:anim>
                                    <p:anim calcmode="lin" valueType="num">
                                      <p:cBhvr>
                                        <p:cTn id="54" dur="3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5" dur="3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6" dur="300" tmFilter="0,0; .5, 1; 1, 1"/>
                                        <p:tgtEl>
                                          <p:spTgt spid="6"/>
                                        </p:tgtEl>
                                      </p:cBhvr>
                                    </p:animEffect>
                                  </p:childTnLst>
                                </p:cTn>
                              </p:par>
                            </p:childTnLst>
                          </p:cTn>
                        </p:par>
                        <p:par>
                          <p:cTn id="57" fill="hold">
                            <p:stCondLst>
                              <p:cond delay="5060"/>
                            </p:stCondLst>
                            <p:childTnLst>
                              <p:par>
                                <p:cTn id="58" presetID="42"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anim calcmode="lin" valueType="num">
                                      <p:cBhvr>
                                        <p:cTn id="61" dur="500" fill="hold"/>
                                        <p:tgtEl>
                                          <p:spTgt spid="14"/>
                                        </p:tgtEl>
                                        <p:attrNameLst>
                                          <p:attrName>ppt_x</p:attrName>
                                        </p:attrNameLst>
                                      </p:cBhvr>
                                      <p:tavLst>
                                        <p:tav tm="0">
                                          <p:val>
                                            <p:strVal val="#ppt_x"/>
                                          </p:val>
                                        </p:tav>
                                        <p:tav tm="100000">
                                          <p:val>
                                            <p:strVal val="#ppt_x"/>
                                          </p:val>
                                        </p:tav>
                                      </p:tavLst>
                                    </p:anim>
                                    <p:anim calcmode="lin" valueType="num">
                                      <p:cBhvr>
                                        <p:cTn id="62" dur="500" fill="hold"/>
                                        <p:tgtEl>
                                          <p:spTgt spid="14"/>
                                        </p:tgtEl>
                                        <p:attrNameLst>
                                          <p:attrName>ppt_y</p:attrName>
                                        </p:attrNameLst>
                                      </p:cBhvr>
                                      <p:tavLst>
                                        <p:tav tm="0">
                                          <p:val>
                                            <p:strVal val="#ppt_y+.1"/>
                                          </p:val>
                                        </p:tav>
                                        <p:tav tm="100000">
                                          <p:val>
                                            <p:strVal val="#ppt_y"/>
                                          </p:val>
                                        </p:tav>
                                      </p:tavLst>
                                    </p:anim>
                                  </p:childTnLst>
                                </p:cTn>
                              </p:par>
                            </p:childTnLst>
                          </p:cTn>
                        </p:par>
                        <p:par>
                          <p:cTn id="63" fill="hold">
                            <p:stCondLst>
                              <p:cond delay="5560"/>
                            </p:stCondLst>
                            <p:childTnLst>
                              <p:par>
                                <p:cTn id="64" presetID="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0-#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childTnLst>
                          </p:cTn>
                        </p:par>
                        <p:par>
                          <p:cTn id="68" fill="hold">
                            <p:stCondLst>
                              <p:cond delay="6060"/>
                            </p:stCondLst>
                            <p:childTnLst>
                              <p:par>
                                <p:cTn id="69" presetID="22" presetClass="entr" presetSubtype="8" fill="hold" grpId="0"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par>
                          <p:cTn id="72" fill="hold">
                            <p:stCondLst>
                              <p:cond delay="656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16"/>
                                        </p:tgtEl>
                                        <p:attrNameLst>
                                          <p:attrName>style.visibility</p:attrName>
                                        </p:attrNameLst>
                                      </p:cBhvr>
                                      <p:to>
                                        <p:strVal val="visible"/>
                                      </p:to>
                                    </p:set>
                                    <p:anim calcmode="lin" valueType="num">
                                      <p:cBhvr>
                                        <p:cTn id="75" dur="3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6" dur="300" fill="hold"/>
                                        <p:tgtEl>
                                          <p:spTgt spid="16"/>
                                        </p:tgtEl>
                                        <p:attrNameLst>
                                          <p:attrName>ppt_y</p:attrName>
                                        </p:attrNameLst>
                                      </p:cBhvr>
                                      <p:tavLst>
                                        <p:tav tm="0">
                                          <p:val>
                                            <p:strVal val="#ppt_y"/>
                                          </p:val>
                                        </p:tav>
                                        <p:tav tm="100000">
                                          <p:val>
                                            <p:strVal val="#ppt_y"/>
                                          </p:val>
                                        </p:tav>
                                      </p:tavLst>
                                    </p:anim>
                                    <p:anim calcmode="lin" valueType="num">
                                      <p:cBhvr>
                                        <p:cTn id="77" dur="3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8" dur="3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300" tmFilter="0,0; .5, 1; 1, 1"/>
                                        <p:tgtEl>
                                          <p:spTgt spid="16"/>
                                        </p:tgtEl>
                                      </p:cBhvr>
                                    </p:animEffect>
                                  </p:childTnLst>
                                </p:cTn>
                              </p:par>
                            </p:childTnLst>
                          </p:cTn>
                        </p:par>
                        <p:par>
                          <p:cTn id="80" fill="hold">
                            <p:stCondLst>
                              <p:cond delay="7040"/>
                            </p:stCondLst>
                            <p:childTnLst>
                              <p:par>
                                <p:cTn id="81" presetID="42"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anim calcmode="lin" valueType="num">
                                      <p:cBhvr>
                                        <p:cTn id="84" dur="500" fill="hold"/>
                                        <p:tgtEl>
                                          <p:spTgt spid="15"/>
                                        </p:tgtEl>
                                        <p:attrNameLst>
                                          <p:attrName>ppt_x</p:attrName>
                                        </p:attrNameLst>
                                      </p:cBhvr>
                                      <p:tavLst>
                                        <p:tav tm="0">
                                          <p:val>
                                            <p:strVal val="#ppt_x"/>
                                          </p:val>
                                        </p:tav>
                                        <p:tav tm="100000">
                                          <p:val>
                                            <p:strVal val="#ppt_x"/>
                                          </p:val>
                                        </p:tav>
                                      </p:tavLst>
                                    </p:anim>
                                    <p:anim calcmode="lin" valueType="num">
                                      <p:cBhvr>
                                        <p:cTn id="8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animBg="1"/>
      <p:bldP spid="10" grpId="0" animBg="1"/>
      <p:bldP spid="11" grpId="0" animBg="1"/>
      <p:bldP spid="12" grpId="0"/>
      <p:bldP spid="13" grpId="0"/>
      <p:bldP spid="14" grpId="0"/>
      <p:bldP spid="15"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bwMode="auto">
          <a:xfrm flipH="1">
            <a:off x="1743472" y="3373758"/>
            <a:ext cx="2257034" cy="1830287"/>
          </a:xfrm>
          <a:prstGeom prst="parallelogram">
            <a:avLst>
              <a:gd name="adj" fmla="val 53631"/>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2" name="平行四边形 21"/>
          <p:cNvSpPr/>
          <p:nvPr/>
        </p:nvSpPr>
        <p:spPr bwMode="auto">
          <a:xfrm flipH="1">
            <a:off x="3740831" y="3398913"/>
            <a:ext cx="2257034" cy="1830287"/>
          </a:xfrm>
          <a:prstGeom prst="parallelogram">
            <a:avLst>
              <a:gd name="adj" fmla="val 53631"/>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平行四边形 22"/>
          <p:cNvSpPr/>
          <p:nvPr/>
        </p:nvSpPr>
        <p:spPr bwMode="auto">
          <a:xfrm flipH="1">
            <a:off x="5704431" y="3398913"/>
            <a:ext cx="2257034" cy="1830287"/>
          </a:xfrm>
          <a:prstGeom prst="parallelogram">
            <a:avLst>
              <a:gd name="adj" fmla="val 53631"/>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7" name="平行四边形 26"/>
          <p:cNvSpPr/>
          <p:nvPr/>
        </p:nvSpPr>
        <p:spPr bwMode="auto">
          <a:xfrm flipH="1">
            <a:off x="7671471" y="3398913"/>
            <a:ext cx="2257034" cy="1830287"/>
          </a:xfrm>
          <a:prstGeom prst="parallelogram">
            <a:avLst>
              <a:gd name="adj" fmla="val 53631"/>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28" name="组合 27"/>
          <p:cNvGrpSpPr/>
          <p:nvPr/>
        </p:nvGrpSpPr>
        <p:grpSpPr>
          <a:xfrm>
            <a:off x="769789" y="3355273"/>
            <a:ext cx="2257034" cy="1830287"/>
            <a:chOff x="922929" y="3355273"/>
            <a:chExt cx="2257034" cy="1830287"/>
          </a:xfrm>
          <a:solidFill>
            <a:schemeClr val="bg1"/>
          </a:solidFill>
        </p:grpSpPr>
        <p:sp>
          <p:nvSpPr>
            <p:cNvPr id="29" name="平行四边形 28"/>
            <p:cNvSpPr/>
            <p:nvPr/>
          </p:nvSpPr>
          <p:spPr bwMode="auto">
            <a:xfrm>
              <a:off x="922929" y="3355273"/>
              <a:ext cx="2257034" cy="1830287"/>
            </a:xfrm>
            <a:prstGeom prst="parallelogram">
              <a:avLst>
                <a:gd name="adj" fmla="val 53631"/>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1" name="TextBox 30"/>
            <p:cNvSpPr txBox="1"/>
            <p:nvPr/>
          </p:nvSpPr>
          <p:spPr>
            <a:xfrm>
              <a:off x="1642720" y="4041642"/>
              <a:ext cx="800219" cy="461665"/>
            </a:xfrm>
            <a:prstGeom prst="rect">
              <a:avLst/>
            </a:prstGeom>
            <a:grpFill/>
          </p:spPr>
          <p:txBody>
            <a:bodyPr wrap="none" rtlCol="0">
              <a:spAutoFit/>
            </a:bodyPr>
            <a:lstStyle/>
            <a:p>
              <a:r>
                <a:rPr lang="zh-CN" altLang="en-US" sz="2400" dirty="0">
                  <a:solidFill>
                    <a:schemeClr val="bg2"/>
                  </a:solidFill>
                  <a:latin typeface="+mj-ea"/>
                  <a:ea typeface="+mj-ea"/>
                </a:rPr>
                <a:t>文本</a:t>
              </a:r>
            </a:p>
          </p:txBody>
        </p:sp>
      </p:grpSp>
      <p:grpSp>
        <p:nvGrpSpPr>
          <p:cNvPr id="32" name="组合 31"/>
          <p:cNvGrpSpPr/>
          <p:nvPr/>
        </p:nvGrpSpPr>
        <p:grpSpPr>
          <a:xfrm>
            <a:off x="2745467" y="3373758"/>
            <a:ext cx="2257034" cy="1830287"/>
            <a:chOff x="2851464" y="3355273"/>
            <a:chExt cx="2257034" cy="1830287"/>
          </a:xfrm>
          <a:solidFill>
            <a:schemeClr val="bg1"/>
          </a:solidFill>
        </p:grpSpPr>
        <p:sp>
          <p:nvSpPr>
            <p:cNvPr id="33" name="平行四边形 32"/>
            <p:cNvSpPr/>
            <p:nvPr/>
          </p:nvSpPr>
          <p:spPr bwMode="auto">
            <a:xfrm>
              <a:off x="2851464" y="3355273"/>
              <a:ext cx="2257034" cy="1830287"/>
            </a:xfrm>
            <a:prstGeom prst="parallelogram">
              <a:avLst>
                <a:gd name="adj" fmla="val 53631"/>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TextBox 33"/>
            <p:cNvSpPr txBox="1"/>
            <p:nvPr/>
          </p:nvSpPr>
          <p:spPr>
            <a:xfrm>
              <a:off x="3583958" y="4041642"/>
              <a:ext cx="800219" cy="461665"/>
            </a:xfrm>
            <a:prstGeom prst="rect">
              <a:avLst/>
            </a:prstGeom>
            <a:grpFill/>
          </p:spPr>
          <p:txBody>
            <a:bodyPr wrap="none" rtlCol="0">
              <a:spAutoFit/>
            </a:bodyPr>
            <a:lstStyle/>
            <a:p>
              <a:r>
                <a:rPr lang="zh-CN" altLang="en-US" sz="2400" dirty="0">
                  <a:solidFill>
                    <a:schemeClr val="bg2"/>
                  </a:solidFill>
                  <a:latin typeface="+mj-ea"/>
                  <a:ea typeface="+mj-ea"/>
                </a:rPr>
                <a:t>文本</a:t>
              </a:r>
            </a:p>
          </p:txBody>
        </p:sp>
      </p:grpSp>
      <p:grpSp>
        <p:nvGrpSpPr>
          <p:cNvPr id="35" name="组合 34"/>
          <p:cNvGrpSpPr/>
          <p:nvPr/>
        </p:nvGrpSpPr>
        <p:grpSpPr>
          <a:xfrm>
            <a:off x="4721105" y="3398913"/>
            <a:ext cx="2257034" cy="1830287"/>
            <a:chOff x="4736417" y="3358556"/>
            <a:chExt cx="2257034" cy="1830287"/>
          </a:xfrm>
          <a:solidFill>
            <a:schemeClr val="bg1"/>
          </a:solidFill>
        </p:grpSpPr>
        <p:sp>
          <p:nvSpPr>
            <p:cNvPr id="36" name="平行四边形 35"/>
            <p:cNvSpPr/>
            <p:nvPr/>
          </p:nvSpPr>
          <p:spPr bwMode="auto">
            <a:xfrm>
              <a:off x="4736417" y="3358556"/>
              <a:ext cx="2257034" cy="1830287"/>
            </a:xfrm>
            <a:prstGeom prst="parallelogram">
              <a:avLst>
                <a:gd name="adj" fmla="val 53631"/>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2" name="TextBox 51"/>
            <p:cNvSpPr txBox="1"/>
            <p:nvPr/>
          </p:nvSpPr>
          <p:spPr>
            <a:xfrm>
              <a:off x="5480398" y="4041642"/>
              <a:ext cx="800219" cy="461665"/>
            </a:xfrm>
            <a:prstGeom prst="rect">
              <a:avLst/>
            </a:prstGeom>
            <a:grpFill/>
          </p:spPr>
          <p:txBody>
            <a:bodyPr wrap="none" rtlCol="0">
              <a:spAutoFit/>
            </a:bodyPr>
            <a:lstStyle/>
            <a:p>
              <a:r>
                <a:rPr lang="zh-CN" altLang="en-US" sz="2400" dirty="0">
                  <a:solidFill>
                    <a:schemeClr val="bg2"/>
                  </a:solidFill>
                  <a:latin typeface="+mj-ea"/>
                  <a:ea typeface="+mj-ea"/>
                </a:rPr>
                <a:t>文本</a:t>
              </a:r>
            </a:p>
          </p:txBody>
        </p:sp>
      </p:grpSp>
      <p:grpSp>
        <p:nvGrpSpPr>
          <p:cNvPr id="53" name="组合 52"/>
          <p:cNvGrpSpPr/>
          <p:nvPr/>
        </p:nvGrpSpPr>
        <p:grpSpPr>
          <a:xfrm>
            <a:off x="6712543" y="3398913"/>
            <a:ext cx="2257034" cy="1830287"/>
            <a:chOff x="6778027" y="3398913"/>
            <a:chExt cx="2257034" cy="1830287"/>
          </a:xfrm>
          <a:solidFill>
            <a:schemeClr val="bg1"/>
          </a:solidFill>
        </p:grpSpPr>
        <p:sp>
          <p:nvSpPr>
            <p:cNvPr id="54" name="平行四边形 53"/>
            <p:cNvSpPr/>
            <p:nvPr/>
          </p:nvSpPr>
          <p:spPr bwMode="auto">
            <a:xfrm>
              <a:off x="6778027" y="3398913"/>
              <a:ext cx="2257034" cy="1830287"/>
            </a:xfrm>
            <a:prstGeom prst="parallelogram">
              <a:avLst>
                <a:gd name="adj" fmla="val 53631"/>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TextBox 54"/>
            <p:cNvSpPr txBox="1"/>
            <p:nvPr/>
          </p:nvSpPr>
          <p:spPr>
            <a:xfrm>
              <a:off x="7391769" y="4041642"/>
              <a:ext cx="800219" cy="461665"/>
            </a:xfrm>
            <a:prstGeom prst="rect">
              <a:avLst/>
            </a:prstGeom>
            <a:grpFill/>
          </p:spPr>
          <p:txBody>
            <a:bodyPr wrap="none" rtlCol="0">
              <a:spAutoFit/>
            </a:bodyPr>
            <a:lstStyle/>
            <a:p>
              <a:r>
                <a:rPr lang="zh-CN" altLang="en-US" sz="2400" dirty="0">
                  <a:solidFill>
                    <a:schemeClr val="bg2"/>
                  </a:solidFill>
                  <a:latin typeface="+mj-ea"/>
                  <a:ea typeface="+mj-ea"/>
                </a:rPr>
                <a:t>文本</a:t>
              </a:r>
            </a:p>
          </p:txBody>
        </p:sp>
      </p:grpSp>
      <p:grpSp>
        <p:nvGrpSpPr>
          <p:cNvPr id="56" name="组合 55"/>
          <p:cNvGrpSpPr/>
          <p:nvPr/>
        </p:nvGrpSpPr>
        <p:grpSpPr>
          <a:xfrm>
            <a:off x="8969577" y="2105417"/>
            <a:ext cx="2080515" cy="3627839"/>
            <a:chOff x="8898762" y="2089288"/>
            <a:chExt cx="2080515" cy="3627839"/>
          </a:xfrm>
          <a:solidFill>
            <a:schemeClr val="bg1"/>
          </a:solidFill>
        </p:grpSpPr>
        <p:sp>
          <p:nvSpPr>
            <p:cNvPr id="57" name="下箭头 3"/>
            <p:cNvSpPr/>
            <p:nvPr/>
          </p:nvSpPr>
          <p:spPr bwMode="auto">
            <a:xfrm rot="12477797">
              <a:off x="8898762" y="2089288"/>
              <a:ext cx="2080515" cy="3627839"/>
            </a:xfrm>
            <a:custGeom>
              <a:avLst/>
              <a:gdLst>
                <a:gd name="connsiteX0" fmla="*/ 1098281 w 2196564"/>
                <a:gd name="connsiteY0" fmla="*/ 3710931 h 3710931"/>
                <a:gd name="connsiteX1" fmla="*/ 0 w 2196564"/>
                <a:gd name="connsiteY1" fmla="*/ 2770484 h 3710931"/>
                <a:gd name="connsiteX2" fmla="*/ 491085 w 2196564"/>
                <a:gd name="connsiteY2" fmla="*/ 2770484 h 3710931"/>
                <a:gd name="connsiteX3" fmla="*/ 491086 w 2196564"/>
                <a:gd name="connsiteY3" fmla="*/ 1830036 h 3710931"/>
                <a:gd name="connsiteX4" fmla="*/ 519177 w 2196564"/>
                <a:gd name="connsiteY4" fmla="*/ 646548 h 3710931"/>
                <a:gd name="connsiteX5" fmla="*/ 1737040 w 2196564"/>
                <a:gd name="connsiteY5" fmla="*/ 0 h 3710931"/>
                <a:gd name="connsiteX6" fmla="*/ 1728073 w 2196564"/>
                <a:gd name="connsiteY6" fmla="*/ 2124445 h 3710931"/>
                <a:gd name="connsiteX7" fmla="*/ 1705477 w 2196564"/>
                <a:gd name="connsiteY7" fmla="*/ 2136441 h 3710931"/>
                <a:gd name="connsiteX8" fmla="*/ 1705477 w 2196564"/>
                <a:gd name="connsiteY8" fmla="*/ 2770484 h 3710931"/>
                <a:gd name="connsiteX9" fmla="*/ 2196564 w 2196564"/>
                <a:gd name="connsiteY9" fmla="*/ 2770484 h 3710931"/>
                <a:gd name="connsiteX10" fmla="*/ 1098281 w 2196564"/>
                <a:gd name="connsiteY10" fmla="*/ 3710931 h 3710931"/>
                <a:gd name="connsiteX0-1" fmla="*/ 1098281 w 2196564"/>
                <a:gd name="connsiteY0-2" fmla="*/ 3710931 h 3710931"/>
                <a:gd name="connsiteX1-3" fmla="*/ 0 w 2196564"/>
                <a:gd name="connsiteY1-4" fmla="*/ 2770484 h 3710931"/>
                <a:gd name="connsiteX2-5" fmla="*/ 491085 w 2196564"/>
                <a:gd name="connsiteY2-6" fmla="*/ 2770484 h 3710931"/>
                <a:gd name="connsiteX3-7" fmla="*/ 491086 w 2196564"/>
                <a:gd name="connsiteY3-8" fmla="*/ 1830036 h 3710931"/>
                <a:gd name="connsiteX4-9" fmla="*/ 519177 w 2196564"/>
                <a:gd name="connsiteY4-10" fmla="*/ 646548 h 3710931"/>
                <a:gd name="connsiteX5-11" fmla="*/ 1737040 w 2196564"/>
                <a:gd name="connsiteY5-12" fmla="*/ 0 h 3710931"/>
                <a:gd name="connsiteX6-13" fmla="*/ 1728073 w 2196564"/>
                <a:gd name="connsiteY6-14" fmla="*/ 2124445 h 3710931"/>
                <a:gd name="connsiteX7-15" fmla="*/ 1705477 w 2196564"/>
                <a:gd name="connsiteY7-16" fmla="*/ 2770484 h 3710931"/>
                <a:gd name="connsiteX8-17" fmla="*/ 2196564 w 2196564"/>
                <a:gd name="connsiteY8-18" fmla="*/ 2770484 h 3710931"/>
                <a:gd name="connsiteX9-19" fmla="*/ 1098281 w 2196564"/>
                <a:gd name="connsiteY9-20" fmla="*/ 3710931 h 37109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8" name="TextBox 57"/>
            <p:cNvSpPr txBox="1"/>
            <p:nvPr/>
          </p:nvSpPr>
          <p:spPr>
            <a:xfrm rot="18066291">
              <a:off x="8867091" y="3847743"/>
              <a:ext cx="2031325" cy="461665"/>
            </a:xfrm>
            <a:prstGeom prst="rect">
              <a:avLst/>
            </a:prstGeom>
            <a:grpFill/>
          </p:spPr>
          <p:txBody>
            <a:bodyPr wrap="none" rtlCol="0">
              <a:spAutoFit/>
            </a:bodyPr>
            <a:lstStyle/>
            <a:p>
              <a:r>
                <a:rPr lang="zh-CN" altLang="en-US" sz="2400" dirty="0">
                  <a:solidFill>
                    <a:schemeClr val="bg2"/>
                  </a:solidFill>
                  <a:latin typeface="+mj-ea"/>
                  <a:ea typeface="+mj-ea"/>
                </a:rPr>
                <a:t>单击增加标题</a:t>
              </a:r>
            </a:p>
          </p:txBody>
        </p:sp>
      </p:grpSp>
      <p:sp>
        <p:nvSpPr>
          <p:cNvPr id="59" name="矩形 58"/>
          <p:cNvSpPr/>
          <p:nvPr/>
        </p:nvSpPr>
        <p:spPr>
          <a:xfrm>
            <a:off x="1551840" y="1628800"/>
            <a:ext cx="6073880" cy="1172629"/>
          </a:xfrm>
          <a:prstGeom prst="rect">
            <a:avLst/>
          </a:prstGeom>
        </p:spPr>
        <p:txBody>
          <a:bodyPr wrap="square">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这里输入文字这里输入文字这里输入文字这里输入文字这里输入文字这里输入文字这里输入文字这里输入文字这里输入文字这里输入文字</a:t>
            </a:r>
          </a:p>
        </p:txBody>
      </p:sp>
      <p:sp>
        <p:nvSpPr>
          <p:cNvPr id="37" name="TextBox 36"/>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38" name="直接连接符 37"/>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组合 38"/>
          <p:cNvGrpSpPr/>
          <p:nvPr/>
        </p:nvGrpSpPr>
        <p:grpSpPr>
          <a:xfrm>
            <a:off x="153943" y="233850"/>
            <a:ext cx="1074018" cy="536250"/>
            <a:chOff x="4662492" y="2938459"/>
            <a:chExt cx="1119183" cy="558799"/>
          </a:xfrm>
        </p:grpSpPr>
        <p:sp>
          <p:nvSpPr>
            <p:cNvPr id="40"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3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300"/>
                                        <p:tgtEl>
                                          <p:spTgt spid="3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7"/>
                                        </p:tgtEl>
                                        <p:attrNameLst>
                                          <p:attrName>style.visibility</p:attrName>
                                        </p:attrNameLst>
                                      </p:cBhvr>
                                      <p:to>
                                        <p:strVal val="visible"/>
                                      </p:to>
                                    </p:set>
                                    <p:anim calcmode="lin" valueType="num">
                                      <p:cBhvr>
                                        <p:cTn id="15" dur="3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37"/>
                                        </p:tgtEl>
                                        <p:attrNameLst>
                                          <p:attrName>ppt_y</p:attrName>
                                        </p:attrNameLst>
                                      </p:cBhvr>
                                      <p:tavLst>
                                        <p:tav tm="0">
                                          <p:val>
                                            <p:strVal val="#ppt_y"/>
                                          </p:val>
                                        </p:tav>
                                        <p:tav tm="100000">
                                          <p:val>
                                            <p:strVal val="#ppt_y"/>
                                          </p:val>
                                        </p:tav>
                                      </p:tavLst>
                                    </p:anim>
                                    <p:anim calcmode="lin" valueType="num">
                                      <p:cBhvr>
                                        <p:cTn id="17" dur="3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37"/>
                                        </p:tgtEl>
                                      </p:cBhvr>
                                    </p:animEffect>
                                  </p:childTnLst>
                                </p:cTn>
                              </p:par>
                            </p:childTnLst>
                          </p:cTn>
                        </p:par>
                        <p:par>
                          <p:cTn id="20" fill="hold">
                            <p:stCondLst>
                              <p:cond delay="108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p:stCondLst>
                              <p:cond delay="158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300"/>
                                        <p:tgtEl>
                                          <p:spTgt spid="21"/>
                                        </p:tgtEl>
                                      </p:cBhvr>
                                    </p:animEffect>
                                  </p:childTnLst>
                                </p:cTn>
                              </p:par>
                            </p:childTnLst>
                          </p:cTn>
                        </p:par>
                        <p:par>
                          <p:cTn id="28" fill="hold">
                            <p:stCondLst>
                              <p:cond delay="208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par>
                          <p:cTn id="32" fill="hold">
                            <p:stCondLst>
                              <p:cond delay="2580"/>
                            </p:stCondLst>
                            <p:childTnLst>
                              <p:par>
                                <p:cTn id="33" presetID="22" presetClass="entr" presetSubtype="1"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300"/>
                                        <p:tgtEl>
                                          <p:spTgt spid="22"/>
                                        </p:tgtEl>
                                      </p:cBhvr>
                                    </p:animEffect>
                                  </p:childTnLst>
                                </p:cTn>
                              </p:par>
                            </p:childTnLst>
                          </p:cTn>
                        </p:par>
                        <p:par>
                          <p:cTn id="36" fill="hold">
                            <p:stCondLst>
                              <p:cond delay="3080"/>
                            </p:stCondLst>
                            <p:childTnLst>
                              <p:par>
                                <p:cTn id="37" presetID="22" presetClass="entr" presetSubtype="4"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down)">
                                      <p:cBhvr>
                                        <p:cTn id="39" dur="500"/>
                                        <p:tgtEl>
                                          <p:spTgt spid="35"/>
                                        </p:tgtEl>
                                      </p:cBhvr>
                                    </p:animEffect>
                                  </p:childTnLst>
                                </p:cTn>
                              </p:par>
                            </p:childTnLst>
                          </p:cTn>
                        </p:par>
                        <p:par>
                          <p:cTn id="40" fill="hold">
                            <p:stCondLst>
                              <p:cond delay="3580"/>
                            </p:stCondLst>
                            <p:childTnLst>
                              <p:par>
                                <p:cTn id="41" presetID="22" presetClass="entr" presetSubtype="1"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300"/>
                                        <p:tgtEl>
                                          <p:spTgt spid="23"/>
                                        </p:tgtEl>
                                      </p:cBhvr>
                                    </p:animEffect>
                                  </p:childTnLst>
                                </p:cTn>
                              </p:par>
                            </p:childTnLst>
                          </p:cTn>
                        </p:par>
                        <p:par>
                          <p:cTn id="44" fill="hold">
                            <p:stCondLst>
                              <p:cond delay="4080"/>
                            </p:stCondLst>
                            <p:childTnLst>
                              <p:par>
                                <p:cTn id="45" presetID="22" presetClass="entr" presetSubtype="4"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500"/>
                                        <p:tgtEl>
                                          <p:spTgt spid="53"/>
                                        </p:tgtEl>
                                      </p:cBhvr>
                                    </p:animEffect>
                                  </p:childTnLst>
                                </p:cTn>
                              </p:par>
                            </p:childTnLst>
                          </p:cTn>
                        </p:par>
                        <p:par>
                          <p:cTn id="48" fill="hold">
                            <p:stCondLst>
                              <p:cond delay="4580"/>
                            </p:stCondLst>
                            <p:childTnLst>
                              <p:par>
                                <p:cTn id="49" presetID="22" presetClass="entr" presetSubtype="1"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300"/>
                                        <p:tgtEl>
                                          <p:spTgt spid="27"/>
                                        </p:tgtEl>
                                      </p:cBhvr>
                                    </p:animEffect>
                                  </p:childTnLst>
                                </p:cTn>
                              </p:par>
                            </p:childTnLst>
                          </p:cTn>
                        </p:par>
                        <p:par>
                          <p:cTn id="52" fill="hold">
                            <p:stCondLst>
                              <p:cond delay="5080"/>
                            </p:stCondLst>
                            <p:childTnLst>
                              <p:par>
                                <p:cTn id="53" presetID="22" presetClass="entr" presetSubtype="4"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par>
                          <p:cTn id="56" fill="hold">
                            <p:stCondLst>
                              <p:cond delay="5580"/>
                            </p:stCondLst>
                            <p:childTnLst>
                              <p:par>
                                <p:cTn id="57" presetID="31" presetClass="entr" presetSubtype="0"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p:cTn id="59" dur="500" fill="hold"/>
                                        <p:tgtEl>
                                          <p:spTgt spid="59"/>
                                        </p:tgtEl>
                                        <p:attrNameLst>
                                          <p:attrName>ppt_w</p:attrName>
                                        </p:attrNameLst>
                                      </p:cBhvr>
                                      <p:tavLst>
                                        <p:tav tm="0">
                                          <p:val>
                                            <p:fltVal val="0"/>
                                          </p:val>
                                        </p:tav>
                                        <p:tav tm="100000">
                                          <p:val>
                                            <p:strVal val="#ppt_w"/>
                                          </p:val>
                                        </p:tav>
                                      </p:tavLst>
                                    </p:anim>
                                    <p:anim calcmode="lin" valueType="num">
                                      <p:cBhvr>
                                        <p:cTn id="60" dur="500" fill="hold"/>
                                        <p:tgtEl>
                                          <p:spTgt spid="59"/>
                                        </p:tgtEl>
                                        <p:attrNameLst>
                                          <p:attrName>ppt_h</p:attrName>
                                        </p:attrNameLst>
                                      </p:cBhvr>
                                      <p:tavLst>
                                        <p:tav tm="0">
                                          <p:val>
                                            <p:fltVal val="0"/>
                                          </p:val>
                                        </p:tav>
                                        <p:tav tm="100000">
                                          <p:val>
                                            <p:strVal val="#ppt_h"/>
                                          </p:val>
                                        </p:tav>
                                      </p:tavLst>
                                    </p:anim>
                                    <p:anim calcmode="lin" valueType="num">
                                      <p:cBhvr>
                                        <p:cTn id="61" dur="500" fill="hold"/>
                                        <p:tgtEl>
                                          <p:spTgt spid="59"/>
                                        </p:tgtEl>
                                        <p:attrNameLst>
                                          <p:attrName>style.rotation</p:attrName>
                                        </p:attrNameLst>
                                      </p:cBhvr>
                                      <p:tavLst>
                                        <p:tav tm="0">
                                          <p:val>
                                            <p:fltVal val="90"/>
                                          </p:val>
                                        </p:tav>
                                        <p:tav tm="100000">
                                          <p:val>
                                            <p:fltVal val="0"/>
                                          </p:val>
                                        </p:tav>
                                      </p:tavLst>
                                    </p:anim>
                                    <p:animEffect transition="in" filter="fade">
                                      <p:cBhvr>
                                        <p:cTn id="6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animBg="1"/>
      <p:bldP spid="59"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489869" y="2024502"/>
            <a:ext cx="2435150" cy="4057221"/>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bg1"/>
          </a:solidFill>
          <a:ln>
            <a:noFill/>
          </a:ln>
        </p:spPr>
        <p:txBody>
          <a:bodyPr/>
          <a:lstStyle/>
          <a:p>
            <a:endParaRPr lang="zh-CN" altLang="en-US"/>
          </a:p>
        </p:txBody>
      </p:sp>
      <p:sp>
        <p:nvSpPr>
          <p:cNvPr id="7" name="Freeform 6"/>
          <p:cNvSpPr/>
          <p:nvPr/>
        </p:nvSpPr>
        <p:spPr bwMode="auto">
          <a:xfrm>
            <a:off x="4721801" y="1268760"/>
            <a:ext cx="2888748" cy="4812964"/>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tx1"/>
          </a:solidFill>
          <a:ln>
            <a:noFill/>
          </a:ln>
        </p:spPr>
        <p:txBody>
          <a:bodyPr/>
          <a:lstStyle/>
          <a:p>
            <a:endParaRPr lang="zh-CN" altLang="en-US"/>
          </a:p>
        </p:txBody>
      </p:sp>
      <p:sp>
        <p:nvSpPr>
          <p:cNvPr id="8" name="Freeform 6"/>
          <p:cNvSpPr/>
          <p:nvPr/>
        </p:nvSpPr>
        <p:spPr bwMode="auto">
          <a:xfrm>
            <a:off x="8552821" y="2024502"/>
            <a:ext cx="2435150" cy="4057221"/>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1"/>
          </a:solidFill>
          <a:ln>
            <a:noFill/>
          </a:ln>
        </p:spPr>
        <p:txBody>
          <a:bodyPr/>
          <a:lstStyle/>
          <a:p>
            <a:endParaRPr lang="zh-CN" altLang="en-US"/>
          </a:p>
        </p:txBody>
      </p:sp>
      <p:sp>
        <p:nvSpPr>
          <p:cNvPr id="9" name="TextBox 8"/>
          <p:cNvSpPr txBox="1"/>
          <p:nvPr/>
        </p:nvSpPr>
        <p:spPr>
          <a:xfrm>
            <a:off x="5493106" y="1646066"/>
            <a:ext cx="1415772" cy="461665"/>
          </a:xfrm>
          <a:prstGeom prst="rect">
            <a:avLst/>
          </a:prstGeom>
          <a:noFill/>
        </p:spPr>
        <p:txBody>
          <a:bodyPr wrap="none" rtlCol="0">
            <a:spAutoFit/>
          </a:bodyPr>
          <a:lstStyle/>
          <a:p>
            <a:r>
              <a:rPr lang="zh-CN" altLang="en-US" sz="2400" b="1" dirty="0">
                <a:solidFill>
                  <a:srgbClr val="F8F8F8"/>
                </a:solidFill>
                <a:latin typeface="+mj-ea"/>
                <a:ea typeface="+mj-ea"/>
              </a:rPr>
              <a:t>您的标题</a:t>
            </a:r>
          </a:p>
        </p:txBody>
      </p:sp>
      <p:sp>
        <p:nvSpPr>
          <p:cNvPr id="10" name="TextBox 9"/>
          <p:cNvSpPr txBox="1"/>
          <p:nvPr/>
        </p:nvSpPr>
        <p:spPr>
          <a:xfrm>
            <a:off x="5071321" y="2286112"/>
            <a:ext cx="2259341" cy="1569660"/>
          </a:xfrm>
          <a:prstGeom prst="rect">
            <a:avLst/>
          </a:prstGeom>
          <a:noFill/>
        </p:spPr>
        <p:txBody>
          <a:bodyPr wrap="square" rtlCol="0">
            <a:spAutoFit/>
          </a:bodyPr>
          <a:lstStyle/>
          <a:p>
            <a:pPr>
              <a:lnSpc>
                <a:spcPct val="150000"/>
              </a:lnSpc>
            </a:pPr>
            <a:r>
              <a:rPr lang="zh-CN" altLang="en-US" sz="1600" dirty="0">
                <a:solidFill>
                  <a:srgbClr val="F8F8F8"/>
                </a:solidFill>
                <a:latin typeface="+mn-ea"/>
                <a:ea typeface="+mn-ea"/>
              </a:rPr>
              <a:t>这里输入您的文字这里输入您的文字这里输入您的文字这里输入您的文字这里输入您</a:t>
            </a:r>
          </a:p>
        </p:txBody>
      </p:sp>
      <p:sp>
        <p:nvSpPr>
          <p:cNvPr id="11" name="TextBox 10"/>
          <p:cNvSpPr txBox="1"/>
          <p:nvPr/>
        </p:nvSpPr>
        <p:spPr>
          <a:xfrm>
            <a:off x="2072840" y="2394167"/>
            <a:ext cx="1210588" cy="400110"/>
          </a:xfrm>
          <a:prstGeom prst="rect">
            <a:avLst/>
          </a:prstGeom>
          <a:noFill/>
        </p:spPr>
        <p:txBody>
          <a:bodyPr wrap="none" rtlCol="0">
            <a:spAutoFit/>
          </a:bodyPr>
          <a:lstStyle/>
          <a:p>
            <a:r>
              <a:rPr lang="zh-CN" altLang="en-US" sz="2000" b="1" dirty="0">
                <a:solidFill>
                  <a:srgbClr val="F8F8F8"/>
                </a:solidFill>
                <a:latin typeface="+mj-ea"/>
                <a:ea typeface="+mj-ea"/>
              </a:rPr>
              <a:t>您的标题</a:t>
            </a:r>
          </a:p>
        </p:txBody>
      </p:sp>
      <p:sp>
        <p:nvSpPr>
          <p:cNvPr id="12" name="TextBox 11"/>
          <p:cNvSpPr txBox="1"/>
          <p:nvPr/>
        </p:nvSpPr>
        <p:spPr>
          <a:xfrm>
            <a:off x="1764184" y="2800228"/>
            <a:ext cx="1886519" cy="787523"/>
          </a:xfrm>
          <a:prstGeom prst="rect">
            <a:avLst/>
          </a:prstGeom>
          <a:noFill/>
        </p:spPr>
        <p:txBody>
          <a:bodyPr wrap="square" rtlCol="0">
            <a:spAutoFit/>
          </a:bodyPr>
          <a:lstStyle/>
          <a:p>
            <a:pPr>
              <a:lnSpc>
                <a:spcPct val="150000"/>
              </a:lnSpc>
            </a:pPr>
            <a:r>
              <a:rPr lang="zh-CN" altLang="en-US" sz="1600" dirty="0">
                <a:solidFill>
                  <a:srgbClr val="F8F8F8"/>
                </a:solidFill>
                <a:latin typeface="+mn-ea"/>
                <a:ea typeface="+mn-ea"/>
              </a:rPr>
              <a:t>这里输入您的文字这里输入您的文字</a:t>
            </a:r>
          </a:p>
        </p:txBody>
      </p:sp>
      <p:sp>
        <p:nvSpPr>
          <p:cNvPr id="13" name="TextBox 12"/>
          <p:cNvSpPr txBox="1"/>
          <p:nvPr/>
        </p:nvSpPr>
        <p:spPr>
          <a:xfrm>
            <a:off x="9198854" y="2394167"/>
            <a:ext cx="1210588" cy="400110"/>
          </a:xfrm>
          <a:prstGeom prst="rect">
            <a:avLst/>
          </a:prstGeom>
          <a:noFill/>
        </p:spPr>
        <p:txBody>
          <a:bodyPr wrap="none" rtlCol="0">
            <a:spAutoFit/>
          </a:bodyPr>
          <a:lstStyle/>
          <a:p>
            <a:r>
              <a:rPr lang="zh-CN" altLang="en-US" sz="2000" b="1" dirty="0">
                <a:solidFill>
                  <a:srgbClr val="F8F8F8"/>
                </a:solidFill>
                <a:latin typeface="+mj-ea"/>
                <a:ea typeface="+mj-ea"/>
              </a:rPr>
              <a:t>您的标题</a:t>
            </a:r>
          </a:p>
        </p:txBody>
      </p:sp>
      <p:sp>
        <p:nvSpPr>
          <p:cNvPr id="14" name="TextBox 13"/>
          <p:cNvSpPr txBox="1"/>
          <p:nvPr/>
        </p:nvSpPr>
        <p:spPr>
          <a:xfrm>
            <a:off x="8890198" y="2800228"/>
            <a:ext cx="1886519" cy="787523"/>
          </a:xfrm>
          <a:prstGeom prst="rect">
            <a:avLst/>
          </a:prstGeom>
          <a:noFill/>
        </p:spPr>
        <p:txBody>
          <a:bodyPr wrap="square" rtlCol="0">
            <a:spAutoFit/>
          </a:bodyPr>
          <a:lstStyle/>
          <a:p>
            <a:pPr>
              <a:lnSpc>
                <a:spcPct val="150000"/>
              </a:lnSpc>
            </a:pPr>
            <a:r>
              <a:rPr lang="zh-CN" altLang="en-US" sz="1600" dirty="0">
                <a:solidFill>
                  <a:srgbClr val="F8F8F8"/>
                </a:solidFill>
                <a:latin typeface="+mn-ea"/>
                <a:ea typeface="+mn-ea"/>
              </a:rPr>
              <a:t>这里输入您的文字这里输入您的文字</a:t>
            </a:r>
          </a:p>
        </p:txBody>
      </p:sp>
      <p:sp>
        <p:nvSpPr>
          <p:cNvPr id="15" name="Freeform 17"/>
          <p:cNvSpPr>
            <a:spLocks noEditPoints="1"/>
          </p:cNvSpPr>
          <p:nvPr/>
        </p:nvSpPr>
        <p:spPr bwMode="auto">
          <a:xfrm>
            <a:off x="2358244" y="3824240"/>
            <a:ext cx="716032" cy="688841"/>
          </a:xfrm>
          <a:custGeom>
            <a:avLst/>
            <a:gdLst>
              <a:gd name="T0" fmla="*/ 435493 w 1145"/>
              <a:gd name="T1" fmla="*/ 518839 h 1102"/>
              <a:gd name="T2" fmla="*/ 424759 w 1145"/>
              <a:gd name="T3" fmla="*/ 409247 h 1102"/>
              <a:gd name="T4" fmla="*/ 285217 w 1145"/>
              <a:gd name="T5" fmla="*/ 408480 h 1102"/>
              <a:gd name="T6" fmla="*/ 266816 w 1145"/>
              <a:gd name="T7" fmla="*/ 497380 h 1102"/>
              <a:gd name="T8" fmla="*/ 317419 w 1145"/>
              <a:gd name="T9" fmla="*/ 487417 h 1102"/>
              <a:gd name="T10" fmla="*/ 354988 w 1145"/>
              <a:gd name="T11" fmla="*/ 439135 h 1102"/>
              <a:gd name="T12" fmla="*/ 390257 w 1145"/>
              <a:gd name="T13" fmla="*/ 475922 h 1102"/>
              <a:gd name="T14" fmla="*/ 368789 w 1145"/>
              <a:gd name="T15" fmla="*/ 506577 h 1102"/>
              <a:gd name="T16" fmla="*/ 316653 w 1145"/>
              <a:gd name="T17" fmla="*/ 520372 h 1102"/>
              <a:gd name="T18" fmla="*/ 319720 w 1145"/>
              <a:gd name="T19" fmla="*/ 563289 h 1102"/>
              <a:gd name="T20" fmla="*/ 327387 w 1145"/>
              <a:gd name="T21" fmla="*/ 566354 h 1102"/>
              <a:gd name="T22" fmla="*/ 387957 w 1145"/>
              <a:gd name="T23" fmla="*/ 578616 h 1102"/>
              <a:gd name="T24" fmla="*/ 389490 w 1145"/>
              <a:gd name="T25" fmla="*/ 637628 h 1102"/>
              <a:gd name="T26" fmla="*/ 317419 w 1145"/>
              <a:gd name="T27" fmla="*/ 634562 h 1102"/>
              <a:gd name="T28" fmla="*/ 292118 w 1145"/>
              <a:gd name="T29" fmla="*/ 580916 h 1102"/>
              <a:gd name="T30" fmla="*/ 243815 w 1145"/>
              <a:gd name="T31" fmla="*/ 590878 h 1102"/>
              <a:gd name="T32" fmla="*/ 353455 w 1145"/>
              <a:gd name="T33" fmla="*/ 703536 h 1102"/>
              <a:gd name="T34" fmla="*/ 463095 w 1145"/>
              <a:gd name="T35" fmla="*/ 605440 h 1102"/>
              <a:gd name="T36" fmla="*/ 624872 w 1145"/>
              <a:gd name="T37" fmla="*/ 395452 h 1102"/>
              <a:gd name="T38" fmla="*/ 536699 w 1145"/>
              <a:gd name="T39" fmla="*/ 405415 h 1102"/>
              <a:gd name="T40" fmla="*/ 546667 w 1145"/>
              <a:gd name="T41" fmla="*/ 449865 h 1102"/>
              <a:gd name="T42" fmla="*/ 575035 w 1145"/>
              <a:gd name="T43" fmla="*/ 682078 h 1102"/>
              <a:gd name="T44" fmla="*/ 624872 w 1145"/>
              <a:gd name="T45" fmla="*/ 692041 h 1102"/>
              <a:gd name="T46" fmla="*/ 634839 w 1145"/>
              <a:gd name="T47" fmla="*/ 405415 h 1102"/>
              <a:gd name="T48" fmla="*/ 681608 w 1145"/>
              <a:gd name="T49" fmla="*/ 194660 h 1102"/>
              <a:gd name="T50" fmla="*/ 707677 w 1145"/>
              <a:gd name="T51" fmla="*/ 26057 h 1102"/>
              <a:gd name="T52" fmla="*/ 655540 w 1145"/>
              <a:gd name="T53" fmla="*/ 26057 h 1102"/>
              <a:gd name="T54" fmla="*/ 681608 w 1145"/>
              <a:gd name="T55" fmla="*/ 194660 h 1102"/>
              <a:gd name="T56" fmla="*/ 775147 w 1145"/>
              <a:gd name="T57" fmla="*/ 761015 h 1102"/>
              <a:gd name="T58" fmla="*/ 82038 w 1145"/>
              <a:gd name="T59" fmla="*/ 738790 h 1102"/>
              <a:gd name="T60" fmla="*/ 103506 w 1145"/>
              <a:gd name="T61" fmla="*/ 321113 h 1102"/>
              <a:gd name="T62" fmla="*/ 796615 w 1145"/>
              <a:gd name="T63" fmla="*/ 343338 h 1102"/>
              <a:gd name="T64" fmla="*/ 775147 w 1145"/>
              <a:gd name="T65" fmla="*/ 98097 h 1102"/>
              <a:gd name="T66" fmla="*/ 749079 w 1145"/>
              <a:gd name="T67" fmla="*/ 168603 h 1102"/>
              <a:gd name="T68" fmla="*/ 614138 w 1145"/>
              <a:gd name="T69" fmla="*/ 168603 h 1102"/>
              <a:gd name="T70" fmla="*/ 263749 w 1145"/>
              <a:gd name="T71" fmla="*/ 98097 h 1102"/>
              <a:gd name="T72" fmla="*/ 197045 w 1145"/>
              <a:gd name="T73" fmla="*/ 236045 h 1102"/>
              <a:gd name="T74" fmla="*/ 129575 w 1145"/>
              <a:gd name="T75" fmla="*/ 98097 h 1102"/>
              <a:gd name="T76" fmla="*/ 0 w 1145"/>
              <a:gd name="T77" fmla="*/ 202324 h 1102"/>
              <a:gd name="T78" fmla="*/ 103506 w 1145"/>
              <a:gd name="T79" fmla="*/ 844550 h 1102"/>
              <a:gd name="T80" fmla="*/ 877887 w 1145"/>
              <a:gd name="T81" fmla="*/ 740322 h 1102"/>
              <a:gd name="T82" fmla="*/ 775147 w 1145"/>
              <a:gd name="T83" fmla="*/ 98097 h 1102"/>
              <a:gd name="T84" fmla="*/ 223114 w 1145"/>
              <a:gd name="T85" fmla="*/ 168603 h 1102"/>
              <a:gd name="T86" fmla="*/ 197045 w 1145"/>
              <a:gd name="T87" fmla="*/ 0 h 1102"/>
              <a:gd name="T88" fmla="*/ 170210 w 1145"/>
              <a:gd name="T89" fmla="*/ 168603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p:spPr>
        <p:txBody>
          <a:bodyPr/>
          <a:lstStyle/>
          <a:p>
            <a:endParaRPr lang="zh-CN" altLang="en-US"/>
          </a:p>
        </p:txBody>
      </p:sp>
      <p:sp>
        <p:nvSpPr>
          <p:cNvPr id="16" name="Freeform 8"/>
          <p:cNvSpPr>
            <a:spLocks noEditPoints="1"/>
          </p:cNvSpPr>
          <p:nvPr/>
        </p:nvSpPr>
        <p:spPr bwMode="auto">
          <a:xfrm>
            <a:off x="5849006" y="3995240"/>
            <a:ext cx="614327" cy="772204"/>
          </a:xfrm>
          <a:custGeom>
            <a:avLst/>
            <a:gdLst>
              <a:gd name="T0" fmla="*/ 52031 w 734"/>
              <a:gd name="T1" fmla="*/ 597654 h 993"/>
              <a:gd name="T2" fmla="*/ 81669 w 734"/>
              <a:gd name="T3" fmla="*/ 100928 h 993"/>
              <a:gd name="T4" fmla="*/ 106696 w 734"/>
              <a:gd name="T5" fmla="*/ 143806 h 993"/>
              <a:gd name="T6" fmla="*/ 132383 w 734"/>
              <a:gd name="T7" fmla="*/ 100928 h 993"/>
              <a:gd name="T8" fmla="*/ 216027 w 734"/>
              <a:gd name="T9" fmla="*/ 118080 h 993"/>
              <a:gd name="T10" fmla="*/ 266741 w 734"/>
              <a:gd name="T11" fmla="*/ 118080 h 993"/>
              <a:gd name="T12" fmla="*/ 351044 w 734"/>
              <a:gd name="T13" fmla="*/ 100928 h 993"/>
              <a:gd name="T14" fmla="*/ 376731 w 734"/>
              <a:gd name="T15" fmla="*/ 143806 h 993"/>
              <a:gd name="T16" fmla="*/ 401758 w 734"/>
              <a:gd name="T17" fmla="*/ 100928 h 993"/>
              <a:gd name="T18" fmla="*/ 432055 w 734"/>
              <a:gd name="T19" fmla="*/ 597654 h 993"/>
              <a:gd name="T20" fmla="*/ 401758 w 734"/>
              <a:gd name="T21" fmla="*/ 44197 h 993"/>
              <a:gd name="T22" fmla="*/ 376731 w 734"/>
              <a:gd name="T23" fmla="*/ 0 h 993"/>
              <a:gd name="T24" fmla="*/ 351044 w 734"/>
              <a:gd name="T25" fmla="*/ 44197 h 993"/>
              <a:gd name="T26" fmla="*/ 266741 w 734"/>
              <a:gd name="T27" fmla="*/ 25067 h 993"/>
              <a:gd name="T28" fmla="*/ 216027 w 734"/>
              <a:gd name="T29" fmla="*/ 25067 h 993"/>
              <a:gd name="T30" fmla="*/ 132383 w 734"/>
              <a:gd name="T31" fmla="*/ 44197 h 993"/>
              <a:gd name="T32" fmla="*/ 106696 w 734"/>
              <a:gd name="T33" fmla="*/ 0 h 993"/>
              <a:gd name="T34" fmla="*/ 81669 w 734"/>
              <a:gd name="T35" fmla="*/ 44197 h 993"/>
              <a:gd name="T36" fmla="*/ 0 w 734"/>
              <a:gd name="T37" fmla="*/ 96970 h 993"/>
              <a:gd name="T38" fmla="*/ 52690 w 734"/>
              <a:gd name="T39" fmla="*/ 655045 h 993"/>
              <a:gd name="T40" fmla="*/ 483427 w 734"/>
              <a:gd name="T41" fmla="*/ 602272 h 993"/>
              <a:gd name="T42" fmla="*/ 431396 w 734"/>
              <a:gd name="T43" fmla="*/ 44197 h 993"/>
              <a:gd name="T44" fmla="*/ 377389 w 734"/>
              <a:gd name="T45" fmla="*/ 244735 h 993"/>
              <a:gd name="T46" fmla="*/ 106038 w 734"/>
              <a:gd name="T47" fmla="*/ 209113 h 993"/>
              <a:gd name="T48" fmla="*/ 106038 w 734"/>
              <a:gd name="T49" fmla="*/ 337747 h 993"/>
              <a:gd name="T50" fmla="*/ 377389 w 734"/>
              <a:gd name="T51" fmla="*/ 302125 h 993"/>
              <a:gd name="T52" fmla="*/ 106038 w 734"/>
              <a:gd name="T53" fmla="*/ 337747 h 993"/>
              <a:gd name="T54" fmla="*/ 377389 w 734"/>
              <a:gd name="T55" fmla="*/ 430760 h 993"/>
              <a:gd name="T56" fmla="*/ 106038 w 734"/>
              <a:gd name="T57" fmla="*/ 395138 h 993"/>
              <a:gd name="T58" fmla="*/ 106038 w 734"/>
              <a:gd name="T59" fmla="*/ 523772 h 993"/>
              <a:gd name="T60" fmla="*/ 377389 w 734"/>
              <a:gd name="T61" fmla="*/ 488150 h 993"/>
              <a:gd name="T62" fmla="*/ 106038 w 734"/>
              <a:gd name="T63" fmla="*/ 523772 h 9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4" h="993">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rgbClr val="F8F8F8"/>
          </a:solidFill>
          <a:ln>
            <a:noFill/>
          </a:ln>
        </p:spPr>
        <p:txBody>
          <a:bodyPr/>
          <a:lstStyle/>
          <a:p>
            <a:endParaRPr lang="zh-CN" altLang="en-US"/>
          </a:p>
        </p:txBody>
      </p:sp>
      <p:grpSp>
        <p:nvGrpSpPr>
          <p:cNvPr id="17" name="组合 16"/>
          <p:cNvGrpSpPr/>
          <p:nvPr/>
        </p:nvGrpSpPr>
        <p:grpSpPr>
          <a:xfrm>
            <a:off x="9361698" y="3853043"/>
            <a:ext cx="869452" cy="698971"/>
            <a:chOff x="976313" y="4519613"/>
            <a:chExt cx="485775" cy="390525"/>
          </a:xfrm>
          <a:solidFill>
            <a:srgbClr val="F8F8F8"/>
          </a:solidFill>
        </p:grpSpPr>
        <p:sp>
          <p:nvSpPr>
            <p:cNvPr id="18"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0"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21" name="TextBox 20"/>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22" name="直接连接符 21"/>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组合 22"/>
          <p:cNvGrpSpPr/>
          <p:nvPr/>
        </p:nvGrpSpPr>
        <p:grpSpPr>
          <a:xfrm>
            <a:off x="153943" y="233850"/>
            <a:ext cx="1074018" cy="536250"/>
            <a:chOff x="4662492" y="2938459"/>
            <a:chExt cx="1119183" cy="558799"/>
          </a:xfrm>
        </p:grpSpPr>
        <p:sp>
          <p:nvSpPr>
            <p:cNvPr id="27"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3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300"/>
                                        <p:tgtEl>
                                          <p:spTgt spid="2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1"/>
                                        </p:tgtEl>
                                        <p:attrNameLst>
                                          <p:attrName>style.visibility</p:attrName>
                                        </p:attrNameLst>
                                      </p:cBhvr>
                                      <p:to>
                                        <p:strVal val="visible"/>
                                      </p:to>
                                    </p:set>
                                    <p:anim calcmode="lin" valueType="num">
                                      <p:cBhvr>
                                        <p:cTn id="15" dur="3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21"/>
                                        </p:tgtEl>
                                        <p:attrNameLst>
                                          <p:attrName>ppt_y</p:attrName>
                                        </p:attrNameLst>
                                      </p:cBhvr>
                                      <p:tavLst>
                                        <p:tav tm="0">
                                          <p:val>
                                            <p:strVal val="#ppt_y"/>
                                          </p:val>
                                        </p:tav>
                                        <p:tav tm="100000">
                                          <p:val>
                                            <p:strVal val="#ppt_y"/>
                                          </p:val>
                                        </p:tav>
                                      </p:tavLst>
                                    </p:anim>
                                    <p:anim calcmode="lin" valueType="num">
                                      <p:cBhvr>
                                        <p:cTn id="17" dur="3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21"/>
                                        </p:tgtEl>
                                      </p:cBhvr>
                                    </p:animEffect>
                                  </p:childTnLst>
                                </p:cTn>
                              </p:par>
                            </p:childTnLst>
                          </p:cTn>
                        </p:par>
                        <p:par>
                          <p:cTn id="20" fill="hold">
                            <p:stCondLst>
                              <p:cond delay="1080"/>
                            </p:stCondLst>
                            <p:childTnLst>
                              <p:par>
                                <p:cTn id="21" presetID="6" presetClass="entr" presetSubtype="3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1000"/>
                                        <p:tgtEl>
                                          <p:spTgt spid="7"/>
                                        </p:tgtEl>
                                      </p:cBhvr>
                                    </p:animEffect>
                                  </p:childTnLst>
                                </p:cTn>
                              </p:par>
                            </p:childTnLst>
                          </p:cTn>
                        </p:par>
                        <p:par>
                          <p:cTn id="24" fill="hold">
                            <p:stCondLst>
                              <p:cond delay="2080"/>
                            </p:stCondLst>
                            <p:childTnLst>
                              <p:par>
                                <p:cTn id="25" presetID="3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90"/>
                                          </p:val>
                                        </p:tav>
                                        <p:tav tm="100000">
                                          <p:val>
                                            <p:fltVal val="0"/>
                                          </p:val>
                                        </p:tav>
                                      </p:tavLst>
                                    </p:anim>
                                    <p:animEffect transition="in" filter="fade">
                                      <p:cBhvr>
                                        <p:cTn id="30" dur="500"/>
                                        <p:tgtEl>
                                          <p:spTgt spid="9"/>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90"/>
                                          </p:val>
                                        </p:tav>
                                        <p:tav tm="100000">
                                          <p:val>
                                            <p:fltVal val="0"/>
                                          </p:val>
                                        </p:tav>
                                      </p:tavLst>
                                    </p:anim>
                                    <p:animEffect transition="in" filter="fade">
                                      <p:cBhvr>
                                        <p:cTn id="36" dur="500"/>
                                        <p:tgtEl>
                                          <p:spTgt spid="10"/>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90"/>
                                          </p:val>
                                        </p:tav>
                                        <p:tav tm="100000">
                                          <p:val>
                                            <p:fltVal val="0"/>
                                          </p:val>
                                        </p:tav>
                                      </p:tavLst>
                                    </p:anim>
                                    <p:animEffect transition="in" filter="fade">
                                      <p:cBhvr>
                                        <p:cTn id="42" dur="500"/>
                                        <p:tgtEl>
                                          <p:spTgt spid="16"/>
                                        </p:tgtEl>
                                      </p:cBhvr>
                                    </p:animEffect>
                                  </p:childTnLst>
                                </p:cTn>
                              </p:par>
                            </p:childTnLst>
                          </p:cTn>
                        </p:par>
                        <p:par>
                          <p:cTn id="43" fill="hold">
                            <p:stCondLst>
                              <p:cond delay="2580"/>
                            </p:stCondLst>
                            <p:childTnLst>
                              <p:par>
                                <p:cTn id="44" presetID="53" presetClass="entr" presetSubtype="16"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par>
                          <p:cTn id="54" fill="hold">
                            <p:stCondLst>
                              <p:cond delay="3080"/>
                            </p:stCondLst>
                            <p:childTnLst>
                              <p:par>
                                <p:cTn id="55" presetID="31"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 calcmode="lin" valueType="num">
                                      <p:cBhvr>
                                        <p:cTn id="59" dur="500" fill="hold"/>
                                        <p:tgtEl>
                                          <p:spTgt spid="17"/>
                                        </p:tgtEl>
                                        <p:attrNameLst>
                                          <p:attrName>style.rotation</p:attrName>
                                        </p:attrNameLst>
                                      </p:cBhvr>
                                      <p:tavLst>
                                        <p:tav tm="0">
                                          <p:val>
                                            <p:fltVal val="90"/>
                                          </p:val>
                                        </p:tav>
                                        <p:tav tm="100000">
                                          <p:val>
                                            <p:fltVal val="0"/>
                                          </p:val>
                                        </p:tav>
                                      </p:tavLst>
                                    </p:anim>
                                    <p:animEffect transition="in" filter="fade">
                                      <p:cBhvr>
                                        <p:cTn id="60" dur="500"/>
                                        <p:tgtEl>
                                          <p:spTgt spid="17"/>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 calcmode="lin" valueType="num">
                                      <p:cBhvr>
                                        <p:cTn id="71" dur="500" fill="hold"/>
                                        <p:tgtEl>
                                          <p:spTgt spid="14"/>
                                        </p:tgtEl>
                                        <p:attrNameLst>
                                          <p:attrName>style.rotation</p:attrName>
                                        </p:attrNameLst>
                                      </p:cBhvr>
                                      <p:tavLst>
                                        <p:tav tm="0">
                                          <p:val>
                                            <p:fltVal val="90"/>
                                          </p:val>
                                        </p:tav>
                                        <p:tav tm="100000">
                                          <p:val>
                                            <p:fltVal val="0"/>
                                          </p:val>
                                        </p:tav>
                                      </p:tavLst>
                                    </p:anim>
                                    <p:animEffect transition="in" filter="fade">
                                      <p:cBhvr>
                                        <p:cTn id="72" dur="500"/>
                                        <p:tgtEl>
                                          <p:spTgt spid="14"/>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style.rotation</p:attrName>
                                        </p:attrNameLst>
                                      </p:cBhvr>
                                      <p:tavLst>
                                        <p:tav tm="0">
                                          <p:val>
                                            <p:fltVal val="90"/>
                                          </p:val>
                                        </p:tav>
                                        <p:tav tm="100000">
                                          <p:val>
                                            <p:fltVal val="0"/>
                                          </p:val>
                                        </p:tav>
                                      </p:tavLst>
                                    </p:anim>
                                    <p:animEffect transition="in" filter="fade">
                                      <p:cBhvr>
                                        <p:cTn id="78" dur="500"/>
                                        <p:tgtEl>
                                          <p:spTgt spid="11"/>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style.rotation</p:attrName>
                                        </p:attrNameLst>
                                      </p:cBhvr>
                                      <p:tavLst>
                                        <p:tav tm="0">
                                          <p:val>
                                            <p:fltVal val="90"/>
                                          </p:val>
                                        </p:tav>
                                        <p:tav tm="100000">
                                          <p:val>
                                            <p:fltVal val="0"/>
                                          </p:val>
                                        </p:tav>
                                      </p:tavLst>
                                    </p:anim>
                                    <p:animEffect transition="in" filter="fade">
                                      <p:cBhvr>
                                        <p:cTn id="84" dur="500"/>
                                        <p:tgtEl>
                                          <p:spTgt spid="12"/>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p:cTn id="87" dur="500" fill="hold"/>
                                        <p:tgtEl>
                                          <p:spTgt spid="15"/>
                                        </p:tgtEl>
                                        <p:attrNameLst>
                                          <p:attrName>ppt_w</p:attrName>
                                        </p:attrNameLst>
                                      </p:cBhvr>
                                      <p:tavLst>
                                        <p:tav tm="0">
                                          <p:val>
                                            <p:fltVal val="0"/>
                                          </p:val>
                                        </p:tav>
                                        <p:tav tm="100000">
                                          <p:val>
                                            <p:strVal val="#ppt_w"/>
                                          </p:val>
                                        </p:tav>
                                      </p:tavLst>
                                    </p:anim>
                                    <p:anim calcmode="lin" valueType="num">
                                      <p:cBhvr>
                                        <p:cTn id="88" dur="500" fill="hold"/>
                                        <p:tgtEl>
                                          <p:spTgt spid="15"/>
                                        </p:tgtEl>
                                        <p:attrNameLst>
                                          <p:attrName>ppt_h</p:attrName>
                                        </p:attrNameLst>
                                      </p:cBhvr>
                                      <p:tavLst>
                                        <p:tav tm="0">
                                          <p:val>
                                            <p:fltVal val="0"/>
                                          </p:val>
                                        </p:tav>
                                        <p:tav tm="100000">
                                          <p:val>
                                            <p:strVal val="#ppt_h"/>
                                          </p:val>
                                        </p:tav>
                                      </p:tavLst>
                                    </p:anim>
                                    <p:anim calcmode="lin" valueType="num">
                                      <p:cBhvr>
                                        <p:cTn id="89" dur="500" fill="hold"/>
                                        <p:tgtEl>
                                          <p:spTgt spid="15"/>
                                        </p:tgtEl>
                                        <p:attrNameLst>
                                          <p:attrName>style.rotation</p:attrName>
                                        </p:attrNameLst>
                                      </p:cBhvr>
                                      <p:tavLst>
                                        <p:tav tm="0">
                                          <p:val>
                                            <p:fltVal val="90"/>
                                          </p:val>
                                        </p:tav>
                                        <p:tav tm="100000">
                                          <p:val>
                                            <p:fltVal val="0"/>
                                          </p:val>
                                        </p:tav>
                                      </p:tavLst>
                                    </p:anim>
                                    <p:animEffect transition="in" filter="fade">
                                      <p:cBhvr>
                                        <p:cTn id="9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P spid="13" grpId="0"/>
      <p:bldP spid="14" grpId="0"/>
      <p:bldP spid="15" grpId="0" animBg="1"/>
      <p:bldP spid="16"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MA1D1FEAF"/>
          <p:cNvSpPr>
            <a:spLocks noChangeArrowheads="1"/>
          </p:cNvSpPr>
          <p:nvPr/>
        </p:nvSpPr>
        <p:spPr bwMode="ltGray">
          <a:xfrm>
            <a:off x="7278488" y="1545459"/>
            <a:ext cx="2756794" cy="1935163"/>
          </a:xfrm>
          <a:prstGeom prst="rect">
            <a:avLst/>
          </a:prstGeom>
          <a:solidFill>
            <a:schemeClr val="accent2"/>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50" charset="-127"/>
              <a:cs typeface="Arial" panose="020B0604020202020204" pitchFamily="34" charset="0"/>
            </a:endParaRPr>
          </a:p>
        </p:txBody>
      </p:sp>
      <p:grpSp>
        <p:nvGrpSpPr>
          <p:cNvPr id="7" name="그룹 21"/>
          <p:cNvGrpSpPr/>
          <p:nvPr/>
        </p:nvGrpSpPr>
        <p:grpSpPr>
          <a:xfrm>
            <a:off x="7780633" y="1752961"/>
            <a:ext cx="2568441" cy="1488921"/>
            <a:chOff x="6794460" y="2050996"/>
            <a:chExt cx="2314044" cy="1488921"/>
          </a:xfrm>
          <a:noFill/>
        </p:grpSpPr>
        <p:sp>
          <p:nvSpPr>
            <p:cNvPr id="8" name="Text Box 5"/>
            <p:cNvSpPr txBox="1">
              <a:spLocks noChangeArrowheads="1"/>
            </p:cNvSpPr>
            <p:nvPr/>
          </p:nvSpPr>
          <p:spPr bwMode="auto">
            <a:xfrm>
              <a:off x="6794460" y="2708920"/>
              <a:ext cx="2314044" cy="830997"/>
            </a:xfrm>
            <a:prstGeom prst="rect">
              <a:avLst/>
            </a:prstGeom>
            <a:grpFill/>
            <a:ln w="9525">
              <a:noFill/>
              <a:miter lim="800000"/>
            </a:ln>
          </p:spPr>
          <p:txBody>
            <a:bodyPr>
              <a:spAutoFit/>
            </a:bodyPr>
            <a:lstStyle/>
            <a:p>
              <a:pPr marL="133350" indent="-133350">
                <a:buFont typeface="Arial" panose="020B0604020202020204" pitchFamily="34" charset="0"/>
                <a:buChar char="•"/>
                <a:defRPr/>
              </a:pPr>
              <a:r>
                <a:rPr lang="zh-CN" altLang="en-US" sz="1600" dirty="0">
                  <a:solidFill>
                    <a:srgbClr val="F8F8F8"/>
                  </a:solidFill>
                  <a:latin typeface="+mn-ea"/>
                  <a:ea typeface="+mn-ea"/>
                  <a:cs typeface="Arial" panose="020B0604020202020204" pitchFamily="34" charset="0"/>
                </a:rPr>
                <a:t>单击此处添加文本</a:t>
              </a:r>
              <a:endParaRPr lang="en-US" altLang="ko-KR" sz="1600" dirty="0">
                <a:solidFill>
                  <a:srgbClr val="F8F8F8"/>
                </a:solidFill>
                <a:latin typeface="+mn-ea"/>
                <a:ea typeface="+mn-ea"/>
                <a:cs typeface="Arial" panose="020B0604020202020204" pitchFamily="34" charset="0"/>
              </a:endParaRPr>
            </a:p>
            <a:p>
              <a:pPr marL="133350" indent="-133350">
                <a:buFont typeface="Arial" panose="020B0604020202020204" pitchFamily="34" charset="0"/>
                <a:buChar char="•"/>
                <a:defRPr/>
              </a:pPr>
              <a:r>
                <a:rPr lang="zh-CN" altLang="en-US" sz="1600" dirty="0">
                  <a:solidFill>
                    <a:srgbClr val="F8F8F8"/>
                  </a:solidFill>
                  <a:latin typeface="+mn-ea"/>
                  <a:ea typeface="+mn-ea"/>
                  <a:cs typeface="Arial" panose="020B0604020202020204" pitchFamily="34" charset="0"/>
                </a:rPr>
                <a:t>单击此处添加文本</a:t>
              </a:r>
              <a:endParaRPr lang="en-US" altLang="ko-KR" sz="1600" dirty="0">
                <a:solidFill>
                  <a:srgbClr val="F8F8F8"/>
                </a:solidFill>
                <a:latin typeface="+mn-ea"/>
                <a:ea typeface="+mn-ea"/>
                <a:cs typeface="Arial" panose="020B0604020202020204" pitchFamily="34" charset="0"/>
              </a:endParaRPr>
            </a:p>
            <a:p>
              <a:pPr marL="133350" indent="-133350">
                <a:buFont typeface="Arial" panose="020B0604020202020204" pitchFamily="34" charset="0"/>
                <a:buChar char="•"/>
                <a:defRPr/>
              </a:pPr>
              <a:r>
                <a:rPr lang="zh-CN" altLang="en-US" sz="1600" dirty="0">
                  <a:solidFill>
                    <a:srgbClr val="F8F8F8"/>
                  </a:solidFill>
                  <a:latin typeface="+mn-ea"/>
                  <a:ea typeface="+mn-ea"/>
                  <a:cs typeface="Arial" panose="020B0604020202020204" pitchFamily="34" charset="0"/>
                </a:rPr>
                <a:t>单击此处添加文本</a:t>
              </a:r>
              <a:endParaRPr lang="en-US" altLang="ko-KR" sz="1600" dirty="0">
                <a:solidFill>
                  <a:srgbClr val="F8F8F8"/>
                </a:solidFill>
                <a:latin typeface="+mn-ea"/>
                <a:ea typeface="+mn-ea"/>
                <a:cs typeface="Arial" panose="020B0604020202020204" pitchFamily="34" charset="0"/>
              </a:endParaRPr>
            </a:p>
          </p:txBody>
        </p:sp>
        <p:sp>
          <p:nvSpPr>
            <p:cNvPr id="9" name="Text Box 5"/>
            <p:cNvSpPr txBox="1">
              <a:spLocks noChangeArrowheads="1"/>
            </p:cNvSpPr>
            <p:nvPr/>
          </p:nvSpPr>
          <p:spPr bwMode="auto">
            <a:xfrm>
              <a:off x="6794460" y="2050996"/>
              <a:ext cx="2314044" cy="584775"/>
            </a:xfrm>
            <a:prstGeom prst="rect">
              <a:avLst/>
            </a:prstGeom>
            <a:grpFill/>
            <a:ln w="9525">
              <a:noFill/>
              <a:miter lim="800000"/>
            </a:ln>
          </p:spPr>
          <p:txBody>
            <a:bodyPr>
              <a:spAutoFit/>
            </a:bodyPr>
            <a:lstStyle/>
            <a:p>
              <a:pPr marL="133350" indent="-133350">
                <a:defRPr/>
              </a:pPr>
              <a:r>
                <a:rPr lang="zh-CN" altLang="en-US" sz="3200" b="1" dirty="0">
                  <a:solidFill>
                    <a:srgbClr val="F8F8F8"/>
                  </a:solidFill>
                  <a:latin typeface="+mn-ea"/>
                  <a:ea typeface="+mn-ea"/>
                  <a:cs typeface="Arial" panose="020B0604020202020204" pitchFamily="34" charset="0"/>
                </a:rPr>
                <a:t>主题三</a:t>
              </a:r>
              <a:endParaRPr lang="ko-KR" altLang="ko-KR" sz="3200" b="1" dirty="0">
                <a:solidFill>
                  <a:srgbClr val="F8F8F8"/>
                </a:solidFill>
                <a:latin typeface="+mn-ea"/>
                <a:ea typeface="+mn-ea"/>
                <a:cs typeface="Arial" panose="020B0604020202020204" pitchFamily="34" charset="0"/>
              </a:endParaRPr>
            </a:p>
          </p:txBody>
        </p:sp>
      </p:grpSp>
      <p:sp>
        <p:nvSpPr>
          <p:cNvPr id="10" name="矩形 9"/>
          <p:cNvSpPr/>
          <p:nvPr/>
        </p:nvSpPr>
        <p:spPr>
          <a:xfrm>
            <a:off x="1445840" y="3705699"/>
            <a:ext cx="2756207" cy="2232248"/>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p>
        </p:txBody>
      </p:sp>
      <p:sp>
        <p:nvSpPr>
          <p:cNvPr id="11" name="矩形 10"/>
          <p:cNvSpPr/>
          <p:nvPr/>
        </p:nvSpPr>
        <p:spPr>
          <a:xfrm>
            <a:off x="4346773" y="3705699"/>
            <a:ext cx="2772645" cy="2232248"/>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p>
        </p:txBody>
      </p:sp>
      <p:sp>
        <p:nvSpPr>
          <p:cNvPr id="12" name="矩形 11"/>
          <p:cNvSpPr/>
          <p:nvPr/>
        </p:nvSpPr>
        <p:spPr>
          <a:xfrm>
            <a:off x="7278488" y="3705699"/>
            <a:ext cx="2756794" cy="2232248"/>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endParaRPr lang="en-US" altLang="zh-CN" sz="1600" dirty="0">
              <a:solidFill>
                <a:prstClr val="white"/>
              </a:solidFill>
            </a:endParaRPr>
          </a:p>
          <a:p>
            <a:pPr lvl="0" algn="ctr"/>
            <a:r>
              <a:rPr lang="zh-CN" altLang="en-US" sz="1600" dirty="0">
                <a:solidFill>
                  <a:prstClr val="white"/>
                </a:solidFill>
              </a:rPr>
              <a:t>单击此处添加文本</a:t>
            </a:r>
          </a:p>
        </p:txBody>
      </p:sp>
      <p:sp>
        <p:nvSpPr>
          <p:cNvPr id="13" name="KMA1D1FEAF"/>
          <p:cNvSpPr>
            <a:spLocks noChangeArrowheads="1"/>
          </p:cNvSpPr>
          <p:nvPr/>
        </p:nvSpPr>
        <p:spPr bwMode="ltGray">
          <a:xfrm>
            <a:off x="4356646" y="1545459"/>
            <a:ext cx="3238821" cy="1935163"/>
          </a:xfrm>
          <a:prstGeom prst="rightArrowCallout">
            <a:avLst>
              <a:gd name="adj1" fmla="val 23031"/>
              <a:gd name="adj2" fmla="val 25000"/>
              <a:gd name="adj3" fmla="val 12695"/>
              <a:gd name="adj4" fmla="val 84741"/>
            </a:avLst>
          </a:prstGeom>
          <a:solidFill>
            <a:schemeClr val="accent1"/>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50" charset="-127"/>
              <a:cs typeface="Arial" panose="020B0604020202020204" pitchFamily="34" charset="0"/>
            </a:endParaRPr>
          </a:p>
        </p:txBody>
      </p:sp>
      <p:grpSp>
        <p:nvGrpSpPr>
          <p:cNvPr id="14" name="그룹 21"/>
          <p:cNvGrpSpPr/>
          <p:nvPr/>
        </p:nvGrpSpPr>
        <p:grpSpPr>
          <a:xfrm>
            <a:off x="4746936" y="1680953"/>
            <a:ext cx="2568441" cy="1560929"/>
            <a:chOff x="6794460" y="1978988"/>
            <a:chExt cx="2314044" cy="1560929"/>
          </a:xfrm>
          <a:noFill/>
        </p:grpSpPr>
        <p:sp>
          <p:nvSpPr>
            <p:cNvPr id="15" name="Text Box 5"/>
            <p:cNvSpPr txBox="1">
              <a:spLocks noChangeArrowheads="1"/>
            </p:cNvSpPr>
            <p:nvPr/>
          </p:nvSpPr>
          <p:spPr bwMode="auto">
            <a:xfrm>
              <a:off x="6794460" y="2708920"/>
              <a:ext cx="2314044" cy="830997"/>
            </a:xfrm>
            <a:prstGeom prst="rect">
              <a:avLst/>
            </a:prstGeom>
            <a:grpFill/>
            <a:ln w="9525">
              <a:noFill/>
              <a:miter lim="800000"/>
            </a:ln>
          </p:spPr>
          <p:txBody>
            <a:bodyPr>
              <a:spAutoFit/>
            </a:bodyPr>
            <a:lstStyle/>
            <a:p>
              <a:pPr marL="133350" indent="-133350">
                <a:buFont typeface="Arial" panose="020B0604020202020204" pitchFamily="34" charset="0"/>
                <a:buChar char="•"/>
                <a:defRPr/>
              </a:pPr>
              <a:r>
                <a:rPr lang="zh-CN" altLang="en-US" sz="1600" dirty="0">
                  <a:solidFill>
                    <a:srgbClr val="F8F8F8"/>
                  </a:solidFill>
                  <a:latin typeface="+mn-ea"/>
                  <a:ea typeface="+mn-ea"/>
                  <a:cs typeface="Arial" panose="020B0604020202020204" pitchFamily="34" charset="0"/>
                </a:rPr>
                <a:t>单击此处添加文本</a:t>
              </a:r>
              <a:endParaRPr lang="en-US" altLang="ko-KR" sz="1600" dirty="0">
                <a:solidFill>
                  <a:srgbClr val="F8F8F8"/>
                </a:solidFill>
                <a:latin typeface="+mn-ea"/>
                <a:ea typeface="+mn-ea"/>
                <a:cs typeface="Arial" panose="020B0604020202020204" pitchFamily="34" charset="0"/>
              </a:endParaRPr>
            </a:p>
            <a:p>
              <a:pPr marL="133350" indent="-133350">
                <a:buFont typeface="Arial" panose="020B0604020202020204" pitchFamily="34" charset="0"/>
                <a:buChar char="•"/>
                <a:defRPr/>
              </a:pPr>
              <a:r>
                <a:rPr lang="zh-CN" altLang="en-US" sz="1600" dirty="0">
                  <a:solidFill>
                    <a:srgbClr val="F8F8F8"/>
                  </a:solidFill>
                  <a:latin typeface="+mn-ea"/>
                  <a:ea typeface="+mn-ea"/>
                  <a:cs typeface="Arial" panose="020B0604020202020204" pitchFamily="34" charset="0"/>
                </a:rPr>
                <a:t>单击此处添加文本</a:t>
              </a:r>
              <a:endParaRPr lang="en-US" altLang="ko-KR" sz="1600" dirty="0">
                <a:solidFill>
                  <a:srgbClr val="F8F8F8"/>
                </a:solidFill>
                <a:latin typeface="+mn-ea"/>
                <a:ea typeface="+mn-ea"/>
                <a:cs typeface="Arial" panose="020B0604020202020204" pitchFamily="34" charset="0"/>
              </a:endParaRPr>
            </a:p>
            <a:p>
              <a:pPr marL="133350" indent="-133350">
                <a:buFont typeface="Arial" panose="020B0604020202020204" pitchFamily="34" charset="0"/>
                <a:buChar char="•"/>
                <a:defRPr/>
              </a:pPr>
              <a:r>
                <a:rPr lang="zh-CN" altLang="en-US" sz="1600" dirty="0">
                  <a:solidFill>
                    <a:srgbClr val="F8F8F8"/>
                  </a:solidFill>
                  <a:latin typeface="+mn-ea"/>
                  <a:ea typeface="+mn-ea"/>
                  <a:cs typeface="Arial" panose="020B0604020202020204" pitchFamily="34" charset="0"/>
                </a:rPr>
                <a:t>单击此处添加文本</a:t>
              </a:r>
              <a:endParaRPr lang="en-US" altLang="ko-KR" sz="1600" dirty="0">
                <a:solidFill>
                  <a:srgbClr val="F8F8F8"/>
                </a:solidFill>
                <a:latin typeface="+mn-ea"/>
                <a:ea typeface="+mn-ea"/>
                <a:cs typeface="Arial" panose="020B0604020202020204" pitchFamily="34" charset="0"/>
              </a:endParaRPr>
            </a:p>
          </p:txBody>
        </p:sp>
        <p:sp>
          <p:nvSpPr>
            <p:cNvPr id="16" name="Text Box 5"/>
            <p:cNvSpPr txBox="1">
              <a:spLocks noChangeArrowheads="1"/>
            </p:cNvSpPr>
            <p:nvPr/>
          </p:nvSpPr>
          <p:spPr bwMode="auto">
            <a:xfrm>
              <a:off x="6794460" y="1978988"/>
              <a:ext cx="2314044" cy="584775"/>
            </a:xfrm>
            <a:prstGeom prst="rect">
              <a:avLst/>
            </a:prstGeom>
            <a:grpFill/>
            <a:ln w="9525">
              <a:noFill/>
              <a:miter lim="800000"/>
            </a:ln>
          </p:spPr>
          <p:txBody>
            <a:bodyPr>
              <a:spAutoFit/>
            </a:bodyPr>
            <a:lstStyle/>
            <a:p>
              <a:pPr marL="133350" indent="-133350">
                <a:defRPr/>
              </a:pPr>
              <a:r>
                <a:rPr lang="zh-CN" altLang="en-US" sz="3200" b="1" dirty="0">
                  <a:solidFill>
                    <a:srgbClr val="F8F8F8"/>
                  </a:solidFill>
                  <a:latin typeface="+mn-ea"/>
                  <a:ea typeface="+mn-ea"/>
                  <a:cs typeface="Arial" panose="020B0604020202020204" pitchFamily="34" charset="0"/>
                </a:rPr>
                <a:t>主题二</a:t>
              </a:r>
              <a:endParaRPr lang="ko-KR" altLang="ko-KR" sz="3200" b="1" dirty="0">
                <a:solidFill>
                  <a:srgbClr val="F8F8F8"/>
                </a:solidFill>
                <a:latin typeface="+mn-ea"/>
                <a:ea typeface="+mn-ea"/>
                <a:cs typeface="Arial" panose="020B0604020202020204" pitchFamily="34" charset="0"/>
              </a:endParaRPr>
            </a:p>
          </p:txBody>
        </p:sp>
      </p:grpSp>
      <p:sp>
        <p:nvSpPr>
          <p:cNvPr id="17" name="KMA1D1FEAF"/>
          <p:cNvSpPr>
            <a:spLocks noChangeArrowheads="1"/>
          </p:cNvSpPr>
          <p:nvPr/>
        </p:nvSpPr>
        <p:spPr bwMode="ltGray">
          <a:xfrm>
            <a:off x="1445841" y="1545459"/>
            <a:ext cx="3238821" cy="1935163"/>
          </a:xfrm>
          <a:prstGeom prst="rightArrowCallout">
            <a:avLst>
              <a:gd name="adj1" fmla="val 23031"/>
              <a:gd name="adj2" fmla="val 25000"/>
              <a:gd name="adj3" fmla="val 12695"/>
              <a:gd name="adj4" fmla="val 84741"/>
            </a:avLst>
          </a:prstGeom>
          <a:solidFill>
            <a:schemeClr val="tx1"/>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50" charset="-127"/>
              <a:cs typeface="Arial" panose="020B0604020202020204" pitchFamily="34" charset="0"/>
            </a:endParaRPr>
          </a:p>
        </p:txBody>
      </p:sp>
      <p:grpSp>
        <p:nvGrpSpPr>
          <p:cNvPr id="18" name="그룹 21"/>
          <p:cNvGrpSpPr/>
          <p:nvPr/>
        </p:nvGrpSpPr>
        <p:grpSpPr>
          <a:xfrm>
            <a:off x="1564098" y="1752961"/>
            <a:ext cx="2568441" cy="1488921"/>
            <a:chOff x="6794460" y="2050996"/>
            <a:chExt cx="2314044" cy="1488921"/>
          </a:xfrm>
          <a:noFill/>
        </p:grpSpPr>
        <p:sp>
          <p:nvSpPr>
            <p:cNvPr id="20" name="Text Box 5"/>
            <p:cNvSpPr txBox="1">
              <a:spLocks noChangeArrowheads="1"/>
            </p:cNvSpPr>
            <p:nvPr/>
          </p:nvSpPr>
          <p:spPr bwMode="auto">
            <a:xfrm>
              <a:off x="6794460" y="2708920"/>
              <a:ext cx="2314044" cy="830997"/>
            </a:xfrm>
            <a:prstGeom prst="rect">
              <a:avLst/>
            </a:prstGeom>
            <a:grpFill/>
            <a:ln w="9525">
              <a:noFill/>
              <a:miter lim="800000"/>
            </a:ln>
          </p:spPr>
          <p:txBody>
            <a:bodyPr>
              <a:spAutoFit/>
            </a:bodyPr>
            <a:lstStyle/>
            <a:p>
              <a:pPr marL="133350" indent="-133350">
                <a:buFont typeface="Arial" panose="020B0604020202020204" pitchFamily="34" charset="0"/>
                <a:buChar char="•"/>
                <a:defRPr/>
              </a:pPr>
              <a:r>
                <a:rPr lang="zh-CN" altLang="en-US" sz="1600" dirty="0">
                  <a:solidFill>
                    <a:srgbClr val="F8F8F8"/>
                  </a:solidFill>
                  <a:latin typeface="+mn-ea"/>
                  <a:ea typeface="+mn-ea"/>
                  <a:cs typeface="Arial" panose="020B0604020202020204" pitchFamily="34" charset="0"/>
                </a:rPr>
                <a:t>单击此处添加文本</a:t>
              </a:r>
              <a:endParaRPr lang="en-US" altLang="ko-KR" sz="1600" dirty="0">
                <a:solidFill>
                  <a:srgbClr val="F8F8F8"/>
                </a:solidFill>
                <a:latin typeface="+mn-ea"/>
                <a:ea typeface="+mn-ea"/>
                <a:cs typeface="Arial" panose="020B0604020202020204" pitchFamily="34" charset="0"/>
              </a:endParaRPr>
            </a:p>
            <a:p>
              <a:pPr marL="133350" indent="-133350">
                <a:buFont typeface="Arial" panose="020B0604020202020204" pitchFamily="34" charset="0"/>
                <a:buChar char="•"/>
                <a:defRPr/>
              </a:pPr>
              <a:r>
                <a:rPr lang="zh-CN" altLang="en-US" sz="1600" dirty="0">
                  <a:solidFill>
                    <a:srgbClr val="F8F8F8"/>
                  </a:solidFill>
                  <a:latin typeface="+mn-ea"/>
                  <a:ea typeface="+mn-ea"/>
                  <a:cs typeface="Arial" panose="020B0604020202020204" pitchFamily="34" charset="0"/>
                </a:rPr>
                <a:t>单击此处添加文本</a:t>
              </a:r>
              <a:endParaRPr lang="en-US" altLang="ko-KR" sz="1600" dirty="0">
                <a:solidFill>
                  <a:srgbClr val="F8F8F8"/>
                </a:solidFill>
                <a:latin typeface="+mn-ea"/>
                <a:ea typeface="+mn-ea"/>
                <a:cs typeface="Arial" panose="020B0604020202020204" pitchFamily="34" charset="0"/>
              </a:endParaRPr>
            </a:p>
            <a:p>
              <a:pPr marL="133350" indent="-133350">
                <a:buFont typeface="Arial" panose="020B0604020202020204" pitchFamily="34" charset="0"/>
                <a:buChar char="•"/>
                <a:defRPr/>
              </a:pPr>
              <a:r>
                <a:rPr lang="zh-CN" altLang="en-US" sz="1600" dirty="0">
                  <a:solidFill>
                    <a:srgbClr val="F8F8F8"/>
                  </a:solidFill>
                  <a:latin typeface="+mn-ea"/>
                  <a:ea typeface="+mn-ea"/>
                  <a:cs typeface="Arial" panose="020B0604020202020204" pitchFamily="34" charset="0"/>
                </a:rPr>
                <a:t>单击此处添加文本</a:t>
              </a:r>
              <a:endParaRPr lang="en-US" altLang="ko-KR" sz="1600" dirty="0">
                <a:solidFill>
                  <a:srgbClr val="F8F8F8"/>
                </a:solidFill>
                <a:latin typeface="+mn-ea"/>
                <a:ea typeface="+mn-ea"/>
                <a:cs typeface="Arial" panose="020B0604020202020204" pitchFamily="34" charset="0"/>
              </a:endParaRPr>
            </a:p>
          </p:txBody>
        </p:sp>
        <p:sp>
          <p:nvSpPr>
            <p:cNvPr id="21" name="Text Box 5"/>
            <p:cNvSpPr txBox="1">
              <a:spLocks noChangeArrowheads="1"/>
            </p:cNvSpPr>
            <p:nvPr/>
          </p:nvSpPr>
          <p:spPr bwMode="auto">
            <a:xfrm>
              <a:off x="6794460" y="2050996"/>
              <a:ext cx="2314044" cy="584775"/>
            </a:xfrm>
            <a:prstGeom prst="rect">
              <a:avLst/>
            </a:prstGeom>
            <a:grpFill/>
            <a:ln w="9525">
              <a:noFill/>
              <a:miter lim="800000"/>
            </a:ln>
          </p:spPr>
          <p:txBody>
            <a:bodyPr>
              <a:spAutoFit/>
            </a:bodyPr>
            <a:lstStyle/>
            <a:p>
              <a:pPr marL="133350" indent="-133350">
                <a:defRPr/>
              </a:pPr>
              <a:r>
                <a:rPr lang="zh-CN" altLang="en-US" sz="3200" b="1" dirty="0">
                  <a:solidFill>
                    <a:srgbClr val="F8F8F8"/>
                  </a:solidFill>
                  <a:latin typeface="+mn-ea"/>
                  <a:ea typeface="+mn-ea"/>
                  <a:cs typeface="Arial" panose="020B0604020202020204" pitchFamily="34" charset="0"/>
                </a:rPr>
                <a:t>主题一</a:t>
              </a:r>
              <a:endParaRPr lang="ko-KR" altLang="ko-KR" sz="3200" b="1" dirty="0">
                <a:solidFill>
                  <a:srgbClr val="F8F8F8"/>
                </a:solidFill>
                <a:latin typeface="+mn-ea"/>
                <a:ea typeface="+mn-ea"/>
                <a:cs typeface="Arial" panose="020B0604020202020204" pitchFamily="34" charset="0"/>
              </a:endParaRPr>
            </a:p>
          </p:txBody>
        </p:sp>
      </p:grpSp>
      <p:sp>
        <p:nvSpPr>
          <p:cNvPr id="22" name="TextBox 21"/>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23" name="直接连接符 22"/>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组合 26"/>
          <p:cNvGrpSpPr/>
          <p:nvPr/>
        </p:nvGrpSpPr>
        <p:grpSpPr>
          <a:xfrm>
            <a:off x="153943" y="233850"/>
            <a:ext cx="1074018" cy="536250"/>
            <a:chOff x="4662492" y="2938459"/>
            <a:chExt cx="1119183" cy="558799"/>
          </a:xfrm>
        </p:grpSpPr>
        <p:sp>
          <p:nvSpPr>
            <p:cNvPr id="28"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3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2"/>
                                        </p:tgtEl>
                                        <p:attrNameLst>
                                          <p:attrName>style.visibility</p:attrName>
                                        </p:attrNameLst>
                                      </p:cBhvr>
                                      <p:to>
                                        <p:strVal val="visible"/>
                                      </p:to>
                                    </p:set>
                                    <p:anim calcmode="lin" valueType="num">
                                      <p:cBhvr>
                                        <p:cTn id="15" dur="3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22"/>
                                        </p:tgtEl>
                                        <p:attrNameLst>
                                          <p:attrName>ppt_y</p:attrName>
                                        </p:attrNameLst>
                                      </p:cBhvr>
                                      <p:tavLst>
                                        <p:tav tm="0">
                                          <p:val>
                                            <p:strVal val="#ppt_y"/>
                                          </p:val>
                                        </p:tav>
                                        <p:tav tm="100000">
                                          <p:val>
                                            <p:strVal val="#ppt_y"/>
                                          </p:val>
                                        </p:tav>
                                      </p:tavLst>
                                    </p:anim>
                                    <p:anim calcmode="lin" valueType="num">
                                      <p:cBhvr>
                                        <p:cTn id="17" dur="3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22"/>
                                        </p:tgtEl>
                                      </p:cBhvr>
                                    </p:animEffect>
                                  </p:childTnLst>
                                </p:cTn>
                              </p:par>
                            </p:childTnLst>
                          </p:cTn>
                        </p:par>
                        <p:par>
                          <p:cTn id="20" fill="hold">
                            <p:stCondLst>
                              <p:cond delay="1080"/>
                            </p:stCondLst>
                            <p:childTnLst>
                              <p:par>
                                <p:cTn id="21" presetID="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158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2080"/>
                            </p:stCondLst>
                            <p:childTnLst>
                              <p:par>
                                <p:cTn id="34" presetID="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2580"/>
                            </p:stCondLst>
                            <p:childTnLst>
                              <p:par>
                                <p:cTn id="43" presetID="22" presetClass="entr" presetSubtype="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3080"/>
                            </p:stCondLst>
                            <p:childTnLst>
                              <p:par>
                                <p:cTn id="47" presetID="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0-#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par>
                          <p:cTn id="55" fill="hold">
                            <p:stCondLst>
                              <p:cond delay="3580"/>
                            </p:stCondLst>
                            <p:childTnLst>
                              <p:par>
                                <p:cTn id="56" presetID="22" presetClass="entr" presetSubtype="1"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up)">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7"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7270512" y="4324799"/>
            <a:ext cx="1753894" cy="153677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b"/>
          <a:lstStyle/>
          <a:p>
            <a:pPr>
              <a:lnSpc>
                <a:spcPct val="120000"/>
              </a:lnSpc>
            </a:pPr>
            <a:r>
              <a:rPr lang="zh-CN" altLang="en-US" sz="1600" dirty="0">
                <a:solidFill>
                  <a:schemeClr val="tx2"/>
                </a:solidFill>
                <a:latin typeface="微软雅黑" panose="020B0503020204020204" pitchFamily="34" charset="-122"/>
                <a:ea typeface="微软雅黑" panose="020B0503020204020204" pitchFamily="34" charset="-122"/>
              </a:rPr>
              <a:t>单击添加段落文字单击添加段落文字单击添加段落文字单击添加段落文字。</a:t>
            </a:r>
          </a:p>
          <a:p>
            <a:pPr>
              <a:lnSpc>
                <a:spcPct val="120000"/>
              </a:lnSpc>
            </a:pP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7" name="AutoShape 3"/>
          <p:cNvSpPr>
            <a:spLocks noChangeArrowheads="1"/>
          </p:cNvSpPr>
          <p:nvPr/>
        </p:nvSpPr>
        <p:spPr bwMode="auto">
          <a:xfrm>
            <a:off x="3369377" y="4319100"/>
            <a:ext cx="1753896" cy="1540954"/>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b"/>
          <a:lstStyle/>
          <a:p>
            <a:pPr>
              <a:lnSpc>
                <a:spcPct val="120000"/>
              </a:lnSpc>
            </a:pPr>
            <a:r>
              <a:rPr lang="zh-CN" altLang="en-US" sz="1600" dirty="0">
                <a:solidFill>
                  <a:schemeClr val="tx2"/>
                </a:solidFill>
                <a:latin typeface="微软雅黑" panose="020B0503020204020204" pitchFamily="34" charset="-122"/>
                <a:ea typeface="微软雅黑" panose="020B0503020204020204" pitchFamily="34" charset="-122"/>
              </a:rPr>
              <a:t>单击添加段落文字单击添加段落文字单击添加段落文字单击添加段落文字。</a:t>
            </a:r>
          </a:p>
          <a:p>
            <a:pPr>
              <a:lnSpc>
                <a:spcPct val="120000"/>
              </a:lnSpc>
            </a:pP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8" name="AutoShape 4"/>
          <p:cNvSpPr>
            <a:spLocks noChangeArrowheads="1"/>
          </p:cNvSpPr>
          <p:nvPr/>
        </p:nvSpPr>
        <p:spPr bwMode="auto">
          <a:xfrm>
            <a:off x="5318994" y="1613098"/>
            <a:ext cx="1744394" cy="153167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p>
            <a:pPr>
              <a:lnSpc>
                <a:spcPct val="120000"/>
              </a:lnSpc>
            </a:pPr>
            <a:r>
              <a:rPr lang="zh-CN" altLang="en-US" sz="1600" dirty="0">
                <a:solidFill>
                  <a:schemeClr val="tx2"/>
                </a:solidFill>
                <a:latin typeface="微软雅黑" panose="020B0503020204020204" pitchFamily="34" charset="-122"/>
                <a:ea typeface="微软雅黑" panose="020B0503020204020204" pitchFamily="34" charset="-122"/>
              </a:rPr>
              <a:t>单击添加段落文字单击添加段落文字单击添加段落文字</a:t>
            </a:r>
          </a:p>
        </p:txBody>
      </p:sp>
      <p:sp>
        <p:nvSpPr>
          <p:cNvPr id="9" name="AutoShape 5"/>
          <p:cNvSpPr>
            <a:spLocks noChangeArrowheads="1"/>
          </p:cNvSpPr>
          <p:nvPr/>
        </p:nvSpPr>
        <p:spPr bwMode="auto">
          <a:xfrm>
            <a:off x="9170723" y="1613098"/>
            <a:ext cx="1763396" cy="153167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p>
            <a:pPr>
              <a:lnSpc>
                <a:spcPct val="120000"/>
              </a:lnSpc>
            </a:pPr>
            <a:r>
              <a:rPr lang="zh-CN" altLang="en-US" sz="1600" dirty="0">
                <a:solidFill>
                  <a:schemeClr val="tx2"/>
                </a:solidFill>
                <a:latin typeface="微软雅黑" panose="020B0503020204020204" pitchFamily="34" charset="-122"/>
                <a:ea typeface="微软雅黑" panose="020B0503020204020204" pitchFamily="34" charset="-122"/>
              </a:rPr>
              <a:t>单击添加段落文字单击添加段落文字单击添加段落文字</a:t>
            </a:r>
          </a:p>
        </p:txBody>
      </p:sp>
      <p:sp>
        <p:nvSpPr>
          <p:cNvPr id="10" name="AutoShape 6"/>
          <p:cNvSpPr>
            <a:spLocks noChangeArrowheads="1"/>
          </p:cNvSpPr>
          <p:nvPr/>
        </p:nvSpPr>
        <p:spPr bwMode="auto">
          <a:xfrm>
            <a:off x="1417861" y="1613098"/>
            <a:ext cx="1704489" cy="153167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p>
            <a:pPr>
              <a:lnSpc>
                <a:spcPct val="120000"/>
              </a:lnSpc>
            </a:pPr>
            <a:r>
              <a:rPr lang="zh-CN" altLang="en-US" sz="1600" dirty="0">
                <a:solidFill>
                  <a:schemeClr val="tx2"/>
                </a:solidFill>
                <a:latin typeface="微软雅黑" panose="020B0503020204020204" pitchFamily="34" charset="-122"/>
                <a:ea typeface="微软雅黑" panose="020B0503020204020204" pitchFamily="34" charset="-122"/>
              </a:rPr>
              <a:t>单击添加段落文字单击添加段落文字单击添加段落文字</a:t>
            </a:r>
          </a:p>
        </p:txBody>
      </p:sp>
      <p:sp>
        <p:nvSpPr>
          <p:cNvPr id="11" name="AutoShape 9"/>
          <p:cNvSpPr>
            <a:spLocks noChangeArrowheads="1"/>
          </p:cNvSpPr>
          <p:nvPr/>
        </p:nvSpPr>
        <p:spPr bwMode="auto">
          <a:xfrm>
            <a:off x="3367478" y="3140968"/>
            <a:ext cx="2069329" cy="1189532"/>
          </a:xfrm>
          <a:prstGeom prst="chevron">
            <a:avLst>
              <a:gd name="adj" fmla="val 25780"/>
            </a:avLst>
          </a:prstGeom>
          <a:solidFill>
            <a:schemeClr val="tx1"/>
          </a:solidFill>
          <a:ln>
            <a:noFill/>
          </a:ln>
        </p:spPr>
        <p:txBody>
          <a:bodyPr wrap="none" anchor="ctr"/>
          <a:lstStyle/>
          <a:p>
            <a:pPr algn="ctr"/>
            <a:r>
              <a:rPr lang="en-US" altLang="zh-CN" sz="2400">
                <a:solidFill>
                  <a:schemeClr val="bg1">
                    <a:lumMod val="20000"/>
                    <a:lumOff val="80000"/>
                  </a:schemeClr>
                </a:solidFill>
                <a:latin typeface="微软雅黑" panose="020B0503020204020204" pitchFamily="34" charset="-122"/>
                <a:ea typeface="微软雅黑" panose="020B0503020204020204" pitchFamily="34" charset="-122"/>
              </a:rPr>
              <a:t>NO.2</a:t>
            </a:r>
          </a:p>
        </p:txBody>
      </p:sp>
      <p:sp>
        <p:nvSpPr>
          <p:cNvPr id="12" name="AutoShape 10"/>
          <p:cNvSpPr>
            <a:spLocks noChangeArrowheads="1"/>
          </p:cNvSpPr>
          <p:nvPr/>
        </p:nvSpPr>
        <p:spPr bwMode="auto">
          <a:xfrm>
            <a:off x="1417861" y="3140968"/>
            <a:ext cx="2069329" cy="1189532"/>
          </a:xfrm>
          <a:prstGeom prst="homePlate">
            <a:avLst>
              <a:gd name="adj" fmla="val 30492"/>
            </a:avLst>
          </a:prstGeom>
          <a:solidFill>
            <a:schemeClr val="tx1">
              <a:lumMod val="75000"/>
            </a:schemeClr>
          </a:solidFill>
          <a:ln>
            <a:noFill/>
          </a:ln>
        </p:spPr>
        <p:txBody>
          <a:bodyPr wrap="none" anchor="ctr"/>
          <a:lstStyle/>
          <a:p>
            <a:pPr algn="ctr"/>
            <a:r>
              <a:rPr lang="en-US" altLang="zh-CN" sz="2400" dirty="0">
                <a:solidFill>
                  <a:schemeClr val="bg1">
                    <a:lumMod val="20000"/>
                    <a:lumOff val="80000"/>
                  </a:schemeClr>
                </a:solidFill>
                <a:latin typeface="微软雅黑" panose="020B0503020204020204" pitchFamily="34" charset="-122"/>
                <a:ea typeface="微软雅黑" panose="020B0503020204020204" pitchFamily="34" charset="-122"/>
              </a:rPr>
              <a:t>NO.1</a:t>
            </a:r>
          </a:p>
        </p:txBody>
      </p:sp>
      <p:sp>
        <p:nvSpPr>
          <p:cNvPr id="13" name="AutoShape 11"/>
          <p:cNvSpPr>
            <a:spLocks noChangeArrowheads="1"/>
          </p:cNvSpPr>
          <p:nvPr/>
        </p:nvSpPr>
        <p:spPr bwMode="auto">
          <a:xfrm>
            <a:off x="5317094" y="3140968"/>
            <a:ext cx="2069329" cy="1189532"/>
          </a:xfrm>
          <a:prstGeom prst="chevron">
            <a:avLst>
              <a:gd name="adj" fmla="val 25780"/>
            </a:avLst>
          </a:prstGeom>
          <a:solidFill>
            <a:schemeClr val="bg1"/>
          </a:solidFill>
          <a:ln>
            <a:noFill/>
          </a:ln>
        </p:spPr>
        <p:txBody>
          <a:bodyPr wrap="none" anchor="ctr"/>
          <a:lstStyle/>
          <a:p>
            <a:pPr algn="ctr"/>
            <a:r>
              <a:rPr lang="en-US" altLang="zh-CN" sz="2400">
                <a:solidFill>
                  <a:schemeClr val="bg1">
                    <a:lumMod val="20000"/>
                    <a:lumOff val="80000"/>
                  </a:schemeClr>
                </a:solidFill>
                <a:latin typeface="微软雅黑" panose="020B0503020204020204" pitchFamily="34" charset="-122"/>
                <a:ea typeface="微软雅黑" panose="020B0503020204020204" pitchFamily="34" charset="-122"/>
              </a:rPr>
              <a:t>NO.3</a:t>
            </a:r>
          </a:p>
        </p:txBody>
      </p:sp>
      <p:sp>
        <p:nvSpPr>
          <p:cNvPr id="14" name="AutoShape 12"/>
          <p:cNvSpPr>
            <a:spLocks noChangeArrowheads="1"/>
          </p:cNvSpPr>
          <p:nvPr/>
        </p:nvSpPr>
        <p:spPr bwMode="auto">
          <a:xfrm>
            <a:off x="7264810" y="3140968"/>
            <a:ext cx="2069331" cy="1189532"/>
          </a:xfrm>
          <a:prstGeom prst="chevron">
            <a:avLst>
              <a:gd name="adj" fmla="val 25780"/>
            </a:avLst>
          </a:prstGeom>
          <a:solidFill>
            <a:schemeClr val="accent5">
              <a:lumMod val="60000"/>
              <a:lumOff val="40000"/>
            </a:schemeClr>
          </a:solidFill>
          <a:ln>
            <a:noFill/>
          </a:ln>
        </p:spPr>
        <p:txBody>
          <a:bodyPr wrap="none" anchor="ctr"/>
          <a:lstStyle/>
          <a:p>
            <a:pPr algn="ctr"/>
            <a:r>
              <a:rPr lang="en-US" altLang="zh-CN" sz="2400">
                <a:solidFill>
                  <a:schemeClr val="bg1">
                    <a:lumMod val="20000"/>
                    <a:lumOff val="80000"/>
                  </a:schemeClr>
                </a:solidFill>
                <a:latin typeface="微软雅黑" panose="020B0503020204020204" pitchFamily="34" charset="-122"/>
                <a:ea typeface="微软雅黑" panose="020B0503020204020204" pitchFamily="34" charset="-122"/>
              </a:rPr>
              <a:t>NO.4</a:t>
            </a:r>
          </a:p>
        </p:txBody>
      </p:sp>
      <p:sp>
        <p:nvSpPr>
          <p:cNvPr id="15" name="AutoShape 13"/>
          <p:cNvSpPr>
            <a:spLocks noChangeArrowheads="1"/>
          </p:cNvSpPr>
          <p:nvPr/>
        </p:nvSpPr>
        <p:spPr bwMode="auto">
          <a:xfrm>
            <a:off x="9172622" y="3140968"/>
            <a:ext cx="2069331" cy="1189532"/>
          </a:xfrm>
          <a:prstGeom prst="chevron">
            <a:avLst>
              <a:gd name="adj" fmla="val 25780"/>
            </a:avLst>
          </a:prstGeom>
          <a:solidFill>
            <a:schemeClr val="accent2"/>
          </a:solidFill>
          <a:ln>
            <a:noFill/>
          </a:ln>
        </p:spPr>
        <p:txBody>
          <a:bodyPr wrap="none" anchor="ctr"/>
          <a:lstStyle/>
          <a:p>
            <a:pPr algn="ctr"/>
            <a:r>
              <a:rPr lang="en-US" altLang="zh-CN" sz="2400">
                <a:solidFill>
                  <a:schemeClr val="bg1">
                    <a:lumMod val="20000"/>
                    <a:lumOff val="80000"/>
                  </a:schemeClr>
                </a:solidFill>
                <a:latin typeface="微软雅黑" panose="020B0503020204020204" pitchFamily="34" charset="-122"/>
                <a:ea typeface="微软雅黑" panose="020B0503020204020204" pitchFamily="34" charset="-122"/>
              </a:rPr>
              <a:t>NO.5</a:t>
            </a:r>
          </a:p>
        </p:txBody>
      </p:sp>
      <p:sp>
        <p:nvSpPr>
          <p:cNvPr id="16" name="TextBox 15"/>
          <p:cNvSpPr txBox="1"/>
          <p:nvPr/>
        </p:nvSpPr>
        <p:spPr>
          <a:xfrm>
            <a:off x="1271349" y="286530"/>
            <a:ext cx="2159566" cy="430887"/>
          </a:xfrm>
          <a:prstGeom prst="rect">
            <a:avLst/>
          </a:prstGeom>
          <a:noFill/>
        </p:spPr>
        <p:txBody>
          <a:bodyPr wrap="none" rtlCol="0">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请输入您的标题</a:t>
            </a:r>
          </a:p>
        </p:txBody>
      </p:sp>
      <p:cxnSp>
        <p:nvCxnSpPr>
          <p:cNvPr id="17" name="直接连接符 16"/>
          <p:cNvCxnSpPr/>
          <p:nvPr/>
        </p:nvCxnSpPr>
        <p:spPr bwMode="auto">
          <a:xfrm>
            <a:off x="1078477" y="729078"/>
            <a:ext cx="1056452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组合 17"/>
          <p:cNvGrpSpPr/>
          <p:nvPr/>
        </p:nvGrpSpPr>
        <p:grpSpPr>
          <a:xfrm>
            <a:off x="153943" y="233850"/>
            <a:ext cx="1074018" cy="536250"/>
            <a:chOff x="4662492" y="2938459"/>
            <a:chExt cx="1119183" cy="558799"/>
          </a:xfrm>
        </p:grpSpPr>
        <p:sp>
          <p:nvSpPr>
            <p:cNvPr id="20" name="Freeform 162"/>
            <p:cNvSpPr>
              <a:spLocks noEditPoints="1"/>
            </p:cNvSpPr>
            <p:nvPr/>
          </p:nvSpPr>
          <p:spPr bwMode="auto">
            <a:xfrm>
              <a:off x="4662492" y="2938459"/>
              <a:ext cx="723901" cy="558799"/>
            </a:xfrm>
            <a:custGeom>
              <a:avLst/>
              <a:gdLst>
                <a:gd name="T0" fmla="*/ 456 w 456"/>
                <a:gd name="T1" fmla="*/ 338 h 352"/>
                <a:gd name="T2" fmla="*/ 450 w 456"/>
                <a:gd name="T3" fmla="*/ 246 h 352"/>
                <a:gd name="T4" fmla="*/ 426 w 456"/>
                <a:gd name="T5" fmla="*/ 167 h 352"/>
                <a:gd name="T6" fmla="*/ 392 w 456"/>
                <a:gd name="T7" fmla="*/ 106 h 352"/>
                <a:gd name="T8" fmla="*/ 341 w 456"/>
                <a:gd name="T9" fmla="*/ 58 h 352"/>
                <a:gd name="T10" fmla="*/ 276 w 456"/>
                <a:gd name="T11" fmla="*/ 24 h 352"/>
                <a:gd name="T12" fmla="*/ 197 w 456"/>
                <a:gd name="T13" fmla="*/ 4 h 352"/>
                <a:gd name="T14" fmla="*/ 105 w 456"/>
                <a:gd name="T15" fmla="*/ 0 h 352"/>
                <a:gd name="T16" fmla="*/ 0 w 456"/>
                <a:gd name="T17" fmla="*/ 11 h 352"/>
                <a:gd name="T18" fmla="*/ 23 w 456"/>
                <a:gd name="T19" fmla="*/ 62 h 352"/>
                <a:gd name="T20" fmla="*/ 78 w 456"/>
                <a:gd name="T21" fmla="*/ 150 h 352"/>
                <a:gd name="T22" fmla="*/ 133 w 456"/>
                <a:gd name="T23" fmla="*/ 222 h 352"/>
                <a:gd name="T24" fmla="*/ 187 w 456"/>
                <a:gd name="T25" fmla="*/ 280 h 352"/>
                <a:gd name="T26" fmla="*/ 245 w 456"/>
                <a:gd name="T27" fmla="*/ 321 h 352"/>
                <a:gd name="T28" fmla="*/ 303 w 456"/>
                <a:gd name="T29" fmla="*/ 345 h 352"/>
                <a:gd name="T30" fmla="*/ 364 w 456"/>
                <a:gd name="T31" fmla="*/ 352 h 352"/>
                <a:gd name="T32" fmla="*/ 426 w 456"/>
                <a:gd name="T33" fmla="*/ 345 h 352"/>
                <a:gd name="T34" fmla="*/ 456 w 456"/>
                <a:gd name="T35" fmla="*/ 338 h 352"/>
                <a:gd name="T36" fmla="*/ 446 w 456"/>
                <a:gd name="T37" fmla="*/ 314 h 352"/>
                <a:gd name="T38" fmla="*/ 399 w 456"/>
                <a:gd name="T39" fmla="*/ 249 h 352"/>
                <a:gd name="T40" fmla="*/ 296 w 456"/>
                <a:gd name="T41" fmla="*/ 140 h 352"/>
                <a:gd name="T42" fmla="*/ 190 w 456"/>
                <a:gd name="T43" fmla="*/ 69 h 352"/>
                <a:gd name="T44" fmla="*/ 133 w 456"/>
                <a:gd name="T45" fmla="*/ 41 h 352"/>
                <a:gd name="T46" fmla="*/ 75 w 456"/>
                <a:gd name="T47" fmla="*/ 28 h 352"/>
                <a:gd name="T48" fmla="*/ 13 w 456"/>
                <a:gd name="T49" fmla="*/ 17 h 352"/>
                <a:gd name="T50" fmla="*/ 47 w 456"/>
                <a:gd name="T51" fmla="*/ 17 h 352"/>
                <a:gd name="T52" fmla="*/ 112 w 456"/>
                <a:gd name="T53" fmla="*/ 17 h 352"/>
                <a:gd name="T54" fmla="*/ 173 w 456"/>
                <a:gd name="T55" fmla="*/ 34 h 352"/>
                <a:gd name="T56" fmla="*/ 231 w 456"/>
                <a:gd name="T57" fmla="*/ 58 h 352"/>
                <a:gd name="T58" fmla="*/ 286 w 456"/>
                <a:gd name="T59" fmla="*/ 96 h 352"/>
                <a:gd name="T60" fmla="*/ 337 w 456"/>
                <a:gd name="T61" fmla="*/ 144 h 352"/>
                <a:gd name="T62" fmla="*/ 381 w 456"/>
                <a:gd name="T63" fmla="*/ 205 h 352"/>
                <a:gd name="T64" fmla="*/ 426 w 456"/>
                <a:gd name="T65" fmla="*/ 273 h 352"/>
                <a:gd name="T66" fmla="*/ 446 w 456"/>
                <a:gd name="T6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52">
                  <a:moveTo>
                    <a:pt x="456" y="338"/>
                  </a:moveTo>
                  <a:lnTo>
                    <a:pt x="456" y="338"/>
                  </a:lnTo>
                  <a:lnTo>
                    <a:pt x="456" y="290"/>
                  </a:lnTo>
                  <a:lnTo>
                    <a:pt x="450" y="246"/>
                  </a:lnTo>
                  <a:lnTo>
                    <a:pt x="439" y="205"/>
                  </a:lnTo>
                  <a:lnTo>
                    <a:pt x="426" y="167"/>
                  </a:lnTo>
                  <a:lnTo>
                    <a:pt x="412" y="133"/>
                  </a:lnTo>
                  <a:lnTo>
                    <a:pt x="392" y="106"/>
                  </a:lnTo>
                  <a:lnTo>
                    <a:pt x="368" y="79"/>
                  </a:lnTo>
                  <a:lnTo>
                    <a:pt x="341" y="58"/>
                  </a:lnTo>
                  <a:lnTo>
                    <a:pt x="310" y="38"/>
                  </a:lnTo>
                  <a:lnTo>
                    <a:pt x="276" y="24"/>
                  </a:lnTo>
                  <a:lnTo>
                    <a:pt x="238" y="14"/>
                  </a:lnTo>
                  <a:lnTo>
                    <a:pt x="197" y="4"/>
                  </a:lnTo>
                  <a:lnTo>
                    <a:pt x="153" y="0"/>
                  </a:lnTo>
                  <a:lnTo>
                    <a:pt x="105" y="0"/>
                  </a:lnTo>
                  <a:lnTo>
                    <a:pt x="54" y="4"/>
                  </a:lnTo>
                  <a:lnTo>
                    <a:pt x="0" y="11"/>
                  </a:lnTo>
                  <a:lnTo>
                    <a:pt x="0" y="11"/>
                  </a:lnTo>
                  <a:lnTo>
                    <a:pt x="23" y="62"/>
                  </a:lnTo>
                  <a:lnTo>
                    <a:pt x="51" y="109"/>
                  </a:lnTo>
                  <a:lnTo>
                    <a:pt x="78" y="150"/>
                  </a:lnTo>
                  <a:lnTo>
                    <a:pt x="105" y="188"/>
                  </a:lnTo>
                  <a:lnTo>
                    <a:pt x="133" y="222"/>
                  </a:lnTo>
                  <a:lnTo>
                    <a:pt x="160" y="253"/>
                  </a:lnTo>
                  <a:lnTo>
                    <a:pt x="187" y="280"/>
                  </a:lnTo>
                  <a:lnTo>
                    <a:pt x="218" y="300"/>
                  </a:lnTo>
                  <a:lnTo>
                    <a:pt x="245" y="321"/>
                  </a:lnTo>
                  <a:lnTo>
                    <a:pt x="276" y="335"/>
                  </a:lnTo>
                  <a:lnTo>
                    <a:pt x="303" y="345"/>
                  </a:lnTo>
                  <a:lnTo>
                    <a:pt x="334" y="352"/>
                  </a:lnTo>
                  <a:lnTo>
                    <a:pt x="364" y="352"/>
                  </a:lnTo>
                  <a:lnTo>
                    <a:pt x="395" y="352"/>
                  </a:lnTo>
                  <a:lnTo>
                    <a:pt x="426" y="345"/>
                  </a:lnTo>
                  <a:lnTo>
                    <a:pt x="456" y="338"/>
                  </a:lnTo>
                  <a:lnTo>
                    <a:pt x="456" y="338"/>
                  </a:lnTo>
                  <a:lnTo>
                    <a:pt x="456" y="338"/>
                  </a:lnTo>
                  <a:close/>
                  <a:moveTo>
                    <a:pt x="446" y="314"/>
                  </a:moveTo>
                  <a:lnTo>
                    <a:pt x="446" y="314"/>
                  </a:lnTo>
                  <a:lnTo>
                    <a:pt x="399" y="249"/>
                  </a:lnTo>
                  <a:lnTo>
                    <a:pt x="347" y="191"/>
                  </a:lnTo>
                  <a:lnTo>
                    <a:pt x="296" y="140"/>
                  </a:lnTo>
                  <a:lnTo>
                    <a:pt x="245" y="99"/>
                  </a:lnTo>
                  <a:lnTo>
                    <a:pt x="190" y="69"/>
                  </a:lnTo>
                  <a:lnTo>
                    <a:pt x="160" y="55"/>
                  </a:lnTo>
                  <a:lnTo>
                    <a:pt x="133" y="41"/>
                  </a:lnTo>
                  <a:lnTo>
                    <a:pt x="102" y="34"/>
                  </a:lnTo>
                  <a:lnTo>
                    <a:pt x="75" y="28"/>
                  </a:lnTo>
                  <a:lnTo>
                    <a:pt x="44" y="21"/>
                  </a:lnTo>
                  <a:lnTo>
                    <a:pt x="13" y="17"/>
                  </a:lnTo>
                  <a:lnTo>
                    <a:pt x="13" y="17"/>
                  </a:lnTo>
                  <a:lnTo>
                    <a:pt x="47" y="17"/>
                  </a:lnTo>
                  <a:lnTo>
                    <a:pt x="81" y="17"/>
                  </a:lnTo>
                  <a:lnTo>
                    <a:pt x="112" y="17"/>
                  </a:lnTo>
                  <a:lnTo>
                    <a:pt x="143" y="24"/>
                  </a:lnTo>
                  <a:lnTo>
                    <a:pt x="173" y="34"/>
                  </a:lnTo>
                  <a:lnTo>
                    <a:pt x="204" y="45"/>
                  </a:lnTo>
                  <a:lnTo>
                    <a:pt x="231" y="58"/>
                  </a:lnTo>
                  <a:lnTo>
                    <a:pt x="259" y="75"/>
                  </a:lnTo>
                  <a:lnTo>
                    <a:pt x="286" y="96"/>
                  </a:lnTo>
                  <a:lnTo>
                    <a:pt x="313" y="120"/>
                  </a:lnTo>
                  <a:lnTo>
                    <a:pt x="337" y="144"/>
                  </a:lnTo>
                  <a:lnTo>
                    <a:pt x="361" y="174"/>
                  </a:lnTo>
                  <a:lnTo>
                    <a:pt x="381" y="205"/>
                  </a:lnTo>
                  <a:lnTo>
                    <a:pt x="405" y="239"/>
                  </a:lnTo>
                  <a:lnTo>
                    <a:pt x="426" y="273"/>
                  </a:lnTo>
                  <a:lnTo>
                    <a:pt x="446" y="314"/>
                  </a:lnTo>
                  <a:lnTo>
                    <a:pt x="446" y="3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3"/>
            <p:cNvSpPr>
              <a:spLocks noEditPoints="1"/>
            </p:cNvSpPr>
            <p:nvPr/>
          </p:nvSpPr>
          <p:spPr bwMode="auto">
            <a:xfrm>
              <a:off x="5408613" y="3171825"/>
              <a:ext cx="373062" cy="314325"/>
            </a:xfrm>
            <a:custGeom>
              <a:avLst/>
              <a:gdLst>
                <a:gd name="T0" fmla="*/ 0 w 235"/>
                <a:gd name="T1" fmla="*/ 191 h 198"/>
                <a:gd name="T2" fmla="*/ 0 w 235"/>
                <a:gd name="T3" fmla="*/ 191 h 198"/>
                <a:gd name="T4" fmla="*/ 0 w 235"/>
                <a:gd name="T5" fmla="*/ 164 h 198"/>
                <a:gd name="T6" fmla="*/ 0 w 235"/>
                <a:gd name="T7" fmla="*/ 140 h 198"/>
                <a:gd name="T8" fmla="*/ 4 w 235"/>
                <a:gd name="T9" fmla="*/ 119 h 198"/>
                <a:gd name="T10" fmla="*/ 10 w 235"/>
                <a:gd name="T11" fmla="*/ 99 h 198"/>
                <a:gd name="T12" fmla="*/ 17 w 235"/>
                <a:gd name="T13" fmla="*/ 82 h 198"/>
                <a:gd name="T14" fmla="*/ 27 w 235"/>
                <a:gd name="T15" fmla="*/ 65 h 198"/>
                <a:gd name="T16" fmla="*/ 38 w 235"/>
                <a:gd name="T17" fmla="*/ 51 h 198"/>
                <a:gd name="T18" fmla="*/ 51 w 235"/>
                <a:gd name="T19" fmla="*/ 37 h 198"/>
                <a:gd name="T20" fmla="*/ 68 w 235"/>
                <a:gd name="T21" fmla="*/ 27 h 198"/>
                <a:gd name="T22" fmla="*/ 85 w 235"/>
                <a:gd name="T23" fmla="*/ 17 h 198"/>
                <a:gd name="T24" fmla="*/ 106 w 235"/>
                <a:gd name="T25" fmla="*/ 10 h 198"/>
                <a:gd name="T26" fmla="*/ 126 w 235"/>
                <a:gd name="T27" fmla="*/ 3 h 198"/>
                <a:gd name="T28" fmla="*/ 150 w 235"/>
                <a:gd name="T29" fmla="*/ 0 h 198"/>
                <a:gd name="T30" fmla="*/ 177 w 235"/>
                <a:gd name="T31" fmla="*/ 0 h 198"/>
                <a:gd name="T32" fmla="*/ 235 w 235"/>
                <a:gd name="T33" fmla="*/ 0 h 198"/>
                <a:gd name="T34" fmla="*/ 235 w 235"/>
                <a:gd name="T35" fmla="*/ 0 h 198"/>
                <a:gd name="T36" fmla="*/ 208 w 235"/>
                <a:gd name="T37" fmla="*/ 55 h 198"/>
                <a:gd name="T38" fmla="*/ 184 w 235"/>
                <a:gd name="T39" fmla="*/ 99 h 198"/>
                <a:gd name="T40" fmla="*/ 157 w 235"/>
                <a:gd name="T41" fmla="*/ 136 h 198"/>
                <a:gd name="T42" fmla="*/ 126 w 235"/>
                <a:gd name="T43" fmla="*/ 164 h 198"/>
                <a:gd name="T44" fmla="*/ 96 w 235"/>
                <a:gd name="T45" fmla="*/ 184 h 198"/>
                <a:gd name="T46" fmla="*/ 82 w 235"/>
                <a:gd name="T47" fmla="*/ 191 h 198"/>
                <a:gd name="T48" fmla="*/ 65 w 235"/>
                <a:gd name="T49" fmla="*/ 194 h 198"/>
                <a:gd name="T50" fmla="*/ 51 w 235"/>
                <a:gd name="T51" fmla="*/ 198 h 198"/>
                <a:gd name="T52" fmla="*/ 34 w 235"/>
                <a:gd name="T53" fmla="*/ 198 h 198"/>
                <a:gd name="T54" fmla="*/ 0 w 235"/>
                <a:gd name="T55" fmla="*/ 191 h 198"/>
                <a:gd name="T56" fmla="*/ 0 w 235"/>
                <a:gd name="T57" fmla="*/ 191 h 198"/>
                <a:gd name="T58" fmla="*/ 0 w 235"/>
                <a:gd name="T59" fmla="*/ 191 h 198"/>
                <a:gd name="T60" fmla="*/ 4 w 235"/>
                <a:gd name="T61" fmla="*/ 177 h 198"/>
                <a:gd name="T62" fmla="*/ 4 w 235"/>
                <a:gd name="T63" fmla="*/ 177 h 198"/>
                <a:gd name="T64" fmla="*/ 27 w 235"/>
                <a:gd name="T65" fmla="*/ 140 h 198"/>
                <a:gd name="T66" fmla="*/ 51 w 235"/>
                <a:gd name="T67" fmla="*/ 109 h 198"/>
                <a:gd name="T68" fmla="*/ 79 w 235"/>
                <a:gd name="T69" fmla="*/ 82 h 198"/>
                <a:gd name="T70" fmla="*/ 106 w 235"/>
                <a:gd name="T71" fmla="*/ 58 h 198"/>
                <a:gd name="T72" fmla="*/ 133 w 235"/>
                <a:gd name="T73" fmla="*/ 37 h 198"/>
                <a:gd name="T74" fmla="*/ 164 w 235"/>
                <a:gd name="T75" fmla="*/ 20 h 198"/>
                <a:gd name="T76" fmla="*/ 195 w 235"/>
                <a:gd name="T77" fmla="*/ 10 h 198"/>
                <a:gd name="T78" fmla="*/ 225 w 235"/>
                <a:gd name="T79" fmla="*/ 3 h 198"/>
                <a:gd name="T80" fmla="*/ 225 w 235"/>
                <a:gd name="T81" fmla="*/ 3 h 198"/>
                <a:gd name="T82" fmla="*/ 191 w 235"/>
                <a:gd name="T83" fmla="*/ 7 h 198"/>
                <a:gd name="T84" fmla="*/ 157 w 235"/>
                <a:gd name="T85" fmla="*/ 14 h 198"/>
                <a:gd name="T86" fmla="*/ 126 w 235"/>
                <a:gd name="T87" fmla="*/ 24 h 198"/>
                <a:gd name="T88" fmla="*/ 96 w 235"/>
                <a:gd name="T89" fmla="*/ 44 h 198"/>
                <a:gd name="T90" fmla="*/ 68 w 235"/>
                <a:gd name="T91" fmla="*/ 68 h 198"/>
                <a:gd name="T92" fmla="*/ 44 w 235"/>
                <a:gd name="T93" fmla="*/ 99 h 198"/>
                <a:gd name="T94" fmla="*/ 24 w 235"/>
                <a:gd name="T95" fmla="*/ 136 h 198"/>
                <a:gd name="T96" fmla="*/ 4 w 235"/>
                <a:gd name="T97" fmla="*/ 177 h 198"/>
                <a:gd name="T98" fmla="*/ 4 w 235"/>
                <a:gd name="T99"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98">
                  <a:moveTo>
                    <a:pt x="0" y="191"/>
                  </a:moveTo>
                  <a:lnTo>
                    <a:pt x="0" y="191"/>
                  </a:lnTo>
                  <a:lnTo>
                    <a:pt x="0" y="164"/>
                  </a:lnTo>
                  <a:lnTo>
                    <a:pt x="0" y="140"/>
                  </a:lnTo>
                  <a:lnTo>
                    <a:pt x="4" y="119"/>
                  </a:lnTo>
                  <a:lnTo>
                    <a:pt x="10" y="99"/>
                  </a:lnTo>
                  <a:lnTo>
                    <a:pt x="17" y="82"/>
                  </a:lnTo>
                  <a:lnTo>
                    <a:pt x="27" y="65"/>
                  </a:lnTo>
                  <a:lnTo>
                    <a:pt x="38" y="51"/>
                  </a:lnTo>
                  <a:lnTo>
                    <a:pt x="51" y="37"/>
                  </a:lnTo>
                  <a:lnTo>
                    <a:pt x="68" y="27"/>
                  </a:lnTo>
                  <a:lnTo>
                    <a:pt x="85" y="17"/>
                  </a:lnTo>
                  <a:lnTo>
                    <a:pt x="106" y="10"/>
                  </a:lnTo>
                  <a:lnTo>
                    <a:pt x="126" y="3"/>
                  </a:lnTo>
                  <a:lnTo>
                    <a:pt x="150" y="0"/>
                  </a:lnTo>
                  <a:lnTo>
                    <a:pt x="177" y="0"/>
                  </a:lnTo>
                  <a:lnTo>
                    <a:pt x="235" y="0"/>
                  </a:lnTo>
                  <a:lnTo>
                    <a:pt x="235" y="0"/>
                  </a:lnTo>
                  <a:lnTo>
                    <a:pt x="208" y="55"/>
                  </a:lnTo>
                  <a:lnTo>
                    <a:pt x="184" y="99"/>
                  </a:lnTo>
                  <a:lnTo>
                    <a:pt x="157" y="136"/>
                  </a:lnTo>
                  <a:lnTo>
                    <a:pt x="126" y="164"/>
                  </a:lnTo>
                  <a:lnTo>
                    <a:pt x="96" y="184"/>
                  </a:lnTo>
                  <a:lnTo>
                    <a:pt x="82" y="191"/>
                  </a:lnTo>
                  <a:lnTo>
                    <a:pt x="65" y="194"/>
                  </a:lnTo>
                  <a:lnTo>
                    <a:pt x="51" y="198"/>
                  </a:lnTo>
                  <a:lnTo>
                    <a:pt x="34" y="198"/>
                  </a:lnTo>
                  <a:lnTo>
                    <a:pt x="0" y="191"/>
                  </a:lnTo>
                  <a:lnTo>
                    <a:pt x="0" y="191"/>
                  </a:lnTo>
                  <a:lnTo>
                    <a:pt x="0" y="191"/>
                  </a:lnTo>
                  <a:close/>
                  <a:moveTo>
                    <a:pt x="4" y="177"/>
                  </a:moveTo>
                  <a:lnTo>
                    <a:pt x="4" y="177"/>
                  </a:lnTo>
                  <a:lnTo>
                    <a:pt x="27" y="140"/>
                  </a:lnTo>
                  <a:lnTo>
                    <a:pt x="51" y="109"/>
                  </a:lnTo>
                  <a:lnTo>
                    <a:pt x="79" y="82"/>
                  </a:lnTo>
                  <a:lnTo>
                    <a:pt x="106" y="58"/>
                  </a:lnTo>
                  <a:lnTo>
                    <a:pt x="133" y="37"/>
                  </a:lnTo>
                  <a:lnTo>
                    <a:pt x="164" y="20"/>
                  </a:lnTo>
                  <a:lnTo>
                    <a:pt x="195" y="10"/>
                  </a:lnTo>
                  <a:lnTo>
                    <a:pt x="225" y="3"/>
                  </a:lnTo>
                  <a:lnTo>
                    <a:pt x="225" y="3"/>
                  </a:lnTo>
                  <a:lnTo>
                    <a:pt x="191" y="7"/>
                  </a:lnTo>
                  <a:lnTo>
                    <a:pt x="157" y="14"/>
                  </a:lnTo>
                  <a:lnTo>
                    <a:pt x="126" y="24"/>
                  </a:lnTo>
                  <a:lnTo>
                    <a:pt x="96" y="44"/>
                  </a:lnTo>
                  <a:lnTo>
                    <a:pt x="68" y="68"/>
                  </a:lnTo>
                  <a:lnTo>
                    <a:pt x="44" y="99"/>
                  </a:lnTo>
                  <a:lnTo>
                    <a:pt x="24" y="136"/>
                  </a:lnTo>
                  <a:lnTo>
                    <a:pt x="4" y="177"/>
                  </a:lnTo>
                  <a:lnTo>
                    <a:pt x="4" y="177"/>
                  </a:lnTo>
                  <a:close/>
                </a:path>
              </a:pathLst>
            </a:custGeom>
            <a:solidFill>
              <a:srgbClr val="79B5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3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300"/>
                                        <p:tgtEl>
                                          <p:spTgt spid="1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3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16"/>
                                        </p:tgtEl>
                                        <p:attrNameLst>
                                          <p:attrName>ppt_y</p:attrName>
                                        </p:attrNameLst>
                                      </p:cBhvr>
                                      <p:tavLst>
                                        <p:tav tm="0">
                                          <p:val>
                                            <p:strVal val="#ppt_y"/>
                                          </p:val>
                                        </p:tav>
                                        <p:tav tm="100000">
                                          <p:val>
                                            <p:strVal val="#ppt_y"/>
                                          </p:val>
                                        </p:tav>
                                      </p:tavLst>
                                    </p:anim>
                                    <p:anim calcmode="lin" valueType="num">
                                      <p:cBhvr>
                                        <p:cTn id="17" dur="3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16"/>
                                        </p:tgtEl>
                                      </p:cBhvr>
                                    </p:animEffect>
                                  </p:childTnLst>
                                </p:cTn>
                              </p:par>
                            </p:childTnLst>
                          </p:cTn>
                        </p:par>
                        <p:par>
                          <p:cTn id="20" fill="hold">
                            <p:stCondLst>
                              <p:cond delay="1080"/>
                            </p:stCondLst>
                            <p:childTnLst>
                              <p:par>
                                <p:cTn id="21" presetID="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300" fill="hold"/>
                                        <p:tgtEl>
                                          <p:spTgt spid="12"/>
                                        </p:tgtEl>
                                        <p:attrNameLst>
                                          <p:attrName>ppt_x</p:attrName>
                                        </p:attrNameLst>
                                      </p:cBhvr>
                                      <p:tavLst>
                                        <p:tav tm="0">
                                          <p:val>
                                            <p:strVal val="0-#ppt_w/2"/>
                                          </p:val>
                                        </p:tav>
                                        <p:tav tm="100000">
                                          <p:val>
                                            <p:strVal val="#ppt_x"/>
                                          </p:val>
                                        </p:tav>
                                      </p:tavLst>
                                    </p:anim>
                                    <p:anim calcmode="lin" valueType="num">
                                      <p:cBhvr additive="base">
                                        <p:cTn id="24" dur="300" fill="hold"/>
                                        <p:tgtEl>
                                          <p:spTgt spid="12"/>
                                        </p:tgtEl>
                                        <p:attrNameLst>
                                          <p:attrName>ppt_y</p:attrName>
                                        </p:attrNameLst>
                                      </p:cBhvr>
                                      <p:tavLst>
                                        <p:tav tm="0">
                                          <p:val>
                                            <p:strVal val="#ppt_y"/>
                                          </p:val>
                                        </p:tav>
                                        <p:tav tm="100000">
                                          <p:val>
                                            <p:strVal val="#ppt_y"/>
                                          </p:val>
                                        </p:tav>
                                      </p:tavLst>
                                    </p:anim>
                                  </p:childTnLst>
                                </p:cTn>
                              </p:par>
                            </p:childTnLst>
                          </p:cTn>
                        </p:par>
                        <p:par>
                          <p:cTn id="25" fill="hold">
                            <p:stCondLst>
                              <p:cond delay="1580"/>
                            </p:stCondLst>
                            <p:childTnLst>
                              <p:par>
                                <p:cTn id="26" presetID="2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par>
                          <p:cTn id="29" fill="hold">
                            <p:stCondLst>
                              <p:cond delay="208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300" fill="hold"/>
                                        <p:tgtEl>
                                          <p:spTgt spid="11"/>
                                        </p:tgtEl>
                                        <p:attrNameLst>
                                          <p:attrName>ppt_x</p:attrName>
                                        </p:attrNameLst>
                                      </p:cBhvr>
                                      <p:tavLst>
                                        <p:tav tm="0">
                                          <p:val>
                                            <p:strVal val="0-#ppt_w/2"/>
                                          </p:val>
                                        </p:tav>
                                        <p:tav tm="100000">
                                          <p:val>
                                            <p:strVal val="#ppt_x"/>
                                          </p:val>
                                        </p:tav>
                                      </p:tavLst>
                                    </p:anim>
                                    <p:anim calcmode="lin" valueType="num">
                                      <p:cBhvr additive="base">
                                        <p:cTn id="33" dur="3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2580"/>
                            </p:stCondLst>
                            <p:childTnLst>
                              <p:par>
                                <p:cTn id="35" presetID="22" presetClass="entr" presetSubtype="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p:stCondLst>
                              <p:cond delay="3080"/>
                            </p:stCondLst>
                            <p:childTnLst>
                              <p:par>
                                <p:cTn id="39" presetID="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300" fill="hold"/>
                                        <p:tgtEl>
                                          <p:spTgt spid="13"/>
                                        </p:tgtEl>
                                        <p:attrNameLst>
                                          <p:attrName>ppt_x</p:attrName>
                                        </p:attrNameLst>
                                      </p:cBhvr>
                                      <p:tavLst>
                                        <p:tav tm="0">
                                          <p:val>
                                            <p:strVal val="0-#ppt_w/2"/>
                                          </p:val>
                                        </p:tav>
                                        <p:tav tm="100000">
                                          <p:val>
                                            <p:strVal val="#ppt_x"/>
                                          </p:val>
                                        </p:tav>
                                      </p:tavLst>
                                    </p:anim>
                                    <p:anim calcmode="lin" valueType="num">
                                      <p:cBhvr additive="base">
                                        <p:cTn id="42" dur="3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3580"/>
                            </p:stCondLst>
                            <p:childTnLst>
                              <p:par>
                                <p:cTn id="44" presetID="22" presetClass="entr" presetSubtype="4"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par>
                          <p:cTn id="47" fill="hold">
                            <p:stCondLst>
                              <p:cond delay="4080"/>
                            </p:stCondLst>
                            <p:childTnLst>
                              <p:par>
                                <p:cTn id="48" presetID="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300" fill="hold"/>
                                        <p:tgtEl>
                                          <p:spTgt spid="14"/>
                                        </p:tgtEl>
                                        <p:attrNameLst>
                                          <p:attrName>ppt_x</p:attrName>
                                        </p:attrNameLst>
                                      </p:cBhvr>
                                      <p:tavLst>
                                        <p:tav tm="0">
                                          <p:val>
                                            <p:strVal val="0-#ppt_w/2"/>
                                          </p:val>
                                        </p:tav>
                                        <p:tav tm="100000">
                                          <p:val>
                                            <p:strVal val="#ppt_x"/>
                                          </p:val>
                                        </p:tav>
                                      </p:tavLst>
                                    </p:anim>
                                    <p:anim calcmode="lin" valueType="num">
                                      <p:cBhvr additive="base">
                                        <p:cTn id="51" dur="300" fill="hold"/>
                                        <p:tgtEl>
                                          <p:spTgt spid="14"/>
                                        </p:tgtEl>
                                        <p:attrNameLst>
                                          <p:attrName>ppt_y</p:attrName>
                                        </p:attrNameLst>
                                      </p:cBhvr>
                                      <p:tavLst>
                                        <p:tav tm="0">
                                          <p:val>
                                            <p:strVal val="#ppt_y"/>
                                          </p:val>
                                        </p:tav>
                                        <p:tav tm="100000">
                                          <p:val>
                                            <p:strVal val="#ppt_y"/>
                                          </p:val>
                                        </p:tav>
                                      </p:tavLst>
                                    </p:anim>
                                  </p:childTnLst>
                                </p:cTn>
                              </p:par>
                            </p:childTnLst>
                          </p:cTn>
                        </p:par>
                        <p:par>
                          <p:cTn id="52" fill="hold">
                            <p:stCondLst>
                              <p:cond delay="4580"/>
                            </p:stCondLst>
                            <p:childTnLst>
                              <p:par>
                                <p:cTn id="53" presetID="22" presetClass="entr" presetSubtype="1"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up)">
                                      <p:cBhvr>
                                        <p:cTn id="55" dur="500"/>
                                        <p:tgtEl>
                                          <p:spTgt spid="6"/>
                                        </p:tgtEl>
                                      </p:cBhvr>
                                    </p:animEffect>
                                  </p:childTnLst>
                                </p:cTn>
                              </p:par>
                            </p:childTnLst>
                          </p:cTn>
                        </p:par>
                        <p:par>
                          <p:cTn id="56" fill="hold">
                            <p:stCondLst>
                              <p:cond delay="5080"/>
                            </p:stCondLst>
                            <p:childTnLst>
                              <p:par>
                                <p:cTn id="57" presetID="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300" fill="hold"/>
                                        <p:tgtEl>
                                          <p:spTgt spid="15"/>
                                        </p:tgtEl>
                                        <p:attrNameLst>
                                          <p:attrName>ppt_x</p:attrName>
                                        </p:attrNameLst>
                                      </p:cBhvr>
                                      <p:tavLst>
                                        <p:tav tm="0">
                                          <p:val>
                                            <p:strVal val="0-#ppt_w/2"/>
                                          </p:val>
                                        </p:tav>
                                        <p:tav tm="100000">
                                          <p:val>
                                            <p:strVal val="#ppt_x"/>
                                          </p:val>
                                        </p:tav>
                                      </p:tavLst>
                                    </p:anim>
                                    <p:anim calcmode="lin" valueType="num">
                                      <p:cBhvr additive="base">
                                        <p:cTn id="60" dur="300" fill="hold"/>
                                        <p:tgtEl>
                                          <p:spTgt spid="15"/>
                                        </p:tgtEl>
                                        <p:attrNameLst>
                                          <p:attrName>ppt_y</p:attrName>
                                        </p:attrNameLst>
                                      </p:cBhvr>
                                      <p:tavLst>
                                        <p:tav tm="0">
                                          <p:val>
                                            <p:strVal val="#ppt_y"/>
                                          </p:val>
                                        </p:tav>
                                        <p:tav tm="100000">
                                          <p:val>
                                            <p:strVal val="#ppt_y"/>
                                          </p:val>
                                        </p:tav>
                                      </p:tavLst>
                                    </p:anim>
                                  </p:childTnLst>
                                </p:cTn>
                              </p:par>
                            </p:childTnLst>
                          </p:cTn>
                        </p:par>
                        <p:par>
                          <p:cTn id="61" fill="hold">
                            <p:stCondLst>
                              <p:cond delay="5580"/>
                            </p:stCondLst>
                            <p:childTnLst>
                              <p:par>
                                <p:cTn id="62" presetID="22" presetClass="entr" presetSubtype="4"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71971f2a7c438cfc395e51151f1c4179d89"/>
  <p:tag name="ISPRING_PRESENTATION_TITLE" val="1426.绿色环保节能减排低碳生活通用PPT模板"/>
</p:tagLst>
</file>

<file path=ppt/tags/tag2.xml><?xml version="1.0" encoding="utf-8"?>
<p:tagLst xmlns:a="http://schemas.openxmlformats.org/drawingml/2006/main" xmlns:r="http://schemas.openxmlformats.org/officeDocument/2006/relationships" xmlns:p="http://schemas.openxmlformats.org/presentationml/2006/main">
  <p:tag name="TIMING" val="|2.4|0.9"/>
</p:tagLst>
</file>

<file path=ppt/theme/theme1.xml><?xml version="1.0" encoding="utf-8"?>
<a:theme xmlns:a="http://schemas.openxmlformats.org/drawingml/2006/main" name="1_默认设计模板">
  <a:themeElements>
    <a:clrScheme name="自定义 1">
      <a:dk1>
        <a:srgbClr val="2D582B"/>
      </a:dk1>
      <a:lt1>
        <a:srgbClr val="459301"/>
      </a:lt1>
      <a:dk2>
        <a:srgbClr val="383431"/>
      </a:dk2>
      <a:lt2>
        <a:srgbClr val="A2CD4A"/>
      </a:lt2>
      <a:accent1>
        <a:srgbClr val="5DA8D4"/>
      </a:accent1>
      <a:accent2>
        <a:srgbClr val="EBD000"/>
      </a:accent2>
      <a:accent3>
        <a:srgbClr val="2D582B"/>
      </a:accent3>
      <a:accent4>
        <a:srgbClr val="F1EBD5"/>
      </a:accent4>
      <a:accent5>
        <a:srgbClr val="2D582B"/>
      </a:accent5>
      <a:accent6>
        <a:srgbClr val="A2CD4A"/>
      </a:accent6>
      <a:hlink>
        <a:srgbClr val="459301"/>
      </a:hlink>
      <a:folHlink>
        <a:srgbClr val="5DA8D4"/>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2427</Words>
  <Application>Microsoft Office PowerPoint</Application>
  <PresentationFormat>自定义</PresentationFormat>
  <Paragraphs>549</Paragraphs>
  <Slides>42</Slides>
  <Notes>42</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42</vt:i4>
      </vt:variant>
    </vt:vector>
  </HeadingPairs>
  <TitlesOfParts>
    <vt:vector size="54" baseType="lpstr">
      <vt:lpstr>Segoe Condensed</vt:lpstr>
      <vt:lpstr>楷体_GB2312</vt:lpstr>
      <vt:lpstr>宋体</vt:lpstr>
      <vt:lpstr>微软雅黑</vt:lpstr>
      <vt:lpstr>Arial</vt:lpstr>
      <vt:lpstr>Calibri</vt:lpstr>
      <vt:lpstr>Impact</vt:lpstr>
      <vt:lpstr>Marlett</vt:lpstr>
      <vt:lpstr>Segoe UI</vt:lpstr>
      <vt:lpstr>Segoe UI Light</vt:lpstr>
      <vt:lpstr>Wingdings</vt:lpstr>
      <vt:lpstr>1_默认设计模板</vt:lpstr>
      <vt:lpstr>绿色环保节能减排低碳生活通用模板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1426.绿色环保节能减排低碳生活通用PPT模板</dc:title>
  <dc:creator/>
  <cp:lastModifiedBy>天 下</cp:lastModifiedBy>
  <cp:revision>347</cp:revision>
  <dcterms:created xsi:type="dcterms:W3CDTF">2013-01-25T01:44:00Z</dcterms:created>
  <dcterms:modified xsi:type="dcterms:W3CDTF">2021-01-05T11:15:23Z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