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19" r:id="rId2"/>
    <p:sldId id="3120" r:id="rId3"/>
    <p:sldId id="3121" r:id="rId4"/>
    <p:sldId id="3101" r:id="rId5"/>
    <p:sldId id="3087" r:id="rId6"/>
    <p:sldId id="3094" r:id="rId7"/>
    <p:sldId id="3090" r:id="rId8"/>
    <p:sldId id="3122" r:id="rId9"/>
    <p:sldId id="3099" r:id="rId10"/>
    <p:sldId id="3097" r:id="rId11"/>
    <p:sldId id="3089" r:id="rId12"/>
    <p:sldId id="3096" r:id="rId13"/>
    <p:sldId id="3123" r:id="rId14"/>
    <p:sldId id="3088" r:id="rId15"/>
    <p:sldId id="3095" r:id="rId16"/>
    <p:sldId id="3093" r:id="rId17"/>
    <p:sldId id="3098" r:id="rId18"/>
    <p:sldId id="3124" r:id="rId19"/>
    <p:sldId id="3100" r:id="rId20"/>
    <p:sldId id="3092" r:id="rId21"/>
    <p:sldId id="3091" r:id="rId22"/>
    <p:sldId id="3125" r:id="rId2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69"/>
    <a:srgbClr val="1A8CE1"/>
    <a:srgbClr val="FFFFFF"/>
    <a:srgbClr val="A78357"/>
    <a:srgbClr val="28C7D4"/>
    <a:srgbClr val="F94D4D"/>
    <a:srgbClr val="FEFEFE"/>
    <a:srgbClr val="8F1A12"/>
    <a:srgbClr val="F84E4B"/>
    <a:srgbClr val="26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6" autoAdjust="0"/>
    <p:restoredTop sz="99516" autoAdjust="0"/>
  </p:normalViewPr>
  <p:slideViewPr>
    <p:cSldViewPr>
      <p:cViewPr varScale="1">
        <p:scale>
          <a:sx n="108" d="100"/>
          <a:sy n="108" d="100"/>
        </p:scale>
        <p:origin x="600" y="108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5CC-4307-BC29-B4FDBF620D9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5CC-4307-BC29-B4FDBF620D9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5CC-4307-BC29-B4FDBF620D90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5CC-4307-BC29-B4FDBF620D90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95CC-4307-BC29-B4FDBF620D9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95CC-4307-BC29-B4FDBF620D9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95CC-4307-BC29-B4FDBF620D9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95CC-4307-BC29-B4FDBF620D9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95CC-4307-BC29-B4FDBF620D9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95CC-4307-BC29-B4FDBF620D90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95CC-4307-BC29-B4FDBF620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CF0-4B04-94EA-96401F4DEE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CF0-4B04-94EA-96401F4DEE6E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CF0-4B04-94EA-96401F4DEE6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CF0-4B04-94EA-96401F4DEE6E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FCF0-4B04-94EA-96401F4DEE6E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FCF0-4B04-94EA-96401F4DEE6E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FCF0-4B04-94EA-96401F4DEE6E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FCF0-4B04-94EA-96401F4DEE6E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FCF0-4B04-94EA-96401F4DEE6E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FCF0-4B04-94EA-96401F4DEE6E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FCF0-4B04-94EA-96401F4DE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2C1-450F-BE82-90B68815D28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2C1-450F-BE82-90B68815D2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2C1-450F-BE82-90B68815D28D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2C1-450F-BE82-90B68815D28D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2C1-450F-BE82-90B68815D28D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2C1-450F-BE82-90B68815D28D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2C1-450F-BE82-90B68815D28D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2C1-450F-BE82-90B68815D28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82C1-450F-BE82-90B68815D28D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82C1-450F-BE82-90B68815D28D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82C1-450F-BE82-90B68815D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C27-4FB2-B22C-5B09362E209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C27-4FB2-B22C-5B09362E209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C27-4FB2-B22C-5B09362E20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C27-4FB2-B22C-5B09362E2092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C27-4FB2-B22C-5B09362E209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EC27-4FB2-B22C-5B09362E209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EC27-4FB2-B22C-5B09362E209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EC27-4FB2-B22C-5B09362E209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EC27-4FB2-B22C-5B09362E209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EC27-4FB2-B22C-5B09362E2092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EC27-4FB2-B22C-5B09362E2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3766"/>
            <a:ext cx="12858750" cy="1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516714" y="187358"/>
            <a:ext cx="303705" cy="303705"/>
            <a:chOff x="624979" y="908720"/>
            <a:chExt cx="288032" cy="2880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611039" y="5475198"/>
            <a:ext cx="648054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8000" cap="all" dirty="0">
                <a:solidFill>
                  <a:srgbClr val="FF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儿童教育课件</a:t>
            </a: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11039" y="6489902"/>
            <a:ext cx="5328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CHILDREN'S EDUCATION COURSEWARE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683133" y="4768453"/>
            <a:ext cx="3168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叶根友毛笔行书2.0版" panose="02010601030101010101" pitchFamily="2" charset="-122"/>
                <a:cs typeface="Arial" panose="020B0604020202020204" pitchFamily="34" charset="0"/>
              </a:rPr>
              <a:t>Education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叶根友毛笔行书2.0版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奥特曼 - Remember (Original Mix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124575" y="-10547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7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332" grpId="0" animBg="1"/>
          <p:bldP spid="17" grpId="0"/>
          <p:bldP spid="18" grpId="0"/>
          <p:bldP spid="18" grpId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7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332" grpId="0" animBg="1"/>
          <p:bldP spid="17" grpId="0"/>
          <p:bldP spid="18" grpId="0"/>
          <p:bldP spid="18" grpId="1"/>
          <p:bldP spid="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16106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91694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1596919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2985576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847477" y="2410127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70922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837046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754909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9427238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8410018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136"/>
          <p:cNvGrpSpPr/>
          <p:nvPr/>
        </p:nvGrpSpPr>
        <p:grpSpPr>
          <a:xfrm>
            <a:off x="1868586" y="4690312"/>
            <a:ext cx="769442" cy="850779"/>
            <a:chOff x="922980" y="3281022"/>
            <a:chExt cx="630089" cy="6966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37"/>
          <p:cNvGrpSpPr/>
          <p:nvPr/>
        </p:nvGrpSpPr>
        <p:grpSpPr>
          <a:xfrm>
            <a:off x="2770796" y="4690307"/>
            <a:ext cx="769442" cy="1247802"/>
            <a:chOff x="1580321" y="3281022"/>
            <a:chExt cx="630089" cy="1021813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36"/>
          <p:cNvGrpSpPr/>
          <p:nvPr/>
        </p:nvGrpSpPr>
        <p:grpSpPr>
          <a:xfrm>
            <a:off x="3673005" y="4690312"/>
            <a:ext cx="769442" cy="850779"/>
            <a:chOff x="922980" y="3281022"/>
            <a:chExt cx="630089" cy="6966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37"/>
          <p:cNvGrpSpPr/>
          <p:nvPr/>
        </p:nvGrpSpPr>
        <p:grpSpPr>
          <a:xfrm>
            <a:off x="4575214" y="4690307"/>
            <a:ext cx="769442" cy="1247802"/>
            <a:chOff x="1580321" y="3281022"/>
            <a:chExt cx="630089" cy="1021813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36"/>
          <p:cNvGrpSpPr/>
          <p:nvPr/>
        </p:nvGrpSpPr>
        <p:grpSpPr>
          <a:xfrm>
            <a:off x="5477423" y="4690312"/>
            <a:ext cx="769442" cy="850779"/>
            <a:chOff x="922980" y="3281022"/>
            <a:chExt cx="630089" cy="6966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7"/>
          <p:cNvGrpSpPr/>
          <p:nvPr/>
        </p:nvGrpSpPr>
        <p:grpSpPr>
          <a:xfrm>
            <a:off x="6379632" y="4690307"/>
            <a:ext cx="769442" cy="1247802"/>
            <a:chOff x="1580321" y="3281022"/>
            <a:chExt cx="630089" cy="102181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136"/>
          <p:cNvGrpSpPr/>
          <p:nvPr/>
        </p:nvGrpSpPr>
        <p:grpSpPr>
          <a:xfrm>
            <a:off x="7281842" y="4690312"/>
            <a:ext cx="769442" cy="850779"/>
            <a:chOff x="922980" y="3281022"/>
            <a:chExt cx="630089" cy="696693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37"/>
          <p:cNvGrpSpPr/>
          <p:nvPr/>
        </p:nvGrpSpPr>
        <p:grpSpPr>
          <a:xfrm>
            <a:off x="8184050" y="4690307"/>
            <a:ext cx="769442" cy="1247802"/>
            <a:chOff x="1580321" y="3281022"/>
            <a:chExt cx="630089" cy="1021813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2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6"/>
          <p:cNvGrpSpPr/>
          <p:nvPr/>
        </p:nvGrpSpPr>
        <p:grpSpPr>
          <a:xfrm>
            <a:off x="9086260" y="4690312"/>
            <a:ext cx="769442" cy="850779"/>
            <a:chOff x="922980" y="3281022"/>
            <a:chExt cx="630089" cy="696693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37"/>
          <p:cNvGrpSpPr/>
          <p:nvPr/>
        </p:nvGrpSpPr>
        <p:grpSpPr>
          <a:xfrm>
            <a:off x="9988465" y="4690307"/>
            <a:ext cx="769442" cy="1247802"/>
            <a:chOff x="1580321" y="3281022"/>
            <a:chExt cx="630089" cy="1021813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1645428" y="2371098"/>
            <a:ext cx="4751427" cy="4053515"/>
            <a:chOff x="3534332" y="1723527"/>
            <a:chExt cx="5122595" cy="4370164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14228" y="2113813"/>
              <a:ext cx="4205016" cy="2151386"/>
            </a:xfrm>
            <a:custGeom>
              <a:avLst/>
              <a:gdLst>
                <a:gd name="T0" fmla="*/ 5626 w 5678"/>
                <a:gd name="T1" fmla="*/ 2815 h 2905"/>
                <a:gd name="T2" fmla="*/ 5572 w 5678"/>
                <a:gd name="T3" fmla="*/ 2673 h 2905"/>
                <a:gd name="T4" fmla="*/ 5520 w 5678"/>
                <a:gd name="T5" fmla="*/ 2531 h 2905"/>
                <a:gd name="T6" fmla="*/ 5465 w 5678"/>
                <a:gd name="T7" fmla="*/ 2389 h 2905"/>
                <a:gd name="T8" fmla="*/ 5413 w 5678"/>
                <a:gd name="T9" fmla="*/ 2247 h 2905"/>
                <a:gd name="T10" fmla="*/ 5359 w 5678"/>
                <a:gd name="T11" fmla="*/ 2105 h 2905"/>
                <a:gd name="T12" fmla="*/ 5307 w 5678"/>
                <a:gd name="T13" fmla="*/ 1963 h 2905"/>
                <a:gd name="T14" fmla="*/ 5253 w 5678"/>
                <a:gd name="T15" fmla="*/ 1822 h 2905"/>
                <a:gd name="T16" fmla="*/ 5201 w 5678"/>
                <a:gd name="T17" fmla="*/ 1682 h 2905"/>
                <a:gd name="T18" fmla="*/ 5146 w 5678"/>
                <a:gd name="T19" fmla="*/ 1540 h 2905"/>
                <a:gd name="T20" fmla="*/ 5092 w 5678"/>
                <a:gd name="T21" fmla="*/ 1398 h 2905"/>
                <a:gd name="T22" fmla="*/ 5040 w 5678"/>
                <a:gd name="T23" fmla="*/ 1256 h 2905"/>
                <a:gd name="T24" fmla="*/ 4985 w 5678"/>
                <a:gd name="T25" fmla="*/ 1114 h 2905"/>
                <a:gd name="T26" fmla="*/ 4933 w 5678"/>
                <a:gd name="T27" fmla="*/ 972 h 2905"/>
                <a:gd name="T28" fmla="*/ 4905 w 5678"/>
                <a:gd name="T29" fmla="*/ 845 h 2905"/>
                <a:gd name="T30" fmla="*/ 4765 w 5678"/>
                <a:gd name="T31" fmla="*/ 807 h 2905"/>
                <a:gd name="T32" fmla="*/ 4626 w 5678"/>
                <a:gd name="T33" fmla="*/ 750 h 2905"/>
                <a:gd name="T34" fmla="*/ 4484 w 5678"/>
                <a:gd name="T35" fmla="*/ 693 h 2905"/>
                <a:gd name="T36" fmla="*/ 4345 w 5678"/>
                <a:gd name="T37" fmla="*/ 637 h 2905"/>
                <a:gd name="T38" fmla="*/ 4205 w 5678"/>
                <a:gd name="T39" fmla="*/ 580 h 2905"/>
                <a:gd name="T40" fmla="*/ 4063 w 5678"/>
                <a:gd name="T41" fmla="*/ 523 h 2905"/>
                <a:gd name="T42" fmla="*/ 3924 w 5678"/>
                <a:gd name="T43" fmla="*/ 466 h 2905"/>
                <a:gd name="T44" fmla="*/ 3784 w 5678"/>
                <a:gd name="T45" fmla="*/ 410 h 2905"/>
                <a:gd name="T46" fmla="*/ 3642 w 5678"/>
                <a:gd name="T47" fmla="*/ 353 h 2905"/>
                <a:gd name="T48" fmla="*/ 3503 w 5678"/>
                <a:gd name="T49" fmla="*/ 296 h 2905"/>
                <a:gd name="T50" fmla="*/ 3363 w 5678"/>
                <a:gd name="T51" fmla="*/ 239 h 2905"/>
                <a:gd name="T52" fmla="*/ 3224 w 5678"/>
                <a:gd name="T53" fmla="*/ 182 h 2905"/>
                <a:gd name="T54" fmla="*/ 3082 w 5678"/>
                <a:gd name="T55" fmla="*/ 126 h 2905"/>
                <a:gd name="T56" fmla="*/ 2942 w 5678"/>
                <a:gd name="T57" fmla="*/ 69 h 2905"/>
                <a:gd name="T58" fmla="*/ 2807 w 5678"/>
                <a:gd name="T59" fmla="*/ 19 h 2905"/>
                <a:gd name="T60" fmla="*/ 2666 w 5678"/>
                <a:gd name="T61" fmla="*/ 71 h 2905"/>
                <a:gd name="T62" fmla="*/ 2524 w 5678"/>
                <a:gd name="T63" fmla="*/ 123 h 2905"/>
                <a:gd name="T64" fmla="*/ 2382 w 5678"/>
                <a:gd name="T65" fmla="*/ 175 h 2905"/>
                <a:gd name="T66" fmla="*/ 2240 w 5678"/>
                <a:gd name="T67" fmla="*/ 227 h 2905"/>
                <a:gd name="T68" fmla="*/ 2098 w 5678"/>
                <a:gd name="T69" fmla="*/ 279 h 2905"/>
                <a:gd name="T70" fmla="*/ 1956 w 5678"/>
                <a:gd name="T71" fmla="*/ 331 h 2905"/>
                <a:gd name="T72" fmla="*/ 1814 w 5678"/>
                <a:gd name="T73" fmla="*/ 384 h 2905"/>
                <a:gd name="T74" fmla="*/ 1672 w 5678"/>
                <a:gd name="T75" fmla="*/ 436 h 2905"/>
                <a:gd name="T76" fmla="*/ 1530 w 5678"/>
                <a:gd name="T77" fmla="*/ 488 h 2905"/>
                <a:gd name="T78" fmla="*/ 1389 w 5678"/>
                <a:gd name="T79" fmla="*/ 540 h 2905"/>
                <a:gd name="T80" fmla="*/ 1247 w 5678"/>
                <a:gd name="T81" fmla="*/ 594 h 2905"/>
                <a:gd name="T82" fmla="*/ 1105 w 5678"/>
                <a:gd name="T83" fmla="*/ 646 h 2905"/>
                <a:gd name="T84" fmla="*/ 963 w 5678"/>
                <a:gd name="T85" fmla="*/ 698 h 2905"/>
                <a:gd name="T86" fmla="*/ 821 w 5678"/>
                <a:gd name="T87" fmla="*/ 750 h 2905"/>
                <a:gd name="T88" fmla="*/ 745 w 5678"/>
                <a:gd name="T89" fmla="*/ 859 h 2905"/>
                <a:gd name="T90" fmla="*/ 693 w 5678"/>
                <a:gd name="T91" fmla="*/ 1001 h 2905"/>
                <a:gd name="T92" fmla="*/ 641 w 5678"/>
                <a:gd name="T93" fmla="*/ 1143 h 2905"/>
                <a:gd name="T94" fmla="*/ 587 w 5678"/>
                <a:gd name="T95" fmla="*/ 1285 h 2905"/>
                <a:gd name="T96" fmla="*/ 535 w 5678"/>
                <a:gd name="T97" fmla="*/ 1427 h 2905"/>
                <a:gd name="T98" fmla="*/ 480 w 5678"/>
                <a:gd name="T99" fmla="*/ 1568 h 2905"/>
                <a:gd name="T100" fmla="*/ 428 w 5678"/>
                <a:gd name="T101" fmla="*/ 1710 h 2905"/>
                <a:gd name="T102" fmla="*/ 376 w 5678"/>
                <a:gd name="T103" fmla="*/ 1852 h 2905"/>
                <a:gd name="T104" fmla="*/ 322 w 5678"/>
                <a:gd name="T105" fmla="*/ 1994 h 2905"/>
                <a:gd name="T106" fmla="*/ 270 w 5678"/>
                <a:gd name="T107" fmla="*/ 2136 h 2905"/>
                <a:gd name="T108" fmla="*/ 218 w 5678"/>
                <a:gd name="T109" fmla="*/ 2278 h 2905"/>
                <a:gd name="T110" fmla="*/ 164 w 5678"/>
                <a:gd name="T111" fmla="*/ 2420 h 2905"/>
                <a:gd name="T112" fmla="*/ 112 w 5678"/>
                <a:gd name="T113" fmla="*/ 2562 h 2905"/>
                <a:gd name="T114" fmla="*/ 60 w 5678"/>
                <a:gd name="T115" fmla="*/ 2704 h 2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78" h="2905">
                  <a:moveTo>
                    <a:pt x="5652" y="2886"/>
                  </a:moveTo>
                  <a:lnTo>
                    <a:pt x="5662" y="2905"/>
                  </a:lnTo>
                  <a:lnTo>
                    <a:pt x="5678" y="2900"/>
                  </a:lnTo>
                  <a:lnTo>
                    <a:pt x="5671" y="2879"/>
                  </a:lnTo>
                  <a:lnTo>
                    <a:pt x="5652" y="2886"/>
                  </a:lnTo>
                  <a:close/>
                  <a:moveTo>
                    <a:pt x="5626" y="2815"/>
                  </a:moveTo>
                  <a:lnTo>
                    <a:pt x="5640" y="2850"/>
                  </a:lnTo>
                  <a:lnTo>
                    <a:pt x="5657" y="2843"/>
                  </a:lnTo>
                  <a:lnTo>
                    <a:pt x="5643" y="2808"/>
                  </a:lnTo>
                  <a:lnTo>
                    <a:pt x="5626" y="2815"/>
                  </a:lnTo>
                  <a:close/>
                  <a:moveTo>
                    <a:pt x="5600" y="2744"/>
                  </a:moveTo>
                  <a:lnTo>
                    <a:pt x="5612" y="2779"/>
                  </a:lnTo>
                  <a:lnTo>
                    <a:pt x="5631" y="2772"/>
                  </a:lnTo>
                  <a:lnTo>
                    <a:pt x="5617" y="2737"/>
                  </a:lnTo>
                  <a:lnTo>
                    <a:pt x="5600" y="2744"/>
                  </a:lnTo>
                  <a:close/>
                  <a:moveTo>
                    <a:pt x="5572" y="2673"/>
                  </a:moveTo>
                  <a:lnTo>
                    <a:pt x="5586" y="2708"/>
                  </a:lnTo>
                  <a:lnTo>
                    <a:pt x="5605" y="2701"/>
                  </a:lnTo>
                  <a:lnTo>
                    <a:pt x="5591" y="2666"/>
                  </a:lnTo>
                  <a:lnTo>
                    <a:pt x="5572" y="2673"/>
                  </a:lnTo>
                  <a:close/>
                  <a:moveTo>
                    <a:pt x="5546" y="2602"/>
                  </a:moveTo>
                  <a:lnTo>
                    <a:pt x="5560" y="2638"/>
                  </a:lnTo>
                  <a:lnTo>
                    <a:pt x="5577" y="2630"/>
                  </a:lnTo>
                  <a:lnTo>
                    <a:pt x="5565" y="2595"/>
                  </a:lnTo>
                  <a:lnTo>
                    <a:pt x="5546" y="2602"/>
                  </a:lnTo>
                  <a:close/>
                  <a:moveTo>
                    <a:pt x="5520" y="2531"/>
                  </a:moveTo>
                  <a:lnTo>
                    <a:pt x="5532" y="2567"/>
                  </a:lnTo>
                  <a:lnTo>
                    <a:pt x="5551" y="2559"/>
                  </a:lnTo>
                  <a:lnTo>
                    <a:pt x="5536" y="2524"/>
                  </a:lnTo>
                  <a:lnTo>
                    <a:pt x="5520" y="2531"/>
                  </a:lnTo>
                  <a:close/>
                  <a:moveTo>
                    <a:pt x="5494" y="2460"/>
                  </a:moveTo>
                  <a:lnTo>
                    <a:pt x="5506" y="2496"/>
                  </a:lnTo>
                  <a:lnTo>
                    <a:pt x="5525" y="2489"/>
                  </a:lnTo>
                  <a:lnTo>
                    <a:pt x="5510" y="2453"/>
                  </a:lnTo>
                  <a:lnTo>
                    <a:pt x="5494" y="2460"/>
                  </a:lnTo>
                  <a:close/>
                  <a:moveTo>
                    <a:pt x="5465" y="2389"/>
                  </a:moveTo>
                  <a:lnTo>
                    <a:pt x="5480" y="2425"/>
                  </a:lnTo>
                  <a:lnTo>
                    <a:pt x="5496" y="2418"/>
                  </a:lnTo>
                  <a:lnTo>
                    <a:pt x="5484" y="2382"/>
                  </a:lnTo>
                  <a:lnTo>
                    <a:pt x="5465" y="2389"/>
                  </a:lnTo>
                  <a:close/>
                  <a:moveTo>
                    <a:pt x="5439" y="2318"/>
                  </a:moveTo>
                  <a:lnTo>
                    <a:pt x="5454" y="2354"/>
                  </a:lnTo>
                  <a:lnTo>
                    <a:pt x="5470" y="2347"/>
                  </a:lnTo>
                  <a:lnTo>
                    <a:pt x="5458" y="2311"/>
                  </a:lnTo>
                  <a:lnTo>
                    <a:pt x="5439" y="2318"/>
                  </a:lnTo>
                  <a:close/>
                  <a:moveTo>
                    <a:pt x="5413" y="2247"/>
                  </a:moveTo>
                  <a:lnTo>
                    <a:pt x="5425" y="2283"/>
                  </a:lnTo>
                  <a:lnTo>
                    <a:pt x="5444" y="2276"/>
                  </a:lnTo>
                  <a:lnTo>
                    <a:pt x="5430" y="2240"/>
                  </a:lnTo>
                  <a:lnTo>
                    <a:pt x="5413" y="2247"/>
                  </a:lnTo>
                  <a:close/>
                  <a:moveTo>
                    <a:pt x="5385" y="2176"/>
                  </a:moveTo>
                  <a:lnTo>
                    <a:pt x="5399" y="2212"/>
                  </a:lnTo>
                  <a:lnTo>
                    <a:pt x="5418" y="2205"/>
                  </a:lnTo>
                  <a:lnTo>
                    <a:pt x="5404" y="2169"/>
                  </a:lnTo>
                  <a:lnTo>
                    <a:pt x="5385" y="2176"/>
                  </a:lnTo>
                  <a:close/>
                  <a:moveTo>
                    <a:pt x="5359" y="2105"/>
                  </a:moveTo>
                  <a:lnTo>
                    <a:pt x="5373" y="2141"/>
                  </a:lnTo>
                  <a:lnTo>
                    <a:pt x="5390" y="2134"/>
                  </a:lnTo>
                  <a:lnTo>
                    <a:pt x="5378" y="2098"/>
                  </a:lnTo>
                  <a:lnTo>
                    <a:pt x="5359" y="2105"/>
                  </a:lnTo>
                  <a:close/>
                  <a:moveTo>
                    <a:pt x="5333" y="2034"/>
                  </a:moveTo>
                  <a:lnTo>
                    <a:pt x="5347" y="2070"/>
                  </a:lnTo>
                  <a:lnTo>
                    <a:pt x="5364" y="2063"/>
                  </a:lnTo>
                  <a:lnTo>
                    <a:pt x="5350" y="2027"/>
                  </a:lnTo>
                  <a:lnTo>
                    <a:pt x="5333" y="2034"/>
                  </a:lnTo>
                  <a:close/>
                  <a:moveTo>
                    <a:pt x="5307" y="1963"/>
                  </a:moveTo>
                  <a:lnTo>
                    <a:pt x="5319" y="1999"/>
                  </a:lnTo>
                  <a:lnTo>
                    <a:pt x="5338" y="1992"/>
                  </a:lnTo>
                  <a:lnTo>
                    <a:pt x="5324" y="1959"/>
                  </a:lnTo>
                  <a:lnTo>
                    <a:pt x="5307" y="1963"/>
                  </a:lnTo>
                  <a:close/>
                  <a:moveTo>
                    <a:pt x="5279" y="1892"/>
                  </a:moveTo>
                  <a:lnTo>
                    <a:pt x="5293" y="1928"/>
                  </a:lnTo>
                  <a:lnTo>
                    <a:pt x="5309" y="1923"/>
                  </a:lnTo>
                  <a:lnTo>
                    <a:pt x="5298" y="1888"/>
                  </a:lnTo>
                  <a:lnTo>
                    <a:pt x="5279" y="1892"/>
                  </a:lnTo>
                  <a:close/>
                  <a:moveTo>
                    <a:pt x="5253" y="1822"/>
                  </a:moveTo>
                  <a:lnTo>
                    <a:pt x="5267" y="1857"/>
                  </a:lnTo>
                  <a:lnTo>
                    <a:pt x="5283" y="1852"/>
                  </a:lnTo>
                  <a:lnTo>
                    <a:pt x="5272" y="1817"/>
                  </a:lnTo>
                  <a:lnTo>
                    <a:pt x="5253" y="1822"/>
                  </a:lnTo>
                  <a:close/>
                  <a:moveTo>
                    <a:pt x="5227" y="1751"/>
                  </a:moveTo>
                  <a:lnTo>
                    <a:pt x="5238" y="1786"/>
                  </a:lnTo>
                  <a:lnTo>
                    <a:pt x="5257" y="1781"/>
                  </a:lnTo>
                  <a:lnTo>
                    <a:pt x="5243" y="1746"/>
                  </a:lnTo>
                  <a:lnTo>
                    <a:pt x="5227" y="1751"/>
                  </a:lnTo>
                  <a:close/>
                  <a:moveTo>
                    <a:pt x="5201" y="1682"/>
                  </a:moveTo>
                  <a:lnTo>
                    <a:pt x="5212" y="1717"/>
                  </a:lnTo>
                  <a:lnTo>
                    <a:pt x="5231" y="1710"/>
                  </a:lnTo>
                  <a:lnTo>
                    <a:pt x="5217" y="1675"/>
                  </a:lnTo>
                  <a:lnTo>
                    <a:pt x="5201" y="1682"/>
                  </a:lnTo>
                  <a:close/>
                  <a:moveTo>
                    <a:pt x="5172" y="1611"/>
                  </a:moveTo>
                  <a:lnTo>
                    <a:pt x="5186" y="1647"/>
                  </a:lnTo>
                  <a:lnTo>
                    <a:pt x="5203" y="1639"/>
                  </a:lnTo>
                  <a:lnTo>
                    <a:pt x="5191" y="1604"/>
                  </a:lnTo>
                  <a:lnTo>
                    <a:pt x="5172" y="1611"/>
                  </a:lnTo>
                  <a:close/>
                  <a:moveTo>
                    <a:pt x="5146" y="1540"/>
                  </a:moveTo>
                  <a:lnTo>
                    <a:pt x="5160" y="1576"/>
                  </a:lnTo>
                  <a:lnTo>
                    <a:pt x="5177" y="1568"/>
                  </a:lnTo>
                  <a:lnTo>
                    <a:pt x="5163" y="1533"/>
                  </a:lnTo>
                  <a:lnTo>
                    <a:pt x="5146" y="1540"/>
                  </a:lnTo>
                  <a:close/>
                  <a:moveTo>
                    <a:pt x="5120" y="1469"/>
                  </a:moveTo>
                  <a:lnTo>
                    <a:pt x="5132" y="1505"/>
                  </a:lnTo>
                  <a:lnTo>
                    <a:pt x="5151" y="1498"/>
                  </a:lnTo>
                  <a:lnTo>
                    <a:pt x="5137" y="1462"/>
                  </a:lnTo>
                  <a:lnTo>
                    <a:pt x="5120" y="1469"/>
                  </a:lnTo>
                  <a:close/>
                  <a:moveTo>
                    <a:pt x="5092" y="1398"/>
                  </a:moveTo>
                  <a:lnTo>
                    <a:pt x="5106" y="1434"/>
                  </a:lnTo>
                  <a:lnTo>
                    <a:pt x="5125" y="1427"/>
                  </a:lnTo>
                  <a:lnTo>
                    <a:pt x="5111" y="1391"/>
                  </a:lnTo>
                  <a:lnTo>
                    <a:pt x="5092" y="1398"/>
                  </a:lnTo>
                  <a:close/>
                  <a:moveTo>
                    <a:pt x="5066" y="1327"/>
                  </a:moveTo>
                  <a:lnTo>
                    <a:pt x="5080" y="1363"/>
                  </a:lnTo>
                  <a:lnTo>
                    <a:pt x="5097" y="1356"/>
                  </a:lnTo>
                  <a:lnTo>
                    <a:pt x="5085" y="1320"/>
                  </a:lnTo>
                  <a:lnTo>
                    <a:pt x="5066" y="1327"/>
                  </a:lnTo>
                  <a:close/>
                  <a:moveTo>
                    <a:pt x="5040" y="1256"/>
                  </a:moveTo>
                  <a:lnTo>
                    <a:pt x="5054" y="1292"/>
                  </a:lnTo>
                  <a:lnTo>
                    <a:pt x="5071" y="1285"/>
                  </a:lnTo>
                  <a:lnTo>
                    <a:pt x="5056" y="1249"/>
                  </a:lnTo>
                  <a:lnTo>
                    <a:pt x="5040" y="1256"/>
                  </a:lnTo>
                  <a:close/>
                  <a:moveTo>
                    <a:pt x="5014" y="1185"/>
                  </a:moveTo>
                  <a:lnTo>
                    <a:pt x="5026" y="1221"/>
                  </a:lnTo>
                  <a:lnTo>
                    <a:pt x="5045" y="1214"/>
                  </a:lnTo>
                  <a:lnTo>
                    <a:pt x="5030" y="1178"/>
                  </a:lnTo>
                  <a:lnTo>
                    <a:pt x="5014" y="1185"/>
                  </a:lnTo>
                  <a:close/>
                  <a:moveTo>
                    <a:pt x="4985" y="1114"/>
                  </a:moveTo>
                  <a:lnTo>
                    <a:pt x="5000" y="1150"/>
                  </a:lnTo>
                  <a:lnTo>
                    <a:pt x="5016" y="1143"/>
                  </a:lnTo>
                  <a:lnTo>
                    <a:pt x="5004" y="1107"/>
                  </a:lnTo>
                  <a:lnTo>
                    <a:pt x="4985" y="1114"/>
                  </a:lnTo>
                  <a:close/>
                  <a:moveTo>
                    <a:pt x="4959" y="1043"/>
                  </a:moveTo>
                  <a:lnTo>
                    <a:pt x="4974" y="1079"/>
                  </a:lnTo>
                  <a:lnTo>
                    <a:pt x="4990" y="1072"/>
                  </a:lnTo>
                  <a:lnTo>
                    <a:pt x="4978" y="1036"/>
                  </a:lnTo>
                  <a:lnTo>
                    <a:pt x="4959" y="1043"/>
                  </a:lnTo>
                  <a:close/>
                  <a:moveTo>
                    <a:pt x="4933" y="972"/>
                  </a:moveTo>
                  <a:lnTo>
                    <a:pt x="4945" y="1008"/>
                  </a:lnTo>
                  <a:lnTo>
                    <a:pt x="4964" y="1001"/>
                  </a:lnTo>
                  <a:lnTo>
                    <a:pt x="4950" y="965"/>
                  </a:lnTo>
                  <a:lnTo>
                    <a:pt x="4933" y="972"/>
                  </a:lnTo>
                  <a:close/>
                  <a:moveTo>
                    <a:pt x="4907" y="901"/>
                  </a:moveTo>
                  <a:lnTo>
                    <a:pt x="4919" y="937"/>
                  </a:lnTo>
                  <a:lnTo>
                    <a:pt x="4938" y="930"/>
                  </a:lnTo>
                  <a:lnTo>
                    <a:pt x="4924" y="894"/>
                  </a:lnTo>
                  <a:lnTo>
                    <a:pt x="4907" y="901"/>
                  </a:lnTo>
                  <a:close/>
                  <a:moveTo>
                    <a:pt x="4870" y="849"/>
                  </a:moveTo>
                  <a:lnTo>
                    <a:pt x="4891" y="859"/>
                  </a:lnTo>
                  <a:lnTo>
                    <a:pt x="4893" y="866"/>
                  </a:lnTo>
                  <a:lnTo>
                    <a:pt x="4910" y="859"/>
                  </a:lnTo>
                  <a:lnTo>
                    <a:pt x="4905" y="845"/>
                  </a:lnTo>
                  <a:lnTo>
                    <a:pt x="4877" y="833"/>
                  </a:lnTo>
                  <a:lnTo>
                    <a:pt x="4870" y="849"/>
                  </a:lnTo>
                  <a:lnTo>
                    <a:pt x="4870" y="849"/>
                  </a:lnTo>
                  <a:close/>
                  <a:moveTo>
                    <a:pt x="4801" y="821"/>
                  </a:moveTo>
                  <a:lnTo>
                    <a:pt x="4836" y="835"/>
                  </a:lnTo>
                  <a:lnTo>
                    <a:pt x="4844" y="819"/>
                  </a:lnTo>
                  <a:lnTo>
                    <a:pt x="4808" y="805"/>
                  </a:lnTo>
                  <a:lnTo>
                    <a:pt x="4801" y="821"/>
                  </a:lnTo>
                  <a:close/>
                  <a:moveTo>
                    <a:pt x="4730" y="793"/>
                  </a:moveTo>
                  <a:lnTo>
                    <a:pt x="4765" y="807"/>
                  </a:lnTo>
                  <a:lnTo>
                    <a:pt x="4773" y="790"/>
                  </a:lnTo>
                  <a:lnTo>
                    <a:pt x="4737" y="776"/>
                  </a:lnTo>
                  <a:lnTo>
                    <a:pt x="4730" y="793"/>
                  </a:lnTo>
                  <a:close/>
                  <a:moveTo>
                    <a:pt x="4659" y="764"/>
                  </a:moveTo>
                  <a:lnTo>
                    <a:pt x="4695" y="778"/>
                  </a:lnTo>
                  <a:lnTo>
                    <a:pt x="4702" y="762"/>
                  </a:lnTo>
                  <a:lnTo>
                    <a:pt x="4666" y="748"/>
                  </a:lnTo>
                  <a:lnTo>
                    <a:pt x="4659" y="764"/>
                  </a:lnTo>
                  <a:close/>
                  <a:moveTo>
                    <a:pt x="4590" y="736"/>
                  </a:moveTo>
                  <a:lnTo>
                    <a:pt x="4626" y="750"/>
                  </a:lnTo>
                  <a:lnTo>
                    <a:pt x="4633" y="734"/>
                  </a:lnTo>
                  <a:lnTo>
                    <a:pt x="4598" y="719"/>
                  </a:lnTo>
                  <a:lnTo>
                    <a:pt x="4590" y="736"/>
                  </a:lnTo>
                  <a:close/>
                  <a:moveTo>
                    <a:pt x="4520" y="708"/>
                  </a:moveTo>
                  <a:lnTo>
                    <a:pt x="4555" y="722"/>
                  </a:lnTo>
                  <a:lnTo>
                    <a:pt x="4562" y="705"/>
                  </a:lnTo>
                  <a:lnTo>
                    <a:pt x="4527" y="691"/>
                  </a:lnTo>
                  <a:lnTo>
                    <a:pt x="4520" y="708"/>
                  </a:lnTo>
                  <a:close/>
                  <a:moveTo>
                    <a:pt x="4449" y="679"/>
                  </a:moveTo>
                  <a:lnTo>
                    <a:pt x="4484" y="693"/>
                  </a:lnTo>
                  <a:lnTo>
                    <a:pt x="4491" y="677"/>
                  </a:lnTo>
                  <a:lnTo>
                    <a:pt x="4456" y="663"/>
                  </a:lnTo>
                  <a:lnTo>
                    <a:pt x="4449" y="679"/>
                  </a:lnTo>
                  <a:close/>
                  <a:moveTo>
                    <a:pt x="4380" y="651"/>
                  </a:moveTo>
                  <a:lnTo>
                    <a:pt x="4416" y="665"/>
                  </a:lnTo>
                  <a:lnTo>
                    <a:pt x="4423" y="648"/>
                  </a:lnTo>
                  <a:lnTo>
                    <a:pt x="4387" y="634"/>
                  </a:lnTo>
                  <a:lnTo>
                    <a:pt x="4380" y="651"/>
                  </a:lnTo>
                  <a:close/>
                  <a:moveTo>
                    <a:pt x="4309" y="622"/>
                  </a:moveTo>
                  <a:lnTo>
                    <a:pt x="4345" y="637"/>
                  </a:lnTo>
                  <a:lnTo>
                    <a:pt x="4352" y="620"/>
                  </a:lnTo>
                  <a:lnTo>
                    <a:pt x="4316" y="606"/>
                  </a:lnTo>
                  <a:lnTo>
                    <a:pt x="4309" y="622"/>
                  </a:lnTo>
                  <a:close/>
                  <a:moveTo>
                    <a:pt x="4238" y="594"/>
                  </a:moveTo>
                  <a:lnTo>
                    <a:pt x="4274" y="608"/>
                  </a:lnTo>
                  <a:lnTo>
                    <a:pt x="4281" y="592"/>
                  </a:lnTo>
                  <a:lnTo>
                    <a:pt x="4245" y="577"/>
                  </a:lnTo>
                  <a:lnTo>
                    <a:pt x="4238" y="594"/>
                  </a:lnTo>
                  <a:close/>
                  <a:moveTo>
                    <a:pt x="4170" y="566"/>
                  </a:moveTo>
                  <a:lnTo>
                    <a:pt x="4205" y="580"/>
                  </a:lnTo>
                  <a:lnTo>
                    <a:pt x="4212" y="563"/>
                  </a:lnTo>
                  <a:lnTo>
                    <a:pt x="4177" y="549"/>
                  </a:lnTo>
                  <a:lnTo>
                    <a:pt x="4170" y="566"/>
                  </a:lnTo>
                  <a:close/>
                  <a:moveTo>
                    <a:pt x="4099" y="537"/>
                  </a:moveTo>
                  <a:lnTo>
                    <a:pt x="4134" y="551"/>
                  </a:lnTo>
                  <a:lnTo>
                    <a:pt x="4141" y="535"/>
                  </a:lnTo>
                  <a:lnTo>
                    <a:pt x="4106" y="521"/>
                  </a:lnTo>
                  <a:lnTo>
                    <a:pt x="4099" y="537"/>
                  </a:lnTo>
                  <a:close/>
                  <a:moveTo>
                    <a:pt x="4030" y="509"/>
                  </a:moveTo>
                  <a:lnTo>
                    <a:pt x="4063" y="523"/>
                  </a:lnTo>
                  <a:lnTo>
                    <a:pt x="4070" y="507"/>
                  </a:lnTo>
                  <a:lnTo>
                    <a:pt x="4037" y="492"/>
                  </a:lnTo>
                  <a:lnTo>
                    <a:pt x="4030" y="509"/>
                  </a:lnTo>
                  <a:close/>
                  <a:moveTo>
                    <a:pt x="3959" y="480"/>
                  </a:moveTo>
                  <a:lnTo>
                    <a:pt x="3995" y="495"/>
                  </a:lnTo>
                  <a:lnTo>
                    <a:pt x="4002" y="478"/>
                  </a:lnTo>
                  <a:lnTo>
                    <a:pt x="3966" y="464"/>
                  </a:lnTo>
                  <a:lnTo>
                    <a:pt x="3959" y="480"/>
                  </a:lnTo>
                  <a:close/>
                  <a:moveTo>
                    <a:pt x="3888" y="452"/>
                  </a:moveTo>
                  <a:lnTo>
                    <a:pt x="3924" y="466"/>
                  </a:lnTo>
                  <a:lnTo>
                    <a:pt x="3931" y="450"/>
                  </a:lnTo>
                  <a:lnTo>
                    <a:pt x="3895" y="436"/>
                  </a:lnTo>
                  <a:lnTo>
                    <a:pt x="3888" y="452"/>
                  </a:lnTo>
                  <a:close/>
                  <a:moveTo>
                    <a:pt x="3820" y="424"/>
                  </a:moveTo>
                  <a:lnTo>
                    <a:pt x="3853" y="438"/>
                  </a:lnTo>
                  <a:lnTo>
                    <a:pt x="3860" y="421"/>
                  </a:lnTo>
                  <a:lnTo>
                    <a:pt x="3827" y="407"/>
                  </a:lnTo>
                  <a:lnTo>
                    <a:pt x="3820" y="424"/>
                  </a:lnTo>
                  <a:close/>
                  <a:moveTo>
                    <a:pt x="3749" y="395"/>
                  </a:moveTo>
                  <a:lnTo>
                    <a:pt x="3784" y="410"/>
                  </a:lnTo>
                  <a:lnTo>
                    <a:pt x="3791" y="393"/>
                  </a:lnTo>
                  <a:lnTo>
                    <a:pt x="3756" y="379"/>
                  </a:lnTo>
                  <a:lnTo>
                    <a:pt x="3749" y="395"/>
                  </a:lnTo>
                  <a:close/>
                  <a:moveTo>
                    <a:pt x="3678" y="367"/>
                  </a:moveTo>
                  <a:lnTo>
                    <a:pt x="3713" y="381"/>
                  </a:lnTo>
                  <a:lnTo>
                    <a:pt x="3720" y="365"/>
                  </a:lnTo>
                  <a:lnTo>
                    <a:pt x="3685" y="348"/>
                  </a:lnTo>
                  <a:lnTo>
                    <a:pt x="3678" y="367"/>
                  </a:lnTo>
                  <a:close/>
                  <a:moveTo>
                    <a:pt x="3609" y="339"/>
                  </a:moveTo>
                  <a:lnTo>
                    <a:pt x="3642" y="353"/>
                  </a:lnTo>
                  <a:lnTo>
                    <a:pt x="3649" y="334"/>
                  </a:lnTo>
                  <a:lnTo>
                    <a:pt x="3616" y="320"/>
                  </a:lnTo>
                  <a:lnTo>
                    <a:pt x="3609" y="339"/>
                  </a:lnTo>
                  <a:close/>
                  <a:moveTo>
                    <a:pt x="3538" y="310"/>
                  </a:moveTo>
                  <a:lnTo>
                    <a:pt x="3574" y="324"/>
                  </a:lnTo>
                  <a:lnTo>
                    <a:pt x="3581" y="305"/>
                  </a:lnTo>
                  <a:lnTo>
                    <a:pt x="3545" y="291"/>
                  </a:lnTo>
                  <a:lnTo>
                    <a:pt x="3538" y="310"/>
                  </a:lnTo>
                  <a:close/>
                  <a:moveTo>
                    <a:pt x="3467" y="282"/>
                  </a:moveTo>
                  <a:lnTo>
                    <a:pt x="3503" y="296"/>
                  </a:lnTo>
                  <a:lnTo>
                    <a:pt x="3510" y="277"/>
                  </a:lnTo>
                  <a:lnTo>
                    <a:pt x="3474" y="263"/>
                  </a:lnTo>
                  <a:lnTo>
                    <a:pt x="3467" y="282"/>
                  </a:lnTo>
                  <a:close/>
                  <a:moveTo>
                    <a:pt x="3399" y="253"/>
                  </a:moveTo>
                  <a:lnTo>
                    <a:pt x="3432" y="268"/>
                  </a:lnTo>
                  <a:lnTo>
                    <a:pt x="3439" y="249"/>
                  </a:lnTo>
                  <a:lnTo>
                    <a:pt x="3406" y="235"/>
                  </a:lnTo>
                  <a:lnTo>
                    <a:pt x="3399" y="253"/>
                  </a:lnTo>
                  <a:close/>
                  <a:moveTo>
                    <a:pt x="3328" y="225"/>
                  </a:moveTo>
                  <a:lnTo>
                    <a:pt x="3363" y="239"/>
                  </a:lnTo>
                  <a:lnTo>
                    <a:pt x="3370" y="220"/>
                  </a:lnTo>
                  <a:lnTo>
                    <a:pt x="3335" y="206"/>
                  </a:lnTo>
                  <a:lnTo>
                    <a:pt x="3328" y="225"/>
                  </a:lnTo>
                  <a:close/>
                  <a:moveTo>
                    <a:pt x="3257" y="197"/>
                  </a:moveTo>
                  <a:lnTo>
                    <a:pt x="3292" y="211"/>
                  </a:lnTo>
                  <a:lnTo>
                    <a:pt x="3299" y="192"/>
                  </a:lnTo>
                  <a:lnTo>
                    <a:pt x="3264" y="178"/>
                  </a:lnTo>
                  <a:lnTo>
                    <a:pt x="3257" y="197"/>
                  </a:lnTo>
                  <a:close/>
                  <a:moveTo>
                    <a:pt x="3188" y="168"/>
                  </a:moveTo>
                  <a:lnTo>
                    <a:pt x="3224" y="182"/>
                  </a:lnTo>
                  <a:lnTo>
                    <a:pt x="3231" y="164"/>
                  </a:lnTo>
                  <a:lnTo>
                    <a:pt x="3195" y="149"/>
                  </a:lnTo>
                  <a:lnTo>
                    <a:pt x="3188" y="168"/>
                  </a:lnTo>
                  <a:close/>
                  <a:moveTo>
                    <a:pt x="3117" y="140"/>
                  </a:moveTo>
                  <a:lnTo>
                    <a:pt x="3153" y="154"/>
                  </a:lnTo>
                  <a:lnTo>
                    <a:pt x="3160" y="135"/>
                  </a:lnTo>
                  <a:lnTo>
                    <a:pt x="3124" y="121"/>
                  </a:lnTo>
                  <a:lnTo>
                    <a:pt x="3117" y="140"/>
                  </a:lnTo>
                  <a:close/>
                  <a:moveTo>
                    <a:pt x="3046" y="112"/>
                  </a:moveTo>
                  <a:lnTo>
                    <a:pt x="3082" y="126"/>
                  </a:lnTo>
                  <a:lnTo>
                    <a:pt x="3089" y="107"/>
                  </a:lnTo>
                  <a:lnTo>
                    <a:pt x="3053" y="93"/>
                  </a:lnTo>
                  <a:lnTo>
                    <a:pt x="3046" y="112"/>
                  </a:lnTo>
                  <a:close/>
                  <a:moveTo>
                    <a:pt x="2978" y="83"/>
                  </a:moveTo>
                  <a:lnTo>
                    <a:pt x="3013" y="97"/>
                  </a:lnTo>
                  <a:lnTo>
                    <a:pt x="3020" y="78"/>
                  </a:lnTo>
                  <a:lnTo>
                    <a:pt x="2985" y="64"/>
                  </a:lnTo>
                  <a:lnTo>
                    <a:pt x="2978" y="83"/>
                  </a:lnTo>
                  <a:close/>
                  <a:moveTo>
                    <a:pt x="2907" y="55"/>
                  </a:moveTo>
                  <a:lnTo>
                    <a:pt x="2942" y="69"/>
                  </a:lnTo>
                  <a:lnTo>
                    <a:pt x="2949" y="50"/>
                  </a:lnTo>
                  <a:lnTo>
                    <a:pt x="2914" y="36"/>
                  </a:lnTo>
                  <a:lnTo>
                    <a:pt x="2907" y="55"/>
                  </a:lnTo>
                  <a:close/>
                  <a:moveTo>
                    <a:pt x="2836" y="26"/>
                  </a:moveTo>
                  <a:lnTo>
                    <a:pt x="2871" y="41"/>
                  </a:lnTo>
                  <a:lnTo>
                    <a:pt x="2878" y="22"/>
                  </a:lnTo>
                  <a:lnTo>
                    <a:pt x="2843" y="7"/>
                  </a:lnTo>
                  <a:lnTo>
                    <a:pt x="2836" y="26"/>
                  </a:lnTo>
                  <a:close/>
                  <a:moveTo>
                    <a:pt x="2772" y="31"/>
                  </a:moveTo>
                  <a:lnTo>
                    <a:pt x="2807" y="19"/>
                  </a:lnTo>
                  <a:lnTo>
                    <a:pt x="2803" y="0"/>
                  </a:lnTo>
                  <a:lnTo>
                    <a:pt x="2767" y="15"/>
                  </a:lnTo>
                  <a:lnTo>
                    <a:pt x="2772" y="31"/>
                  </a:lnTo>
                  <a:close/>
                  <a:moveTo>
                    <a:pt x="2701" y="57"/>
                  </a:moveTo>
                  <a:lnTo>
                    <a:pt x="2737" y="45"/>
                  </a:lnTo>
                  <a:lnTo>
                    <a:pt x="2732" y="26"/>
                  </a:lnTo>
                  <a:lnTo>
                    <a:pt x="2696" y="41"/>
                  </a:lnTo>
                  <a:lnTo>
                    <a:pt x="2701" y="57"/>
                  </a:lnTo>
                  <a:close/>
                  <a:moveTo>
                    <a:pt x="2630" y="83"/>
                  </a:moveTo>
                  <a:lnTo>
                    <a:pt x="2666" y="71"/>
                  </a:lnTo>
                  <a:lnTo>
                    <a:pt x="2661" y="52"/>
                  </a:lnTo>
                  <a:lnTo>
                    <a:pt x="2625" y="67"/>
                  </a:lnTo>
                  <a:lnTo>
                    <a:pt x="2630" y="83"/>
                  </a:lnTo>
                  <a:close/>
                  <a:moveTo>
                    <a:pt x="2559" y="109"/>
                  </a:moveTo>
                  <a:lnTo>
                    <a:pt x="2595" y="97"/>
                  </a:lnTo>
                  <a:lnTo>
                    <a:pt x="2590" y="78"/>
                  </a:lnTo>
                  <a:lnTo>
                    <a:pt x="2554" y="93"/>
                  </a:lnTo>
                  <a:lnTo>
                    <a:pt x="2559" y="109"/>
                  </a:lnTo>
                  <a:close/>
                  <a:moveTo>
                    <a:pt x="2488" y="135"/>
                  </a:moveTo>
                  <a:lnTo>
                    <a:pt x="2524" y="123"/>
                  </a:lnTo>
                  <a:lnTo>
                    <a:pt x="2519" y="104"/>
                  </a:lnTo>
                  <a:lnTo>
                    <a:pt x="2483" y="119"/>
                  </a:lnTo>
                  <a:lnTo>
                    <a:pt x="2488" y="135"/>
                  </a:lnTo>
                  <a:close/>
                  <a:moveTo>
                    <a:pt x="2417" y="161"/>
                  </a:moveTo>
                  <a:lnTo>
                    <a:pt x="2453" y="149"/>
                  </a:lnTo>
                  <a:lnTo>
                    <a:pt x="2448" y="130"/>
                  </a:lnTo>
                  <a:lnTo>
                    <a:pt x="2413" y="145"/>
                  </a:lnTo>
                  <a:lnTo>
                    <a:pt x="2417" y="161"/>
                  </a:lnTo>
                  <a:close/>
                  <a:moveTo>
                    <a:pt x="2346" y="187"/>
                  </a:moveTo>
                  <a:lnTo>
                    <a:pt x="2382" y="175"/>
                  </a:lnTo>
                  <a:lnTo>
                    <a:pt x="2375" y="156"/>
                  </a:lnTo>
                  <a:lnTo>
                    <a:pt x="2339" y="171"/>
                  </a:lnTo>
                  <a:lnTo>
                    <a:pt x="2346" y="187"/>
                  </a:lnTo>
                  <a:close/>
                  <a:moveTo>
                    <a:pt x="2275" y="213"/>
                  </a:moveTo>
                  <a:lnTo>
                    <a:pt x="2311" y="201"/>
                  </a:lnTo>
                  <a:lnTo>
                    <a:pt x="2304" y="182"/>
                  </a:lnTo>
                  <a:lnTo>
                    <a:pt x="2268" y="197"/>
                  </a:lnTo>
                  <a:lnTo>
                    <a:pt x="2275" y="213"/>
                  </a:lnTo>
                  <a:close/>
                  <a:moveTo>
                    <a:pt x="2204" y="239"/>
                  </a:moveTo>
                  <a:lnTo>
                    <a:pt x="2240" y="227"/>
                  </a:lnTo>
                  <a:lnTo>
                    <a:pt x="2233" y="208"/>
                  </a:lnTo>
                  <a:lnTo>
                    <a:pt x="2197" y="223"/>
                  </a:lnTo>
                  <a:lnTo>
                    <a:pt x="2204" y="239"/>
                  </a:lnTo>
                  <a:close/>
                  <a:moveTo>
                    <a:pt x="2133" y="265"/>
                  </a:moveTo>
                  <a:lnTo>
                    <a:pt x="2169" y="253"/>
                  </a:lnTo>
                  <a:lnTo>
                    <a:pt x="2162" y="235"/>
                  </a:lnTo>
                  <a:lnTo>
                    <a:pt x="2126" y="249"/>
                  </a:lnTo>
                  <a:lnTo>
                    <a:pt x="2133" y="265"/>
                  </a:lnTo>
                  <a:close/>
                  <a:moveTo>
                    <a:pt x="2063" y="294"/>
                  </a:moveTo>
                  <a:lnTo>
                    <a:pt x="2098" y="279"/>
                  </a:lnTo>
                  <a:lnTo>
                    <a:pt x="2091" y="263"/>
                  </a:lnTo>
                  <a:lnTo>
                    <a:pt x="2055" y="275"/>
                  </a:lnTo>
                  <a:lnTo>
                    <a:pt x="2063" y="294"/>
                  </a:lnTo>
                  <a:close/>
                  <a:moveTo>
                    <a:pt x="1992" y="320"/>
                  </a:moveTo>
                  <a:lnTo>
                    <a:pt x="2027" y="305"/>
                  </a:lnTo>
                  <a:lnTo>
                    <a:pt x="2020" y="289"/>
                  </a:lnTo>
                  <a:lnTo>
                    <a:pt x="1985" y="301"/>
                  </a:lnTo>
                  <a:lnTo>
                    <a:pt x="1992" y="320"/>
                  </a:lnTo>
                  <a:close/>
                  <a:moveTo>
                    <a:pt x="1921" y="346"/>
                  </a:moveTo>
                  <a:lnTo>
                    <a:pt x="1956" y="331"/>
                  </a:lnTo>
                  <a:lnTo>
                    <a:pt x="1949" y="315"/>
                  </a:lnTo>
                  <a:lnTo>
                    <a:pt x="1914" y="327"/>
                  </a:lnTo>
                  <a:lnTo>
                    <a:pt x="1921" y="346"/>
                  </a:lnTo>
                  <a:close/>
                  <a:moveTo>
                    <a:pt x="1850" y="372"/>
                  </a:moveTo>
                  <a:lnTo>
                    <a:pt x="1885" y="357"/>
                  </a:lnTo>
                  <a:lnTo>
                    <a:pt x="1878" y="341"/>
                  </a:lnTo>
                  <a:lnTo>
                    <a:pt x="1843" y="353"/>
                  </a:lnTo>
                  <a:lnTo>
                    <a:pt x="1850" y="372"/>
                  </a:lnTo>
                  <a:close/>
                  <a:moveTo>
                    <a:pt x="1779" y="398"/>
                  </a:moveTo>
                  <a:lnTo>
                    <a:pt x="1814" y="384"/>
                  </a:lnTo>
                  <a:lnTo>
                    <a:pt x="1807" y="367"/>
                  </a:lnTo>
                  <a:lnTo>
                    <a:pt x="1772" y="379"/>
                  </a:lnTo>
                  <a:lnTo>
                    <a:pt x="1779" y="398"/>
                  </a:lnTo>
                  <a:close/>
                  <a:moveTo>
                    <a:pt x="1708" y="424"/>
                  </a:moveTo>
                  <a:lnTo>
                    <a:pt x="1743" y="410"/>
                  </a:lnTo>
                  <a:lnTo>
                    <a:pt x="1736" y="393"/>
                  </a:lnTo>
                  <a:lnTo>
                    <a:pt x="1701" y="405"/>
                  </a:lnTo>
                  <a:lnTo>
                    <a:pt x="1708" y="424"/>
                  </a:lnTo>
                  <a:close/>
                  <a:moveTo>
                    <a:pt x="1637" y="450"/>
                  </a:moveTo>
                  <a:lnTo>
                    <a:pt x="1672" y="436"/>
                  </a:lnTo>
                  <a:lnTo>
                    <a:pt x="1665" y="419"/>
                  </a:lnTo>
                  <a:lnTo>
                    <a:pt x="1630" y="431"/>
                  </a:lnTo>
                  <a:lnTo>
                    <a:pt x="1637" y="450"/>
                  </a:lnTo>
                  <a:close/>
                  <a:moveTo>
                    <a:pt x="1566" y="476"/>
                  </a:moveTo>
                  <a:lnTo>
                    <a:pt x="1601" y="462"/>
                  </a:lnTo>
                  <a:lnTo>
                    <a:pt x="1594" y="445"/>
                  </a:lnTo>
                  <a:lnTo>
                    <a:pt x="1559" y="457"/>
                  </a:lnTo>
                  <a:lnTo>
                    <a:pt x="1566" y="476"/>
                  </a:lnTo>
                  <a:close/>
                  <a:moveTo>
                    <a:pt x="1495" y="502"/>
                  </a:moveTo>
                  <a:lnTo>
                    <a:pt x="1530" y="488"/>
                  </a:lnTo>
                  <a:lnTo>
                    <a:pt x="1523" y="471"/>
                  </a:lnTo>
                  <a:lnTo>
                    <a:pt x="1488" y="483"/>
                  </a:lnTo>
                  <a:lnTo>
                    <a:pt x="1495" y="502"/>
                  </a:lnTo>
                  <a:close/>
                  <a:moveTo>
                    <a:pt x="1424" y="528"/>
                  </a:moveTo>
                  <a:lnTo>
                    <a:pt x="1460" y="514"/>
                  </a:lnTo>
                  <a:lnTo>
                    <a:pt x="1452" y="497"/>
                  </a:lnTo>
                  <a:lnTo>
                    <a:pt x="1417" y="509"/>
                  </a:lnTo>
                  <a:lnTo>
                    <a:pt x="1424" y="528"/>
                  </a:lnTo>
                  <a:close/>
                  <a:moveTo>
                    <a:pt x="1353" y="554"/>
                  </a:moveTo>
                  <a:lnTo>
                    <a:pt x="1389" y="540"/>
                  </a:lnTo>
                  <a:lnTo>
                    <a:pt x="1381" y="523"/>
                  </a:lnTo>
                  <a:lnTo>
                    <a:pt x="1346" y="535"/>
                  </a:lnTo>
                  <a:lnTo>
                    <a:pt x="1353" y="554"/>
                  </a:lnTo>
                  <a:close/>
                  <a:moveTo>
                    <a:pt x="1282" y="580"/>
                  </a:moveTo>
                  <a:lnTo>
                    <a:pt x="1318" y="566"/>
                  </a:lnTo>
                  <a:lnTo>
                    <a:pt x="1311" y="549"/>
                  </a:lnTo>
                  <a:lnTo>
                    <a:pt x="1275" y="563"/>
                  </a:lnTo>
                  <a:lnTo>
                    <a:pt x="1282" y="580"/>
                  </a:lnTo>
                  <a:close/>
                  <a:moveTo>
                    <a:pt x="1211" y="606"/>
                  </a:moveTo>
                  <a:lnTo>
                    <a:pt x="1247" y="594"/>
                  </a:lnTo>
                  <a:lnTo>
                    <a:pt x="1240" y="575"/>
                  </a:lnTo>
                  <a:lnTo>
                    <a:pt x="1204" y="589"/>
                  </a:lnTo>
                  <a:lnTo>
                    <a:pt x="1211" y="606"/>
                  </a:lnTo>
                  <a:close/>
                  <a:moveTo>
                    <a:pt x="1140" y="632"/>
                  </a:moveTo>
                  <a:lnTo>
                    <a:pt x="1176" y="620"/>
                  </a:lnTo>
                  <a:lnTo>
                    <a:pt x="1169" y="601"/>
                  </a:lnTo>
                  <a:lnTo>
                    <a:pt x="1133" y="615"/>
                  </a:lnTo>
                  <a:lnTo>
                    <a:pt x="1140" y="632"/>
                  </a:lnTo>
                  <a:close/>
                  <a:moveTo>
                    <a:pt x="1069" y="658"/>
                  </a:moveTo>
                  <a:lnTo>
                    <a:pt x="1105" y="646"/>
                  </a:lnTo>
                  <a:lnTo>
                    <a:pt x="1098" y="627"/>
                  </a:lnTo>
                  <a:lnTo>
                    <a:pt x="1062" y="641"/>
                  </a:lnTo>
                  <a:lnTo>
                    <a:pt x="1069" y="658"/>
                  </a:lnTo>
                  <a:close/>
                  <a:moveTo>
                    <a:pt x="998" y="684"/>
                  </a:moveTo>
                  <a:lnTo>
                    <a:pt x="1034" y="672"/>
                  </a:lnTo>
                  <a:lnTo>
                    <a:pt x="1027" y="653"/>
                  </a:lnTo>
                  <a:lnTo>
                    <a:pt x="991" y="667"/>
                  </a:lnTo>
                  <a:lnTo>
                    <a:pt x="998" y="684"/>
                  </a:lnTo>
                  <a:close/>
                  <a:moveTo>
                    <a:pt x="927" y="710"/>
                  </a:moveTo>
                  <a:lnTo>
                    <a:pt x="963" y="698"/>
                  </a:lnTo>
                  <a:lnTo>
                    <a:pt x="956" y="679"/>
                  </a:lnTo>
                  <a:lnTo>
                    <a:pt x="920" y="693"/>
                  </a:lnTo>
                  <a:lnTo>
                    <a:pt x="927" y="710"/>
                  </a:lnTo>
                  <a:close/>
                  <a:moveTo>
                    <a:pt x="856" y="736"/>
                  </a:moveTo>
                  <a:lnTo>
                    <a:pt x="892" y="724"/>
                  </a:lnTo>
                  <a:lnTo>
                    <a:pt x="885" y="705"/>
                  </a:lnTo>
                  <a:lnTo>
                    <a:pt x="849" y="719"/>
                  </a:lnTo>
                  <a:lnTo>
                    <a:pt x="856" y="736"/>
                  </a:lnTo>
                  <a:close/>
                  <a:moveTo>
                    <a:pt x="783" y="762"/>
                  </a:moveTo>
                  <a:lnTo>
                    <a:pt x="821" y="750"/>
                  </a:lnTo>
                  <a:lnTo>
                    <a:pt x="814" y="731"/>
                  </a:lnTo>
                  <a:lnTo>
                    <a:pt x="778" y="745"/>
                  </a:lnTo>
                  <a:lnTo>
                    <a:pt x="783" y="762"/>
                  </a:lnTo>
                  <a:close/>
                  <a:moveTo>
                    <a:pt x="760" y="823"/>
                  </a:moveTo>
                  <a:lnTo>
                    <a:pt x="771" y="788"/>
                  </a:lnTo>
                  <a:lnTo>
                    <a:pt x="755" y="781"/>
                  </a:lnTo>
                  <a:lnTo>
                    <a:pt x="741" y="816"/>
                  </a:lnTo>
                  <a:lnTo>
                    <a:pt x="760" y="823"/>
                  </a:lnTo>
                  <a:close/>
                  <a:moveTo>
                    <a:pt x="734" y="894"/>
                  </a:moveTo>
                  <a:lnTo>
                    <a:pt x="745" y="859"/>
                  </a:lnTo>
                  <a:lnTo>
                    <a:pt x="729" y="852"/>
                  </a:lnTo>
                  <a:lnTo>
                    <a:pt x="715" y="887"/>
                  </a:lnTo>
                  <a:lnTo>
                    <a:pt x="734" y="894"/>
                  </a:lnTo>
                  <a:close/>
                  <a:moveTo>
                    <a:pt x="705" y="965"/>
                  </a:moveTo>
                  <a:lnTo>
                    <a:pt x="719" y="930"/>
                  </a:lnTo>
                  <a:lnTo>
                    <a:pt x="703" y="923"/>
                  </a:lnTo>
                  <a:lnTo>
                    <a:pt x="689" y="958"/>
                  </a:lnTo>
                  <a:lnTo>
                    <a:pt x="705" y="965"/>
                  </a:lnTo>
                  <a:close/>
                  <a:moveTo>
                    <a:pt x="679" y="1036"/>
                  </a:moveTo>
                  <a:lnTo>
                    <a:pt x="693" y="1001"/>
                  </a:lnTo>
                  <a:lnTo>
                    <a:pt x="674" y="994"/>
                  </a:lnTo>
                  <a:lnTo>
                    <a:pt x="663" y="1029"/>
                  </a:lnTo>
                  <a:lnTo>
                    <a:pt x="679" y="1036"/>
                  </a:lnTo>
                  <a:close/>
                  <a:moveTo>
                    <a:pt x="653" y="1107"/>
                  </a:moveTo>
                  <a:lnTo>
                    <a:pt x="667" y="1072"/>
                  </a:lnTo>
                  <a:lnTo>
                    <a:pt x="648" y="1065"/>
                  </a:lnTo>
                  <a:lnTo>
                    <a:pt x="637" y="1100"/>
                  </a:lnTo>
                  <a:lnTo>
                    <a:pt x="653" y="1107"/>
                  </a:lnTo>
                  <a:close/>
                  <a:moveTo>
                    <a:pt x="627" y="1178"/>
                  </a:moveTo>
                  <a:lnTo>
                    <a:pt x="641" y="1143"/>
                  </a:lnTo>
                  <a:lnTo>
                    <a:pt x="622" y="1136"/>
                  </a:lnTo>
                  <a:lnTo>
                    <a:pt x="608" y="1171"/>
                  </a:lnTo>
                  <a:lnTo>
                    <a:pt x="627" y="1178"/>
                  </a:lnTo>
                  <a:close/>
                  <a:moveTo>
                    <a:pt x="601" y="1249"/>
                  </a:moveTo>
                  <a:lnTo>
                    <a:pt x="613" y="1214"/>
                  </a:lnTo>
                  <a:lnTo>
                    <a:pt x="596" y="1207"/>
                  </a:lnTo>
                  <a:lnTo>
                    <a:pt x="582" y="1242"/>
                  </a:lnTo>
                  <a:lnTo>
                    <a:pt x="601" y="1249"/>
                  </a:lnTo>
                  <a:close/>
                  <a:moveTo>
                    <a:pt x="575" y="1320"/>
                  </a:moveTo>
                  <a:lnTo>
                    <a:pt x="587" y="1285"/>
                  </a:lnTo>
                  <a:lnTo>
                    <a:pt x="570" y="1278"/>
                  </a:lnTo>
                  <a:lnTo>
                    <a:pt x="556" y="1313"/>
                  </a:lnTo>
                  <a:lnTo>
                    <a:pt x="575" y="1320"/>
                  </a:lnTo>
                  <a:close/>
                  <a:moveTo>
                    <a:pt x="547" y="1391"/>
                  </a:moveTo>
                  <a:lnTo>
                    <a:pt x="561" y="1356"/>
                  </a:lnTo>
                  <a:lnTo>
                    <a:pt x="542" y="1348"/>
                  </a:lnTo>
                  <a:lnTo>
                    <a:pt x="530" y="1384"/>
                  </a:lnTo>
                  <a:lnTo>
                    <a:pt x="547" y="1391"/>
                  </a:lnTo>
                  <a:close/>
                  <a:moveTo>
                    <a:pt x="521" y="1462"/>
                  </a:moveTo>
                  <a:lnTo>
                    <a:pt x="535" y="1427"/>
                  </a:lnTo>
                  <a:lnTo>
                    <a:pt x="516" y="1419"/>
                  </a:lnTo>
                  <a:lnTo>
                    <a:pt x="504" y="1455"/>
                  </a:lnTo>
                  <a:lnTo>
                    <a:pt x="521" y="1462"/>
                  </a:lnTo>
                  <a:close/>
                  <a:moveTo>
                    <a:pt x="495" y="1533"/>
                  </a:moveTo>
                  <a:lnTo>
                    <a:pt x="509" y="1498"/>
                  </a:lnTo>
                  <a:lnTo>
                    <a:pt x="490" y="1490"/>
                  </a:lnTo>
                  <a:lnTo>
                    <a:pt x="478" y="1526"/>
                  </a:lnTo>
                  <a:lnTo>
                    <a:pt x="495" y="1533"/>
                  </a:lnTo>
                  <a:close/>
                  <a:moveTo>
                    <a:pt x="469" y="1604"/>
                  </a:moveTo>
                  <a:lnTo>
                    <a:pt x="480" y="1568"/>
                  </a:lnTo>
                  <a:lnTo>
                    <a:pt x="464" y="1561"/>
                  </a:lnTo>
                  <a:lnTo>
                    <a:pt x="450" y="1597"/>
                  </a:lnTo>
                  <a:lnTo>
                    <a:pt x="469" y="1604"/>
                  </a:lnTo>
                  <a:close/>
                  <a:moveTo>
                    <a:pt x="443" y="1675"/>
                  </a:moveTo>
                  <a:lnTo>
                    <a:pt x="454" y="1639"/>
                  </a:lnTo>
                  <a:lnTo>
                    <a:pt x="438" y="1632"/>
                  </a:lnTo>
                  <a:lnTo>
                    <a:pt x="424" y="1668"/>
                  </a:lnTo>
                  <a:lnTo>
                    <a:pt x="443" y="1675"/>
                  </a:lnTo>
                  <a:close/>
                  <a:moveTo>
                    <a:pt x="417" y="1746"/>
                  </a:moveTo>
                  <a:lnTo>
                    <a:pt x="428" y="1710"/>
                  </a:lnTo>
                  <a:lnTo>
                    <a:pt x="412" y="1703"/>
                  </a:lnTo>
                  <a:lnTo>
                    <a:pt x="398" y="1739"/>
                  </a:lnTo>
                  <a:lnTo>
                    <a:pt x="417" y="1746"/>
                  </a:lnTo>
                  <a:close/>
                  <a:moveTo>
                    <a:pt x="388" y="1817"/>
                  </a:moveTo>
                  <a:lnTo>
                    <a:pt x="402" y="1781"/>
                  </a:lnTo>
                  <a:lnTo>
                    <a:pt x="384" y="1774"/>
                  </a:lnTo>
                  <a:lnTo>
                    <a:pt x="372" y="1810"/>
                  </a:lnTo>
                  <a:lnTo>
                    <a:pt x="388" y="1817"/>
                  </a:lnTo>
                  <a:close/>
                  <a:moveTo>
                    <a:pt x="362" y="1888"/>
                  </a:moveTo>
                  <a:lnTo>
                    <a:pt x="376" y="1852"/>
                  </a:lnTo>
                  <a:lnTo>
                    <a:pt x="358" y="1845"/>
                  </a:lnTo>
                  <a:lnTo>
                    <a:pt x="346" y="1881"/>
                  </a:lnTo>
                  <a:lnTo>
                    <a:pt x="362" y="1888"/>
                  </a:lnTo>
                  <a:close/>
                  <a:moveTo>
                    <a:pt x="336" y="1959"/>
                  </a:moveTo>
                  <a:lnTo>
                    <a:pt x="350" y="1923"/>
                  </a:lnTo>
                  <a:lnTo>
                    <a:pt x="332" y="1916"/>
                  </a:lnTo>
                  <a:lnTo>
                    <a:pt x="317" y="1952"/>
                  </a:lnTo>
                  <a:lnTo>
                    <a:pt x="336" y="1959"/>
                  </a:lnTo>
                  <a:close/>
                  <a:moveTo>
                    <a:pt x="310" y="2030"/>
                  </a:moveTo>
                  <a:lnTo>
                    <a:pt x="322" y="1994"/>
                  </a:lnTo>
                  <a:lnTo>
                    <a:pt x="306" y="1987"/>
                  </a:lnTo>
                  <a:lnTo>
                    <a:pt x="291" y="2023"/>
                  </a:lnTo>
                  <a:lnTo>
                    <a:pt x="310" y="2030"/>
                  </a:lnTo>
                  <a:close/>
                  <a:moveTo>
                    <a:pt x="284" y="2101"/>
                  </a:moveTo>
                  <a:lnTo>
                    <a:pt x="296" y="2065"/>
                  </a:lnTo>
                  <a:lnTo>
                    <a:pt x="279" y="2058"/>
                  </a:lnTo>
                  <a:lnTo>
                    <a:pt x="265" y="2094"/>
                  </a:lnTo>
                  <a:lnTo>
                    <a:pt x="284" y="2101"/>
                  </a:lnTo>
                  <a:close/>
                  <a:moveTo>
                    <a:pt x="256" y="2172"/>
                  </a:moveTo>
                  <a:lnTo>
                    <a:pt x="270" y="2136"/>
                  </a:lnTo>
                  <a:lnTo>
                    <a:pt x="253" y="2129"/>
                  </a:lnTo>
                  <a:lnTo>
                    <a:pt x="239" y="2164"/>
                  </a:lnTo>
                  <a:lnTo>
                    <a:pt x="256" y="2172"/>
                  </a:lnTo>
                  <a:close/>
                  <a:moveTo>
                    <a:pt x="230" y="2243"/>
                  </a:moveTo>
                  <a:lnTo>
                    <a:pt x="244" y="2207"/>
                  </a:lnTo>
                  <a:lnTo>
                    <a:pt x="225" y="2200"/>
                  </a:lnTo>
                  <a:lnTo>
                    <a:pt x="213" y="2235"/>
                  </a:lnTo>
                  <a:lnTo>
                    <a:pt x="230" y="2243"/>
                  </a:lnTo>
                  <a:close/>
                  <a:moveTo>
                    <a:pt x="204" y="2313"/>
                  </a:moveTo>
                  <a:lnTo>
                    <a:pt x="218" y="2278"/>
                  </a:lnTo>
                  <a:lnTo>
                    <a:pt x="199" y="2271"/>
                  </a:lnTo>
                  <a:lnTo>
                    <a:pt x="187" y="2306"/>
                  </a:lnTo>
                  <a:lnTo>
                    <a:pt x="204" y="2313"/>
                  </a:lnTo>
                  <a:close/>
                  <a:moveTo>
                    <a:pt x="178" y="2384"/>
                  </a:moveTo>
                  <a:lnTo>
                    <a:pt x="190" y="2349"/>
                  </a:lnTo>
                  <a:lnTo>
                    <a:pt x="173" y="2342"/>
                  </a:lnTo>
                  <a:lnTo>
                    <a:pt x="159" y="2377"/>
                  </a:lnTo>
                  <a:lnTo>
                    <a:pt x="178" y="2384"/>
                  </a:lnTo>
                  <a:close/>
                  <a:moveTo>
                    <a:pt x="152" y="2455"/>
                  </a:moveTo>
                  <a:lnTo>
                    <a:pt x="164" y="2420"/>
                  </a:lnTo>
                  <a:lnTo>
                    <a:pt x="147" y="2413"/>
                  </a:lnTo>
                  <a:lnTo>
                    <a:pt x="133" y="2448"/>
                  </a:lnTo>
                  <a:lnTo>
                    <a:pt x="152" y="2455"/>
                  </a:lnTo>
                  <a:close/>
                  <a:moveTo>
                    <a:pt x="126" y="2526"/>
                  </a:moveTo>
                  <a:lnTo>
                    <a:pt x="138" y="2491"/>
                  </a:lnTo>
                  <a:lnTo>
                    <a:pt x="121" y="2484"/>
                  </a:lnTo>
                  <a:lnTo>
                    <a:pt x="107" y="2519"/>
                  </a:lnTo>
                  <a:lnTo>
                    <a:pt x="126" y="2526"/>
                  </a:lnTo>
                  <a:close/>
                  <a:moveTo>
                    <a:pt x="97" y="2597"/>
                  </a:moveTo>
                  <a:lnTo>
                    <a:pt x="112" y="2562"/>
                  </a:lnTo>
                  <a:lnTo>
                    <a:pt x="93" y="2555"/>
                  </a:lnTo>
                  <a:lnTo>
                    <a:pt x="81" y="2590"/>
                  </a:lnTo>
                  <a:lnTo>
                    <a:pt x="97" y="2597"/>
                  </a:lnTo>
                  <a:close/>
                  <a:moveTo>
                    <a:pt x="71" y="2668"/>
                  </a:moveTo>
                  <a:lnTo>
                    <a:pt x="86" y="2633"/>
                  </a:lnTo>
                  <a:lnTo>
                    <a:pt x="67" y="2626"/>
                  </a:lnTo>
                  <a:lnTo>
                    <a:pt x="55" y="2661"/>
                  </a:lnTo>
                  <a:lnTo>
                    <a:pt x="71" y="2668"/>
                  </a:lnTo>
                  <a:close/>
                  <a:moveTo>
                    <a:pt x="45" y="2739"/>
                  </a:moveTo>
                  <a:lnTo>
                    <a:pt x="60" y="2704"/>
                  </a:lnTo>
                  <a:lnTo>
                    <a:pt x="41" y="2697"/>
                  </a:lnTo>
                  <a:lnTo>
                    <a:pt x="29" y="2732"/>
                  </a:lnTo>
                  <a:lnTo>
                    <a:pt x="45" y="2739"/>
                  </a:lnTo>
                  <a:close/>
                  <a:moveTo>
                    <a:pt x="19" y="2810"/>
                  </a:moveTo>
                  <a:lnTo>
                    <a:pt x="31" y="2775"/>
                  </a:lnTo>
                  <a:lnTo>
                    <a:pt x="15" y="2768"/>
                  </a:lnTo>
                  <a:lnTo>
                    <a:pt x="0" y="2803"/>
                  </a:lnTo>
                  <a:lnTo>
                    <a:pt x="19" y="28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969053" y="2746268"/>
              <a:ext cx="2131391" cy="1510043"/>
            </a:xfrm>
            <a:custGeom>
              <a:avLst/>
              <a:gdLst>
                <a:gd name="T0" fmla="*/ 106 w 2878"/>
                <a:gd name="T1" fmla="*/ 1977 h 2039"/>
                <a:gd name="T2" fmla="*/ 142 w 2878"/>
                <a:gd name="T3" fmla="*/ 1966 h 2039"/>
                <a:gd name="T4" fmla="*/ 220 w 2878"/>
                <a:gd name="T5" fmla="*/ 1954 h 2039"/>
                <a:gd name="T6" fmla="*/ 324 w 2878"/>
                <a:gd name="T7" fmla="*/ 1914 h 2039"/>
                <a:gd name="T8" fmla="*/ 388 w 2878"/>
                <a:gd name="T9" fmla="*/ 1866 h 2039"/>
                <a:gd name="T10" fmla="*/ 530 w 2878"/>
                <a:gd name="T11" fmla="*/ 1812 h 2039"/>
                <a:gd name="T12" fmla="*/ 563 w 2878"/>
                <a:gd name="T13" fmla="*/ 1798 h 2039"/>
                <a:gd name="T14" fmla="*/ 641 w 2878"/>
                <a:gd name="T15" fmla="*/ 1788 h 2039"/>
                <a:gd name="T16" fmla="*/ 747 w 2878"/>
                <a:gd name="T17" fmla="*/ 1746 h 2039"/>
                <a:gd name="T18" fmla="*/ 811 w 2878"/>
                <a:gd name="T19" fmla="*/ 1701 h 2039"/>
                <a:gd name="T20" fmla="*/ 951 w 2878"/>
                <a:gd name="T21" fmla="*/ 1644 h 2039"/>
                <a:gd name="T22" fmla="*/ 986 w 2878"/>
                <a:gd name="T23" fmla="*/ 1632 h 2039"/>
                <a:gd name="T24" fmla="*/ 1064 w 2878"/>
                <a:gd name="T25" fmla="*/ 1620 h 2039"/>
                <a:gd name="T26" fmla="*/ 1168 w 2878"/>
                <a:gd name="T27" fmla="*/ 1580 h 2039"/>
                <a:gd name="T28" fmla="*/ 1232 w 2878"/>
                <a:gd name="T29" fmla="*/ 1533 h 2039"/>
                <a:gd name="T30" fmla="*/ 1374 w 2878"/>
                <a:gd name="T31" fmla="*/ 1478 h 2039"/>
                <a:gd name="T32" fmla="*/ 1409 w 2878"/>
                <a:gd name="T33" fmla="*/ 1464 h 2039"/>
                <a:gd name="T34" fmla="*/ 1485 w 2878"/>
                <a:gd name="T35" fmla="*/ 1455 h 2039"/>
                <a:gd name="T36" fmla="*/ 1591 w 2878"/>
                <a:gd name="T37" fmla="*/ 1412 h 2039"/>
                <a:gd name="T38" fmla="*/ 1655 w 2878"/>
                <a:gd name="T39" fmla="*/ 1367 h 2039"/>
                <a:gd name="T40" fmla="*/ 1795 w 2878"/>
                <a:gd name="T41" fmla="*/ 1310 h 2039"/>
                <a:gd name="T42" fmla="*/ 1830 w 2878"/>
                <a:gd name="T43" fmla="*/ 1299 h 2039"/>
                <a:gd name="T44" fmla="*/ 1908 w 2878"/>
                <a:gd name="T45" fmla="*/ 1287 h 2039"/>
                <a:gd name="T46" fmla="*/ 2015 w 2878"/>
                <a:gd name="T47" fmla="*/ 1247 h 2039"/>
                <a:gd name="T48" fmla="*/ 2076 w 2878"/>
                <a:gd name="T49" fmla="*/ 1199 h 2039"/>
                <a:gd name="T50" fmla="*/ 2218 w 2878"/>
                <a:gd name="T51" fmla="*/ 1145 h 2039"/>
                <a:gd name="T52" fmla="*/ 2254 w 2878"/>
                <a:gd name="T53" fmla="*/ 1131 h 2039"/>
                <a:gd name="T54" fmla="*/ 2329 w 2878"/>
                <a:gd name="T55" fmla="*/ 1121 h 2039"/>
                <a:gd name="T56" fmla="*/ 2436 w 2878"/>
                <a:gd name="T57" fmla="*/ 1079 h 2039"/>
                <a:gd name="T58" fmla="*/ 2500 w 2878"/>
                <a:gd name="T59" fmla="*/ 1034 h 2039"/>
                <a:gd name="T60" fmla="*/ 2639 w 2878"/>
                <a:gd name="T61" fmla="*/ 977 h 2039"/>
                <a:gd name="T62" fmla="*/ 2675 w 2878"/>
                <a:gd name="T63" fmla="*/ 965 h 2039"/>
                <a:gd name="T64" fmla="*/ 2753 w 2878"/>
                <a:gd name="T65" fmla="*/ 953 h 2039"/>
                <a:gd name="T66" fmla="*/ 2850 w 2878"/>
                <a:gd name="T67" fmla="*/ 894 h 2039"/>
                <a:gd name="T68" fmla="*/ 2781 w 2878"/>
                <a:gd name="T69" fmla="*/ 878 h 2039"/>
                <a:gd name="T70" fmla="*/ 2748 w 2878"/>
                <a:gd name="T71" fmla="*/ 861 h 2039"/>
                <a:gd name="T72" fmla="*/ 2686 w 2878"/>
                <a:gd name="T73" fmla="*/ 811 h 2039"/>
                <a:gd name="T74" fmla="*/ 2585 w 2878"/>
                <a:gd name="T75" fmla="*/ 762 h 2039"/>
                <a:gd name="T76" fmla="*/ 2509 w 2878"/>
                <a:gd name="T77" fmla="*/ 745 h 2039"/>
                <a:gd name="T78" fmla="*/ 2372 w 2878"/>
                <a:gd name="T79" fmla="*/ 679 h 2039"/>
                <a:gd name="T80" fmla="*/ 2339 w 2878"/>
                <a:gd name="T81" fmla="*/ 662 h 2039"/>
                <a:gd name="T82" fmla="*/ 2280 w 2878"/>
                <a:gd name="T83" fmla="*/ 613 h 2039"/>
                <a:gd name="T84" fmla="*/ 2178 w 2878"/>
                <a:gd name="T85" fmla="*/ 563 h 2039"/>
                <a:gd name="T86" fmla="*/ 2100 w 2878"/>
                <a:gd name="T87" fmla="*/ 547 h 2039"/>
                <a:gd name="T88" fmla="*/ 1965 w 2878"/>
                <a:gd name="T89" fmla="*/ 480 h 2039"/>
                <a:gd name="T90" fmla="*/ 1930 w 2878"/>
                <a:gd name="T91" fmla="*/ 464 h 2039"/>
                <a:gd name="T92" fmla="*/ 1871 w 2878"/>
                <a:gd name="T93" fmla="*/ 414 h 2039"/>
                <a:gd name="T94" fmla="*/ 1769 w 2878"/>
                <a:gd name="T95" fmla="*/ 364 h 2039"/>
                <a:gd name="T96" fmla="*/ 1693 w 2878"/>
                <a:gd name="T97" fmla="*/ 348 h 2039"/>
                <a:gd name="T98" fmla="*/ 1556 w 2878"/>
                <a:gd name="T99" fmla="*/ 282 h 2039"/>
                <a:gd name="T100" fmla="*/ 1523 w 2878"/>
                <a:gd name="T101" fmla="*/ 265 h 2039"/>
                <a:gd name="T102" fmla="*/ 1461 w 2878"/>
                <a:gd name="T103" fmla="*/ 215 h 2039"/>
                <a:gd name="T104" fmla="*/ 1360 w 2878"/>
                <a:gd name="T105" fmla="*/ 166 h 2039"/>
                <a:gd name="T106" fmla="*/ 1284 w 2878"/>
                <a:gd name="T107" fmla="*/ 149 h 2039"/>
                <a:gd name="T108" fmla="*/ 1147 w 2878"/>
                <a:gd name="T109" fmla="*/ 83 h 2039"/>
                <a:gd name="T110" fmla="*/ 1114 w 2878"/>
                <a:gd name="T111" fmla="*/ 66 h 2039"/>
                <a:gd name="T112" fmla="*/ 1055 w 2878"/>
                <a:gd name="T113" fmla="*/ 17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78" h="2039">
                  <a:moveTo>
                    <a:pt x="35" y="2006"/>
                  </a:moveTo>
                  <a:lnTo>
                    <a:pt x="0" y="2020"/>
                  </a:lnTo>
                  <a:lnTo>
                    <a:pt x="7" y="2039"/>
                  </a:lnTo>
                  <a:lnTo>
                    <a:pt x="43" y="2025"/>
                  </a:lnTo>
                  <a:lnTo>
                    <a:pt x="35" y="2006"/>
                  </a:lnTo>
                  <a:close/>
                  <a:moveTo>
                    <a:pt x="106" y="1977"/>
                  </a:moveTo>
                  <a:lnTo>
                    <a:pt x="71" y="1992"/>
                  </a:lnTo>
                  <a:lnTo>
                    <a:pt x="78" y="2011"/>
                  </a:lnTo>
                  <a:lnTo>
                    <a:pt x="113" y="1996"/>
                  </a:lnTo>
                  <a:lnTo>
                    <a:pt x="106" y="1977"/>
                  </a:lnTo>
                  <a:close/>
                  <a:moveTo>
                    <a:pt x="177" y="1951"/>
                  </a:moveTo>
                  <a:lnTo>
                    <a:pt x="142" y="1966"/>
                  </a:lnTo>
                  <a:lnTo>
                    <a:pt x="149" y="1982"/>
                  </a:lnTo>
                  <a:lnTo>
                    <a:pt x="184" y="1968"/>
                  </a:lnTo>
                  <a:lnTo>
                    <a:pt x="177" y="1951"/>
                  </a:lnTo>
                  <a:close/>
                  <a:moveTo>
                    <a:pt x="248" y="1923"/>
                  </a:moveTo>
                  <a:lnTo>
                    <a:pt x="213" y="1937"/>
                  </a:lnTo>
                  <a:lnTo>
                    <a:pt x="220" y="1954"/>
                  </a:lnTo>
                  <a:lnTo>
                    <a:pt x="253" y="1940"/>
                  </a:lnTo>
                  <a:lnTo>
                    <a:pt x="248" y="1923"/>
                  </a:lnTo>
                  <a:close/>
                  <a:moveTo>
                    <a:pt x="317" y="1895"/>
                  </a:moveTo>
                  <a:lnTo>
                    <a:pt x="281" y="1909"/>
                  </a:lnTo>
                  <a:lnTo>
                    <a:pt x="288" y="1928"/>
                  </a:lnTo>
                  <a:lnTo>
                    <a:pt x="324" y="1914"/>
                  </a:lnTo>
                  <a:lnTo>
                    <a:pt x="317" y="1895"/>
                  </a:lnTo>
                  <a:close/>
                  <a:moveTo>
                    <a:pt x="388" y="1866"/>
                  </a:moveTo>
                  <a:lnTo>
                    <a:pt x="352" y="1880"/>
                  </a:lnTo>
                  <a:lnTo>
                    <a:pt x="359" y="1899"/>
                  </a:lnTo>
                  <a:lnTo>
                    <a:pt x="395" y="1885"/>
                  </a:lnTo>
                  <a:lnTo>
                    <a:pt x="388" y="1866"/>
                  </a:lnTo>
                  <a:close/>
                  <a:moveTo>
                    <a:pt x="459" y="1840"/>
                  </a:moveTo>
                  <a:lnTo>
                    <a:pt x="423" y="1854"/>
                  </a:lnTo>
                  <a:lnTo>
                    <a:pt x="430" y="1871"/>
                  </a:lnTo>
                  <a:lnTo>
                    <a:pt x="466" y="1857"/>
                  </a:lnTo>
                  <a:lnTo>
                    <a:pt x="459" y="1840"/>
                  </a:lnTo>
                  <a:close/>
                  <a:moveTo>
                    <a:pt x="530" y="1812"/>
                  </a:moveTo>
                  <a:lnTo>
                    <a:pt x="494" y="1826"/>
                  </a:lnTo>
                  <a:lnTo>
                    <a:pt x="501" y="1843"/>
                  </a:lnTo>
                  <a:lnTo>
                    <a:pt x="537" y="1828"/>
                  </a:lnTo>
                  <a:lnTo>
                    <a:pt x="530" y="1812"/>
                  </a:lnTo>
                  <a:close/>
                  <a:moveTo>
                    <a:pt x="598" y="1784"/>
                  </a:moveTo>
                  <a:lnTo>
                    <a:pt x="563" y="1798"/>
                  </a:lnTo>
                  <a:lnTo>
                    <a:pt x="570" y="1817"/>
                  </a:lnTo>
                  <a:lnTo>
                    <a:pt x="605" y="1802"/>
                  </a:lnTo>
                  <a:lnTo>
                    <a:pt x="598" y="1784"/>
                  </a:lnTo>
                  <a:close/>
                  <a:moveTo>
                    <a:pt x="669" y="1755"/>
                  </a:moveTo>
                  <a:lnTo>
                    <a:pt x="634" y="1769"/>
                  </a:lnTo>
                  <a:lnTo>
                    <a:pt x="641" y="1788"/>
                  </a:lnTo>
                  <a:lnTo>
                    <a:pt x="676" y="1774"/>
                  </a:lnTo>
                  <a:lnTo>
                    <a:pt x="669" y="1755"/>
                  </a:lnTo>
                  <a:close/>
                  <a:moveTo>
                    <a:pt x="740" y="1729"/>
                  </a:moveTo>
                  <a:lnTo>
                    <a:pt x="705" y="1743"/>
                  </a:lnTo>
                  <a:lnTo>
                    <a:pt x="712" y="1760"/>
                  </a:lnTo>
                  <a:lnTo>
                    <a:pt x="747" y="1746"/>
                  </a:lnTo>
                  <a:lnTo>
                    <a:pt x="740" y="1729"/>
                  </a:lnTo>
                  <a:close/>
                  <a:moveTo>
                    <a:pt x="811" y="1701"/>
                  </a:moveTo>
                  <a:lnTo>
                    <a:pt x="776" y="1715"/>
                  </a:lnTo>
                  <a:lnTo>
                    <a:pt x="783" y="1731"/>
                  </a:lnTo>
                  <a:lnTo>
                    <a:pt x="818" y="1717"/>
                  </a:lnTo>
                  <a:lnTo>
                    <a:pt x="811" y="1701"/>
                  </a:lnTo>
                  <a:close/>
                  <a:moveTo>
                    <a:pt x="880" y="1672"/>
                  </a:moveTo>
                  <a:lnTo>
                    <a:pt x="847" y="1687"/>
                  </a:lnTo>
                  <a:lnTo>
                    <a:pt x="851" y="1705"/>
                  </a:lnTo>
                  <a:lnTo>
                    <a:pt x="887" y="1691"/>
                  </a:lnTo>
                  <a:lnTo>
                    <a:pt x="880" y="1672"/>
                  </a:lnTo>
                  <a:close/>
                  <a:moveTo>
                    <a:pt x="951" y="1644"/>
                  </a:moveTo>
                  <a:lnTo>
                    <a:pt x="915" y="1658"/>
                  </a:lnTo>
                  <a:lnTo>
                    <a:pt x="922" y="1677"/>
                  </a:lnTo>
                  <a:lnTo>
                    <a:pt x="958" y="1663"/>
                  </a:lnTo>
                  <a:lnTo>
                    <a:pt x="951" y="1644"/>
                  </a:lnTo>
                  <a:close/>
                  <a:moveTo>
                    <a:pt x="1022" y="1618"/>
                  </a:moveTo>
                  <a:lnTo>
                    <a:pt x="986" y="1632"/>
                  </a:lnTo>
                  <a:lnTo>
                    <a:pt x="993" y="1649"/>
                  </a:lnTo>
                  <a:lnTo>
                    <a:pt x="1029" y="1635"/>
                  </a:lnTo>
                  <a:lnTo>
                    <a:pt x="1022" y="1618"/>
                  </a:lnTo>
                  <a:close/>
                  <a:moveTo>
                    <a:pt x="1092" y="1590"/>
                  </a:moveTo>
                  <a:lnTo>
                    <a:pt x="1057" y="1604"/>
                  </a:lnTo>
                  <a:lnTo>
                    <a:pt x="1064" y="1620"/>
                  </a:lnTo>
                  <a:lnTo>
                    <a:pt x="1100" y="1606"/>
                  </a:lnTo>
                  <a:lnTo>
                    <a:pt x="1092" y="1590"/>
                  </a:lnTo>
                  <a:close/>
                  <a:moveTo>
                    <a:pt x="1161" y="1561"/>
                  </a:moveTo>
                  <a:lnTo>
                    <a:pt x="1128" y="1575"/>
                  </a:lnTo>
                  <a:lnTo>
                    <a:pt x="1133" y="1592"/>
                  </a:lnTo>
                  <a:lnTo>
                    <a:pt x="1168" y="1580"/>
                  </a:lnTo>
                  <a:lnTo>
                    <a:pt x="1161" y="1561"/>
                  </a:lnTo>
                  <a:close/>
                  <a:moveTo>
                    <a:pt x="1232" y="1533"/>
                  </a:moveTo>
                  <a:lnTo>
                    <a:pt x="1197" y="1547"/>
                  </a:lnTo>
                  <a:lnTo>
                    <a:pt x="1204" y="1566"/>
                  </a:lnTo>
                  <a:lnTo>
                    <a:pt x="1239" y="1552"/>
                  </a:lnTo>
                  <a:lnTo>
                    <a:pt x="1232" y="1533"/>
                  </a:lnTo>
                  <a:close/>
                  <a:moveTo>
                    <a:pt x="1303" y="1507"/>
                  </a:moveTo>
                  <a:lnTo>
                    <a:pt x="1267" y="1521"/>
                  </a:lnTo>
                  <a:lnTo>
                    <a:pt x="1275" y="1538"/>
                  </a:lnTo>
                  <a:lnTo>
                    <a:pt x="1310" y="1523"/>
                  </a:lnTo>
                  <a:lnTo>
                    <a:pt x="1303" y="1507"/>
                  </a:lnTo>
                  <a:close/>
                  <a:moveTo>
                    <a:pt x="1374" y="1478"/>
                  </a:moveTo>
                  <a:lnTo>
                    <a:pt x="1338" y="1493"/>
                  </a:lnTo>
                  <a:lnTo>
                    <a:pt x="1346" y="1509"/>
                  </a:lnTo>
                  <a:lnTo>
                    <a:pt x="1381" y="1495"/>
                  </a:lnTo>
                  <a:lnTo>
                    <a:pt x="1374" y="1478"/>
                  </a:lnTo>
                  <a:close/>
                  <a:moveTo>
                    <a:pt x="1442" y="1450"/>
                  </a:moveTo>
                  <a:lnTo>
                    <a:pt x="1409" y="1464"/>
                  </a:lnTo>
                  <a:lnTo>
                    <a:pt x="1416" y="1481"/>
                  </a:lnTo>
                  <a:lnTo>
                    <a:pt x="1450" y="1469"/>
                  </a:lnTo>
                  <a:lnTo>
                    <a:pt x="1442" y="1450"/>
                  </a:lnTo>
                  <a:close/>
                  <a:moveTo>
                    <a:pt x="1513" y="1422"/>
                  </a:moveTo>
                  <a:lnTo>
                    <a:pt x="1478" y="1436"/>
                  </a:lnTo>
                  <a:lnTo>
                    <a:pt x="1485" y="1455"/>
                  </a:lnTo>
                  <a:lnTo>
                    <a:pt x="1521" y="1441"/>
                  </a:lnTo>
                  <a:lnTo>
                    <a:pt x="1513" y="1422"/>
                  </a:lnTo>
                  <a:close/>
                  <a:moveTo>
                    <a:pt x="1584" y="1396"/>
                  </a:moveTo>
                  <a:lnTo>
                    <a:pt x="1549" y="1410"/>
                  </a:lnTo>
                  <a:lnTo>
                    <a:pt x="1556" y="1426"/>
                  </a:lnTo>
                  <a:lnTo>
                    <a:pt x="1591" y="1412"/>
                  </a:lnTo>
                  <a:lnTo>
                    <a:pt x="1584" y="1396"/>
                  </a:lnTo>
                  <a:close/>
                  <a:moveTo>
                    <a:pt x="1655" y="1367"/>
                  </a:moveTo>
                  <a:lnTo>
                    <a:pt x="1620" y="1381"/>
                  </a:lnTo>
                  <a:lnTo>
                    <a:pt x="1627" y="1398"/>
                  </a:lnTo>
                  <a:lnTo>
                    <a:pt x="1662" y="1384"/>
                  </a:lnTo>
                  <a:lnTo>
                    <a:pt x="1655" y="1367"/>
                  </a:lnTo>
                  <a:close/>
                  <a:moveTo>
                    <a:pt x="1726" y="1339"/>
                  </a:moveTo>
                  <a:lnTo>
                    <a:pt x="1691" y="1353"/>
                  </a:lnTo>
                  <a:lnTo>
                    <a:pt x="1698" y="1370"/>
                  </a:lnTo>
                  <a:lnTo>
                    <a:pt x="1731" y="1358"/>
                  </a:lnTo>
                  <a:lnTo>
                    <a:pt x="1726" y="1339"/>
                  </a:lnTo>
                  <a:close/>
                  <a:moveTo>
                    <a:pt x="1795" y="1310"/>
                  </a:moveTo>
                  <a:lnTo>
                    <a:pt x="1759" y="1325"/>
                  </a:lnTo>
                  <a:lnTo>
                    <a:pt x="1766" y="1344"/>
                  </a:lnTo>
                  <a:lnTo>
                    <a:pt x="1802" y="1329"/>
                  </a:lnTo>
                  <a:lnTo>
                    <a:pt x="1795" y="1310"/>
                  </a:lnTo>
                  <a:close/>
                  <a:moveTo>
                    <a:pt x="1866" y="1284"/>
                  </a:moveTo>
                  <a:lnTo>
                    <a:pt x="1830" y="1299"/>
                  </a:lnTo>
                  <a:lnTo>
                    <a:pt x="1837" y="1315"/>
                  </a:lnTo>
                  <a:lnTo>
                    <a:pt x="1873" y="1301"/>
                  </a:lnTo>
                  <a:lnTo>
                    <a:pt x="1866" y="1284"/>
                  </a:lnTo>
                  <a:close/>
                  <a:moveTo>
                    <a:pt x="1937" y="1256"/>
                  </a:moveTo>
                  <a:lnTo>
                    <a:pt x="1901" y="1270"/>
                  </a:lnTo>
                  <a:lnTo>
                    <a:pt x="1908" y="1287"/>
                  </a:lnTo>
                  <a:lnTo>
                    <a:pt x="1944" y="1273"/>
                  </a:lnTo>
                  <a:lnTo>
                    <a:pt x="1937" y="1256"/>
                  </a:lnTo>
                  <a:close/>
                  <a:moveTo>
                    <a:pt x="2008" y="1228"/>
                  </a:moveTo>
                  <a:lnTo>
                    <a:pt x="1972" y="1242"/>
                  </a:lnTo>
                  <a:lnTo>
                    <a:pt x="1979" y="1258"/>
                  </a:lnTo>
                  <a:lnTo>
                    <a:pt x="2015" y="1247"/>
                  </a:lnTo>
                  <a:lnTo>
                    <a:pt x="2008" y="1228"/>
                  </a:lnTo>
                  <a:close/>
                  <a:moveTo>
                    <a:pt x="2076" y="1199"/>
                  </a:moveTo>
                  <a:lnTo>
                    <a:pt x="2041" y="1214"/>
                  </a:lnTo>
                  <a:lnTo>
                    <a:pt x="2048" y="1232"/>
                  </a:lnTo>
                  <a:lnTo>
                    <a:pt x="2083" y="1218"/>
                  </a:lnTo>
                  <a:lnTo>
                    <a:pt x="2076" y="1199"/>
                  </a:lnTo>
                  <a:close/>
                  <a:moveTo>
                    <a:pt x="2147" y="1173"/>
                  </a:moveTo>
                  <a:lnTo>
                    <a:pt x="2112" y="1187"/>
                  </a:lnTo>
                  <a:lnTo>
                    <a:pt x="2119" y="1204"/>
                  </a:lnTo>
                  <a:lnTo>
                    <a:pt x="2154" y="1190"/>
                  </a:lnTo>
                  <a:lnTo>
                    <a:pt x="2147" y="1173"/>
                  </a:lnTo>
                  <a:close/>
                  <a:moveTo>
                    <a:pt x="2218" y="1145"/>
                  </a:moveTo>
                  <a:lnTo>
                    <a:pt x="2183" y="1159"/>
                  </a:lnTo>
                  <a:lnTo>
                    <a:pt x="2190" y="1176"/>
                  </a:lnTo>
                  <a:lnTo>
                    <a:pt x="2225" y="1161"/>
                  </a:lnTo>
                  <a:lnTo>
                    <a:pt x="2218" y="1145"/>
                  </a:lnTo>
                  <a:close/>
                  <a:moveTo>
                    <a:pt x="2289" y="1117"/>
                  </a:moveTo>
                  <a:lnTo>
                    <a:pt x="2254" y="1131"/>
                  </a:lnTo>
                  <a:lnTo>
                    <a:pt x="2261" y="1147"/>
                  </a:lnTo>
                  <a:lnTo>
                    <a:pt x="2296" y="1135"/>
                  </a:lnTo>
                  <a:lnTo>
                    <a:pt x="2289" y="1117"/>
                  </a:lnTo>
                  <a:close/>
                  <a:moveTo>
                    <a:pt x="2358" y="1088"/>
                  </a:moveTo>
                  <a:lnTo>
                    <a:pt x="2325" y="1102"/>
                  </a:lnTo>
                  <a:lnTo>
                    <a:pt x="2329" y="1121"/>
                  </a:lnTo>
                  <a:lnTo>
                    <a:pt x="2365" y="1107"/>
                  </a:lnTo>
                  <a:lnTo>
                    <a:pt x="2358" y="1088"/>
                  </a:lnTo>
                  <a:close/>
                  <a:moveTo>
                    <a:pt x="2429" y="1062"/>
                  </a:moveTo>
                  <a:lnTo>
                    <a:pt x="2393" y="1076"/>
                  </a:lnTo>
                  <a:lnTo>
                    <a:pt x="2400" y="1093"/>
                  </a:lnTo>
                  <a:lnTo>
                    <a:pt x="2436" y="1079"/>
                  </a:lnTo>
                  <a:lnTo>
                    <a:pt x="2429" y="1062"/>
                  </a:lnTo>
                  <a:close/>
                  <a:moveTo>
                    <a:pt x="2500" y="1034"/>
                  </a:moveTo>
                  <a:lnTo>
                    <a:pt x="2464" y="1048"/>
                  </a:lnTo>
                  <a:lnTo>
                    <a:pt x="2471" y="1064"/>
                  </a:lnTo>
                  <a:lnTo>
                    <a:pt x="2507" y="1050"/>
                  </a:lnTo>
                  <a:lnTo>
                    <a:pt x="2500" y="1034"/>
                  </a:lnTo>
                  <a:close/>
                  <a:moveTo>
                    <a:pt x="2570" y="1005"/>
                  </a:moveTo>
                  <a:lnTo>
                    <a:pt x="2535" y="1020"/>
                  </a:lnTo>
                  <a:lnTo>
                    <a:pt x="2542" y="1036"/>
                  </a:lnTo>
                  <a:lnTo>
                    <a:pt x="2578" y="1024"/>
                  </a:lnTo>
                  <a:lnTo>
                    <a:pt x="2570" y="1005"/>
                  </a:lnTo>
                  <a:close/>
                  <a:moveTo>
                    <a:pt x="2639" y="977"/>
                  </a:moveTo>
                  <a:lnTo>
                    <a:pt x="2606" y="991"/>
                  </a:lnTo>
                  <a:lnTo>
                    <a:pt x="2613" y="1010"/>
                  </a:lnTo>
                  <a:lnTo>
                    <a:pt x="2646" y="996"/>
                  </a:lnTo>
                  <a:lnTo>
                    <a:pt x="2639" y="977"/>
                  </a:lnTo>
                  <a:close/>
                  <a:moveTo>
                    <a:pt x="2710" y="951"/>
                  </a:moveTo>
                  <a:lnTo>
                    <a:pt x="2675" y="965"/>
                  </a:lnTo>
                  <a:lnTo>
                    <a:pt x="2682" y="982"/>
                  </a:lnTo>
                  <a:lnTo>
                    <a:pt x="2717" y="968"/>
                  </a:lnTo>
                  <a:lnTo>
                    <a:pt x="2710" y="951"/>
                  </a:lnTo>
                  <a:close/>
                  <a:moveTo>
                    <a:pt x="2781" y="923"/>
                  </a:moveTo>
                  <a:lnTo>
                    <a:pt x="2745" y="937"/>
                  </a:lnTo>
                  <a:lnTo>
                    <a:pt x="2753" y="953"/>
                  </a:lnTo>
                  <a:lnTo>
                    <a:pt x="2788" y="939"/>
                  </a:lnTo>
                  <a:lnTo>
                    <a:pt x="2781" y="923"/>
                  </a:lnTo>
                  <a:close/>
                  <a:moveTo>
                    <a:pt x="2850" y="911"/>
                  </a:moveTo>
                  <a:lnTo>
                    <a:pt x="2850" y="913"/>
                  </a:lnTo>
                  <a:lnTo>
                    <a:pt x="2854" y="904"/>
                  </a:lnTo>
                  <a:lnTo>
                    <a:pt x="2850" y="894"/>
                  </a:lnTo>
                  <a:lnTo>
                    <a:pt x="2816" y="908"/>
                  </a:lnTo>
                  <a:lnTo>
                    <a:pt x="2824" y="925"/>
                  </a:lnTo>
                  <a:lnTo>
                    <a:pt x="2878" y="904"/>
                  </a:lnTo>
                  <a:lnTo>
                    <a:pt x="2857" y="894"/>
                  </a:lnTo>
                  <a:lnTo>
                    <a:pt x="2850" y="911"/>
                  </a:lnTo>
                  <a:close/>
                  <a:moveTo>
                    <a:pt x="2781" y="878"/>
                  </a:moveTo>
                  <a:lnTo>
                    <a:pt x="2814" y="894"/>
                  </a:lnTo>
                  <a:lnTo>
                    <a:pt x="2824" y="878"/>
                  </a:lnTo>
                  <a:lnTo>
                    <a:pt x="2790" y="861"/>
                  </a:lnTo>
                  <a:lnTo>
                    <a:pt x="2781" y="878"/>
                  </a:lnTo>
                  <a:close/>
                  <a:moveTo>
                    <a:pt x="2712" y="845"/>
                  </a:moveTo>
                  <a:lnTo>
                    <a:pt x="2748" y="861"/>
                  </a:lnTo>
                  <a:lnTo>
                    <a:pt x="2755" y="845"/>
                  </a:lnTo>
                  <a:lnTo>
                    <a:pt x="2722" y="828"/>
                  </a:lnTo>
                  <a:lnTo>
                    <a:pt x="2712" y="845"/>
                  </a:lnTo>
                  <a:close/>
                  <a:moveTo>
                    <a:pt x="2644" y="811"/>
                  </a:moveTo>
                  <a:lnTo>
                    <a:pt x="2679" y="828"/>
                  </a:lnTo>
                  <a:lnTo>
                    <a:pt x="2686" y="811"/>
                  </a:lnTo>
                  <a:lnTo>
                    <a:pt x="2653" y="795"/>
                  </a:lnTo>
                  <a:lnTo>
                    <a:pt x="2644" y="811"/>
                  </a:lnTo>
                  <a:close/>
                  <a:moveTo>
                    <a:pt x="2578" y="778"/>
                  </a:moveTo>
                  <a:lnTo>
                    <a:pt x="2611" y="795"/>
                  </a:lnTo>
                  <a:lnTo>
                    <a:pt x="2620" y="778"/>
                  </a:lnTo>
                  <a:lnTo>
                    <a:pt x="2585" y="762"/>
                  </a:lnTo>
                  <a:lnTo>
                    <a:pt x="2578" y="778"/>
                  </a:lnTo>
                  <a:close/>
                  <a:moveTo>
                    <a:pt x="2509" y="745"/>
                  </a:moveTo>
                  <a:lnTo>
                    <a:pt x="2542" y="762"/>
                  </a:lnTo>
                  <a:lnTo>
                    <a:pt x="2552" y="745"/>
                  </a:lnTo>
                  <a:lnTo>
                    <a:pt x="2516" y="729"/>
                  </a:lnTo>
                  <a:lnTo>
                    <a:pt x="2509" y="745"/>
                  </a:lnTo>
                  <a:close/>
                  <a:moveTo>
                    <a:pt x="2440" y="712"/>
                  </a:moveTo>
                  <a:lnTo>
                    <a:pt x="2476" y="729"/>
                  </a:lnTo>
                  <a:lnTo>
                    <a:pt x="2483" y="712"/>
                  </a:lnTo>
                  <a:lnTo>
                    <a:pt x="2450" y="696"/>
                  </a:lnTo>
                  <a:lnTo>
                    <a:pt x="2440" y="712"/>
                  </a:lnTo>
                  <a:close/>
                  <a:moveTo>
                    <a:pt x="2372" y="679"/>
                  </a:moveTo>
                  <a:lnTo>
                    <a:pt x="2407" y="696"/>
                  </a:lnTo>
                  <a:lnTo>
                    <a:pt x="2414" y="679"/>
                  </a:lnTo>
                  <a:lnTo>
                    <a:pt x="2381" y="662"/>
                  </a:lnTo>
                  <a:lnTo>
                    <a:pt x="2372" y="679"/>
                  </a:lnTo>
                  <a:close/>
                  <a:moveTo>
                    <a:pt x="2306" y="646"/>
                  </a:moveTo>
                  <a:lnTo>
                    <a:pt x="2339" y="662"/>
                  </a:lnTo>
                  <a:lnTo>
                    <a:pt x="2346" y="646"/>
                  </a:lnTo>
                  <a:lnTo>
                    <a:pt x="2313" y="629"/>
                  </a:lnTo>
                  <a:lnTo>
                    <a:pt x="2306" y="646"/>
                  </a:lnTo>
                  <a:close/>
                  <a:moveTo>
                    <a:pt x="2237" y="613"/>
                  </a:moveTo>
                  <a:lnTo>
                    <a:pt x="2270" y="629"/>
                  </a:lnTo>
                  <a:lnTo>
                    <a:pt x="2280" y="613"/>
                  </a:lnTo>
                  <a:lnTo>
                    <a:pt x="2244" y="596"/>
                  </a:lnTo>
                  <a:lnTo>
                    <a:pt x="2237" y="613"/>
                  </a:lnTo>
                  <a:close/>
                  <a:moveTo>
                    <a:pt x="2168" y="580"/>
                  </a:moveTo>
                  <a:lnTo>
                    <a:pt x="2202" y="596"/>
                  </a:lnTo>
                  <a:lnTo>
                    <a:pt x="2211" y="580"/>
                  </a:lnTo>
                  <a:lnTo>
                    <a:pt x="2178" y="563"/>
                  </a:lnTo>
                  <a:lnTo>
                    <a:pt x="2168" y="580"/>
                  </a:lnTo>
                  <a:close/>
                  <a:moveTo>
                    <a:pt x="2100" y="547"/>
                  </a:moveTo>
                  <a:lnTo>
                    <a:pt x="2135" y="563"/>
                  </a:lnTo>
                  <a:lnTo>
                    <a:pt x="2142" y="547"/>
                  </a:lnTo>
                  <a:lnTo>
                    <a:pt x="2109" y="530"/>
                  </a:lnTo>
                  <a:lnTo>
                    <a:pt x="2100" y="547"/>
                  </a:lnTo>
                  <a:close/>
                  <a:moveTo>
                    <a:pt x="2034" y="513"/>
                  </a:moveTo>
                  <a:lnTo>
                    <a:pt x="2067" y="530"/>
                  </a:lnTo>
                  <a:lnTo>
                    <a:pt x="2074" y="513"/>
                  </a:lnTo>
                  <a:lnTo>
                    <a:pt x="2041" y="497"/>
                  </a:lnTo>
                  <a:lnTo>
                    <a:pt x="2034" y="513"/>
                  </a:lnTo>
                  <a:close/>
                  <a:moveTo>
                    <a:pt x="1965" y="480"/>
                  </a:moveTo>
                  <a:lnTo>
                    <a:pt x="1998" y="497"/>
                  </a:lnTo>
                  <a:lnTo>
                    <a:pt x="2008" y="480"/>
                  </a:lnTo>
                  <a:lnTo>
                    <a:pt x="1972" y="464"/>
                  </a:lnTo>
                  <a:lnTo>
                    <a:pt x="1965" y="480"/>
                  </a:lnTo>
                  <a:close/>
                  <a:moveTo>
                    <a:pt x="1897" y="447"/>
                  </a:moveTo>
                  <a:lnTo>
                    <a:pt x="1930" y="464"/>
                  </a:lnTo>
                  <a:lnTo>
                    <a:pt x="1939" y="447"/>
                  </a:lnTo>
                  <a:lnTo>
                    <a:pt x="1904" y="431"/>
                  </a:lnTo>
                  <a:lnTo>
                    <a:pt x="1897" y="447"/>
                  </a:lnTo>
                  <a:close/>
                  <a:moveTo>
                    <a:pt x="1828" y="414"/>
                  </a:moveTo>
                  <a:lnTo>
                    <a:pt x="1863" y="431"/>
                  </a:lnTo>
                  <a:lnTo>
                    <a:pt x="1871" y="414"/>
                  </a:lnTo>
                  <a:lnTo>
                    <a:pt x="1837" y="398"/>
                  </a:lnTo>
                  <a:lnTo>
                    <a:pt x="1828" y="414"/>
                  </a:lnTo>
                  <a:close/>
                  <a:moveTo>
                    <a:pt x="1759" y="381"/>
                  </a:moveTo>
                  <a:lnTo>
                    <a:pt x="1795" y="398"/>
                  </a:lnTo>
                  <a:lnTo>
                    <a:pt x="1802" y="381"/>
                  </a:lnTo>
                  <a:lnTo>
                    <a:pt x="1769" y="364"/>
                  </a:lnTo>
                  <a:lnTo>
                    <a:pt x="1759" y="381"/>
                  </a:lnTo>
                  <a:close/>
                  <a:moveTo>
                    <a:pt x="1693" y="348"/>
                  </a:moveTo>
                  <a:lnTo>
                    <a:pt x="1726" y="364"/>
                  </a:lnTo>
                  <a:lnTo>
                    <a:pt x="1736" y="348"/>
                  </a:lnTo>
                  <a:lnTo>
                    <a:pt x="1700" y="331"/>
                  </a:lnTo>
                  <a:lnTo>
                    <a:pt x="1693" y="348"/>
                  </a:lnTo>
                  <a:close/>
                  <a:moveTo>
                    <a:pt x="1625" y="315"/>
                  </a:moveTo>
                  <a:lnTo>
                    <a:pt x="1658" y="331"/>
                  </a:lnTo>
                  <a:lnTo>
                    <a:pt x="1667" y="315"/>
                  </a:lnTo>
                  <a:lnTo>
                    <a:pt x="1632" y="298"/>
                  </a:lnTo>
                  <a:lnTo>
                    <a:pt x="1625" y="315"/>
                  </a:lnTo>
                  <a:close/>
                  <a:moveTo>
                    <a:pt x="1556" y="282"/>
                  </a:moveTo>
                  <a:lnTo>
                    <a:pt x="1589" y="298"/>
                  </a:lnTo>
                  <a:lnTo>
                    <a:pt x="1599" y="282"/>
                  </a:lnTo>
                  <a:lnTo>
                    <a:pt x="1565" y="265"/>
                  </a:lnTo>
                  <a:lnTo>
                    <a:pt x="1556" y="282"/>
                  </a:lnTo>
                  <a:close/>
                  <a:moveTo>
                    <a:pt x="1487" y="249"/>
                  </a:moveTo>
                  <a:lnTo>
                    <a:pt x="1523" y="265"/>
                  </a:lnTo>
                  <a:lnTo>
                    <a:pt x="1530" y="249"/>
                  </a:lnTo>
                  <a:lnTo>
                    <a:pt x="1497" y="232"/>
                  </a:lnTo>
                  <a:lnTo>
                    <a:pt x="1487" y="249"/>
                  </a:lnTo>
                  <a:close/>
                  <a:moveTo>
                    <a:pt x="1421" y="215"/>
                  </a:moveTo>
                  <a:lnTo>
                    <a:pt x="1454" y="232"/>
                  </a:lnTo>
                  <a:lnTo>
                    <a:pt x="1461" y="215"/>
                  </a:lnTo>
                  <a:lnTo>
                    <a:pt x="1428" y="199"/>
                  </a:lnTo>
                  <a:lnTo>
                    <a:pt x="1421" y="215"/>
                  </a:lnTo>
                  <a:close/>
                  <a:moveTo>
                    <a:pt x="1353" y="182"/>
                  </a:moveTo>
                  <a:lnTo>
                    <a:pt x="1386" y="199"/>
                  </a:lnTo>
                  <a:lnTo>
                    <a:pt x="1395" y="182"/>
                  </a:lnTo>
                  <a:lnTo>
                    <a:pt x="1360" y="166"/>
                  </a:lnTo>
                  <a:lnTo>
                    <a:pt x="1353" y="182"/>
                  </a:lnTo>
                  <a:close/>
                  <a:moveTo>
                    <a:pt x="1284" y="149"/>
                  </a:moveTo>
                  <a:lnTo>
                    <a:pt x="1317" y="166"/>
                  </a:lnTo>
                  <a:lnTo>
                    <a:pt x="1327" y="149"/>
                  </a:lnTo>
                  <a:lnTo>
                    <a:pt x="1291" y="133"/>
                  </a:lnTo>
                  <a:lnTo>
                    <a:pt x="1284" y="149"/>
                  </a:lnTo>
                  <a:close/>
                  <a:moveTo>
                    <a:pt x="1215" y="116"/>
                  </a:moveTo>
                  <a:lnTo>
                    <a:pt x="1251" y="133"/>
                  </a:lnTo>
                  <a:lnTo>
                    <a:pt x="1258" y="116"/>
                  </a:lnTo>
                  <a:lnTo>
                    <a:pt x="1225" y="100"/>
                  </a:lnTo>
                  <a:lnTo>
                    <a:pt x="1215" y="116"/>
                  </a:lnTo>
                  <a:close/>
                  <a:moveTo>
                    <a:pt x="1147" y="83"/>
                  </a:moveTo>
                  <a:lnTo>
                    <a:pt x="1182" y="100"/>
                  </a:lnTo>
                  <a:lnTo>
                    <a:pt x="1189" y="83"/>
                  </a:lnTo>
                  <a:lnTo>
                    <a:pt x="1156" y="66"/>
                  </a:lnTo>
                  <a:lnTo>
                    <a:pt x="1147" y="83"/>
                  </a:lnTo>
                  <a:close/>
                  <a:moveTo>
                    <a:pt x="1081" y="50"/>
                  </a:moveTo>
                  <a:lnTo>
                    <a:pt x="1114" y="66"/>
                  </a:lnTo>
                  <a:lnTo>
                    <a:pt x="1123" y="50"/>
                  </a:lnTo>
                  <a:lnTo>
                    <a:pt x="1088" y="33"/>
                  </a:lnTo>
                  <a:lnTo>
                    <a:pt x="1081" y="50"/>
                  </a:lnTo>
                  <a:close/>
                  <a:moveTo>
                    <a:pt x="1012" y="17"/>
                  </a:moveTo>
                  <a:lnTo>
                    <a:pt x="1045" y="33"/>
                  </a:lnTo>
                  <a:lnTo>
                    <a:pt x="1055" y="17"/>
                  </a:lnTo>
                  <a:lnTo>
                    <a:pt x="1019" y="0"/>
                  </a:lnTo>
                  <a:lnTo>
                    <a:pt x="1012" y="1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076004" y="2122700"/>
              <a:ext cx="1693708" cy="1303421"/>
            </a:xfrm>
            <a:custGeom>
              <a:avLst/>
              <a:gdLst>
                <a:gd name="T0" fmla="*/ 90 w 2287"/>
                <a:gd name="T1" fmla="*/ 40 h 1760"/>
                <a:gd name="T2" fmla="*/ 85 w 2287"/>
                <a:gd name="T3" fmla="*/ 116 h 1760"/>
                <a:gd name="T4" fmla="*/ 83 w 2287"/>
                <a:gd name="T5" fmla="*/ 192 h 1760"/>
                <a:gd name="T6" fmla="*/ 80 w 2287"/>
                <a:gd name="T7" fmla="*/ 267 h 1760"/>
                <a:gd name="T8" fmla="*/ 75 w 2287"/>
                <a:gd name="T9" fmla="*/ 343 h 1760"/>
                <a:gd name="T10" fmla="*/ 73 w 2287"/>
                <a:gd name="T11" fmla="*/ 419 h 1760"/>
                <a:gd name="T12" fmla="*/ 71 w 2287"/>
                <a:gd name="T13" fmla="*/ 495 h 1760"/>
                <a:gd name="T14" fmla="*/ 66 w 2287"/>
                <a:gd name="T15" fmla="*/ 568 h 1760"/>
                <a:gd name="T16" fmla="*/ 64 w 2287"/>
                <a:gd name="T17" fmla="*/ 644 h 1760"/>
                <a:gd name="T18" fmla="*/ 61 w 2287"/>
                <a:gd name="T19" fmla="*/ 719 h 1760"/>
                <a:gd name="T20" fmla="*/ 57 w 2287"/>
                <a:gd name="T21" fmla="*/ 795 h 1760"/>
                <a:gd name="T22" fmla="*/ 54 w 2287"/>
                <a:gd name="T23" fmla="*/ 871 h 1760"/>
                <a:gd name="T24" fmla="*/ 52 w 2287"/>
                <a:gd name="T25" fmla="*/ 946 h 1760"/>
                <a:gd name="T26" fmla="*/ 47 w 2287"/>
                <a:gd name="T27" fmla="*/ 1022 h 1760"/>
                <a:gd name="T28" fmla="*/ 45 w 2287"/>
                <a:gd name="T29" fmla="*/ 1098 h 1760"/>
                <a:gd name="T30" fmla="*/ 42 w 2287"/>
                <a:gd name="T31" fmla="*/ 1173 h 1760"/>
                <a:gd name="T32" fmla="*/ 40 w 2287"/>
                <a:gd name="T33" fmla="*/ 1249 h 1760"/>
                <a:gd name="T34" fmla="*/ 35 w 2287"/>
                <a:gd name="T35" fmla="*/ 1325 h 1760"/>
                <a:gd name="T36" fmla="*/ 33 w 2287"/>
                <a:gd name="T37" fmla="*/ 1400 h 1760"/>
                <a:gd name="T38" fmla="*/ 31 w 2287"/>
                <a:gd name="T39" fmla="*/ 1476 h 1760"/>
                <a:gd name="T40" fmla="*/ 26 w 2287"/>
                <a:gd name="T41" fmla="*/ 1552 h 1760"/>
                <a:gd name="T42" fmla="*/ 23 w 2287"/>
                <a:gd name="T43" fmla="*/ 1627 h 1760"/>
                <a:gd name="T44" fmla="*/ 21 w 2287"/>
                <a:gd name="T45" fmla="*/ 1703 h 1760"/>
                <a:gd name="T46" fmla="*/ 19 w 2287"/>
                <a:gd name="T47" fmla="*/ 1741 h 1760"/>
                <a:gd name="T48" fmla="*/ 35 w 2287"/>
                <a:gd name="T49" fmla="*/ 1724 h 1760"/>
                <a:gd name="T50" fmla="*/ 106 w 2287"/>
                <a:gd name="T51" fmla="*/ 1696 h 1760"/>
                <a:gd name="T52" fmla="*/ 177 w 2287"/>
                <a:gd name="T53" fmla="*/ 1668 h 1760"/>
                <a:gd name="T54" fmla="*/ 246 w 2287"/>
                <a:gd name="T55" fmla="*/ 1639 h 1760"/>
                <a:gd name="T56" fmla="*/ 317 w 2287"/>
                <a:gd name="T57" fmla="*/ 1611 h 1760"/>
                <a:gd name="T58" fmla="*/ 385 w 2287"/>
                <a:gd name="T59" fmla="*/ 1582 h 1760"/>
                <a:gd name="T60" fmla="*/ 456 w 2287"/>
                <a:gd name="T61" fmla="*/ 1554 h 1760"/>
                <a:gd name="T62" fmla="*/ 527 w 2287"/>
                <a:gd name="T63" fmla="*/ 1523 h 1760"/>
                <a:gd name="T64" fmla="*/ 596 w 2287"/>
                <a:gd name="T65" fmla="*/ 1495 h 1760"/>
                <a:gd name="T66" fmla="*/ 667 w 2287"/>
                <a:gd name="T67" fmla="*/ 1467 h 1760"/>
                <a:gd name="T68" fmla="*/ 738 w 2287"/>
                <a:gd name="T69" fmla="*/ 1438 h 1760"/>
                <a:gd name="T70" fmla="*/ 806 w 2287"/>
                <a:gd name="T71" fmla="*/ 1410 h 1760"/>
                <a:gd name="T72" fmla="*/ 877 w 2287"/>
                <a:gd name="T73" fmla="*/ 1381 h 1760"/>
                <a:gd name="T74" fmla="*/ 946 w 2287"/>
                <a:gd name="T75" fmla="*/ 1353 h 1760"/>
                <a:gd name="T76" fmla="*/ 1017 w 2287"/>
                <a:gd name="T77" fmla="*/ 1325 h 1760"/>
                <a:gd name="T78" fmla="*/ 1088 w 2287"/>
                <a:gd name="T79" fmla="*/ 1296 h 1760"/>
                <a:gd name="T80" fmla="*/ 1156 w 2287"/>
                <a:gd name="T81" fmla="*/ 1268 h 1760"/>
                <a:gd name="T82" fmla="*/ 1227 w 2287"/>
                <a:gd name="T83" fmla="*/ 1240 h 1760"/>
                <a:gd name="T84" fmla="*/ 1298 w 2287"/>
                <a:gd name="T85" fmla="*/ 1211 h 1760"/>
                <a:gd name="T86" fmla="*/ 1367 w 2287"/>
                <a:gd name="T87" fmla="*/ 1180 h 1760"/>
                <a:gd name="T88" fmla="*/ 1438 w 2287"/>
                <a:gd name="T89" fmla="*/ 1152 h 1760"/>
                <a:gd name="T90" fmla="*/ 1509 w 2287"/>
                <a:gd name="T91" fmla="*/ 1124 h 1760"/>
                <a:gd name="T92" fmla="*/ 1577 w 2287"/>
                <a:gd name="T93" fmla="*/ 1095 h 1760"/>
                <a:gd name="T94" fmla="*/ 1648 w 2287"/>
                <a:gd name="T95" fmla="*/ 1067 h 1760"/>
                <a:gd name="T96" fmla="*/ 1717 w 2287"/>
                <a:gd name="T97" fmla="*/ 1038 h 1760"/>
                <a:gd name="T98" fmla="*/ 1788 w 2287"/>
                <a:gd name="T99" fmla="*/ 1010 h 1760"/>
                <a:gd name="T100" fmla="*/ 1859 w 2287"/>
                <a:gd name="T101" fmla="*/ 982 h 1760"/>
                <a:gd name="T102" fmla="*/ 1927 w 2287"/>
                <a:gd name="T103" fmla="*/ 953 h 1760"/>
                <a:gd name="T104" fmla="*/ 1998 w 2287"/>
                <a:gd name="T105" fmla="*/ 925 h 1760"/>
                <a:gd name="T106" fmla="*/ 2069 w 2287"/>
                <a:gd name="T107" fmla="*/ 897 h 1760"/>
                <a:gd name="T108" fmla="*/ 2138 w 2287"/>
                <a:gd name="T109" fmla="*/ 868 h 1760"/>
                <a:gd name="T110" fmla="*/ 2209 w 2287"/>
                <a:gd name="T111" fmla="*/ 840 h 1760"/>
                <a:gd name="T112" fmla="*/ 2277 w 2287"/>
                <a:gd name="T113" fmla="*/ 809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7" h="1760">
                  <a:moveTo>
                    <a:pt x="90" y="40"/>
                  </a:moveTo>
                  <a:lnTo>
                    <a:pt x="90" y="3"/>
                  </a:lnTo>
                  <a:lnTo>
                    <a:pt x="71" y="0"/>
                  </a:lnTo>
                  <a:lnTo>
                    <a:pt x="71" y="38"/>
                  </a:lnTo>
                  <a:lnTo>
                    <a:pt x="90" y="40"/>
                  </a:lnTo>
                  <a:close/>
                  <a:moveTo>
                    <a:pt x="85" y="116"/>
                  </a:moveTo>
                  <a:lnTo>
                    <a:pt x="87" y="78"/>
                  </a:lnTo>
                  <a:lnTo>
                    <a:pt x="68" y="76"/>
                  </a:lnTo>
                  <a:lnTo>
                    <a:pt x="66" y="114"/>
                  </a:lnTo>
                  <a:lnTo>
                    <a:pt x="85" y="116"/>
                  </a:lnTo>
                  <a:close/>
                  <a:moveTo>
                    <a:pt x="83" y="192"/>
                  </a:moveTo>
                  <a:lnTo>
                    <a:pt x="85" y="154"/>
                  </a:lnTo>
                  <a:lnTo>
                    <a:pt x="66" y="152"/>
                  </a:lnTo>
                  <a:lnTo>
                    <a:pt x="64" y="189"/>
                  </a:lnTo>
                  <a:lnTo>
                    <a:pt x="83" y="192"/>
                  </a:lnTo>
                  <a:close/>
                  <a:moveTo>
                    <a:pt x="80" y="267"/>
                  </a:moveTo>
                  <a:lnTo>
                    <a:pt x="80" y="230"/>
                  </a:lnTo>
                  <a:lnTo>
                    <a:pt x="61" y="227"/>
                  </a:lnTo>
                  <a:lnTo>
                    <a:pt x="61" y="265"/>
                  </a:lnTo>
                  <a:lnTo>
                    <a:pt x="80" y="267"/>
                  </a:lnTo>
                  <a:close/>
                  <a:moveTo>
                    <a:pt x="75" y="343"/>
                  </a:moveTo>
                  <a:lnTo>
                    <a:pt x="78" y="305"/>
                  </a:lnTo>
                  <a:lnTo>
                    <a:pt x="59" y="303"/>
                  </a:lnTo>
                  <a:lnTo>
                    <a:pt x="57" y="341"/>
                  </a:lnTo>
                  <a:lnTo>
                    <a:pt x="75" y="343"/>
                  </a:lnTo>
                  <a:close/>
                  <a:moveTo>
                    <a:pt x="73" y="419"/>
                  </a:moveTo>
                  <a:lnTo>
                    <a:pt x="75" y="381"/>
                  </a:lnTo>
                  <a:lnTo>
                    <a:pt x="57" y="379"/>
                  </a:lnTo>
                  <a:lnTo>
                    <a:pt x="54" y="416"/>
                  </a:lnTo>
                  <a:lnTo>
                    <a:pt x="73" y="419"/>
                  </a:lnTo>
                  <a:close/>
                  <a:moveTo>
                    <a:pt x="71" y="495"/>
                  </a:moveTo>
                  <a:lnTo>
                    <a:pt x="71" y="457"/>
                  </a:lnTo>
                  <a:lnTo>
                    <a:pt x="52" y="454"/>
                  </a:lnTo>
                  <a:lnTo>
                    <a:pt x="52" y="492"/>
                  </a:lnTo>
                  <a:lnTo>
                    <a:pt x="71" y="495"/>
                  </a:lnTo>
                  <a:close/>
                  <a:moveTo>
                    <a:pt x="66" y="568"/>
                  </a:moveTo>
                  <a:lnTo>
                    <a:pt x="68" y="532"/>
                  </a:lnTo>
                  <a:lnTo>
                    <a:pt x="49" y="530"/>
                  </a:lnTo>
                  <a:lnTo>
                    <a:pt x="47" y="568"/>
                  </a:lnTo>
                  <a:lnTo>
                    <a:pt x="66" y="568"/>
                  </a:lnTo>
                  <a:close/>
                  <a:moveTo>
                    <a:pt x="64" y="644"/>
                  </a:moveTo>
                  <a:lnTo>
                    <a:pt x="66" y="606"/>
                  </a:lnTo>
                  <a:lnTo>
                    <a:pt x="47" y="606"/>
                  </a:lnTo>
                  <a:lnTo>
                    <a:pt x="45" y="644"/>
                  </a:lnTo>
                  <a:lnTo>
                    <a:pt x="64" y="644"/>
                  </a:lnTo>
                  <a:close/>
                  <a:moveTo>
                    <a:pt x="61" y="719"/>
                  </a:moveTo>
                  <a:lnTo>
                    <a:pt x="61" y="681"/>
                  </a:lnTo>
                  <a:lnTo>
                    <a:pt x="42" y="681"/>
                  </a:lnTo>
                  <a:lnTo>
                    <a:pt x="42" y="719"/>
                  </a:lnTo>
                  <a:lnTo>
                    <a:pt x="61" y="719"/>
                  </a:lnTo>
                  <a:close/>
                  <a:moveTo>
                    <a:pt x="57" y="795"/>
                  </a:moveTo>
                  <a:lnTo>
                    <a:pt x="59" y="757"/>
                  </a:lnTo>
                  <a:lnTo>
                    <a:pt x="40" y="757"/>
                  </a:lnTo>
                  <a:lnTo>
                    <a:pt x="38" y="795"/>
                  </a:lnTo>
                  <a:lnTo>
                    <a:pt x="57" y="795"/>
                  </a:lnTo>
                  <a:close/>
                  <a:moveTo>
                    <a:pt x="54" y="871"/>
                  </a:moveTo>
                  <a:lnTo>
                    <a:pt x="57" y="833"/>
                  </a:lnTo>
                  <a:lnTo>
                    <a:pt x="38" y="833"/>
                  </a:lnTo>
                  <a:lnTo>
                    <a:pt x="35" y="871"/>
                  </a:lnTo>
                  <a:lnTo>
                    <a:pt x="54" y="871"/>
                  </a:lnTo>
                  <a:close/>
                  <a:moveTo>
                    <a:pt x="52" y="946"/>
                  </a:moveTo>
                  <a:lnTo>
                    <a:pt x="52" y="908"/>
                  </a:lnTo>
                  <a:lnTo>
                    <a:pt x="33" y="908"/>
                  </a:lnTo>
                  <a:lnTo>
                    <a:pt x="33" y="946"/>
                  </a:lnTo>
                  <a:lnTo>
                    <a:pt x="52" y="946"/>
                  </a:lnTo>
                  <a:close/>
                  <a:moveTo>
                    <a:pt x="47" y="1022"/>
                  </a:moveTo>
                  <a:lnTo>
                    <a:pt x="49" y="984"/>
                  </a:lnTo>
                  <a:lnTo>
                    <a:pt x="31" y="984"/>
                  </a:lnTo>
                  <a:lnTo>
                    <a:pt x="28" y="1022"/>
                  </a:lnTo>
                  <a:lnTo>
                    <a:pt x="47" y="1022"/>
                  </a:lnTo>
                  <a:close/>
                  <a:moveTo>
                    <a:pt x="45" y="1098"/>
                  </a:moveTo>
                  <a:lnTo>
                    <a:pt x="47" y="1060"/>
                  </a:lnTo>
                  <a:lnTo>
                    <a:pt x="28" y="1060"/>
                  </a:lnTo>
                  <a:lnTo>
                    <a:pt x="26" y="1098"/>
                  </a:lnTo>
                  <a:lnTo>
                    <a:pt x="45" y="1098"/>
                  </a:lnTo>
                  <a:close/>
                  <a:moveTo>
                    <a:pt x="42" y="1173"/>
                  </a:moveTo>
                  <a:lnTo>
                    <a:pt x="42" y="1135"/>
                  </a:lnTo>
                  <a:lnTo>
                    <a:pt x="23" y="1135"/>
                  </a:lnTo>
                  <a:lnTo>
                    <a:pt x="23" y="1173"/>
                  </a:lnTo>
                  <a:lnTo>
                    <a:pt x="42" y="1173"/>
                  </a:lnTo>
                  <a:close/>
                  <a:moveTo>
                    <a:pt x="40" y="1249"/>
                  </a:moveTo>
                  <a:lnTo>
                    <a:pt x="40" y="1211"/>
                  </a:lnTo>
                  <a:lnTo>
                    <a:pt x="21" y="1211"/>
                  </a:lnTo>
                  <a:lnTo>
                    <a:pt x="21" y="1249"/>
                  </a:lnTo>
                  <a:lnTo>
                    <a:pt x="40" y="1249"/>
                  </a:lnTo>
                  <a:close/>
                  <a:moveTo>
                    <a:pt x="35" y="1325"/>
                  </a:moveTo>
                  <a:lnTo>
                    <a:pt x="38" y="1287"/>
                  </a:lnTo>
                  <a:lnTo>
                    <a:pt x="19" y="1287"/>
                  </a:lnTo>
                  <a:lnTo>
                    <a:pt x="16" y="1325"/>
                  </a:lnTo>
                  <a:lnTo>
                    <a:pt x="35" y="1325"/>
                  </a:lnTo>
                  <a:close/>
                  <a:moveTo>
                    <a:pt x="33" y="1400"/>
                  </a:moveTo>
                  <a:lnTo>
                    <a:pt x="35" y="1363"/>
                  </a:lnTo>
                  <a:lnTo>
                    <a:pt x="16" y="1363"/>
                  </a:lnTo>
                  <a:lnTo>
                    <a:pt x="14" y="1400"/>
                  </a:lnTo>
                  <a:lnTo>
                    <a:pt x="33" y="1400"/>
                  </a:lnTo>
                  <a:close/>
                  <a:moveTo>
                    <a:pt x="31" y="1476"/>
                  </a:moveTo>
                  <a:lnTo>
                    <a:pt x="31" y="1438"/>
                  </a:lnTo>
                  <a:lnTo>
                    <a:pt x="12" y="1438"/>
                  </a:lnTo>
                  <a:lnTo>
                    <a:pt x="12" y="1476"/>
                  </a:lnTo>
                  <a:lnTo>
                    <a:pt x="31" y="1476"/>
                  </a:lnTo>
                  <a:close/>
                  <a:moveTo>
                    <a:pt x="26" y="1552"/>
                  </a:moveTo>
                  <a:lnTo>
                    <a:pt x="28" y="1514"/>
                  </a:lnTo>
                  <a:lnTo>
                    <a:pt x="9" y="1514"/>
                  </a:lnTo>
                  <a:lnTo>
                    <a:pt x="7" y="1552"/>
                  </a:lnTo>
                  <a:lnTo>
                    <a:pt x="26" y="1552"/>
                  </a:lnTo>
                  <a:close/>
                  <a:moveTo>
                    <a:pt x="23" y="1627"/>
                  </a:moveTo>
                  <a:lnTo>
                    <a:pt x="26" y="1590"/>
                  </a:lnTo>
                  <a:lnTo>
                    <a:pt x="7" y="1590"/>
                  </a:lnTo>
                  <a:lnTo>
                    <a:pt x="5" y="1627"/>
                  </a:lnTo>
                  <a:lnTo>
                    <a:pt x="23" y="1627"/>
                  </a:lnTo>
                  <a:close/>
                  <a:moveTo>
                    <a:pt x="21" y="1703"/>
                  </a:moveTo>
                  <a:lnTo>
                    <a:pt x="21" y="1665"/>
                  </a:lnTo>
                  <a:lnTo>
                    <a:pt x="2" y="1665"/>
                  </a:lnTo>
                  <a:lnTo>
                    <a:pt x="2" y="1703"/>
                  </a:lnTo>
                  <a:lnTo>
                    <a:pt x="21" y="1703"/>
                  </a:lnTo>
                  <a:close/>
                  <a:moveTo>
                    <a:pt x="35" y="1724"/>
                  </a:moveTo>
                  <a:lnTo>
                    <a:pt x="5" y="1736"/>
                  </a:lnTo>
                  <a:lnTo>
                    <a:pt x="9" y="1746"/>
                  </a:lnTo>
                  <a:lnTo>
                    <a:pt x="19" y="1746"/>
                  </a:lnTo>
                  <a:lnTo>
                    <a:pt x="19" y="1741"/>
                  </a:lnTo>
                  <a:lnTo>
                    <a:pt x="0" y="1741"/>
                  </a:lnTo>
                  <a:lnTo>
                    <a:pt x="0" y="1746"/>
                  </a:lnTo>
                  <a:lnTo>
                    <a:pt x="0" y="1760"/>
                  </a:lnTo>
                  <a:lnTo>
                    <a:pt x="42" y="1741"/>
                  </a:lnTo>
                  <a:lnTo>
                    <a:pt x="35" y="1724"/>
                  </a:lnTo>
                  <a:close/>
                  <a:moveTo>
                    <a:pt x="106" y="1696"/>
                  </a:moveTo>
                  <a:lnTo>
                    <a:pt x="71" y="1710"/>
                  </a:lnTo>
                  <a:lnTo>
                    <a:pt x="78" y="1727"/>
                  </a:lnTo>
                  <a:lnTo>
                    <a:pt x="113" y="1713"/>
                  </a:lnTo>
                  <a:lnTo>
                    <a:pt x="106" y="1696"/>
                  </a:lnTo>
                  <a:close/>
                  <a:moveTo>
                    <a:pt x="177" y="1668"/>
                  </a:moveTo>
                  <a:lnTo>
                    <a:pt x="142" y="1682"/>
                  </a:lnTo>
                  <a:lnTo>
                    <a:pt x="149" y="1698"/>
                  </a:lnTo>
                  <a:lnTo>
                    <a:pt x="184" y="1684"/>
                  </a:lnTo>
                  <a:lnTo>
                    <a:pt x="177" y="1668"/>
                  </a:lnTo>
                  <a:close/>
                  <a:moveTo>
                    <a:pt x="246" y="1639"/>
                  </a:moveTo>
                  <a:lnTo>
                    <a:pt x="210" y="1653"/>
                  </a:lnTo>
                  <a:lnTo>
                    <a:pt x="217" y="1670"/>
                  </a:lnTo>
                  <a:lnTo>
                    <a:pt x="253" y="1656"/>
                  </a:lnTo>
                  <a:lnTo>
                    <a:pt x="246" y="1639"/>
                  </a:lnTo>
                  <a:close/>
                  <a:moveTo>
                    <a:pt x="317" y="1611"/>
                  </a:moveTo>
                  <a:lnTo>
                    <a:pt x="281" y="1625"/>
                  </a:lnTo>
                  <a:lnTo>
                    <a:pt x="288" y="1642"/>
                  </a:lnTo>
                  <a:lnTo>
                    <a:pt x="324" y="1627"/>
                  </a:lnTo>
                  <a:lnTo>
                    <a:pt x="317" y="1611"/>
                  </a:lnTo>
                  <a:close/>
                  <a:moveTo>
                    <a:pt x="385" y="1582"/>
                  </a:moveTo>
                  <a:lnTo>
                    <a:pt x="352" y="1597"/>
                  </a:lnTo>
                  <a:lnTo>
                    <a:pt x="359" y="1613"/>
                  </a:lnTo>
                  <a:lnTo>
                    <a:pt x="392" y="1599"/>
                  </a:lnTo>
                  <a:lnTo>
                    <a:pt x="385" y="1582"/>
                  </a:lnTo>
                  <a:close/>
                  <a:moveTo>
                    <a:pt x="456" y="1554"/>
                  </a:moveTo>
                  <a:lnTo>
                    <a:pt x="421" y="1568"/>
                  </a:lnTo>
                  <a:lnTo>
                    <a:pt x="428" y="1585"/>
                  </a:lnTo>
                  <a:lnTo>
                    <a:pt x="463" y="1571"/>
                  </a:lnTo>
                  <a:lnTo>
                    <a:pt x="456" y="1554"/>
                  </a:lnTo>
                  <a:close/>
                  <a:moveTo>
                    <a:pt x="527" y="1523"/>
                  </a:moveTo>
                  <a:lnTo>
                    <a:pt x="492" y="1540"/>
                  </a:lnTo>
                  <a:lnTo>
                    <a:pt x="499" y="1556"/>
                  </a:lnTo>
                  <a:lnTo>
                    <a:pt x="534" y="1542"/>
                  </a:lnTo>
                  <a:lnTo>
                    <a:pt x="527" y="1523"/>
                  </a:lnTo>
                  <a:close/>
                  <a:moveTo>
                    <a:pt x="596" y="1495"/>
                  </a:moveTo>
                  <a:lnTo>
                    <a:pt x="563" y="1509"/>
                  </a:lnTo>
                  <a:lnTo>
                    <a:pt x="570" y="1528"/>
                  </a:lnTo>
                  <a:lnTo>
                    <a:pt x="603" y="1514"/>
                  </a:lnTo>
                  <a:lnTo>
                    <a:pt x="596" y="1495"/>
                  </a:lnTo>
                  <a:close/>
                  <a:moveTo>
                    <a:pt x="667" y="1467"/>
                  </a:moveTo>
                  <a:lnTo>
                    <a:pt x="631" y="1481"/>
                  </a:lnTo>
                  <a:lnTo>
                    <a:pt x="638" y="1500"/>
                  </a:lnTo>
                  <a:lnTo>
                    <a:pt x="674" y="1486"/>
                  </a:lnTo>
                  <a:lnTo>
                    <a:pt x="667" y="1467"/>
                  </a:lnTo>
                  <a:close/>
                  <a:moveTo>
                    <a:pt x="738" y="1438"/>
                  </a:moveTo>
                  <a:lnTo>
                    <a:pt x="702" y="1452"/>
                  </a:lnTo>
                  <a:lnTo>
                    <a:pt x="709" y="1471"/>
                  </a:lnTo>
                  <a:lnTo>
                    <a:pt x="745" y="1457"/>
                  </a:lnTo>
                  <a:lnTo>
                    <a:pt x="738" y="1438"/>
                  </a:lnTo>
                  <a:close/>
                  <a:moveTo>
                    <a:pt x="806" y="1410"/>
                  </a:moveTo>
                  <a:lnTo>
                    <a:pt x="771" y="1424"/>
                  </a:lnTo>
                  <a:lnTo>
                    <a:pt x="778" y="1443"/>
                  </a:lnTo>
                  <a:lnTo>
                    <a:pt x="813" y="1429"/>
                  </a:lnTo>
                  <a:lnTo>
                    <a:pt x="806" y="1410"/>
                  </a:lnTo>
                  <a:close/>
                  <a:moveTo>
                    <a:pt x="877" y="1381"/>
                  </a:moveTo>
                  <a:lnTo>
                    <a:pt x="842" y="1396"/>
                  </a:lnTo>
                  <a:lnTo>
                    <a:pt x="849" y="1415"/>
                  </a:lnTo>
                  <a:lnTo>
                    <a:pt x="884" y="1398"/>
                  </a:lnTo>
                  <a:lnTo>
                    <a:pt x="877" y="1381"/>
                  </a:lnTo>
                  <a:close/>
                  <a:moveTo>
                    <a:pt x="946" y="1353"/>
                  </a:moveTo>
                  <a:lnTo>
                    <a:pt x="913" y="1367"/>
                  </a:lnTo>
                  <a:lnTo>
                    <a:pt x="920" y="1384"/>
                  </a:lnTo>
                  <a:lnTo>
                    <a:pt x="953" y="1370"/>
                  </a:lnTo>
                  <a:lnTo>
                    <a:pt x="946" y="1353"/>
                  </a:lnTo>
                  <a:close/>
                  <a:moveTo>
                    <a:pt x="1017" y="1325"/>
                  </a:moveTo>
                  <a:lnTo>
                    <a:pt x="981" y="1339"/>
                  </a:lnTo>
                  <a:lnTo>
                    <a:pt x="988" y="1355"/>
                  </a:lnTo>
                  <a:lnTo>
                    <a:pt x="1024" y="1341"/>
                  </a:lnTo>
                  <a:lnTo>
                    <a:pt x="1017" y="1325"/>
                  </a:lnTo>
                  <a:close/>
                  <a:moveTo>
                    <a:pt x="1088" y="1296"/>
                  </a:moveTo>
                  <a:lnTo>
                    <a:pt x="1052" y="1310"/>
                  </a:lnTo>
                  <a:lnTo>
                    <a:pt x="1059" y="1327"/>
                  </a:lnTo>
                  <a:lnTo>
                    <a:pt x="1095" y="1313"/>
                  </a:lnTo>
                  <a:lnTo>
                    <a:pt x="1088" y="1296"/>
                  </a:lnTo>
                  <a:close/>
                  <a:moveTo>
                    <a:pt x="1156" y="1268"/>
                  </a:moveTo>
                  <a:lnTo>
                    <a:pt x="1123" y="1282"/>
                  </a:lnTo>
                  <a:lnTo>
                    <a:pt x="1130" y="1299"/>
                  </a:lnTo>
                  <a:lnTo>
                    <a:pt x="1163" y="1284"/>
                  </a:lnTo>
                  <a:lnTo>
                    <a:pt x="1156" y="1268"/>
                  </a:lnTo>
                  <a:close/>
                  <a:moveTo>
                    <a:pt x="1227" y="1240"/>
                  </a:moveTo>
                  <a:lnTo>
                    <a:pt x="1192" y="1254"/>
                  </a:lnTo>
                  <a:lnTo>
                    <a:pt x="1199" y="1270"/>
                  </a:lnTo>
                  <a:lnTo>
                    <a:pt x="1234" y="1256"/>
                  </a:lnTo>
                  <a:lnTo>
                    <a:pt x="1227" y="1240"/>
                  </a:lnTo>
                  <a:close/>
                  <a:moveTo>
                    <a:pt x="1298" y="1211"/>
                  </a:moveTo>
                  <a:lnTo>
                    <a:pt x="1263" y="1225"/>
                  </a:lnTo>
                  <a:lnTo>
                    <a:pt x="1270" y="1242"/>
                  </a:lnTo>
                  <a:lnTo>
                    <a:pt x="1305" y="1228"/>
                  </a:lnTo>
                  <a:lnTo>
                    <a:pt x="1298" y="1211"/>
                  </a:lnTo>
                  <a:close/>
                  <a:moveTo>
                    <a:pt x="1367" y="1180"/>
                  </a:moveTo>
                  <a:lnTo>
                    <a:pt x="1331" y="1197"/>
                  </a:lnTo>
                  <a:lnTo>
                    <a:pt x="1338" y="1214"/>
                  </a:lnTo>
                  <a:lnTo>
                    <a:pt x="1374" y="1199"/>
                  </a:lnTo>
                  <a:lnTo>
                    <a:pt x="1367" y="1180"/>
                  </a:lnTo>
                  <a:close/>
                  <a:moveTo>
                    <a:pt x="1438" y="1152"/>
                  </a:moveTo>
                  <a:lnTo>
                    <a:pt x="1402" y="1166"/>
                  </a:lnTo>
                  <a:lnTo>
                    <a:pt x="1409" y="1185"/>
                  </a:lnTo>
                  <a:lnTo>
                    <a:pt x="1445" y="1171"/>
                  </a:lnTo>
                  <a:lnTo>
                    <a:pt x="1438" y="1152"/>
                  </a:lnTo>
                  <a:close/>
                  <a:moveTo>
                    <a:pt x="1509" y="1124"/>
                  </a:moveTo>
                  <a:lnTo>
                    <a:pt x="1473" y="1138"/>
                  </a:lnTo>
                  <a:lnTo>
                    <a:pt x="1480" y="1157"/>
                  </a:lnTo>
                  <a:lnTo>
                    <a:pt x="1516" y="1143"/>
                  </a:lnTo>
                  <a:lnTo>
                    <a:pt x="1509" y="1124"/>
                  </a:lnTo>
                  <a:close/>
                  <a:moveTo>
                    <a:pt x="1577" y="1095"/>
                  </a:moveTo>
                  <a:lnTo>
                    <a:pt x="1542" y="1109"/>
                  </a:lnTo>
                  <a:lnTo>
                    <a:pt x="1549" y="1128"/>
                  </a:lnTo>
                  <a:lnTo>
                    <a:pt x="1584" y="1114"/>
                  </a:lnTo>
                  <a:lnTo>
                    <a:pt x="1577" y="1095"/>
                  </a:lnTo>
                  <a:close/>
                  <a:moveTo>
                    <a:pt x="1648" y="1067"/>
                  </a:moveTo>
                  <a:lnTo>
                    <a:pt x="1613" y="1081"/>
                  </a:lnTo>
                  <a:lnTo>
                    <a:pt x="1620" y="1100"/>
                  </a:lnTo>
                  <a:lnTo>
                    <a:pt x="1655" y="1086"/>
                  </a:lnTo>
                  <a:lnTo>
                    <a:pt x="1648" y="1067"/>
                  </a:lnTo>
                  <a:close/>
                  <a:moveTo>
                    <a:pt x="1717" y="1038"/>
                  </a:moveTo>
                  <a:lnTo>
                    <a:pt x="1684" y="1053"/>
                  </a:lnTo>
                  <a:lnTo>
                    <a:pt x="1691" y="1072"/>
                  </a:lnTo>
                  <a:lnTo>
                    <a:pt x="1724" y="1055"/>
                  </a:lnTo>
                  <a:lnTo>
                    <a:pt x="1717" y="1038"/>
                  </a:lnTo>
                  <a:close/>
                  <a:moveTo>
                    <a:pt x="1788" y="1010"/>
                  </a:moveTo>
                  <a:lnTo>
                    <a:pt x="1752" y="1024"/>
                  </a:lnTo>
                  <a:lnTo>
                    <a:pt x="1759" y="1041"/>
                  </a:lnTo>
                  <a:lnTo>
                    <a:pt x="1795" y="1027"/>
                  </a:lnTo>
                  <a:lnTo>
                    <a:pt x="1788" y="1010"/>
                  </a:lnTo>
                  <a:close/>
                  <a:moveTo>
                    <a:pt x="1859" y="982"/>
                  </a:moveTo>
                  <a:lnTo>
                    <a:pt x="1823" y="996"/>
                  </a:lnTo>
                  <a:lnTo>
                    <a:pt x="1830" y="1012"/>
                  </a:lnTo>
                  <a:lnTo>
                    <a:pt x="1866" y="998"/>
                  </a:lnTo>
                  <a:lnTo>
                    <a:pt x="1859" y="982"/>
                  </a:lnTo>
                  <a:close/>
                  <a:moveTo>
                    <a:pt x="1927" y="953"/>
                  </a:moveTo>
                  <a:lnTo>
                    <a:pt x="1894" y="968"/>
                  </a:lnTo>
                  <a:lnTo>
                    <a:pt x="1901" y="984"/>
                  </a:lnTo>
                  <a:lnTo>
                    <a:pt x="1934" y="970"/>
                  </a:lnTo>
                  <a:lnTo>
                    <a:pt x="1927" y="953"/>
                  </a:lnTo>
                  <a:close/>
                  <a:moveTo>
                    <a:pt x="1998" y="925"/>
                  </a:moveTo>
                  <a:lnTo>
                    <a:pt x="1963" y="939"/>
                  </a:lnTo>
                  <a:lnTo>
                    <a:pt x="1970" y="956"/>
                  </a:lnTo>
                  <a:lnTo>
                    <a:pt x="2005" y="942"/>
                  </a:lnTo>
                  <a:lnTo>
                    <a:pt x="1998" y="925"/>
                  </a:lnTo>
                  <a:close/>
                  <a:moveTo>
                    <a:pt x="2069" y="897"/>
                  </a:moveTo>
                  <a:lnTo>
                    <a:pt x="2034" y="911"/>
                  </a:lnTo>
                  <a:lnTo>
                    <a:pt x="2041" y="927"/>
                  </a:lnTo>
                  <a:lnTo>
                    <a:pt x="2076" y="913"/>
                  </a:lnTo>
                  <a:lnTo>
                    <a:pt x="2069" y="897"/>
                  </a:lnTo>
                  <a:close/>
                  <a:moveTo>
                    <a:pt x="2138" y="868"/>
                  </a:moveTo>
                  <a:lnTo>
                    <a:pt x="2102" y="882"/>
                  </a:lnTo>
                  <a:lnTo>
                    <a:pt x="2109" y="899"/>
                  </a:lnTo>
                  <a:lnTo>
                    <a:pt x="2145" y="885"/>
                  </a:lnTo>
                  <a:lnTo>
                    <a:pt x="2138" y="868"/>
                  </a:lnTo>
                  <a:close/>
                  <a:moveTo>
                    <a:pt x="2209" y="840"/>
                  </a:moveTo>
                  <a:lnTo>
                    <a:pt x="2173" y="854"/>
                  </a:lnTo>
                  <a:lnTo>
                    <a:pt x="2180" y="871"/>
                  </a:lnTo>
                  <a:lnTo>
                    <a:pt x="2216" y="856"/>
                  </a:lnTo>
                  <a:lnTo>
                    <a:pt x="2209" y="840"/>
                  </a:lnTo>
                  <a:close/>
                  <a:moveTo>
                    <a:pt x="2277" y="809"/>
                  </a:moveTo>
                  <a:lnTo>
                    <a:pt x="2244" y="823"/>
                  </a:lnTo>
                  <a:lnTo>
                    <a:pt x="2251" y="842"/>
                  </a:lnTo>
                  <a:lnTo>
                    <a:pt x="2287" y="828"/>
                  </a:lnTo>
                  <a:lnTo>
                    <a:pt x="2277" y="80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820196" y="3287632"/>
              <a:ext cx="4519763" cy="994599"/>
            </a:xfrm>
            <a:custGeom>
              <a:avLst/>
              <a:gdLst>
                <a:gd name="T0" fmla="*/ 6025 w 6103"/>
                <a:gd name="T1" fmla="*/ 1315 h 1343"/>
                <a:gd name="T2" fmla="*/ 5926 w 6103"/>
                <a:gd name="T3" fmla="*/ 1258 h 1343"/>
                <a:gd name="T4" fmla="*/ 5779 w 6103"/>
                <a:gd name="T5" fmla="*/ 1220 h 1343"/>
                <a:gd name="T6" fmla="*/ 5749 w 6103"/>
                <a:gd name="T7" fmla="*/ 1190 h 1343"/>
                <a:gd name="T8" fmla="*/ 5638 w 6103"/>
                <a:gd name="T9" fmla="*/ 1166 h 1343"/>
                <a:gd name="T10" fmla="*/ 5531 w 6103"/>
                <a:gd name="T11" fmla="*/ 1126 h 1343"/>
                <a:gd name="T12" fmla="*/ 5432 w 6103"/>
                <a:gd name="T13" fmla="*/ 1069 h 1343"/>
                <a:gd name="T14" fmla="*/ 5283 w 6103"/>
                <a:gd name="T15" fmla="*/ 1031 h 1343"/>
                <a:gd name="T16" fmla="*/ 5255 w 6103"/>
                <a:gd name="T17" fmla="*/ 1000 h 1343"/>
                <a:gd name="T18" fmla="*/ 5141 w 6103"/>
                <a:gd name="T19" fmla="*/ 979 h 1343"/>
                <a:gd name="T20" fmla="*/ 5037 w 6103"/>
                <a:gd name="T21" fmla="*/ 939 h 1343"/>
                <a:gd name="T22" fmla="*/ 4938 w 6103"/>
                <a:gd name="T23" fmla="*/ 880 h 1343"/>
                <a:gd name="T24" fmla="*/ 4789 w 6103"/>
                <a:gd name="T25" fmla="*/ 844 h 1343"/>
                <a:gd name="T26" fmla="*/ 4760 w 6103"/>
                <a:gd name="T27" fmla="*/ 814 h 1343"/>
                <a:gd name="T28" fmla="*/ 4647 w 6103"/>
                <a:gd name="T29" fmla="*/ 790 h 1343"/>
                <a:gd name="T30" fmla="*/ 4540 w 6103"/>
                <a:gd name="T31" fmla="*/ 750 h 1343"/>
                <a:gd name="T32" fmla="*/ 4441 w 6103"/>
                <a:gd name="T33" fmla="*/ 691 h 1343"/>
                <a:gd name="T34" fmla="*/ 4294 w 6103"/>
                <a:gd name="T35" fmla="*/ 655 h 1343"/>
                <a:gd name="T36" fmla="*/ 4266 w 6103"/>
                <a:gd name="T37" fmla="*/ 624 h 1343"/>
                <a:gd name="T38" fmla="*/ 4153 w 6103"/>
                <a:gd name="T39" fmla="*/ 601 h 1343"/>
                <a:gd name="T40" fmla="*/ 4046 w 6103"/>
                <a:gd name="T41" fmla="*/ 561 h 1343"/>
                <a:gd name="T42" fmla="*/ 3947 w 6103"/>
                <a:gd name="T43" fmla="*/ 501 h 1343"/>
                <a:gd name="T44" fmla="*/ 3798 w 6103"/>
                <a:gd name="T45" fmla="*/ 466 h 1343"/>
                <a:gd name="T46" fmla="*/ 3769 w 6103"/>
                <a:gd name="T47" fmla="*/ 435 h 1343"/>
                <a:gd name="T48" fmla="*/ 3658 w 6103"/>
                <a:gd name="T49" fmla="*/ 412 h 1343"/>
                <a:gd name="T50" fmla="*/ 3552 w 6103"/>
                <a:gd name="T51" fmla="*/ 371 h 1343"/>
                <a:gd name="T52" fmla="*/ 3453 w 6103"/>
                <a:gd name="T53" fmla="*/ 315 h 1343"/>
                <a:gd name="T54" fmla="*/ 3304 w 6103"/>
                <a:gd name="T55" fmla="*/ 277 h 1343"/>
                <a:gd name="T56" fmla="*/ 3275 w 6103"/>
                <a:gd name="T57" fmla="*/ 246 h 1343"/>
                <a:gd name="T58" fmla="*/ 3162 w 6103"/>
                <a:gd name="T59" fmla="*/ 225 h 1343"/>
                <a:gd name="T60" fmla="*/ 3053 w 6103"/>
                <a:gd name="T61" fmla="*/ 182 h 1343"/>
                <a:gd name="T62" fmla="*/ 2946 w 6103"/>
                <a:gd name="T63" fmla="*/ 177 h 1343"/>
                <a:gd name="T64" fmla="*/ 2909 w 6103"/>
                <a:gd name="T65" fmla="*/ 156 h 1343"/>
                <a:gd name="T66" fmla="*/ 2795 w 6103"/>
                <a:gd name="T67" fmla="*/ 168 h 1343"/>
                <a:gd name="T68" fmla="*/ 2682 w 6103"/>
                <a:gd name="T69" fmla="*/ 163 h 1343"/>
                <a:gd name="T70" fmla="*/ 2568 w 6103"/>
                <a:gd name="T71" fmla="*/ 137 h 1343"/>
                <a:gd name="T72" fmla="*/ 2417 w 6103"/>
                <a:gd name="T73" fmla="*/ 149 h 1343"/>
                <a:gd name="T74" fmla="*/ 2381 w 6103"/>
                <a:gd name="T75" fmla="*/ 128 h 1343"/>
                <a:gd name="T76" fmla="*/ 2265 w 6103"/>
                <a:gd name="T77" fmla="*/ 140 h 1343"/>
                <a:gd name="T78" fmla="*/ 2152 w 6103"/>
                <a:gd name="T79" fmla="*/ 135 h 1343"/>
                <a:gd name="T80" fmla="*/ 2041 w 6103"/>
                <a:gd name="T81" fmla="*/ 109 h 1343"/>
                <a:gd name="T82" fmla="*/ 1887 w 6103"/>
                <a:gd name="T83" fmla="*/ 121 h 1343"/>
                <a:gd name="T84" fmla="*/ 1852 w 6103"/>
                <a:gd name="T85" fmla="*/ 99 h 1343"/>
                <a:gd name="T86" fmla="*/ 1736 w 6103"/>
                <a:gd name="T87" fmla="*/ 111 h 1343"/>
                <a:gd name="T88" fmla="*/ 1625 w 6103"/>
                <a:gd name="T89" fmla="*/ 106 h 1343"/>
                <a:gd name="T90" fmla="*/ 1511 w 6103"/>
                <a:gd name="T91" fmla="*/ 80 h 1343"/>
                <a:gd name="T92" fmla="*/ 1360 w 6103"/>
                <a:gd name="T93" fmla="*/ 92 h 1343"/>
                <a:gd name="T94" fmla="*/ 1322 w 6103"/>
                <a:gd name="T95" fmla="*/ 71 h 1343"/>
                <a:gd name="T96" fmla="*/ 1208 w 6103"/>
                <a:gd name="T97" fmla="*/ 83 h 1343"/>
                <a:gd name="T98" fmla="*/ 1095 w 6103"/>
                <a:gd name="T99" fmla="*/ 78 h 1343"/>
                <a:gd name="T100" fmla="*/ 981 w 6103"/>
                <a:gd name="T101" fmla="*/ 52 h 1343"/>
                <a:gd name="T102" fmla="*/ 830 w 6103"/>
                <a:gd name="T103" fmla="*/ 64 h 1343"/>
                <a:gd name="T104" fmla="*/ 792 w 6103"/>
                <a:gd name="T105" fmla="*/ 43 h 1343"/>
                <a:gd name="T106" fmla="*/ 679 w 6103"/>
                <a:gd name="T107" fmla="*/ 57 h 1343"/>
                <a:gd name="T108" fmla="*/ 565 w 6103"/>
                <a:gd name="T109" fmla="*/ 50 h 1343"/>
                <a:gd name="T110" fmla="*/ 454 w 6103"/>
                <a:gd name="T111" fmla="*/ 24 h 1343"/>
                <a:gd name="T112" fmla="*/ 300 w 6103"/>
                <a:gd name="T113" fmla="*/ 35 h 1343"/>
                <a:gd name="T114" fmla="*/ 265 w 6103"/>
                <a:gd name="T115" fmla="*/ 14 h 1343"/>
                <a:gd name="T116" fmla="*/ 149 w 6103"/>
                <a:gd name="T117" fmla="*/ 28 h 1343"/>
                <a:gd name="T118" fmla="*/ 35 w 6103"/>
                <a:gd name="T119" fmla="*/ 21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03" h="1343">
                  <a:moveTo>
                    <a:pt x="6061" y="1329"/>
                  </a:moveTo>
                  <a:lnTo>
                    <a:pt x="6096" y="1343"/>
                  </a:lnTo>
                  <a:lnTo>
                    <a:pt x="6103" y="1324"/>
                  </a:lnTo>
                  <a:lnTo>
                    <a:pt x="6068" y="1310"/>
                  </a:lnTo>
                  <a:lnTo>
                    <a:pt x="6061" y="1329"/>
                  </a:lnTo>
                  <a:close/>
                  <a:moveTo>
                    <a:pt x="5990" y="1301"/>
                  </a:moveTo>
                  <a:lnTo>
                    <a:pt x="6025" y="1315"/>
                  </a:lnTo>
                  <a:lnTo>
                    <a:pt x="6033" y="1298"/>
                  </a:lnTo>
                  <a:lnTo>
                    <a:pt x="5997" y="1284"/>
                  </a:lnTo>
                  <a:lnTo>
                    <a:pt x="5990" y="1301"/>
                  </a:lnTo>
                  <a:close/>
                  <a:moveTo>
                    <a:pt x="5919" y="1275"/>
                  </a:moveTo>
                  <a:lnTo>
                    <a:pt x="5954" y="1289"/>
                  </a:lnTo>
                  <a:lnTo>
                    <a:pt x="5962" y="1270"/>
                  </a:lnTo>
                  <a:lnTo>
                    <a:pt x="5926" y="1258"/>
                  </a:lnTo>
                  <a:lnTo>
                    <a:pt x="5919" y="1275"/>
                  </a:lnTo>
                  <a:close/>
                  <a:moveTo>
                    <a:pt x="5848" y="1249"/>
                  </a:moveTo>
                  <a:lnTo>
                    <a:pt x="5884" y="1261"/>
                  </a:lnTo>
                  <a:lnTo>
                    <a:pt x="5891" y="1244"/>
                  </a:lnTo>
                  <a:lnTo>
                    <a:pt x="5855" y="1230"/>
                  </a:lnTo>
                  <a:lnTo>
                    <a:pt x="5848" y="1249"/>
                  </a:lnTo>
                  <a:close/>
                  <a:moveTo>
                    <a:pt x="5779" y="1220"/>
                  </a:moveTo>
                  <a:lnTo>
                    <a:pt x="5813" y="1235"/>
                  </a:lnTo>
                  <a:lnTo>
                    <a:pt x="5820" y="1216"/>
                  </a:lnTo>
                  <a:lnTo>
                    <a:pt x="5784" y="1204"/>
                  </a:lnTo>
                  <a:lnTo>
                    <a:pt x="5779" y="1220"/>
                  </a:lnTo>
                  <a:close/>
                  <a:moveTo>
                    <a:pt x="5709" y="1194"/>
                  </a:moveTo>
                  <a:lnTo>
                    <a:pt x="5744" y="1209"/>
                  </a:lnTo>
                  <a:lnTo>
                    <a:pt x="5749" y="1190"/>
                  </a:lnTo>
                  <a:lnTo>
                    <a:pt x="5713" y="1175"/>
                  </a:lnTo>
                  <a:lnTo>
                    <a:pt x="5709" y="1194"/>
                  </a:lnTo>
                  <a:close/>
                  <a:moveTo>
                    <a:pt x="5638" y="1166"/>
                  </a:moveTo>
                  <a:lnTo>
                    <a:pt x="5673" y="1180"/>
                  </a:lnTo>
                  <a:lnTo>
                    <a:pt x="5680" y="1164"/>
                  </a:lnTo>
                  <a:lnTo>
                    <a:pt x="5645" y="1149"/>
                  </a:lnTo>
                  <a:lnTo>
                    <a:pt x="5638" y="1166"/>
                  </a:lnTo>
                  <a:close/>
                  <a:moveTo>
                    <a:pt x="5567" y="1140"/>
                  </a:moveTo>
                  <a:lnTo>
                    <a:pt x="5602" y="1154"/>
                  </a:lnTo>
                  <a:lnTo>
                    <a:pt x="5609" y="1135"/>
                  </a:lnTo>
                  <a:lnTo>
                    <a:pt x="5574" y="1123"/>
                  </a:lnTo>
                  <a:lnTo>
                    <a:pt x="5567" y="1140"/>
                  </a:lnTo>
                  <a:close/>
                  <a:moveTo>
                    <a:pt x="5496" y="1114"/>
                  </a:moveTo>
                  <a:lnTo>
                    <a:pt x="5531" y="1126"/>
                  </a:lnTo>
                  <a:lnTo>
                    <a:pt x="5538" y="1109"/>
                  </a:lnTo>
                  <a:lnTo>
                    <a:pt x="5503" y="1095"/>
                  </a:lnTo>
                  <a:lnTo>
                    <a:pt x="5496" y="1114"/>
                  </a:lnTo>
                  <a:close/>
                  <a:moveTo>
                    <a:pt x="5425" y="1086"/>
                  </a:moveTo>
                  <a:lnTo>
                    <a:pt x="5460" y="1100"/>
                  </a:lnTo>
                  <a:lnTo>
                    <a:pt x="5467" y="1081"/>
                  </a:lnTo>
                  <a:lnTo>
                    <a:pt x="5432" y="1069"/>
                  </a:lnTo>
                  <a:lnTo>
                    <a:pt x="5425" y="1086"/>
                  </a:lnTo>
                  <a:close/>
                  <a:moveTo>
                    <a:pt x="5354" y="1060"/>
                  </a:moveTo>
                  <a:lnTo>
                    <a:pt x="5389" y="1074"/>
                  </a:lnTo>
                  <a:lnTo>
                    <a:pt x="5396" y="1055"/>
                  </a:lnTo>
                  <a:lnTo>
                    <a:pt x="5361" y="1041"/>
                  </a:lnTo>
                  <a:lnTo>
                    <a:pt x="5354" y="1060"/>
                  </a:lnTo>
                  <a:close/>
                  <a:moveTo>
                    <a:pt x="5283" y="1031"/>
                  </a:moveTo>
                  <a:lnTo>
                    <a:pt x="5318" y="1045"/>
                  </a:lnTo>
                  <a:lnTo>
                    <a:pt x="5325" y="1029"/>
                  </a:lnTo>
                  <a:lnTo>
                    <a:pt x="5290" y="1015"/>
                  </a:lnTo>
                  <a:lnTo>
                    <a:pt x="5283" y="1031"/>
                  </a:lnTo>
                  <a:close/>
                  <a:moveTo>
                    <a:pt x="5212" y="1005"/>
                  </a:moveTo>
                  <a:lnTo>
                    <a:pt x="5247" y="1019"/>
                  </a:lnTo>
                  <a:lnTo>
                    <a:pt x="5255" y="1000"/>
                  </a:lnTo>
                  <a:lnTo>
                    <a:pt x="5219" y="989"/>
                  </a:lnTo>
                  <a:lnTo>
                    <a:pt x="5212" y="1005"/>
                  </a:lnTo>
                  <a:close/>
                  <a:moveTo>
                    <a:pt x="5141" y="979"/>
                  </a:moveTo>
                  <a:lnTo>
                    <a:pt x="5176" y="991"/>
                  </a:lnTo>
                  <a:lnTo>
                    <a:pt x="5184" y="974"/>
                  </a:lnTo>
                  <a:lnTo>
                    <a:pt x="5148" y="960"/>
                  </a:lnTo>
                  <a:lnTo>
                    <a:pt x="5141" y="979"/>
                  </a:lnTo>
                  <a:close/>
                  <a:moveTo>
                    <a:pt x="5072" y="951"/>
                  </a:moveTo>
                  <a:lnTo>
                    <a:pt x="5106" y="965"/>
                  </a:lnTo>
                  <a:lnTo>
                    <a:pt x="5113" y="946"/>
                  </a:lnTo>
                  <a:lnTo>
                    <a:pt x="5077" y="934"/>
                  </a:lnTo>
                  <a:lnTo>
                    <a:pt x="5072" y="951"/>
                  </a:lnTo>
                  <a:close/>
                  <a:moveTo>
                    <a:pt x="5001" y="925"/>
                  </a:moveTo>
                  <a:lnTo>
                    <a:pt x="5037" y="939"/>
                  </a:lnTo>
                  <a:lnTo>
                    <a:pt x="5042" y="920"/>
                  </a:lnTo>
                  <a:lnTo>
                    <a:pt x="5006" y="906"/>
                  </a:lnTo>
                  <a:lnTo>
                    <a:pt x="5001" y="925"/>
                  </a:lnTo>
                  <a:close/>
                  <a:moveTo>
                    <a:pt x="4931" y="896"/>
                  </a:moveTo>
                  <a:lnTo>
                    <a:pt x="4966" y="911"/>
                  </a:lnTo>
                  <a:lnTo>
                    <a:pt x="4973" y="894"/>
                  </a:lnTo>
                  <a:lnTo>
                    <a:pt x="4938" y="880"/>
                  </a:lnTo>
                  <a:lnTo>
                    <a:pt x="4931" y="896"/>
                  </a:lnTo>
                  <a:close/>
                  <a:moveTo>
                    <a:pt x="4860" y="870"/>
                  </a:moveTo>
                  <a:lnTo>
                    <a:pt x="4895" y="885"/>
                  </a:lnTo>
                  <a:lnTo>
                    <a:pt x="4902" y="866"/>
                  </a:lnTo>
                  <a:lnTo>
                    <a:pt x="4867" y="854"/>
                  </a:lnTo>
                  <a:lnTo>
                    <a:pt x="4860" y="870"/>
                  </a:lnTo>
                  <a:close/>
                  <a:moveTo>
                    <a:pt x="4789" y="844"/>
                  </a:moveTo>
                  <a:lnTo>
                    <a:pt x="4824" y="856"/>
                  </a:lnTo>
                  <a:lnTo>
                    <a:pt x="4831" y="840"/>
                  </a:lnTo>
                  <a:lnTo>
                    <a:pt x="4796" y="825"/>
                  </a:lnTo>
                  <a:lnTo>
                    <a:pt x="4789" y="844"/>
                  </a:lnTo>
                  <a:close/>
                  <a:moveTo>
                    <a:pt x="4718" y="816"/>
                  </a:moveTo>
                  <a:lnTo>
                    <a:pt x="4753" y="830"/>
                  </a:lnTo>
                  <a:lnTo>
                    <a:pt x="4760" y="814"/>
                  </a:lnTo>
                  <a:lnTo>
                    <a:pt x="4725" y="799"/>
                  </a:lnTo>
                  <a:lnTo>
                    <a:pt x="4718" y="816"/>
                  </a:lnTo>
                  <a:close/>
                  <a:moveTo>
                    <a:pt x="4647" y="790"/>
                  </a:moveTo>
                  <a:lnTo>
                    <a:pt x="4682" y="804"/>
                  </a:lnTo>
                  <a:lnTo>
                    <a:pt x="4689" y="785"/>
                  </a:lnTo>
                  <a:lnTo>
                    <a:pt x="4654" y="771"/>
                  </a:lnTo>
                  <a:lnTo>
                    <a:pt x="4647" y="790"/>
                  </a:lnTo>
                  <a:close/>
                  <a:moveTo>
                    <a:pt x="4576" y="762"/>
                  </a:moveTo>
                  <a:lnTo>
                    <a:pt x="4611" y="776"/>
                  </a:lnTo>
                  <a:lnTo>
                    <a:pt x="4618" y="759"/>
                  </a:lnTo>
                  <a:lnTo>
                    <a:pt x="4583" y="745"/>
                  </a:lnTo>
                  <a:lnTo>
                    <a:pt x="4576" y="762"/>
                  </a:lnTo>
                  <a:close/>
                  <a:moveTo>
                    <a:pt x="4505" y="736"/>
                  </a:moveTo>
                  <a:lnTo>
                    <a:pt x="4540" y="750"/>
                  </a:lnTo>
                  <a:lnTo>
                    <a:pt x="4547" y="731"/>
                  </a:lnTo>
                  <a:lnTo>
                    <a:pt x="4512" y="719"/>
                  </a:lnTo>
                  <a:lnTo>
                    <a:pt x="4505" y="736"/>
                  </a:lnTo>
                  <a:close/>
                  <a:moveTo>
                    <a:pt x="4434" y="710"/>
                  </a:moveTo>
                  <a:lnTo>
                    <a:pt x="4469" y="721"/>
                  </a:lnTo>
                  <a:lnTo>
                    <a:pt x="4476" y="705"/>
                  </a:lnTo>
                  <a:lnTo>
                    <a:pt x="4441" y="691"/>
                  </a:lnTo>
                  <a:lnTo>
                    <a:pt x="4434" y="710"/>
                  </a:lnTo>
                  <a:close/>
                  <a:moveTo>
                    <a:pt x="4365" y="681"/>
                  </a:moveTo>
                  <a:lnTo>
                    <a:pt x="4398" y="695"/>
                  </a:lnTo>
                  <a:lnTo>
                    <a:pt x="4406" y="679"/>
                  </a:lnTo>
                  <a:lnTo>
                    <a:pt x="4370" y="665"/>
                  </a:lnTo>
                  <a:lnTo>
                    <a:pt x="4365" y="681"/>
                  </a:lnTo>
                  <a:close/>
                  <a:moveTo>
                    <a:pt x="4294" y="655"/>
                  </a:moveTo>
                  <a:lnTo>
                    <a:pt x="4330" y="669"/>
                  </a:lnTo>
                  <a:lnTo>
                    <a:pt x="4335" y="650"/>
                  </a:lnTo>
                  <a:lnTo>
                    <a:pt x="4299" y="636"/>
                  </a:lnTo>
                  <a:lnTo>
                    <a:pt x="4294" y="655"/>
                  </a:lnTo>
                  <a:close/>
                  <a:moveTo>
                    <a:pt x="4223" y="629"/>
                  </a:moveTo>
                  <a:lnTo>
                    <a:pt x="4259" y="641"/>
                  </a:lnTo>
                  <a:lnTo>
                    <a:pt x="4266" y="624"/>
                  </a:lnTo>
                  <a:lnTo>
                    <a:pt x="4231" y="610"/>
                  </a:lnTo>
                  <a:lnTo>
                    <a:pt x="4223" y="629"/>
                  </a:lnTo>
                  <a:close/>
                  <a:moveTo>
                    <a:pt x="4153" y="601"/>
                  </a:moveTo>
                  <a:lnTo>
                    <a:pt x="4188" y="615"/>
                  </a:lnTo>
                  <a:lnTo>
                    <a:pt x="4195" y="596"/>
                  </a:lnTo>
                  <a:lnTo>
                    <a:pt x="4160" y="584"/>
                  </a:lnTo>
                  <a:lnTo>
                    <a:pt x="4153" y="601"/>
                  </a:lnTo>
                  <a:close/>
                  <a:moveTo>
                    <a:pt x="4082" y="575"/>
                  </a:moveTo>
                  <a:lnTo>
                    <a:pt x="4117" y="587"/>
                  </a:lnTo>
                  <a:lnTo>
                    <a:pt x="4124" y="570"/>
                  </a:lnTo>
                  <a:lnTo>
                    <a:pt x="4089" y="556"/>
                  </a:lnTo>
                  <a:lnTo>
                    <a:pt x="4082" y="575"/>
                  </a:lnTo>
                  <a:close/>
                  <a:moveTo>
                    <a:pt x="4011" y="546"/>
                  </a:moveTo>
                  <a:lnTo>
                    <a:pt x="4046" y="561"/>
                  </a:lnTo>
                  <a:lnTo>
                    <a:pt x="4053" y="544"/>
                  </a:lnTo>
                  <a:lnTo>
                    <a:pt x="4018" y="530"/>
                  </a:lnTo>
                  <a:lnTo>
                    <a:pt x="4011" y="546"/>
                  </a:lnTo>
                  <a:close/>
                  <a:moveTo>
                    <a:pt x="3940" y="520"/>
                  </a:moveTo>
                  <a:lnTo>
                    <a:pt x="3975" y="535"/>
                  </a:lnTo>
                  <a:lnTo>
                    <a:pt x="3982" y="516"/>
                  </a:lnTo>
                  <a:lnTo>
                    <a:pt x="3947" y="501"/>
                  </a:lnTo>
                  <a:lnTo>
                    <a:pt x="3940" y="520"/>
                  </a:lnTo>
                  <a:close/>
                  <a:moveTo>
                    <a:pt x="3869" y="494"/>
                  </a:moveTo>
                  <a:lnTo>
                    <a:pt x="3904" y="506"/>
                  </a:lnTo>
                  <a:lnTo>
                    <a:pt x="3911" y="490"/>
                  </a:lnTo>
                  <a:lnTo>
                    <a:pt x="3876" y="475"/>
                  </a:lnTo>
                  <a:lnTo>
                    <a:pt x="3869" y="494"/>
                  </a:lnTo>
                  <a:close/>
                  <a:moveTo>
                    <a:pt x="3798" y="466"/>
                  </a:moveTo>
                  <a:lnTo>
                    <a:pt x="3833" y="480"/>
                  </a:lnTo>
                  <a:lnTo>
                    <a:pt x="3840" y="461"/>
                  </a:lnTo>
                  <a:lnTo>
                    <a:pt x="3805" y="449"/>
                  </a:lnTo>
                  <a:lnTo>
                    <a:pt x="3798" y="466"/>
                  </a:lnTo>
                  <a:close/>
                  <a:moveTo>
                    <a:pt x="3727" y="440"/>
                  </a:moveTo>
                  <a:lnTo>
                    <a:pt x="3762" y="452"/>
                  </a:lnTo>
                  <a:lnTo>
                    <a:pt x="3769" y="435"/>
                  </a:lnTo>
                  <a:lnTo>
                    <a:pt x="3734" y="421"/>
                  </a:lnTo>
                  <a:lnTo>
                    <a:pt x="3727" y="440"/>
                  </a:lnTo>
                  <a:close/>
                  <a:moveTo>
                    <a:pt x="3658" y="412"/>
                  </a:moveTo>
                  <a:lnTo>
                    <a:pt x="3691" y="426"/>
                  </a:lnTo>
                  <a:lnTo>
                    <a:pt x="3698" y="409"/>
                  </a:lnTo>
                  <a:lnTo>
                    <a:pt x="3663" y="395"/>
                  </a:lnTo>
                  <a:lnTo>
                    <a:pt x="3658" y="412"/>
                  </a:lnTo>
                  <a:close/>
                  <a:moveTo>
                    <a:pt x="3587" y="386"/>
                  </a:moveTo>
                  <a:lnTo>
                    <a:pt x="3623" y="400"/>
                  </a:lnTo>
                  <a:lnTo>
                    <a:pt x="3628" y="381"/>
                  </a:lnTo>
                  <a:lnTo>
                    <a:pt x="3592" y="367"/>
                  </a:lnTo>
                  <a:lnTo>
                    <a:pt x="3587" y="386"/>
                  </a:lnTo>
                  <a:close/>
                  <a:moveTo>
                    <a:pt x="3516" y="360"/>
                  </a:moveTo>
                  <a:lnTo>
                    <a:pt x="3552" y="371"/>
                  </a:lnTo>
                  <a:lnTo>
                    <a:pt x="3557" y="355"/>
                  </a:lnTo>
                  <a:lnTo>
                    <a:pt x="3523" y="341"/>
                  </a:lnTo>
                  <a:lnTo>
                    <a:pt x="3516" y="360"/>
                  </a:lnTo>
                  <a:close/>
                  <a:moveTo>
                    <a:pt x="3445" y="331"/>
                  </a:moveTo>
                  <a:lnTo>
                    <a:pt x="3481" y="345"/>
                  </a:lnTo>
                  <a:lnTo>
                    <a:pt x="3488" y="326"/>
                  </a:lnTo>
                  <a:lnTo>
                    <a:pt x="3453" y="315"/>
                  </a:lnTo>
                  <a:lnTo>
                    <a:pt x="3445" y="331"/>
                  </a:lnTo>
                  <a:close/>
                  <a:moveTo>
                    <a:pt x="3375" y="305"/>
                  </a:moveTo>
                  <a:lnTo>
                    <a:pt x="3410" y="317"/>
                  </a:lnTo>
                  <a:lnTo>
                    <a:pt x="3417" y="300"/>
                  </a:lnTo>
                  <a:lnTo>
                    <a:pt x="3382" y="286"/>
                  </a:lnTo>
                  <a:lnTo>
                    <a:pt x="3375" y="305"/>
                  </a:lnTo>
                  <a:close/>
                  <a:moveTo>
                    <a:pt x="3304" y="277"/>
                  </a:moveTo>
                  <a:lnTo>
                    <a:pt x="3339" y="291"/>
                  </a:lnTo>
                  <a:lnTo>
                    <a:pt x="3346" y="274"/>
                  </a:lnTo>
                  <a:lnTo>
                    <a:pt x="3311" y="260"/>
                  </a:lnTo>
                  <a:lnTo>
                    <a:pt x="3304" y="277"/>
                  </a:lnTo>
                  <a:close/>
                  <a:moveTo>
                    <a:pt x="3233" y="251"/>
                  </a:moveTo>
                  <a:lnTo>
                    <a:pt x="3268" y="265"/>
                  </a:lnTo>
                  <a:lnTo>
                    <a:pt x="3275" y="246"/>
                  </a:lnTo>
                  <a:lnTo>
                    <a:pt x="3240" y="232"/>
                  </a:lnTo>
                  <a:lnTo>
                    <a:pt x="3233" y="251"/>
                  </a:lnTo>
                  <a:close/>
                  <a:moveTo>
                    <a:pt x="3162" y="225"/>
                  </a:moveTo>
                  <a:lnTo>
                    <a:pt x="3197" y="237"/>
                  </a:lnTo>
                  <a:lnTo>
                    <a:pt x="3204" y="220"/>
                  </a:lnTo>
                  <a:lnTo>
                    <a:pt x="3169" y="206"/>
                  </a:lnTo>
                  <a:lnTo>
                    <a:pt x="3162" y="225"/>
                  </a:lnTo>
                  <a:close/>
                  <a:moveTo>
                    <a:pt x="3091" y="196"/>
                  </a:moveTo>
                  <a:lnTo>
                    <a:pt x="3126" y="211"/>
                  </a:lnTo>
                  <a:lnTo>
                    <a:pt x="3133" y="192"/>
                  </a:lnTo>
                  <a:lnTo>
                    <a:pt x="3098" y="180"/>
                  </a:lnTo>
                  <a:lnTo>
                    <a:pt x="3091" y="196"/>
                  </a:lnTo>
                  <a:close/>
                  <a:moveTo>
                    <a:pt x="3022" y="180"/>
                  </a:moveTo>
                  <a:lnTo>
                    <a:pt x="3053" y="182"/>
                  </a:lnTo>
                  <a:lnTo>
                    <a:pt x="3055" y="182"/>
                  </a:lnTo>
                  <a:lnTo>
                    <a:pt x="3062" y="166"/>
                  </a:lnTo>
                  <a:lnTo>
                    <a:pt x="3058" y="163"/>
                  </a:lnTo>
                  <a:lnTo>
                    <a:pt x="3058" y="163"/>
                  </a:lnTo>
                  <a:lnTo>
                    <a:pt x="3022" y="161"/>
                  </a:lnTo>
                  <a:lnTo>
                    <a:pt x="3022" y="180"/>
                  </a:lnTo>
                  <a:close/>
                  <a:moveTo>
                    <a:pt x="2946" y="177"/>
                  </a:moveTo>
                  <a:lnTo>
                    <a:pt x="2984" y="177"/>
                  </a:lnTo>
                  <a:lnTo>
                    <a:pt x="2984" y="158"/>
                  </a:lnTo>
                  <a:lnTo>
                    <a:pt x="2946" y="158"/>
                  </a:lnTo>
                  <a:lnTo>
                    <a:pt x="2946" y="177"/>
                  </a:lnTo>
                  <a:close/>
                  <a:moveTo>
                    <a:pt x="2871" y="173"/>
                  </a:moveTo>
                  <a:lnTo>
                    <a:pt x="2909" y="175"/>
                  </a:lnTo>
                  <a:lnTo>
                    <a:pt x="2909" y="156"/>
                  </a:lnTo>
                  <a:lnTo>
                    <a:pt x="2871" y="154"/>
                  </a:lnTo>
                  <a:lnTo>
                    <a:pt x="2871" y="173"/>
                  </a:lnTo>
                  <a:close/>
                  <a:moveTo>
                    <a:pt x="2795" y="168"/>
                  </a:moveTo>
                  <a:lnTo>
                    <a:pt x="2833" y="170"/>
                  </a:lnTo>
                  <a:lnTo>
                    <a:pt x="2833" y="151"/>
                  </a:lnTo>
                  <a:lnTo>
                    <a:pt x="2795" y="149"/>
                  </a:lnTo>
                  <a:lnTo>
                    <a:pt x="2795" y="168"/>
                  </a:lnTo>
                  <a:close/>
                  <a:moveTo>
                    <a:pt x="2719" y="163"/>
                  </a:moveTo>
                  <a:lnTo>
                    <a:pt x="2757" y="166"/>
                  </a:lnTo>
                  <a:lnTo>
                    <a:pt x="2757" y="147"/>
                  </a:lnTo>
                  <a:lnTo>
                    <a:pt x="2719" y="144"/>
                  </a:lnTo>
                  <a:lnTo>
                    <a:pt x="2719" y="163"/>
                  </a:lnTo>
                  <a:close/>
                  <a:moveTo>
                    <a:pt x="2644" y="161"/>
                  </a:moveTo>
                  <a:lnTo>
                    <a:pt x="2682" y="163"/>
                  </a:lnTo>
                  <a:lnTo>
                    <a:pt x="2682" y="144"/>
                  </a:lnTo>
                  <a:lnTo>
                    <a:pt x="2644" y="142"/>
                  </a:lnTo>
                  <a:lnTo>
                    <a:pt x="2644" y="161"/>
                  </a:lnTo>
                  <a:close/>
                  <a:moveTo>
                    <a:pt x="2568" y="156"/>
                  </a:moveTo>
                  <a:lnTo>
                    <a:pt x="2606" y="158"/>
                  </a:lnTo>
                  <a:lnTo>
                    <a:pt x="2606" y="140"/>
                  </a:lnTo>
                  <a:lnTo>
                    <a:pt x="2568" y="137"/>
                  </a:lnTo>
                  <a:lnTo>
                    <a:pt x="2568" y="156"/>
                  </a:lnTo>
                  <a:close/>
                  <a:moveTo>
                    <a:pt x="2492" y="151"/>
                  </a:moveTo>
                  <a:lnTo>
                    <a:pt x="2530" y="154"/>
                  </a:lnTo>
                  <a:lnTo>
                    <a:pt x="2530" y="135"/>
                  </a:lnTo>
                  <a:lnTo>
                    <a:pt x="2492" y="132"/>
                  </a:lnTo>
                  <a:lnTo>
                    <a:pt x="2492" y="151"/>
                  </a:lnTo>
                  <a:close/>
                  <a:moveTo>
                    <a:pt x="2417" y="149"/>
                  </a:moveTo>
                  <a:lnTo>
                    <a:pt x="2455" y="149"/>
                  </a:lnTo>
                  <a:lnTo>
                    <a:pt x="2455" y="132"/>
                  </a:lnTo>
                  <a:lnTo>
                    <a:pt x="2417" y="130"/>
                  </a:lnTo>
                  <a:lnTo>
                    <a:pt x="2417" y="149"/>
                  </a:lnTo>
                  <a:close/>
                  <a:moveTo>
                    <a:pt x="2341" y="144"/>
                  </a:moveTo>
                  <a:lnTo>
                    <a:pt x="2379" y="147"/>
                  </a:lnTo>
                  <a:lnTo>
                    <a:pt x="2381" y="128"/>
                  </a:lnTo>
                  <a:lnTo>
                    <a:pt x="2343" y="125"/>
                  </a:lnTo>
                  <a:lnTo>
                    <a:pt x="2341" y="144"/>
                  </a:lnTo>
                  <a:close/>
                  <a:moveTo>
                    <a:pt x="2265" y="140"/>
                  </a:moveTo>
                  <a:lnTo>
                    <a:pt x="2303" y="142"/>
                  </a:lnTo>
                  <a:lnTo>
                    <a:pt x="2306" y="123"/>
                  </a:lnTo>
                  <a:lnTo>
                    <a:pt x="2268" y="121"/>
                  </a:lnTo>
                  <a:lnTo>
                    <a:pt x="2265" y="140"/>
                  </a:lnTo>
                  <a:close/>
                  <a:moveTo>
                    <a:pt x="2190" y="137"/>
                  </a:moveTo>
                  <a:lnTo>
                    <a:pt x="2228" y="137"/>
                  </a:lnTo>
                  <a:lnTo>
                    <a:pt x="2230" y="118"/>
                  </a:lnTo>
                  <a:lnTo>
                    <a:pt x="2192" y="118"/>
                  </a:lnTo>
                  <a:lnTo>
                    <a:pt x="2190" y="137"/>
                  </a:lnTo>
                  <a:close/>
                  <a:moveTo>
                    <a:pt x="2114" y="132"/>
                  </a:moveTo>
                  <a:lnTo>
                    <a:pt x="2152" y="135"/>
                  </a:lnTo>
                  <a:lnTo>
                    <a:pt x="2154" y="116"/>
                  </a:lnTo>
                  <a:lnTo>
                    <a:pt x="2116" y="114"/>
                  </a:lnTo>
                  <a:lnTo>
                    <a:pt x="2114" y="132"/>
                  </a:lnTo>
                  <a:close/>
                  <a:moveTo>
                    <a:pt x="2038" y="128"/>
                  </a:moveTo>
                  <a:lnTo>
                    <a:pt x="2076" y="130"/>
                  </a:lnTo>
                  <a:lnTo>
                    <a:pt x="2079" y="111"/>
                  </a:lnTo>
                  <a:lnTo>
                    <a:pt x="2041" y="109"/>
                  </a:lnTo>
                  <a:lnTo>
                    <a:pt x="2038" y="128"/>
                  </a:lnTo>
                  <a:close/>
                  <a:moveTo>
                    <a:pt x="1963" y="123"/>
                  </a:moveTo>
                  <a:lnTo>
                    <a:pt x="2001" y="125"/>
                  </a:lnTo>
                  <a:lnTo>
                    <a:pt x="2003" y="106"/>
                  </a:lnTo>
                  <a:lnTo>
                    <a:pt x="1965" y="104"/>
                  </a:lnTo>
                  <a:lnTo>
                    <a:pt x="1963" y="123"/>
                  </a:lnTo>
                  <a:close/>
                  <a:moveTo>
                    <a:pt x="1887" y="121"/>
                  </a:moveTo>
                  <a:lnTo>
                    <a:pt x="1925" y="123"/>
                  </a:lnTo>
                  <a:lnTo>
                    <a:pt x="1927" y="104"/>
                  </a:lnTo>
                  <a:lnTo>
                    <a:pt x="1889" y="102"/>
                  </a:lnTo>
                  <a:lnTo>
                    <a:pt x="1887" y="121"/>
                  </a:lnTo>
                  <a:close/>
                  <a:moveTo>
                    <a:pt x="1811" y="116"/>
                  </a:moveTo>
                  <a:lnTo>
                    <a:pt x="1849" y="118"/>
                  </a:lnTo>
                  <a:lnTo>
                    <a:pt x="1852" y="99"/>
                  </a:lnTo>
                  <a:lnTo>
                    <a:pt x="1814" y="97"/>
                  </a:lnTo>
                  <a:lnTo>
                    <a:pt x="1811" y="116"/>
                  </a:lnTo>
                  <a:close/>
                  <a:moveTo>
                    <a:pt x="1736" y="111"/>
                  </a:moveTo>
                  <a:lnTo>
                    <a:pt x="1774" y="114"/>
                  </a:lnTo>
                  <a:lnTo>
                    <a:pt x="1776" y="95"/>
                  </a:lnTo>
                  <a:lnTo>
                    <a:pt x="1738" y="92"/>
                  </a:lnTo>
                  <a:lnTo>
                    <a:pt x="1736" y="111"/>
                  </a:lnTo>
                  <a:close/>
                  <a:moveTo>
                    <a:pt x="1662" y="109"/>
                  </a:moveTo>
                  <a:lnTo>
                    <a:pt x="1698" y="109"/>
                  </a:lnTo>
                  <a:lnTo>
                    <a:pt x="1700" y="92"/>
                  </a:lnTo>
                  <a:lnTo>
                    <a:pt x="1662" y="90"/>
                  </a:lnTo>
                  <a:lnTo>
                    <a:pt x="1662" y="109"/>
                  </a:lnTo>
                  <a:close/>
                  <a:moveTo>
                    <a:pt x="1587" y="104"/>
                  </a:moveTo>
                  <a:lnTo>
                    <a:pt x="1625" y="106"/>
                  </a:lnTo>
                  <a:lnTo>
                    <a:pt x="1625" y="88"/>
                  </a:lnTo>
                  <a:lnTo>
                    <a:pt x="1587" y="85"/>
                  </a:lnTo>
                  <a:lnTo>
                    <a:pt x="1587" y="104"/>
                  </a:lnTo>
                  <a:close/>
                  <a:moveTo>
                    <a:pt x="1511" y="99"/>
                  </a:moveTo>
                  <a:lnTo>
                    <a:pt x="1549" y="102"/>
                  </a:lnTo>
                  <a:lnTo>
                    <a:pt x="1549" y="83"/>
                  </a:lnTo>
                  <a:lnTo>
                    <a:pt x="1511" y="80"/>
                  </a:lnTo>
                  <a:lnTo>
                    <a:pt x="1511" y="99"/>
                  </a:lnTo>
                  <a:close/>
                  <a:moveTo>
                    <a:pt x="1435" y="97"/>
                  </a:moveTo>
                  <a:lnTo>
                    <a:pt x="1473" y="97"/>
                  </a:lnTo>
                  <a:lnTo>
                    <a:pt x="1473" y="78"/>
                  </a:lnTo>
                  <a:lnTo>
                    <a:pt x="1435" y="78"/>
                  </a:lnTo>
                  <a:lnTo>
                    <a:pt x="1435" y="97"/>
                  </a:lnTo>
                  <a:close/>
                  <a:moveTo>
                    <a:pt x="1360" y="92"/>
                  </a:moveTo>
                  <a:lnTo>
                    <a:pt x="1398" y="95"/>
                  </a:lnTo>
                  <a:lnTo>
                    <a:pt x="1398" y="76"/>
                  </a:lnTo>
                  <a:lnTo>
                    <a:pt x="1360" y="73"/>
                  </a:lnTo>
                  <a:lnTo>
                    <a:pt x="1360" y="92"/>
                  </a:lnTo>
                  <a:close/>
                  <a:moveTo>
                    <a:pt x="1284" y="88"/>
                  </a:moveTo>
                  <a:lnTo>
                    <a:pt x="1322" y="90"/>
                  </a:lnTo>
                  <a:lnTo>
                    <a:pt x="1322" y="71"/>
                  </a:lnTo>
                  <a:lnTo>
                    <a:pt x="1284" y="69"/>
                  </a:lnTo>
                  <a:lnTo>
                    <a:pt x="1284" y="88"/>
                  </a:lnTo>
                  <a:close/>
                  <a:moveTo>
                    <a:pt x="1208" y="83"/>
                  </a:moveTo>
                  <a:lnTo>
                    <a:pt x="1246" y="85"/>
                  </a:lnTo>
                  <a:lnTo>
                    <a:pt x="1246" y="66"/>
                  </a:lnTo>
                  <a:lnTo>
                    <a:pt x="1208" y="64"/>
                  </a:lnTo>
                  <a:lnTo>
                    <a:pt x="1208" y="83"/>
                  </a:lnTo>
                  <a:close/>
                  <a:moveTo>
                    <a:pt x="1133" y="80"/>
                  </a:moveTo>
                  <a:lnTo>
                    <a:pt x="1171" y="83"/>
                  </a:lnTo>
                  <a:lnTo>
                    <a:pt x="1171" y="64"/>
                  </a:lnTo>
                  <a:lnTo>
                    <a:pt x="1133" y="62"/>
                  </a:lnTo>
                  <a:lnTo>
                    <a:pt x="1133" y="80"/>
                  </a:lnTo>
                  <a:close/>
                  <a:moveTo>
                    <a:pt x="1057" y="76"/>
                  </a:moveTo>
                  <a:lnTo>
                    <a:pt x="1095" y="78"/>
                  </a:lnTo>
                  <a:lnTo>
                    <a:pt x="1095" y="59"/>
                  </a:lnTo>
                  <a:lnTo>
                    <a:pt x="1057" y="57"/>
                  </a:lnTo>
                  <a:lnTo>
                    <a:pt x="1057" y="76"/>
                  </a:lnTo>
                  <a:close/>
                  <a:moveTo>
                    <a:pt x="981" y="71"/>
                  </a:moveTo>
                  <a:lnTo>
                    <a:pt x="1019" y="73"/>
                  </a:lnTo>
                  <a:lnTo>
                    <a:pt x="1019" y="54"/>
                  </a:lnTo>
                  <a:lnTo>
                    <a:pt x="981" y="52"/>
                  </a:lnTo>
                  <a:lnTo>
                    <a:pt x="981" y="71"/>
                  </a:lnTo>
                  <a:close/>
                  <a:moveTo>
                    <a:pt x="906" y="69"/>
                  </a:moveTo>
                  <a:lnTo>
                    <a:pt x="944" y="69"/>
                  </a:lnTo>
                  <a:lnTo>
                    <a:pt x="944" y="50"/>
                  </a:lnTo>
                  <a:lnTo>
                    <a:pt x="906" y="50"/>
                  </a:lnTo>
                  <a:lnTo>
                    <a:pt x="906" y="69"/>
                  </a:lnTo>
                  <a:close/>
                  <a:moveTo>
                    <a:pt x="830" y="64"/>
                  </a:moveTo>
                  <a:lnTo>
                    <a:pt x="868" y="66"/>
                  </a:lnTo>
                  <a:lnTo>
                    <a:pt x="868" y="47"/>
                  </a:lnTo>
                  <a:lnTo>
                    <a:pt x="830" y="45"/>
                  </a:lnTo>
                  <a:lnTo>
                    <a:pt x="830" y="64"/>
                  </a:lnTo>
                  <a:close/>
                  <a:moveTo>
                    <a:pt x="754" y="59"/>
                  </a:moveTo>
                  <a:lnTo>
                    <a:pt x="792" y="62"/>
                  </a:lnTo>
                  <a:lnTo>
                    <a:pt x="792" y="43"/>
                  </a:lnTo>
                  <a:lnTo>
                    <a:pt x="754" y="40"/>
                  </a:lnTo>
                  <a:lnTo>
                    <a:pt x="754" y="59"/>
                  </a:lnTo>
                  <a:close/>
                  <a:moveTo>
                    <a:pt x="679" y="57"/>
                  </a:moveTo>
                  <a:lnTo>
                    <a:pt x="716" y="57"/>
                  </a:lnTo>
                  <a:lnTo>
                    <a:pt x="719" y="38"/>
                  </a:lnTo>
                  <a:lnTo>
                    <a:pt x="681" y="38"/>
                  </a:lnTo>
                  <a:lnTo>
                    <a:pt x="679" y="57"/>
                  </a:lnTo>
                  <a:close/>
                  <a:moveTo>
                    <a:pt x="603" y="52"/>
                  </a:moveTo>
                  <a:lnTo>
                    <a:pt x="641" y="54"/>
                  </a:lnTo>
                  <a:lnTo>
                    <a:pt x="643" y="35"/>
                  </a:lnTo>
                  <a:lnTo>
                    <a:pt x="605" y="33"/>
                  </a:lnTo>
                  <a:lnTo>
                    <a:pt x="603" y="52"/>
                  </a:lnTo>
                  <a:close/>
                  <a:moveTo>
                    <a:pt x="527" y="47"/>
                  </a:moveTo>
                  <a:lnTo>
                    <a:pt x="565" y="50"/>
                  </a:lnTo>
                  <a:lnTo>
                    <a:pt x="568" y="31"/>
                  </a:lnTo>
                  <a:lnTo>
                    <a:pt x="530" y="28"/>
                  </a:lnTo>
                  <a:lnTo>
                    <a:pt x="527" y="47"/>
                  </a:lnTo>
                  <a:close/>
                  <a:moveTo>
                    <a:pt x="452" y="43"/>
                  </a:moveTo>
                  <a:lnTo>
                    <a:pt x="489" y="45"/>
                  </a:lnTo>
                  <a:lnTo>
                    <a:pt x="492" y="26"/>
                  </a:lnTo>
                  <a:lnTo>
                    <a:pt x="454" y="24"/>
                  </a:lnTo>
                  <a:lnTo>
                    <a:pt x="452" y="43"/>
                  </a:lnTo>
                  <a:close/>
                  <a:moveTo>
                    <a:pt x="376" y="40"/>
                  </a:moveTo>
                  <a:lnTo>
                    <a:pt x="414" y="43"/>
                  </a:lnTo>
                  <a:lnTo>
                    <a:pt x="416" y="24"/>
                  </a:lnTo>
                  <a:lnTo>
                    <a:pt x="378" y="21"/>
                  </a:lnTo>
                  <a:lnTo>
                    <a:pt x="376" y="40"/>
                  </a:lnTo>
                  <a:close/>
                  <a:moveTo>
                    <a:pt x="300" y="35"/>
                  </a:moveTo>
                  <a:lnTo>
                    <a:pt x="338" y="38"/>
                  </a:lnTo>
                  <a:lnTo>
                    <a:pt x="340" y="19"/>
                  </a:lnTo>
                  <a:lnTo>
                    <a:pt x="303" y="17"/>
                  </a:lnTo>
                  <a:lnTo>
                    <a:pt x="300" y="35"/>
                  </a:lnTo>
                  <a:close/>
                  <a:moveTo>
                    <a:pt x="225" y="31"/>
                  </a:moveTo>
                  <a:lnTo>
                    <a:pt x="262" y="33"/>
                  </a:lnTo>
                  <a:lnTo>
                    <a:pt x="265" y="14"/>
                  </a:lnTo>
                  <a:lnTo>
                    <a:pt x="227" y="12"/>
                  </a:lnTo>
                  <a:lnTo>
                    <a:pt x="225" y="31"/>
                  </a:lnTo>
                  <a:close/>
                  <a:moveTo>
                    <a:pt x="149" y="28"/>
                  </a:moveTo>
                  <a:lnTo>
                    <a:pt x="187" y="28"/>
                  </a:lnTo>
                  <a:lnTo>
                    <a:pt x="189" y="9"/>
                  </a:lnTo>
                  <a:lnTo>
                    <a:pt x="151" y="9"/>
                  </a:lnTo>
                  <a:lnTo>
                    <a:pt x="149" y="28"/>
                  </a:lnTo>
                  <a:close/>
                  <a:moveTo>
                    <a:pt x="73" y="24"/>
                  </a:moveTo>
                  <a:lnTo>
                    <a:pt x="111" y="26"/>
                  </a:lnTo>
                  <a:lnTo>
                    <a:pt x="113" y="7"/>
                  </a:lnTo>
                  <a:lnTo>
                    <a:pt x="76" y="5"/>
                  </a:lnTo>
                  <a:lnTo>
                    <a:pt x="73" y="24"/>
                  </a:lnTo>
                  <a:close/>
                  <a:moveTo>
                    <a:pt x="0" y="19"/>
                  </a:moveTo>
                  <a:lnTo>
                    <a:pt x="35" y="21"/>
                  </a:lnTo>
                  <a:lnTo>
                    <a:pt x="38" y="2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close/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close/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close/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close/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close/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close/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close/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close/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close/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close/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close/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close/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close/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close/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close/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close/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close/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close/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close/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close/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close/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close/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close/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close/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close/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close/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close/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close/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close/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close/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close/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close/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close/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close/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close/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close/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close/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close/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close/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close/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close/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154722" y="1986433"/>
              <a:ext cx="1933656" cy="1441169"/>
            </a:xfrm>
            <a:custGeom>
              <a:avLst/>
              <a:gdLst>
                <a:gd name="T0" fmla="*/ 31 w 2611"/>
                <a:gd name="T1" fmla="*/ 21 h 1946"/>
                <a:gd name="T2" fmla="*/ 71 w 2611"/>
                <a:gd name="T3" fmla="*/ 85 h 1946"/>
                <a:gd name="T4" fmla="*/ 111 w 2611"/>
                <a:gd name="T5" fmla="*/ 149 h 1946"/>
                <a:gd name="T6" fmla="*/ 154 w 2611"/>
                <a:gd name="T7" fmla="*/ 213 h 1946"/>
                <a:gd name="T8" fmla="*/ 194 w 2611"/>
                <a:gd name="T9" fmla="*/ 276 h 1946"/>
                <a:gd name="T10" fmla="*/ 236 w 2611"/>
                <a:gd name="T11" fmla="*/ 340 h 1946"/>
                <a:gd name="T12" fmla="*/ 277 w 2611"/>
                <a:gd name="T13" fmla="*/ 404 h 1946"/>
                <a:gd name="T14" fmla="*/ 317 w 2611"/>
                <a:gd name="T15" fmla="*/ 466 h 1946"/>
                <a:gd name="T16" fmla="*/ 359 w 2611"/>
                <a:gd name="T17" fmla="*/ 529 h 1946"/>
                <a:gd name="T18" fmla="*/ 400 w 2611"/>
                <a:gd name="T19" fmla="*/ 593 h 1946"/>
                <a:gd name="T20" fmla="*/ 440 w 2611"/>
                <a:gd name="T21" fmla="*/ 657 h 1946"/>
                <a:gd name="T22" fmla="*/ 482 w 2611"/>
                <a:gd name="T23" fmla="*/ 721 h 1946"/>
                <a:gd name="T24" fmla="*/ 523 w 2611"/>
                <a:gd name="T25" fmla="*/ 785 h 1946"/>
                <a:gd name="T26" fmla="*/ 565 w 2611"/>
                <a:gd name="T27" fmla="*/ 849 h 1946"/>
                <a:gd name="T28" fmla="*/ 605 w 2611"/>
                <a:gd name="T29" fmla="*/ 910 h 1946"/>
                <a:gd name="T30" fmla="*/ 646 w 2611"/>
                <a:gd name="T31" fmla="*/ 974 h 1946"/>
                <a:gd name="T32" fmla="*/ 688 w 2611"/>
                <a:gd name="T33" fmla="*/ 1038 h 1946"/>
                <a:gd name="T34" fmla="*/ 728 w 2611"/>
                <a:gd name="T35" fmla="*/ 1102 h 1946"/>
                <a:gd name="T36" fmla="*/ 771 w 2611"/>
                <a:gd name="T37" fmla="*/ 1166 h 1946"/>
                <a:gd name="T38" fmla="*/ 811 w 2611"/>
                <a:gd name="T39" fmla="*/ 1230 h 1946"/>
                <a:gd name="T40" fmla="*/ 851 w 2611"/>
                <a:gd name="T41" fmla="*/ 1293 h 1946"/>
                <a:gd name="T42" fmla="*/ 894 w 2611"/>
                <a:gd name="T43" fmla="*/ 1355 h 1946"/>
                <a:gd name="T44" fmla="*/ 934 w 2611"/>
                <a:gd name="T45" fmla="*/ 1419 h 1946"/>
                <a:gd name="T46" fmla="*/ 974 w 2611"/>
                <a:gd name="T47" fmla="*/ 1483 h 1946"/>
                <a:gd name="T48" fmla="*/ 1017 w 2611"/>
                <a:gd name="T49" fmla="*/ 1547 h 1946"/>
                <a:gd name="T50" fmla="*/ 1057 w 2611"/>
                <a:gd name="T51" fmla="*/ 1610 h 1946"/>
                <a:gd name="T52" fmla="*/ 1100 w 2611"/>
                <a:gd name="T53" fmla="*/ 1674 h 1946"/>
                <a:gd name="T54" fmla="*/ 1140 w 2611"/>
                <a:gd name="T55" fmla="*/ 1738 h 1946"/>
                <a:gd name="T56" fmla="*/ 1180 w 2611"/>
                <a:gd name="T57" fmla="*/ 1802 h 1946"/>
                <a:gd name="T58" fmla="*/ 1223 w 2611"/>
                <a:gd name="T59" fmla="*/ 1863 h 1946"/>
                <a:gd name="T60" fmla="*/ 1241 w 2611"/>
                <a:gd name="T61" fmla="*/ 1897 h 1946"/>
                <a:gd name="T62" fmla="*/ 1291 w 2611"/>
                <a:gd name="T63" fmla="*/ 1859 h 1946"/>
                <a:gd name="T64" fmla="*/ 1334 w 2611"/>
                <a:gd name="T65" fmla="*/ 1797 h 1946"/>
                <a:gd name="T66" fmla="*/ 1379 w 2611"/>
                <a:gd name="T67" fmla="*/ 1736 h 1946"/>
                <a:gd name="T68" fmla="*/ 1421 w 2611"/>
                <a:gd name="T69" fmla="*/ 1674 h 1946"/>
                <a:gd name="T70" fmla="*/ 1466 w 2611"/>
                <a:gd name="T71" fmla="*/ 1610 h 1946"/>
                <a:gd name="T72" fmla="*/ 1509 w 2611"/>
                <a:gd name="T73" fmla="*/ 1549 h 1946"/>
                <a:gd name="T74" fmla="*/ 1551 w 2611"/>
                <a:gd name="T75" fmla="*/ 1487 h 1946"/>
                <a:gd name="T76" fmla="*/ 1596 w 2611"/>
                <a:gd name="T77" fmla="*/ 1426 h 1946"/>
                <a:gd name="T78" fmla="*/ 1639 w 2611"/>
                <a:gd name="T79" fmla="*/ 1364 h 1946"/>
                <a:gd name="T80" fmla="*/ 1681 w 2611"/>
                <a:gd name="T81" fmla="*/ 1301 h 1946"/>
                <a:gd name="T82" fmla="*/ 1726 w 2611"/>
                <a:gd name="T83" fmla="*/ 1239 h 1946"/>
                <a:gd name="T84" fmla="*/ 1769 w 2611"/>
                <a:gd name="T85" fmla="*/ 1178 h 1946"/>
                <a:gd name="T86" fmla="*/ 1814 w 2611"/>
                <a:gd name="T87" fmla="*/ 1116 h 1946"/>
                <a:gd name="T88" fmla="*/ 1856 w 2611"/>
                <a:gd name="T89" fmla="*/ 1055 h 1946"/>
                <a:gd name="T90" fmla="*/ 1899 w 2611"/>
                <a:gd name="T91" fmla="*/ 991 h 1946"/>
                <a:gd name="T92" fmla="*/ 1944 w 2611"/>
                <a:gd name="T93" fmla="*/ 929 h 1946"/>
                <a:gd name="T94" fmla="*/ 1986 w 2611"/>
                <a:gd name="T95" fmla="*/ 868 h 1946"/>
                <a:gd name="T96" fmla="*/ 2029 w 2611"/>
                <a:gd name="T97" fmla="*/ 806 h 1946"/>
                <a:gd name="T98" fmla="*/ 2074 w 2611"/>
                <a:gd name="T99" fmla="*/ 745 h 1946"/>
                <a:gd name="T100" fmla="*/ 2116 w 2611"/>
                <a:gd name="T101" fmla="*/ 681 h 1946"/>
                <a:gd name="T102" fmla="*/ 2161 w 2611"/>
                <a:gd name="T103" fmla="*/ 619 h 1946"/>
                <a:gd name="T104" fmla="*/ 2204 w 2611"/>
                <a:gd name="T105" fmla="*/ 558 h 1946"/>
                <a:gd name="T106" fmla="*/ 2246 w 2611"/>
                <a:gd name="T107" fmla="*/ 496 h 1946"/>
                <a:gd name="T108" fmla="*/ 2291 w 2611"/>
                <a:gd name="T109" fmla="*/ 435 h 1946"/>
                <a:gd name="T110" fmla="*/ 2334 w 2611"/>
                <a:gd name="T111" fmla="*/ 371 h 1946"/>
                <a:gd name="T112" fmla="*/ 2379 w 2611"/>
                <a:gd name="T113" fmla="*/ 310 h 1946"/>
                <a:gd name="T114" fmla="*/ 2421 w 2611"/>
                <a:gd name="T115" fmla="*/ 248 h 1946"/>
                <a:gd name="T116" fmla="*/ 2464 w 2611"/>
                <a:gd name="T117" fmla="*/ 187 h 1946"/>
                <a:gd name="T118" fmla="*/ 2509 w 2611"/>
                <a:gd name="T119" fmla="*/ 125 h 1946"/>
                <a:gd name="T120" fmla="*/ 2552 w 2611"/>
                <a:gd name="T121" fmla="*/ 61 h 1946"/>
                <a:gd name="T122" fmla="*/ 2594 w 2611"/>
                <a:gd name="T123" fmla="*/ 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1" h="1946">
                  <a:moveTo>
                    <a:pt x="31" y="21"/>
                  </a:moveTo>
                  <a:lnTo>
                    <a:pt x="16" y="0"/>
                  </a:lnTo>
                  <a:lnTo>
                    <a:pt x="0" y="12"/>
                  </a:lnTo>
                  <a:lnTo>
                    <a:pt x="14" y="33"/>
                  </a:lnTo>
                  <a:lnTo>
                    <a:pt x="31" y="21"/>
                  </a:lnTo>
                  <a:close/>
                  <a:moveTo>
                    <a:pt x="71" y="85"/>
                  </a:moveTo>
                  <a:lnTo>
                    <a:pt x="50" y="54"/>
                  </a:lnTo>
                  <a:lnTo>
                    <a:pt x="35" y="64"/>
                  </a:lnTo>
                  <a:lnTo>
                    <a:pt x="54" y="97"/>
                  </a:lnTo>
                  <a:lnTo>
                    <a:pt x="71" y="85"/>
                  </a:lnTo>
                  <a:close/>
                  <a:moveTo>
                    <a:pt x="111" y="149"/>
                  </a:moveTo>
                  <a:lnTo>
                    <a:pt x="92" y="118"/>
                  </a:lnTo>
                  <a:lnTo>
                    <a:pt x="76" y="127"/>
                  </a:lnTo>
                  <a:lnTo>
                    <a:pt x="97" y="158"/>
                  </a:lnTo>
                  <a:lnTo>
                    <a:pt x="111" y="149"/>
                  </a:lnTo>
                  <a:close/>
                  <a:moveTo>
                    <a:pt x="154" y="213"/>
                  </a:moveTo>
                  <a:lnTo>
                    <a:pt x="132" y="179"/>
                  </a:lnTo>
                  <a:lnTo>
                    <a:pt x="116" y="191"/>
                  </a:lnTo>
                  <a:lnTo>
                    <a:pt x="137" y="222"/>
                  </a:lnTo>
                  <a:lnTo>
                    <a:pt x="154" y="213"/>
                  </a:lnTo>
                  <a:close/>
                  <a:moveTo>
                    <a:pt x="194" y="276"/>
                  </a:moveTo>
                  <a:lnTo>
                    <a:pt x="173" y="243"/>
                  </a:lnTo>
                  <a:lnTo>
                    <a:pt x="158" y="255"/>
                  </a:lnTo>
                  <a:lnTo>
                    <a:pt x="177" y="286"/>
                  </a:lnTo>
                  <a:lnTo>
                    <a:pt x="194" y="276"/>
                  </a:lnTo>
                  <a:close/>
                  <a:moveTo>
                    <a:pt x="236" y="340"/>
                  </a:moveTo>
                  <a:lnTo>
                    <a:pt x="215" y="307"/>
                  </a:lnTo>
                  <a:lnTo>
                    <a:pt x="199" y="319"/>
                  </a:lnTo>
                  <a:lnTo>
                    <a:pt x="220" y="350"/>
                  </a:lnTo>
                  <a:lnTo>
                    <a:pt x="236" y="340"/>
                  </a:lnTo>
                  <a:close/>
                  <a:moveTo>
                    <a:pt x="277" y="404"/>
                  </a:moveTo>
                  <a:lnTo>
                    <a:pt x="255" y="371"/>
                  </a:lnTo>
                  <a:lnTo>
                    <a:pt x="241" y="380"/>
                  </a:lnTo>
                  <a:lnTo>
                    <a:pt x="260" y="414"/>
                  </a:lnTo>
                  <a:lnTo>
                    <a:pt x="277" y="404"/>
                  </a:lnTo>
                  <a:close/>
                  <a:moveTo>
                    <a:pt x="317" y="466"/>
                  </a:moveTo>
                  <a:lnTo>
                    <a:pt x="298" y="435"/>
                  </a:lnTo>
                  <a:lnTo>
                    <a:pt x="281" y="444"/>
                  </a:lnTo>
                  <a:lnTo>
                    <a:pt x="303" y="477"/>
                  </a:lnTo>
                  <a:lnTo>
                    <a:pt x="317" y="466"/>
                  </a:lnTo>
                  <a:close/>
                  <a:moveTo>
                    <a:pt x="359" y="529"/>
                  </a:moveTo>
                  <a:lnTo>
                    <a:pt x="338" y="499"/>
                  </a:lnTo>
                  <a:lnTo>
                    <a:pt x="322" y="508"/>
                  </a:lnTo>
                  <a:lnTo>
                    <a:pt x="343" y="541"/>
                  </a:lnTo>
                  <a:lnTo>
                    <a:pt x="359" y="529"/>
                  </a:lnTo>
                  <a:close/>
                  <a:moveTo>
                    <a:pt x="400" y="593"/>
                  </a:moveTo>
                  <a:lnTo>
                    <a:pt x="378" y="563"/>
                  </a:lnTo>
                  <a:lnTo>
                    <a:pt x="364" y="572"/>
                  </a:lnTo>
                  <a:lnTo>
                    <a:pt x="383" y="603"/>
                  </a:lnTo>
                  <a:lnTo>
                    <a:pt x="400" y="593"/>
                  </a:lnTo>
                  <a:close/>
                  <a:moveTo>
                    <a:pt x="440" y="657"/>
                  </a:moveTo>
                  <a:lnTo>
                    <a:pt x="421" y="626"/>
                  </a:lnTo>
                  <a:lnTo>
                    <a:pt x="404" y="636"/>
                  </a:lnTo>
                  <a:lnTo>
                    <a:pt x="426" y="667"/>
                  </a:lnTo>
                  <a:lnTo>
                    <a:pt x="440" y="657"/>
                  </a:lnTo>
                  <a:close/>
                  <a:moveTo>
                    <a:pt x="482" y="721"/>
                  </a:moveTo>
                  <a:lnTo>
                    <a:pt x="461" y="688"/>
                  </a:lnTo>
                  <a:lnTo>
                    <a:pt x="445" y="700"/>
                  </a:lnTo>
                  <a:lnTo>
                    <a:pt x="466" y="731"/>
                  </a:lnTo>
                  <a:lnTo>
                    <a:pt x="482" y="721"/>
                  </a:lnTo>
                  <a:close/>
                  <a:moveTo>
                    <a:pt x="523" y="785"/>
                  </a:moveTo>
                  <a:lnTo>
                    <a:pt x="504" y="752"/>
                  </a:lnTo>
                  <a:lnTo>
                    <a:pt x="487" y="764"/>
                  </a:lnTo>
                  <a:lnTo>
                    <a:pt x="508" y="794"/>
                  </a:lnTo>
                  <a:lnTo>
                    <a:pt x="523" y="785"/>
                  </a:lnTo>
                  <a:close/>
                  <a:moveTo>
                    <a:pt x="565" y="849"/>
                  </a:moveTo>
                  <a:lnTo>
                    <a:pt x="544" y="816"/>
                  </a:lnTo>
                  <a:lnTo>
                    <a:pt x="527" y="825"/>
                  </a:lnTo>
                  <a:lnTo>
                    <a:pt x="549" y="858"/>
                  </a:lnTo>
                  <a:lnTo>
                    <a:pt x="565" y="849"/>
                  </a:lnTo>
                  <a:close/>
                  <a:moveTo>
                    <a:pt x="605" y="910"/>
                  </a:moveTo>
                  <a:lnTo>
                    <a:pt x="584" y="880"/>
                  </a:lnTo>
                  <a:lnTo>
                    <a:pt x="570" y="889"/>
                  </a:lnTo>
                  <a:lnTo>
                    <a:pt x="589" y="922"/>
                  </a:lnTo>
                  <a:lnTo>
                    <a:pt x="605" y="910"/>
                  </a:lnTo>
                  <a:close/>
                  <a:moveTo>
                    <a:pt x="646" y="974"/>
                  </a:moveTo>
                  <a:lnTo>
                    <a:pt x="627" y="943"/>
                  </a:lnTo>
                  <a:lnTo>
                    <a:pt x="610" y="953"/>
                  </a:lnTo>
                  <a:lnTo>
                    <a:pt x="631" y="986"/>
                  </a:lnTo>
                  <a:lnTo>
                    <a:pt x="646" y="974"/>
                  </a:lnTo>
                  <a:close/>
                  <a:moveTo>
                    <a:pt x="688" y="1038"/>
                  </a:moveTo>
                  <a:lnTo>
                    <a:pt x="667" y="1007"/>
                  </a:lnTo>
                  <a:lnTo>
                    <a:pt x="650" y="1017"/>
                  </a:lnTo>
                  <a:lnTo>
                    <a:pt x="672" y="1050"/>
                  </a:lnTo>
                  <a:lnTo>
                    <a:pt x="688" y="1038"/>
                  </a:lnTo>
                  <a:close/>
                  <a:moveTo>
                    <a:pt x="728" y="1102"/>
                  </a:moveTo>
                  <a:lnTo>
                    <a:pt x="707" y="1071"/>
                  </a:lnTo>
                  <a:lnTo>
                    <a:pt x="693" y="1081"/>
                  </a:lnTo>
                  <a:lnTo>
                    <a:pt x="712" y="1111"/>
                  </a:lnTo>
                  <a:lnTo>
                    <a:pt x="728" y="1102"/>
                  </a:lnTo>
                  <a:close/>
                  <a:moveTo>
                    <a:pt x="771" y="1166"/>
                  </a:moveTo>
                  <a:lnTo>
                    <a:pt x="750" y="1133"/>
                  </a:lnTo>
                  <a:lnTo>
                    <a:pt x="733" y="1144"/>
                  </a:lnTo>
                  <a:lnTo>
                    <a:pt x="754" y="1175"/>
                  </a:lnTo>
                  <a:lnTo>
                    <a:pt x="771" y="1166"/>
                  </a:lnTo>
                  <a:close/>
                  <a:moveTo>
                    <a:pt x="811" y="1230"/>
                  </a:moveTo>
                  <a:lnTo>
                    <a:pt x="790" y="1196"/>
                  </a:lnTo>
                  <a:lnTo>
                    <a:pt x="776" y="1208"/>
                  </a:lnTo>
                  <a:lnTo>
                    <a:pt x="794" y="1239"/>
                  </a:lnTo>
                  <a:lnTo>
                    <a:pt x="811" y="1230"/>
                  </a:lnTo>
                  <a:close/>
                  <a:moveTo>
                    <a:pt x="851" y="1293"/>
                  </a:moveTo>
                  <a:lnTo>
                    <a:pt x="832" y="1260"/>
                  </a:lnTo>
                  <a:lnTo>
                    <a:pt x="816" y="1272"/>
                  </a:lnTo>
                  <a:lnTo>
                    <a:pt x="837" y="1303"/>
                  </a:lnTo>
                  <a:lnTo>
                    <a:pt x="851" y="1293"/>
                  </a:lnTo>
                  <a:close/>
                  <a:moveTo>
                    <a:pt x="894" y="1355"/>
                  </a:moveTo>
                  <a:lnTo>
                    <a:pt x="873" y="1324"/>
                  </a:lnTo>
                  <a:lnTo>
                    <a:pt x="856" y="1334"/>
                  </a:lnTo>
                  <a:lnTo>
                    <a:pt x="877" y="1367"/>
                  </a:lnTo>
                  <a:lnTo>
                    <a:pt x="894" y="1355"/>
                  </a:lnTo>
                  <a:close/>
                  <a:moveTo>
                    <a:pt x="934" y="1419"/>
                  </a:moveTo>
                  <a:lnTo>
                    <a:pt x="913" y="1388"/>
                  </a:lnTo>
                  <a:lnTo>
                    <a:pt x="899" y="1398"/>
                  </a:lnTo>
                  <a:lnTo>
                    <a:pt x="917" y="1431"/>
                  </a:lnTo>
                  <a:lnTo>
                    <a:pt x="934" y="1419"/>
                  </a:lnTo>
                  <a:close/>
                  <a:moveTo>
                    <a:pt x="974" y="1483"/>
                  </a:moveTo>
                  <a:lnTo>
                    <a:pt x="955" y="1452"/>
                  </a:lnTo>
                  <a:lnTo>
                    <a:pt x="939" y="1461"/>
                  </a:lnTo>
                  <a:lnTo>
                    <a:pt x="960" y="1494"/>
                  </a:lnTo>
                  <a:lnTo>
                    <a:pt x="974" y="1483"/>
                  </a:lnTo>
                  <a:close/>
                  <a:moveTo>
                    <a:pt x="1017" y="1547"/>
                  </a:moveTo>
                  <a:lnTo>
                    <a:pt x="995" y="1516"/>
                  </a:lnTo>
                  <a:lnTo>
                    <a:pt x="979" y="1525"/>
                  </a:lnTo>
                  <a:lnTo>
                    <a:pt x="1000" y="1556"/>
                  </a:lnTo>
                  <a:lnTo>
                    <a:pt x="1017" y="1547"/>
                  </a:lnTo>
                  <a:close/>
                  <a:moveTo>
                    <a:pt x="1057" y="1610"/>
                  </a:moveTo>
                  <a:lnTo>
                    <a:pt x="1038" y="1580"/>
                  </a:lnTo>
                  <a:lnTo>
                    <a:pt x="1022" y="1589"/>
                  </a:lnTo>
                  <a:lnTo>
                    <a:pt x="1043" y="1620"/>
                  </a:lnTo>
                  <a:lnTo>
                    <a:pt x="1057" y="1610"/>
                  </a:lnTo>
                  <a:close/>
                  <a:moveTo>
                    <a:pt x="1100" y="1674"/>
                  </a:moveTo>
                  <a:lnTo>
                    <a:pt x="1078" y="1641"/>
                  </a:lnTo>
                  <a:lnTo>
                    <a:pt x="1062" y="1653"/>
                  </a:lnTo>
                  <a:lnTo>
                    <a:pt x="1083" y="1684"/>
                  </a:lnTo>
                  <a:lnTo>
                    <a:pt x="1100" y="1674"/>
                  </a:lnTo>
                  <a:close/>
                  <a:moveTo>
                    <a:pt x="1140" y="1738"/>
                  </a:moveTo>
                  <a:lnTo>
                    <a:pt x="1118" y="1705"/>
                  </a:lnTo>
                  <a:lnTo>
                    <a:pt x="1104" y="1717"/>
                  </a:lnTo>
                  <a:lnTo>
                    <a:pt x="1123" y="1748"/>
                  </a:lnTo>
                  <a:lnTo>
                    <a:pt x="1140" y="1738"/>
                  </a:lnTo>
                  <a:close/>
                  <a:moveTo>
                    <a:pt x="1180" y="1802"/>
                  </a:moveTo>
                  <a:lnTo>
                    <a:pt x="1161" y="1769"/>
                  </a:lnTo>
                  <a:lnTo>
                    <a:pt x="1144" y="1778"/>
                  </a:lnTo>
                  <a:lnTo>
                    <a:pt x="1166" y="1811"/>
                  </a:lnTo>
                  <a:lnTo>
                    <a:pt x="1180" y="1802"/>
                  </a:lnTo>
                  <a:close/>
                  <a:moveTo>
                    <a:pt x="1223" y="1863"/>
                  </a:moveTo>
                  <a:lnTo>
                    <a:pt x="1201" y="1833"/>
                  </a:lnTo>
                  <a:lnTo>
                    <a:pt x="1185" y="1842"/>
                  </a:lnTo>
                  <a:lnTo>
                    <a:pt x="1206" y="1875"/>
                  </a:lnTo>
                  <a:lnTo>
                    <a:pt x="1223" y="1863"/>
                  </a:lnTo>
                  <a:close/>
                  <a:moveTo>
                    <a:pt x="1249" y="1920"/>
                  </a:moveTo>
                  <a:lnTo>
                    <a:pt x="1246" y="1925"/>
                  </a:lnTo>
                  <a:lnTo>
                    <a:pt x="1253" y="1930"/>
                  </a:lnTo>
                  <a:lnTo>
                    <a:pt x="1260" y="1925"/>
                  </a:lnTo>
                  <a:lnTo>
                    <a:pt x="1241" y="1897"/>
                  </a:lnTo>
                  <a:lnTo>
                    <a:pt x="1227" y="1906"/>
                  </a:lnTo>
                  <a:lnTo>
                    <a:pt x="1253" y="1946"/>
                  </a:lnTo>
                  <a:lnTo>
                    <a:pt x="1263" y="1932"/>
                  </a:lnTo>
                  <a:lnTo>
                    <a:pt x="1249" y="1920"/>
                  </a:lnTo>
                  <a:close/>
                  <a:moveTo>
                    <a:pt x="1291" y="1859"/>
                  </a:moveTo>
                  <a:lnTo>
                    <a:pt x="1270" y="1889"/>
                  </a:lnTo>
                  <a:lnTo>
                    <a:pt x="1284" y="1901"/>
                  </a:lnTo>
                  <a:lnTo>
                    <a:pt x="1308" y="1871"/>
                  </a:lnTo>
                  <a:lnTo>
                    <a:pt x="1291" y="1859"/>
                  </a:lnTo>
                  <a:close/>
                  <a:moveTo>
                    <a:pt x="1334" y="1797"/>
                  </a:moveTo>
                  <a:lnTo>
                    <a:pt x="1312" y="1828"/>
                  </a:lnTo>
                  <a:lnTo>
                    <a:pt x="1329" y="1840"/>
                  </a:lnTo>
                  <a:lnTo>
                    <a:pt x="1350" y="1809"/>
                  </a:lnTo>
                  <a:lnTo>
                    <a:pt x="1334" y="1797"/>
                  </a:lnTo>
                  <a:close/>
                  <a:moveTo>
                    <a:pt x="1379" y="1736"/>
                  </a:moveTo>
                  <a:lnTo>
                    <a:pt x="1357" y="1766"/>
                  </a:lnTo>
                  <a:lnTo>
                    <a:pt x="1371" y="1776"/>
                  </a:lnTo>
                  <a:lnTo>
                    <a:pt x="1393" y="1745"/>
                  </a:lnTo>
                  <a:lnTo>
                    <a:pt x="1379" y="1736"/>
                  </a:lnTo>
                  <a:close/>
                  <a:moveTo>
                    <a:pt x="1421" y="1674"/>
                  </a:moveTo>
                  <a:lnTo>
                    <a:pt x="1400" y="1705"/>
                  </a:lnTo>
                  <a:lnTo>
                    <a:pt x="1414" y="1714"/>
                  </a:lnTo>
                  <a:lnTo>
                    <a:pt x="1438" y="1684"/>
                  </a:lnTo>
                  <a:lnTo>
                    <a:pt x="1421" y="1674"/>
                  </a:lnTo>
                  <a:close/>
                  <a:moveTo>
                    <a:pt x="1466" y="1610"/>
                  </a:moveTo>
                  <a:lnTo>
                    <a:pt x="1442" y="1641"/>
                  </a:lnTo>
                  <a:lnTo>
                    <a:pt x="1459" y="1653"/>
                  </a:lnTo>
                  <a:lnTo>
                    <a:pt x="1480" y="1622"/>
                  </a:lnTo>
                  <a:lnTo>
                    <a:pt x="1466" y="1610"/>
                  </a:lnTo>
                  <a:close/>
                  <a:moveTo>
                    <a:pt x="1509" y="1549"/>
                  </a:moveTo>
                  <a:lnTo>
                    <a:pt x="1487" y="1580"/>
                  </a:lnTo>
                  <a:lnTo>
                    <a:pt x="1502" y="1591"/>
                  </a:lnTo>
                  <a:lnTo>
                    <a:pt x="1523" y="1561"/>
                  </a:lnTo>
                  <a:lnTo>
                    <a:pt x="1509" y="1549"/>
                  </a:lnTo>
                  <a:close/>
                  <a:moveTo>
                    <a:pt x="1551" y="1487"/>
                  </a:moveTo>
                  <a:lnTo>
                    <a:pt x="1530" y="1518"/>
                  </a:lnTo>
                  <a:lnTo>
                    <a:pt x="1546" y="1530"/>
                  </a:lnTo>
                  <a:lnTo>
                    <a:pt x="1568" y="1499"/>
                  </a:lnTo>
                  <a:lnTo>
                    <a:pt x="1551" y="1487"/>
                  </a:lnTo>
                  <a:close/>
                  <a:moveTo>
                    <a:pt x="1596" y="1426"/>
                  </a:moveTo>
                  <a:lnTo>
                    <a:pt x="1573" y="1457"/>
                  </a:lnTo>
                  <a:lnTo>
                    <a:pt x="1589" y="1466"/>
                  </a:lnTo>
                  <a:lnTo>
                    <a:pt x="1610" y="1435"/>
                  </a:lnTo>
                  <a:lnTo>
                    <a:pt x="1596" y="1426"/>
                  </a:lnTo>
                  <a:close/>
                  <a:moveTo>
                    <a:pt x="1639" y="1364"/>
                  </a:moveTo>
                  <a:lnTo>
                    <a:pt x="1617" y="1395"/>
                  </a:lnTo>
                  <a:lnTo>
                    <a:pt x="1632" y="1405"/>
                  </a:lnTo>
                  <a:lnTo>
                    <a:pt x="1655" y="1374"/>
                  </a:lnTo>
                  <a:lnTo>
                    <a:pt x="1639" y="1364"/>
                  </a:lnTo>
                  <a:close/>
                  <a:moveTo>
                    <a:pt x="1681" y="1301"/>
                  </a:moveTo>
                  <a:lnTo>
                    <a:pt x="1660" y="1331"/>
                  </a:lnTo>
                  <a:lnTo>
                    <a:pt x="1677" y="1343"/>
                  </a:lnTo>
                  <a:lnTo>
                    <a:pt x="1698" y="1312"/>
                  </a:lnTo>
                  <a:lnTo>
                    <a:pt x="1681" y="1301"/>
                  </a:lnTo>
                  <a:close/>
                  <a:moveTo>
                    <a:pt x="1726" y="1239"/>
                  </a:moveTo>
                  <a:lnTo>
                    <a:pt x="1705" y="1270"/>
                  </a:lnTo>
                  <a:lnTo>
                    <a:pt x="1719" y="1282"/>
                  </a:lnTo>
                  <a:lnTo>
                    <a:pt x="1740" y="1251"/>
                  </a:lnTo>
                  <a:lnTo>
                    <a:pt x="1726" y="1239"/>
                  </a:lnTo>
                  <a:close/>
                  <a:moveTo>
                    <a:pt x="1769" y="1178"/>
                  </a:moveTo>
                  <a:lnTo>
                    <a:pt x="1747" y="1208"/>
                  </a:lnTo>
                  <a:lnTo>
                    <a:pt x="1764" y="1220"/>
                  </a:lnTo>
                  <a:lnTo>
                    <a:pt x="1785" y="1189"/>
                  </a:lnTo>
                  <a:lnTo>
                    <a:pt x="1769" y="1178"/>
                  </a:lnTo>
                  <a:close/>
                  <a:moveTo>
                    <a:pt x="1814" y="1116"/>
                  </a:moveTo>
                  <a:lnTo>
                    <a:pt x="1790" y="1147"/>
                  </a:lnTo>
                  <a:lnTo>
                    <a:pt x="1807" y="1156"/>
                  </a:lnTo>
                  <a:lnTo>
                    <a:pt x="1828" y="1126"/>
                  </a:lnTo>
                  <a:lnTo>
                    <a:pt x="1814" y="1116"/>
                  </a:lnTo>
                  <a:close/>
                  <a:moveTo>
                    <a:pt x="1856" y="1055"/>
                  </a:moveTo>
                  <a:lnTo>
                    <a:pt x="1835" y="1085"/>
                  </a:lnTo>
                  <a:lnTo>
                    <a:pt x="1849" y="1095"/>
                  </a:lnTo>
                  <a:lnTo>
                    <a:pt x="1873" y="1064"/>
                  </a:lnTo>
                  <a:lnTo>
                    <a:pt x="1856" y="1055"/>
                  </a:lnTo>
                  <a:close/>
                  <a:moveTo>
                    <a:pt x="1899" y="991"/>
                  </a:moveTo>
                  <a:lnTo>
                    <a:pt x="1878" y="1021"/>
                  </a:lnTo>
                  <a:lnTo>
                    <a:pt x="1894" y="1033"/>
                  </a:lnTo>
                  <a:lnTo>
                    <a:pt x="1915" y="1003"/>
                  </a:lnTo>
                  <a:lnTo>
                    <a:pt x="1899" y="991"/>
                  </a:lnTo>
                  <a:close/>
                  <a:moveTo>
                    <a:pt x="1944" y="929"/>
                  </a:moveTo>
                  <a:lnTo>
                    <a:pt x="1922" y="960"/>
                  </a:lnTo>
                  <a:lnTo>
                    <a:pt x="1937" y="972"/>
                  </a:lnTo>
                  <a:lnTo>
                    <a:pt x="1958" y="941"/>
                  </a:lnTo>
                  <a:lnTo>
                    <a:pt x="1944" y="929"/>
                  </a:lnTo>
                  <a:close/>
                  <a:moveTo>
                    <a:pt x="1986" y="868"/>
                  </a:moveTo>
                  <a:lnTo>
                    <a:pt x="1965" y="898"/>
                  </a:lnTo>
                  <a:lnTo>
                    <a:pt x="1979" y="910"/>
                  </a:lnTo>
                  <a:lnTo>
                    <a:pt x="2003" y="880"/>
                  </a:lnTo>
                  <a:lnTo>
                    <a:pt x="1986" y="868"/>
                  </a:lnTo>
                  <a:close/>
                  <a:moveTo>
                    <a:pt x="2029" y="806"/>
                  </a:moveTo>
                  <a:lnTo>
                    <a:pt x="2008" y="837"/>
                  </a:lnTo>
                  <a:lnTo>
                    <a:pt x="2024" y="849"/>
                  </a:lnTo>
                  <a:lnTo>
                    <a:pt x="2045" y="816"/>
                  </a:lnTo>
                  <a:lnTo>
                    <a:pt x="2029" y="806"/>
                  </a:lnTo>
                  <a:close/>
                  <a:moveTo>
                    <a:pt x="2074" y="745"/>
                  </a:moveTo>
                  <a:lnTo>
                    <a:pt x="2053" y="775"/>
                  </a:lnTo>
                  <a:lnTo>
                    <a:pt x="2067" y="785"/>
                  </a:lnTo>
                  <a:lnTo>
                    <a:pt x="2088" y="754"/>
                  </a:lnTo>
                  <a:lnTo>
                    <a:pt x="2074" y="745"/>
                  </a:lnTo>
                  <a:close/>
                  <a:moveTo>
                    <a:pt x="2116" y="681"/>
                  </a:moveTo>
                  <a:lnTo>
                    <a:pt x="2095" y="714"/>
                  </a:lnTo>
                  <a:lnTo>
                    <a:pt x="2112" y="723"/>
                  </a:lnTo>
                  <a:lnTo>
                    <a:pt x="2133" y="693"/>
                  </a:lnTo>
                  <a:lnTo>
                    <a:pt x="2116" y="681"/>
                  </a:lnTo>
                  <a:close/>
                  <a:moveTo>
                    <a:pt x="2161" y="619"/>
                  </a:moveTo>
                  <a:lnTo>
                    <a:pt x="2138" y="650"/>
                  </a:lnTo>
                  <a:lnTo>
                    <a:pt x="2154" y="662"/>
                  </a:lnTo>
                  <a:lnTo>
                    <a:pt x="2176" y="631"/>
                  </a:lnTo>
                  <a:lnTo>
                    <a:pt x="2161" y="619"/>
                  </a:lnTo>
                  <a:close/>
                  <a:moveTo>
                    <a:pt x="2204" y="558"/>
                  </a:moveTo>
                  <a:lnTo>
                    <a:pt x="2183" y="589"/>
                  </a:lnTo>
                  <a:lnTo>
                    <a:pt x="2197" y="600"/>
                  </a:lnTo>
                  <a:lnTo>
                    <a:pt x="2220" y="570"/>
                  </a:lnTo>
                  <a:lnTo>
                    <a:pt x="2204" y="558"/>
                  </a:lnTo>
                  <a:close/>
                  <a:moveTo>
                    <a:pt x="2246" y="496"/>
                  </a:moveTo>
                  <a:lnTo>
                    <a:pt x="2225" y="527"/>
                  </a:lnTo>
                  <a:lnTo>
                    <a:pt x="2242" y="539"/>
                  </a:lnTo>
                  <a:lnTo>
                    <a:pt x="2263" y="506"/>
                  </a:lnTo>
                  <a:lnTo>
                    <a:pt x="2246" y="496"/>
                  </a:lnTo>
                  <a:close/>
                  <a:moveTo>
                    <a:pt x="2291" y="435"/>
                  </a:moveTo>
                  <a:lnTo>
                    <a:pt x="2270" y="466"/>
                  </a:lnTo>
                  <a:lnTo>
                    <a:pt x="2284" y="475"/>
                  </a:lnTo>
                  <a:lnTo>
                    <a:pt x="2306" y="444"/>
                  </a:lnTo>
                  <a:lnTo>
                    <a:pt x="2291" y="435"/>
                  </a:lnTo>
                  <a:close/>
                  <a:moveTo>
                    <a:pt x="2334" y="371"/>
                  </a:moveTo>
                  <a:lnTo>
                    <a:pt x="2313" y="404"/>
                  </a:lnTo>
                  <a:lnTo>
                    <a:pt x="2329" y="414"/>
                  </a:lnTo>
                  <a:lnTo>
                    <a:pt x="2351" y="383"/>
                  </a:lnTo>
                  <a:lnTo>
                    <a:pt x="2334" y="371"/>
                  </a:lnTo>
                  <a:close/>
                  <a:moveTo>
                    <a:pt x="2379" y="310"/>
                  </a:moveTo>
                  <a:lnTo>
                    <a:pt x="2355" y="340"/>
                  </a:lnTo>
                  <a:lnTo>
                    <a:pt x="2372" y="352"/>
                  </a:lnTo>
                  <a:lnTo>
                    <a:pt x="2393" y="321"/>
                  </a:lnTo>
                  <a:lnTo>
                    <a:pt x="2379" y="310"/>
                  </a:lnTo>
                  <a:close/>
                  <a:moveTo>
                    <a:pt x="2421" y="248"/>
                  </a:moveTo>
                  <a:lnTo>
                    <a:pt x="2400" y="279"/>
                  </a:lnTo>
                  <a:lnTo>
                    <a:pt x="2414" y="291"/>
                  </a:lnTo>
                  <a:lnTo>
                    <a:pt x="2436" y="260"/>
                  </a:lnTo>
                  <a:lnTo>
                    <a:pt x="2421" y="248"/>
                  </a:lnTo>
                  <a:close/>
                  <a:moveTo>
                    <a:pt x="2464" y="187"/>
                  </a:moveTo>
                  <a:lnTo>
                    <a:pt x="2443" y="217"/>
                  </a:lnTo>
                  <a:lnTo>
                    <a:pt x="2459" y="229"/>
                  </a:lnTo>
                  <a:lnTo>
                    <a:pt x="2481" y="196"/>
                  </a:lnTo>
                  <a:lnTo>
                    <a:pt x="2464" y="187"/>
                  </a:lnTo>
                  <a:close/>
                  <a:moveTo>
                    <a:pt x="2509" y="125"/>
                  </a:moveTo>
                  <a:lnTo>
                    <a:pt x="2488" y="156"/>
                  </a:lnTo>
                  <a:lnTo>
                    <a:pt x="2502" y="165"/>
                  </a:lnTo>
                  <a:lnTo>
                    <a:pt x="2523" y="135"/>
                  </a:lnTo>
                  <a:lnTo>
                    <a:pt x="2509" y="125"/>
                  </a:lnTo>
                  <a:close/>
                  <a:moveTo>
                    <a:pt x="2552" y="61"/>
                  </a:moveTo>
                  <a:lnTo>
                    <a:pt x="2530" y="94"/>
                  </a:lnTo>
                  <a:lnTo>
                    <a:pt x="2544" y="104"/>
                  </a:lnTo>
                  <a:lnTo>
                    <a:pt x="2568" y="73"/>
                  </a:lnTo>
                  <a:lnTo>
                    <a:pt x="2552" y="61"/>
                  </a:lnTo>
                  <a:close/>
                  <a:moveTo>
                    <a:pt x="2594" y="0"/>
                  </a:moveTo>
                  <a:lnTo>
                    <a:pt x="2573" y="30"/>
                  </a:lnTo>
                  <a:lnTo>
                    <a:pt x="2589" y="42"/>
                  </a:lnTo>
                  <a:lnTo>
                    <a:pt x="2611" y="12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163609" y="2684800"/>
              <a:ext cx="1886258" cy="3120065"/>
            </a:xfrm>
            <a:custGeom>
              <a:avLst/>
              <a:gdLst>
                <a:gd name="T0" fmla="*/ 966 w 1077"/>
                <a:gd name="T1" fmla="*/ 315 h 1781"/>
                <a:gd name="T2" fmla="*/ 793 w 1077"/>
                <a:gd name="T3" fmla="*/ 486 h 1781"/>
                <a:gd name="T4" fmla="*/ 650 w 1077"/>
                <a:gd name="T5" fmla="*/ 297 h 1781"/>
                <a:gd name="T6" fmla="*/ 625 w 1077"/>
                <a:gd name="T7" fmla="*/ 266 h 1781"/>
                <a:gd name="T8" fmla="*/ 632 w 1077"/>
                <a:gd name="T9" fmla="*/ 236 h 1781"/>
                <a:gd name="T10" fmla="*/ 682 w 1077"/>
                <a:gd name="T11" fmla="*/ 187 h 1781"/>
                <a:gd name="T12" fmla="*/ 698 w 1077"/>
                <a:gd name="T13" fmla="*/ 150 h 1781"/>
                <a:gd name="T14" fmla="*/ 665 w 1077"/>
                <a:gd name="T15" fmla="*/ 82 h 1781"/>
                <a:gd name="T16" fmla="*/ 661 w 1077"/>
                <a:gd name="T17" fmla="*/ 50 h 1781"/>
                <a:gd name="T18" fmla="*/ 627 w 1077"/>
                <a:gd name="T19" fmla="*/ 24 h 1781"/>
                <a:gd name="T20" fmla="*/ 576 w 1077"/>
                <a:gd name="T21" fmla="*/ 3 h 1781"/>
                <a:gd name="T22" fmla="*/ 492 w 1077"/>
                <a:gd name="T23" fmla="*/ 48 h 1781"/>
                <a:gd name="T24" fmla="*/ 471 w 1077"/>
                <a:gd name="T25" fmla="*/ 119 h 1781"/>
                <a:gd name="T26" fmla="*/ 513 w 1077"/>
                <a:gd name="T27" fmla="*/ 199 h 1781"/>
                <a:gd name="T28" fmla="*/ 495 w 1077"/>
                <a:gd name="T29" fmla="*/ 223 h 1781"/>
                <a:gd name="T30" fmla="*/ 386 w 1077"/>
                <a:gd name="T31" fmla="*/ 230 h 1781"/>
                <a:gd name="T32" fmla="*/ 106 w 1077"/>
                <a:gd name="T33" fmla="*/ 313 h 1781"/>
                <a:gd name="T34" fmla="*/ 60 w 1077"/>
                <a:gd name="T35" fmla="*/ 630 h 1781"/>
                <a:gd name="T36" fmla="*/ 138 w 1077"/>
                <a:gd name="T37" fmla="*/ 599 h 1781"/>
                <a:gd name="T38" fmla="*/ 169 w 1077"/>
                <a:gd name="T39" fmla="*/ 527 h 1781"/>
                <a:gd name="T40" fmla="*/ 176 w 1077"/>
                <a:gd name="T41" fmla="*/ 406 h 1781"/>
                <a:gd name="T42" fmla="*/ 220 w 1077"/>
                <a:gd name="T43" fmla="*/ 373 h 1781"/>
                <a:gd name="T44" fmla="*/ 308 w 1077"/>
                <a:gd name="T45" fmla="*/ 360 h 1781"/>
                <a:gd name="T46" fmla="*/ 317 w 1077"/>
                <a:gd name="T47" fmla="*/ 358 h 1781"/>
                <a:gd name="T48" fmla="*/ 256 w 1077"/>
                <a:gd name="T49" fmla="*/ 760 h 1781"/>
                <a:gd name="T50" fmla="*/ 254 w 1077"/>
                <a:gd name="T51" fmla="*/ 794 h 1781"/>
                <a:gd name="T52" fmla="*/ 261 w 1077"/>
                <a:gd name="T53" fmla="*/ 896 h 1781"/>
                <a:gd name="T54" fmla="*/ 123 w 1077"/>
                <a:gd name="T55" fmla="*/ 1406 h 1781"/>
                <a:gd name="T56" fmla="*/ 47 w 1077"/>
                <a:gd name="T57" fmla="*/ 1578 h 1781"/>
                <a:gd name="T58" fmla="*/ 4 w 1077"/>
                <a:gd name="T59" fmla="*/ 1633 h 1781"/>
                <a:gd name="T60" fmla="*/ 56 w 1077"/>
                <a:gd name="T61" fmla="*/ 1688 h 1781"/>
                <a:gd name="T62" fmla="*/ 104 w 1077"/>
                <a:gd name="T63" fmla="*/ 1714 h 1781"/>
                <a:gd name="T64" fmla="*/ 122 w 1077"/>
                <a:gd name="T65" fmla="*/ 1741 h 1781"/>
                <a:gd name="T66" fmla="*/ 174 w 1077"/>
                <a:gd name="T67" fmla="*/ 1703 h 1781"/>
                <a:gd name="T68" fmla="*/ 161 w 1077"/>
                <a:gd name="T69" fmla="*/ 1636 h 1781"/>
                <a:gd name="T70" fmla="*/ 323 w 1077"/>
                <a:gd name="T71" fmla="*/ 1294 h 1781"/>
                <a:gd name="T72" fmla="*/ 385 w 1077"/>
                <a:gd name="T73" fmla="*/ 1152 h 1781"/>
                <a:gd name="T74" fmla="*/ 481 w 1077"/>
                <a:gd name="T75" fmla="*/ 943 h 1781"/>
                <a:gd name="T76" fmla="*/ 699 w 1077"/>
                <a:gd name="T77" fmla="*/ 879 h 1781"/>
                <a:gd name="T78" fmla="*/ 682 w 1077"/>
                <a:gd name="T79" fmla="*/ 976 h 1781"/>
                <a:gd name="T80" fmla="*/ 632 w 1077"/>
                <a:gd name="T81" fmla="*/ 1141 h 1781"/>
                <a:gd name="T82" fmla="*/ 618 w 1077"/>
                <a:gd name="T83" fmla="*/ 1225 h 1781"/>
                <a:gd name="T84" fmla="*/ 670 w 1077"/>
                <a:gd name="T85" fmla="*/ 1269 h 1781"/>
                <a:gd name="T86" fmla="*/ 795 w 1077"/>
                <a:gd name="T87" fmla="*/ 1285 h 1781"/>
                <a:gd name="T88" fmla="*/ 830 w 1077"/>
                <a:gd name="T89" fmla="*/ 1219 h 1781"/>
                <a:gd name="T90" fmla="*/ 746 w 1077"/>
                <a:gd name="T91" fmla="*/ 1165 h 1781"/>
                <a:gd name="T92" fmla="*/ 840 w 1077"/>
                <a:gd name="T93" fmla="*/ 864 h 1781"/>
                <a:gd name="T94" fmla="*/ 831 w 1077"/>
                <a:gd name="T95" fmla="*/ 762 h 1781"/>
                <a:gd name="T96" fmla="*/ 507 w 1077"/>
                <a:gd name="T97" fmla="*/ 757 h 1781"/>
                <a:gd name="T98" fmla="*/ 508 w 1077"/>
                <a:gd name="T99" fmla="*/ 758 h 1781"/>
                <a:gd name="T100" fmla="*/ 560 w 1077"/>
                <a:gd name="T101" fmla="*/ 658 h 1781"/>
                <a:gd name="T102" fmla="*/ 607 w 1077"/>
                <a:gd name="T103" fmla="*/ 511 h 1781"/>
                <a:gd name="T104" fmla="*/ 643 w 1077"/>
                <a:gd name="T105" fmla="*/ 449 h 1781"/>
                <a:gd name="T106" fmla="*/ 784 w 1077"/>
                <a:gd name="T107" fmla="*/ 596 h 1781"/>
                <a:gd name="T108" fmla="*/ 836 w 1077"/>
                <a:gd name="T109" fmla="*/ 566 h 1781"/>
                <a:gd name="T110" fmla="*/ 999 w 1077"/>
                <a:gd name="T111" fmla="*/ 402 h 1781"/>
                <a:gd name="T112" fmla="*/ 1042 w 1077"/>
                <a:gd name="T113" fmla="*/ 374 h 1781"/>
                <a:gd name="T114" fmla="*/ 1033 w 1077"/>
                <a:gd name="T115" fmla="*/ 28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7" h="1781">
                  <a:moveTo>
                    <a:pt x="1033" y="280"/>
                  </a:moveTo>
                  <a:cubicBezTo>
                    <a:pt x="1018" y="287"/>
                    <a:pt x="970" y="303"/>
                    <a:pt x="966" y="315"/>
                  </a:cubicBezTo>
                  <a:cubicBezTo>
                    <a:pt x="962" y="326"/>
                    <a:pt x="967" y="350"/>
                    <a:pt x="951" y="359"/>
                  </a:cubicBezTo>
                  <a:cubicBezTo>
                    <a:pt x="936" y="368"/>
                    <a:pt x="803" y="466"/>
                    <a:pt x="793" y="486"/>
                  </a:cubicBezTo>
                  <a:cubicBezTo>
                    <a:pt x="793" y="486"/>
                    <a:pt x="745" y="390"/>
                    <a:pt x="717" y="375"/>
                  </a:cubicBezTo>
                  <a:cubicBezTo>
                    <a:pt x="717" y="375"/>
                    <a:pt x="708" y="301"/>
                    <a:pt x="650" y="297"/>
                  </a:cubicBezTo>
                  <a:cubicBezTo>
                    <a:pt x="629" y="296"/>
                    <a:pt x="617" y="294"/>
                    <a:pt x="609" y="291"/>
                  </a:cubicBezTo>
                  <a:cubicBezTo>
                    <a:pt x="625" y="266"/>
                    <a:pt x="625" y="266"/>
                    <a:pt x="625" y="266"/>
                  </a:cubicBezTo>
                  <a:cubicBezTo>
                    <a:pt x="609" y="266"/>
                    <a:pt x="609" y="266"/>
                    <a:pt x="609" y="266"/>
                  </a:cubicBezTo>
                  <a:cubicBezTo>
                    <a:pt x="617" y="253"/>
                    <a:pt x="628" y="236"/>
                    <a:pt x="632" y="236"/>
                  </a:cubicBezTo>
                  <a:cubicBezTo>
                    <a:pt x="637" y="235"/>
                    <a:pt x="674" y="230"/>
                    <a:pt x="679" y="228"/>
                  </a:cubicBezTo>
                  <a:cubicBezTo>
                    <a:pt x="683" y="225"/>
                    <a:pt x="687" y="201"/>
                    <a:pt x="682" y="187"/>
                  </a:cubicBezTo>
                  <a:cubicBezTo>
                    <a:pt x="677" y="173"/>
                    <a:pt x="687" y="159"/>
                    <a:pt x="687" y="159"/>
                  </a:cubicBezTo>
                  <a:cubicBezTo>
                    <a:pt x="698" y="150"/>
                    <a:pt x="698" y="150"/>
                    <a:pt x="698" y="150"/>
                  </a:cubicBezTo>
                  <a:cubicBezTo>
                    <a:pt x="698" y="150"/>
                    <a:pt x="684" y="128"/>
                    <a:pt x="676" y="117"/>
                  </a:cubicBezTo>
                  <a:cubicBezTo>
                    <a:pt x="667" y="106"/>
                    <a:pt x="669" y="92"/>
                    <a:pt x="665" y="82"/>
                  </a:cubicBezTo>
                  <a:cubicBezTo>
                    <a:pt x="661" y="72"/>
                    <a:pt x="672" y="65"/>
                    <a:pt x="672" y="65"/>
                  </a:cubicBezTo>
                  <a:cubicBezTo>
                    <a:pt x="672" y="65"/>
                    <a:pt x="668" y="55"/>
                    <a:pt x="661" y="50"/>
                  </a:cubicBezTo>
                  <a:cubicBezTo>
                    <a:pt x="653" y="46"/>
                    <a:pt x="666" y="44"/>
                    <a:pt x="649" y="36"/>
                  </a:cubicBezTo>
                  <a:cubicBezTo>
                    <a:pt x="632" y="28"/>
                    <a:pt x="641" y="32"/>
                    <a:pt x="627" y="24"/>
                  </a:cubicBezTo>
                  <a:cubicBezTo>
                    <a:pt x="612" y="16"/>
                    <a:pt x="634" y="21"/>
                    <a:pt x="612" y="16"/>
                  </a:cubicBezTo>
                  <a:cubicBezTo>
                    <a:pt x="591" y="11"/>
                    <a:pt x="579" y="3"/>
                    <a:pt x="576" y="3"/>
                  </a:cubicBezTo>
                  <a:cubicBezTo>
                    <a:pt x="573" y="3"/>
                    <a:pt x="582" y="6"/>
                    <a:pt x="573" y="3"/>
                  </a:cubicBezTo>
                  <a:cubicBezTo>
                    <a:pt x="563" y="0"/>
                    <a:pt x="498" y="33"/>
                    <a:pt x="492" y="48"/>
                  </a:cubicBezTo>
                  <a:cubicBezTo>
                    <a:pt x="485" y="64"/>
                    <a:pt x="475" y="83"/>
                    <a:pt x="475" y="83"/>
                  </a:cubicBezTo>
                  <a:cubicBezTo>
                    <a:pt x="475" y="83"/>
                    <a:pt x="469" y="104"/>
                    <a:pt x="471" y="119"/>
                  </a:cubicBezTo>
                  <a:cubicBezTo>
                    <a:pt x="474" y="134"/>
                    <a:pt x="484" y="147"/>
                    <a:pt x="488" y="152"/>
                  </a:cubicBezTo>
                  <a:cubicBezTo>
                    <a:pt x="491" y="156"/>
                    <a:pt x="508" y="184"/>
                    <a:pt x="513" y="199"/>
                  </a:cubicBezTo>
                  <a:cubicBezTo>
                    <a:pt x="517" y="212"/>
                    <a:pt x="521" y="228"/>
                    <a:pt x="506" y="235"/>
                  </a:cubicBezTo>
                  <a:cubicBezTo>
                    <a:pt x="495" y="223"/>
                    <a:pt x="495" y="223"/>
                    <a:pt x="495" y="223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54" y="233"/>
                    <a:pt x="427" y="222"/>
                    <a:pt x="386" y="230"/>
                  </a:cubicBezTo>
                  <a:cubicBezTo>
                    <a:pt x="333" y="241"/>
                    <a:pt x="313" y="257"/>
                    <a:pt x="281" y="265"/>
                  </a:cubicBezTo>
                  <a:cubicBezTo>
                    <a:pt x="249" y="272"/>
                    <a:pt x="128" y="293"/>
                    <a:pt x="106" y="313"/>
                  </a:cubicBezTo>
                  <a:cubicBezTo>
                    <a:pt x="84" y="332"/>
                    <a:pt x="76" y="418"/>
                    <a:pt x="82" y="553"/>
                  </a:cubicBezTo>
                  <a:cubicBezTo>
                    <a:pt x="82" y="553"/>
                    <a:pt x="62" y="616"/>
                    <a:pt x="60" y="630"/>
                  </a:cubicBezTo>
                  <a:cubicBezTo>
                    <a:pt x="59" y="644"/>
                    <a:pt x="67" y="703"/>
                    <a:pt x="139" y="690"/>
                  </a:cubicBezTo>
                  <a:cubicBezTo>
                    <a:pt x="203" y="679"/>
                    <a:pt x="151" y="622"/>
                    <a:pt x="138" y="599"/>
                  </a:cubicBezTo>
                  <a:cubicBezTo>
                    <a:pt x="146" y="594"/>
                    <a:pt x="154" y="590"/>
                    <a:pt x="154" y="590"/>
                  </a:cubicBezTo>
                  <a:cubicBezTo>
                    <a:pt x="154" y="590"/>
                    <a:pt x="168" y="554"/>
                    <a:pt x="169" y="527"/>
                  </a:cubicBezTo>
                  <a:cubicBezTo>
                    <a:pt x="169" y="510"/>
                    <a:pt x="174" y="454"/>
                    <a:pt x="176" y="409"/>
                  </a:cubicBezTo>
                  <a:cubicBezTo>
                    <a:pt x="176" y="408"/>
                    <a:pt x="176" y="407"/>
                    <a:pt x="176" y="406"/>
                  </a:cubicBezTo>
                  <a:cubicBezTo>
                    <a:pt x="178" y="394"/>
                    <a:pt x="179" y="384"/>
                    <a:pt x="180" y="378"/>
                  </a:cubicBezTo>
                  <a:cubicBezTo>
                    <a:pt x="190" y="376"/>
                    <a:pt x="204" y="375"/>
                    <a:pt x="220" y="373"/>
                  </a:cubicBezTo>
                  <a:cubicBezTo>
                    <a:pt x="224" y="373"/>
                    <a:pt x="229" y="373"/>
                    <a:pt x="234" y="372"/>
                  </a:cubicBezTo>
                  <a:cubicBezTo>
                    <a:pt x="265" y="370"/>
                    <a:pt x="294" y="364"/>
                    <a:pt x="308" y="360"/>
                  </a:cubicBezTo>
                  <a:cubicBezTo>
                    <a:pt x="308" y="360"/>
                    <a:pt x="308" y="360"/>
                    <a:pt x="308" y="360"/>
                  </a:cubicBezTo>
                  <a:cubicBezTo>
                    <a:pt x="311" y="360"/>
                    <a:pt x="314" y="359"/>
                    <a:pt x="317" y="358"/>
                  </a:cubicBezTo>
                  <a:cubicBezTo>
                    <a:pt x="317" y="360"/>
                    <a:pt x="319" y="371"/>
                    <a:pt x="322" y="385"/>
                  </a:cubicBezTo>
                  <a:cubicBezTo>
                    <a:pt x="310" y="466"/>
                    <a:pt x="270" y="740"/>
                    <a:pt x="256" y="760"/>
                  </a:cubicBezTo>
                  <a:cubicBezTo>
                    <a:pt x="240" y="784"/>
                    <a:pt x="232" y="799"/>
                    <a:pt x="232" y="799"/>
                  </a:cubicBezTo>
                  <a:cubicBezTo>
                    <a:pt x="232" y="799"/>
                    <a:pt x="242" y="797"/>
                    <a:pt x="254" y="794"/>
                  </a:cubicBezTo>
                  <a:cubicBezTo>
                    <a:pt x="250" y="811"/>
                    <a:pt x="249" y="832"/>
                    <a:pt x="252" y="861"/>
                  </a:cubicBezTo>
                  <a:cubicBezTo>
                    <a:pt x="252" y="861"/>
                    <a:pt x="254" y="876"/>
                    <a:pt x="261" y="896"/>
                  </a:cubicBezTo>
                  <a:cubicBezTo>
                    <a:pt x="247" y="979"/>
                    <a:pt x="227" y="1177"/>
                    <a:pt x="200" y="1256"/>
                  </a:cubicBezTo>
                  <a:cubicBezTo>
                    <a:pt x="174" y="1282"/>
                    <a:pt x="141" y="1326"/>
                    <a:pt x="123" y="1406"/>
                  </a:cubicBezTo>
                  <a:cubicBezTo>
                    <a:pt x="123" y="1406"/>
                    <a:pt x="123" y="1406"/>
                    <a:pt x="123" y="1406"/>
                  </a:cubicBezTo>
                  <a:cubicBezTo>
                    <a:pt x="86" y="1483"/>
                    <a:pt x="47" y="1577"/>
                    <a:pt x="47" y="1578"/>
                  </a:cubicBezTo>
                  <a:cubicBezTo>
                    <a:pt x="25" y="1596"/>
                    <a:pt x="10" y="1604"/>
                    <a:pt x="5" y="1627"/>
                  </a:cubicBezTo>
                  <a:cubicBezTo>
                    <a:pt x="4" y="1630"/>
                    <a:pt x="4" y="1631"/>
                    <a:pt x="4" y="1633"/>
                  </a:cubicBezTo>
                  <a:cubicBezTo>
                    <a:pt x="0" y="1665"/>
                    <a:pt x="0" y="1665"/>
                    <a:pt x="0" y="1665"/>
                  </a:cubicBezTo>
                  <a:cubicBezTo>
                    <a:pt x="0" y="1665"/>
                    <a:pt x="44" y="1698"/>
                    <a:pt x="56" y="1688"/>
                  </a:cubicBezTo>
                  <a:cubicBezTo>
                    <a:pt x="64" y="1682"/>
                    <a:pt x="74" y="1683"/>
                    <a:pt x="85" y="1692"/>
                  </a:cubicBezTo>
                  <a:cubicBezTo>
                    <a:pt x="91" y="1698"/>
                    <a:pt x="97" y="1705"/>
                    <a:pt x="104" y="1714"/>
                  </a:cubicBezTo>
                  <a:cubicBezTo>
                    <a:pt x="105" y="1715"/>
                    <a:pt x="105" y="1716"/>
                    <a:pt x="106" y="1717"/>
                  </a:cubicBezTo>
                  <a:cubicBezTo>
                    <a:pt x="111" y="1724"/>
                    <a:pt x="116" y="1731"/>
                    <a:pt x="122" y="1741"/>
                  </a:cubicBezTo>
                  <a:cubicBezTo>
                    <a:pt x="122" y="1741"/>
                    <a:pt x="153" y="1781"/>
                    <a:pt x="193" y="1765"/>
                  </a:cubicBezTo>
                  <a:cubicBezTo>
                    <a:pt x="193" y="1765"/>
                    <a:pt x="208" y="1732"/>
                    <a:pt x="174" y="1703"/>
                  </a:cubicBezTo>
                  <a:cubicBezTo>
                    <a:pt x="147" y="1680"/>
                    <a:pt x="145" y="1650"/>
                    <a:pt x="148" y="1630"/>
                  </a:cubicBezTo>
                  <a:cubicBezTo>
                    <a:pt x="161" y="1636"/>
                    <a:pt x="161" y="1636"/>
                    <a:pt x="161" y="1636"/>
                  </a:cubicBezTo>
                  <a:cubicBezTo>
                    <a:pt x="161" y="1636"/>
                    <a:pt x="161" y="1636"/>
                    <a:pt x="170" y="1587"/>
                  </a:cubicBezTo>
                  <a:cubicBezTo>
                    <a:pt x="179" y="1539"/>
                    <a:pt x="301" y="1314"/>
                    <a:pt x="323" y="1294"/>
                  </a:cubicBezTo>
                  <a:cubicBezTo>
                    <a:pt x="336" y="1282"/>
                    <a:pt x="352" y="1230"/>
                    <a:pt x="365" y="1185"/>
                  </a:cubicBezTo>
                  <a:cubicBezTo>
                    <a:pt x="372" y="1176"/>
                    <a:pt x="379" y="1165"/>
                    <a:pt x="385" y="1152"/>
                  </a:cubicBezTo>
                  <a:cubicBezTo>
                    <a:pt x="404" y="1111"/>
                    <a:pt x="437" y="960"/>
                    <a:pt x="437" y="960"/>
                  </a:cubicBezTo>
                  <a:cubicBezTo>
                    <a:pt x="437" y="960"/>
                    <a:pt x="470" y="949"/>
                    <a:pt x="481" y="943"/>
                  </a:cubicBezTo>
                  <a:cubicBezTo>
                    <a:pt x="492" y="938"/>
                    <a:pt x="508" y="937"/>
                    <a:pt x="573" y="923"/>
                  </a:cubicBezTo>
                  <a:cubicBezTo>
                    <a:pt x="637" y="908"/>
                    <a:pt x="699" y="879"/>
                    <a:pt x="699" y="879"/>
                  </a:cubicBezTo>
                  <a:cubicBezTo>
                    <a:pt x="699" y="879"/>
                    <a:pt x="679" y="928"/>
                    <a:pt x="681" y="965"/>
                  </a:cubicBezTo>
                  <a:cubicBezTo>
                    <a:pt x="681" y="969"/>
                    <a:pt x="682" y="972"/>
                    <a:pt x="682" y="976"/>
                  </a:cubicBezTo>
                  <a:cubicBezTo>
                    <a:pt x="673" y="1023"/>
                    <a:pt x="663" y="1072"/>
                    <a:pt x="657" y="1085"/>
                  </a:cubicBezTo>
                  <a:cubicBezTo>
                    <a:pt x="645" y="1110"/>
                    <a:pt x="632" y="1141"/>
                    <a:pt x="632" y="1141"/>
                  </a:cubicBezTo>
                  <a:cubicBezTo>
                    <a:pt x="632" y="1141"/>
                    <a:pt x="639" y="1142"/>
                    <a:pt x="649" y="1143"/>
                  </a:cubicBezTo>
                  <a:cubicBezTo>
                    <a:pt x="633" y="1177"/>
                    <a:pt x="615" y="1211"/>
                    <a:pt x="618" y="1225"/>
                  </a:cubicBezTo>
                  <a:cubicBezTo>
                    <a:pt x="614" y="1247"/>
                    <a:pt x="614" y="1247"/>
                    <a:pt x="614" y="1247"/>
                  </a:cubicBezTo>
                  <a:cubicBezTo>
                    <a:pt x="670" y="1269"/>
                    <a:pt x="670" y="1269"/>
                    <a:pt x="670" y="1269"/>
                  </a:cubicBezTo>
                  <a:cubicBezTo>
                    <a:pt x="670" y="1269"/>
                    <a:pt x="694" y="1263"/>
                    <a:pt x="728" y="1274"/>
                  </a:cubicBezTo>
                  <a:cubicBezTo>
                    <a:pt x="752" y="1285"/>
                    <a:pt x="777" y="1293"/>
                    <a:pt x="795" y="1285"/>
                  </a:cubicBezTo>
                  <a:cubicBezTo>
                    <a:pt x="825" y="1273"/>
                    <a:pt x="867" y="1244"/>
                    <a:pt x="867" y="1226"/>
                  </a:cubicBezTo>
                  <a:cubicBezTo>
                    <a:pt x="867" y="1208"/>
                    <a:pt x="855" y="1215"/>
                    <a:pt x="830" y="1219"/>
                  </a:cubicBezTo>
                  <a:cubicBezTo>
                    <a:pt x="806" y="1223"/>
                    <a:pt x="766" y="1195"/>
                    <a:pt x="753" y="1179"/>
                  </a:cubicBezTo>
                  <a:cubicBezTo>
                    <a:pt x="750" y="1176"/>
                    <a:pt x="748" y="1171"/>
                    <a:pt x="746" y="1165"/>
                  </a:cubicBezTo>
                  <a:cubicBezTo>
                    <a:pt x="753" y="1179"/>
                    <a:pt x="766" y="1180"/>
                    <a:pt x="766" y="1180"/>
                  </a:cubicBezTo>
                  <a:cubicBezTo>
                    <a:pt x="766" y="1180"/>
                    <a:pt x="817" y="952"/>
                    <a:pt x="840" y="864"/>
                  </a:cubicBezTo>
                  <a:cubicBezTo>
                    <a:pt x="840" y="864"/>
                    <a:pt x="840" y="864"/>
                    <a:pt x="840" y="864"/>
                  </a:cubicBezTo>
                  <a:cubicBezTo>
                    <a:pt x="856" y="847"/>
                    <a:pt x="886" y="780"/>
                    <a:pt x="831" y="762"/>
                  </a:cubicBezTo>
                  <a:cubicBezTo>
                    <a:pt x="777" y="744"/>
                    <a:pt x="577" y="746"/>
                    <a:pt x="521" y="760"/>
                  </a:cubicBezTo>
                  <a:cubicBezTo>
                    <a:pt x="514" y="762"/>
                    <a:pt x="510" y="761"/>
                    <a:pt x="507" y="757"/>
                  </a:cubicBezTo>
                  <a:cubicBezTo>
                    <a:pt x="508" y="757"/>
                    <a:pt x="508" y="757"/>
                    <a:pt x="508" y="757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36" y="738"/>
                    <a:pt x="536" y="738"/>
                    <a:pt x="536" y="738"/>
                  </a:cubicBezTo>
                  <a:cubicBezTo>
                    <a:pt x="536" y="738"/>
                    <a:pt x="543" y="691"/>
                    <a:pt x="560" y="658"/>
                  </a:cubicBezTo>
                  <a:cubicBezTo>
                    <a:pt x="576" y="625"/>
                    <a:pt x="599" y="52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11" y="506"/>
                    <a:pt x="615" y="500"/>
                    <a:pt x="620" y="491"/>
                  </a:cubicBezTo>
                  <a:cubicBezTo>
                    <a:pt x="634" y="465"/>
                    <a:pt x="643" y="449"/>
                    <a:pt x="643" y="449"/>
                  </a:cubicBezTo>
                  <a:cubicBezTo>
                    <a:pt x="643" y="449"/>
                    <a:pt x="695" y="520"/>
                    <a:pt x="715" y="529"/>
                  </a:cubicBezTo>
                  <a:cubicBezTo>
                    <a:pt x="734" y="537"/>
                    <a:pt x="767" y="599"/>
                    <a:pt x="784" y="596"/>
                  </a:cubicBezTo>
                  <a:cubicBezTo>
                    <a:pt x="795" y="594"/>
                    <a:pt x="812" y="585"/>
                    <a:pt x="836" y="566"/>
                  </a:cubicBezTo>
                  <a:cubicBezTo>
                    <a:pt x="836" y="566"/>
                    <a:pt x="836" y="566"/>
                    <a:pt x="836" y="566"/>
                  </a:cubicBezTo>
                  <a:cubicBezTo>
                    <a:pt x="872" y="554"/>
                    <a:pt x="1000" y="429"/>
                    <a:pt x="1013" y="425"/>
                  </a:cubicBezTo>
                  <a:cubicBezTo>
                    <a:pt x="1019" y="423"/>
                    <a:pt x="1010" y="412"/>
                    <a:pt x="999" y="402"/>
                  </a:cubicBezTo>
                  <a:cubicBezTo>
                    <a:pt x="1000" y="401"/>
                    <a:pt x="1000" y="401"/>
                    <a:pt x="1001" y="401"/>
                  </a:cubicBezTo>
                  <a:cubicBezTo>
                    <a:pt x="1016" y="396"/>
                    <a:pt x="1030" y="394"/>
                    <a:pt x="1042" y="374"/>
                  </a:cubicBezTo>
                  <a:cubicBezTo>
                    <a:pt x="1054" y="355"/>
                    <a:pt x="1077" y="306"/>
                    <a:pt x="1072" y="296"/>
                  </a:cubicBezTo>
                  <a:cubicBezTo>
                    <a:pt x="1067" y="287"/>
                    <a:pt x="1047" y="274"/>
                    <a:pt x="1033" y="28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000681" y="5924098"/>
              <a:ext cx="609498" cy="169593"/>
            </a:xfrm>
            <a:custGeom>
              <a:avLst/>
              <a:gdLst>
                <a:gd name="T0" fmla="*/ 785 w 823"/>
                <a:gd name="T1" fmla="*/ 0 h 229"/>
                <a:gd name="T2" fmla="*/ 0 w 823"/>
                <a:gd name="T3" fmla="*/ 0 h 229"/>
                <a:gd name="T4" fmla="*/ 0 w 823"/>
                <a:gd name="T5" fmla="*/ 21 h 229"/>
                <a:gd name="T6" fmla="*/ 785 w 823"/>
                <a:gd name="T7" fmla="*/ 21 h 229"/>
                <a:gd name="T8" fmla="*/ 785 w 823"/>
                <a:gd name="T9" fmla="*/ 45 h 229"/>
                <a:gd name="T10" fmla="*/ 38 w 823"/>
                <a:gd name="T11" fmla="*/ 45 h 229"/>
                <a:gd name="T12" fmla="*/ 38 w 823"/>
                <a:gd name="T13" fmla="*/ 186 h 229"/>
                <a:gd name="T14" fmla="*/ 785 w 823"/>
                <a:gd name="T15" fmla="*/ 186 h 229"/>
                <a:gd name="T16" fmla="*/ 785 w 823"/>
                <a:gd name="T17" fmla="*/ 208 h 229"/>
                <a:gd name="T18" fmla="*/ 0 w 823"/>
                <a:gd name="T19" fmla="*/ 208 h 229"/>
                <a:gd name="T20" fmla="*/ 0 w 823"/>
                <a:gd name="T21" fmla="*/ 229 h 229"/>
                <a:gd name="T22" fmla="*/ 785 w 823"/>
                <a:gd name="T23" fmla="*/ 229 h 229"/>
                <a:gd name="T24" fmla="*/ 823 w 823"/>
                <a:gd name="T25" fmla="*/ 229 h 229"/>
                <a:gd name="T26" fmla="*/ 823 w 823"/>
                <a:gd name="T27" fmla="*/ 208 h 229"/>
                <a:gd name="T28" fmla="*/ 823 w 823"/>
                <a:gd name="T29" fmla="*/ 186 h 229"/>
                <a:gd name="T30" fmla="*/ 823 w 823"/>
                <a:gd name="T31" fmla="*/ 45 h 229"/>
                <a:gd name="T32" fmla="*/ 823 w 823"/>
                <a:gd name="T33" fmla="*/ 21 h 229"/>
                <a:gd name="T34" fmla="*/ 823 w 823"/>
                <a:gd name="T35" fmla="*/ 0 h 229"/>
                <a:gd name="T36" fmla="*/ 785 w 823"/>
                <a:gd name="T3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229">
                  <a:moveTo>
                    <a:pt x="78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785" y="21"/>
                  </a:lnTo>
                  <a:lnTo>
                    <a:pt x="785" y="45"/>
                  </a:lnTo>
                  <a:lnTo>
                    <a:pt x="38" y="45"/>
                  </a:lnTo>
                  <a:lnTo>
                    <a:pt x="38" y="186"/>
                  </a:lnTo>
                  <a:lnTo>
                    <a:pt x="785" y="186"/>
                  </a:lnTo>
                  <a:lnTo>
                    <a:pt x="785" y="208"/>
                  </a:lnTo>
                  <a:lnTo>
                    <a:pt x="0" y="208"/>
                  </a:lnTo>
                  <a:lnTo>
                    <a:pt x="0" y="229"/>
                  </a:lnTo>
                  <a:lnTo>
                    <a:pt x="785" y="229"/>
                  </a:lnTo>
                  <a:lnTo>
                    <a:pt x="823" y="229"/>
                  </a:lnTo>
                  <a:lnTo>
                    <a:pt x="823" y="208"/>
                  </a:lnTo>
                  <a:lnTo>
                    <a:pt x="823" y="186"/>
                  </a:lnTo>
                  <a:lnTo>
                    <a:pt x="823" y="45"/>
                  </a:lnTo>
                  <a:lnTo>
                    <a:pt x="823" y="21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000681" y="5783388"/>
              <a:ext cx="649489" cy="137007"/>
            </a:xfrm>
            <a:custGeom>
              <a:avLst/>
              <a:gdLst>
                <a:gd name="T0" fmla="*/ 835 w 877"/>
                <a:gd name="T1" fmla="*/ 0 h 185"/>
                <a:gd name="T2" fmla="*/ 0 w 877"/>
                <a:gd name="T3" fmla="*/ 0 h 185"/>
                <a:gd name="T4" fmla="*/ 0 w 877"/>
                <a:gd name="T5" fmla="*/ 19 h 185"/>
                <a:gd name="T6" fmla="*/ 835 w 877"/>
                <a:gd name="T7" fmla="*/ 19 h 185"/>
                <a:gd name="T8" fmla="*/ 835 w 877"/>
                <a:gd name="T9" fmla="*/ 36 h 185"/>
                <a:gd name="T10" fmla="*/ 40 w 877"/>
                <a:gd name="T11" fmla="*/ 36 h 185"/>
                <a:gd name="T12" fmla="*/ 40 w 877"/>
                <a:gd name="T13" fmla="*/ 152 h 185"/>
                <a:gd name="T14" fmla="*/ 835 w 877"/>
                <a:gd name="T15" fmla="*/ 152 h 185"/>
                <a:gd name="T16" fmla="*/ 835 w 877"/>
                <a:gd name="T17" fmla="*/ 168 h 185"/>
                <a:gd name="T18" fmla="*/ 0 w 877"/>
                <a:gd name="T19" fmla="*/ 168 h 185"/>
                <a:gd name="T20" fmla="*/ 0 w 877"/>
                <a:gd name="T21" fmla="*/ 185 h 185"/>
                <a:gd name="T22" fmla="*/ 835 w 877"/>
                <a:gd name="T23" fmla="*/ 185 h 185"/>
                <a:gd name="T24" fmla="*/ 877 w 877"/>
                <a:gd name="T25" fmla="*/ 185 h 185"/>
                <a:gd name="T26" fmla="*/ 877 w 877"/>
                <a:gd name="T27" fmla="*/ 168 h 185"/>
                <a:gd name="T28" fmla="*/ 877 w 877"/>
                <a:gd name="T29" fmla="*/ 152 h 185"/>
                <a:gd name="T30" fmla="*/ 877 w 877"/>
                <a:gd name="T31" fmla="*/ 36 h 185"/>
                <a:gd name="T32" fmla="*/ 877 w 877"/>
                <a:gd name="T33" fmla="*/ 19 h 185"/>
                <a:gd name="T34" fmla="*/ 877 w 877"/>
                <a:gd name="T35" fmla="*/ 0 h 185"/>
                <a:gd name="T36" fmla="*/ 835 w 877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85">
                  <a:moveTo>
                    <a:pt x="83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835" y="19"/>
                  </a:lnTo>
                  <a:lnTo>
                    <a:pt x="835" y="36"/>
                  </a:lnTo>
                  <a:lnTo>
                    <a:pt x="40" y="36"/>
                  </a:lnTo>
                  <a:lnTo>
                    <a:pt x="40" y="152"/>
                  </a:lnTo>
                  <a:lnTo>
                    <a:pt x="835" y="152"/>
                  </a:lnTo>
                  <a:lnTo>
                    <a:pt x="835" y="168"/>
                  </a:lnTo>
                  <a:lnTo>
                    <a:pt x="0" y="168"/>
                  </a:lnTo>
                  <a:lnTo>
                    <a:pt x="0" y="185"/>
                  </a:lnTo>
                  <a:lnTo>
                    <a:pt x="835" y="185"/>
                  </a:lnTo>
                  <a:lnTo>
                    <a:pt x="877" y="185"/>
                  </a:lnTo>
                  <a:lnTo>
                    <a:pt x="877" y="168"/>
                  </a:lnTo>
                  <a:lnTo>
                    <a:pt x="877" y="152"/>
                  </a:lnTo>
                  <a:lnTo>
                    <a:pt x="877" y="36"/>
                  </a:lnTo>
                  <a:lnTo>
                    <a:pt x="877" y="19"/>
                  </a:lnTo>
                  <a:lnTo>
                    <a:pt x="877" y="0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778291" y="5934466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778291" y="581375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0 h 158"/>
                <a:gd name="T10" fmla="*/ 40 w 877"/>
                <a:gd name="T11" fmla="*/ 30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0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0"/>
                  </a:lnTo>
                  <a:lnTo>
                    <a:pt x="40" y="30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0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713120" y="5667857"/>
              <a:ext cx="609498" cy="145894"/>
            </a:xfrm>
            <a:custGeom>
              <a:avLst/>
              <a:gdLst>
                <a:gd name="T0" fmla="*/ 785 w 823"/>
                <a:gd name="T1" fmla="*/ 0 h 197"/>
                <a:gd name="T2" fmla="*/ 0 w 823"/>
                <a:gd name="T3" fmla="*/ 0 h 197"/>
                <a:gd name="T4" fmla="*/ 0 w 823"/>
                <a:gd name="T5" fmla="*/ 19 h 197"/>
                <a:gd name="T6" fmla="*/ 785 w 823"/>
                <a:gd name="T7" fmla="*/ 19 h 197"/>
                <a:gd name="T8" fmla="*/ 785 w 823"/>
                <a:gd name="T9" fmla="*/ 38 h 197"/>
                <a:gd name="T10" fmla="*/ 38 w 823"/>
                <a:gd name="T11" fmla="*/ 38 h 197"/>
                <a:gd name="T12" fmla="*/ 38 w 823"/>
                <a:gd name="T13" fmla="*/ 161 h 197"/>
                <a:gd name="T14" fmla="*/ 785 w 823"/>
                <a:gd name="T15" fmla="*/ 161 h 197"/>
                <a:gd name="T16" fmla="*/ 785 w 823"/>
                <a:gd name="T17" fmla="*/ 178 h 197"/>
                <a:gd name="T18" fmla="*/ 0 w 823"/>
                <a:gd name="T19" fmla="*/ 178 h 197"/>
                <a:gd name="T20" fmla="*/ 0 w 823"/>
                <a:gd name="T21" fmla="*/ 197 h 197"/>
                <a:gd name="T22" fmla="*/ 785 w 823"/>
                <a:gd name="T23" fmla="*/ 197 h 197"/>
                <a:gd name="T24" fmla="*/ 823 w 823"/>
                <a:gd name="T25" fmla="*/ 197 h 197"/>
                <a:gd name="T26" fmla="*/ 823 w 823"/>
                <a:gd name="T27" fmla="*/ 178 h 197"/>
                <a:gd name="T28" fmla="*/ 823 w 823"/>
                <a:gd name="T29" fmla="*/ 161 h 197"/>
                <a:gd name="T30" fmla="*/ 823 w 823"/>
                <a:gd name="T31" fmla="*/ 38 h 197"/>
                <a:gd name="T32" fmla="*/ 823 w 823"/>
                <a:gd name="T33" fmla="*/ 19 h 197"/>
                <a:gd name="T34" fmla="*/ 823 w 823"/>
                <a:gd name="T35" fmla="*/ 0 h 197"/>
                <a:gd name="T36" fmla="*/ 785 w 823"/>
                <a:gd name="T3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7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785" y="197"/>
                  </a:lnTo>
                  <a:lnTo>
                    <a:pt x="823" y="197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5713120" y="5548624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778291" y="543161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7 w 877"/>
                <a:gd name="T7" fmla="*/ 14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7" y="14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6584043" y="594853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7 w 823"/>
                <a:gd name="T11" fmla="*/ 38 h 196"/>
                <a:gd name="T12" fmla="*/ 37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7" y="38"/>
                  </a:lnTo>
                  <a:lnTo>
                    <a:pt x="37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6584043" y="5827082"/>
              <a:ext cx="649489" cy="117752"/>
            </a:xfrm>
            <a:custGeom>
              <a:avLst/>
              <a:gdLst>
                <a:gd name="T0" fmla="*/ 834 w 877"/>
                <a:gd name="T1" fmla="*/ 0 h 159"/>
                <a:gd name="T2" fmla="*/ 0 w 877"/>
                <a:gd name="T3" fmla="*/ 0 h 159"/>
                <a:gd name="T4" fmla="*/ 0 w 877"/>
                <a:gd name="T5" fmla="*/ 17 h 159"/>
                <a:gd name="T6" fmla="*/ 834 w 877"/>
                <a:gd name="T7" fmla="*/ 17 h 159"/>
                <a:gd name="T8" fmla="*/ 834 w 877"/>
                <a:gd name="T9" fmla="*/ 31 h 159"/>
                <a:gd name="T10" fmla="*/ 40 w 877"/>
                <a:gd name="T11" fmla="*/ 31 h 159"/>
                <a:gd name="T12" fmla="*/ 40 w 877"/>
                <a:gd name="T13" fmla="*/ 131 h 159"/>
                <a:gd name="T14" fmla="*/ 834 w 877"/>
                <a:gd name="T15" fmla="*/ 131 h 159"/>
                <a:gd name="T16" fmla="*/ 834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4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1 h 159"/>
                <a:gd name="T30" fmla="*/ 877 w 877"/>
                <a:gd name="T31" fmla="*/ 31 h 159"/>
                <a:gd name="T32" fmla="*/ 877 w 877"/>
                <a:gd name="T33" fmla="*/ 17 h 159"/>
                <a:gd name="T34" fmla="*/ 877 w 877"/>
                <a:gd name="T35" fmla="*/ 0 h 159"/>
                <a:gd name="T36" fmla="*/ 834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4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4" y="17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4" y="131"/>
                  </a:lnTo>
                  <a:lnTo>
                    <a:pt x="834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4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1"/>
                  </a:lnTo>
                  <a:lnTo>
                    <a:pt x="877" y="31"/>
                  </a:lnTo>
                  <a:lnTo>
                    <a:pt x="877" y="17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6517390" y="5681928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8 h 196"/>
                <a:gd name="T18" fmla="*/ 0 w 823"/>
                <a:gd name="T19" fmla="*/ 178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8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6517390" y="5562695"/>
              <a:ext cx="649489" cy="117752"/>
            </a:xfrm>
            <a:custGeom>
              <a:avLst/>
              <a:gdLst>
                <a:gd name="T0" fmla="*/ 837 w 877"/>
                <a:gd name="T1" fmla="*/ 0 h 159"/>
                <a:gd name="T2" fmla="*/ 0 w 877"/>
                <a:gd name="T3" fmla="*/ 0 h 159"/>
                <a:gd name="T4" fmla="*/ 0 w 877"/>
                <a:gd name="T5" fmla="*/ 15 h 159"/>
                <a:gd name="T6" fmla="*/ 837 w 877"/>
                <a:gd name="T7" fmla="*/ 15 h 159"/>
                <a:gd name="T8" fmla="*/ 837 w 877"/>
                <a:gd name="T9" fmla="*/ 31 h 159"/>
                <a:gd name="T10" fmla="*/ 40 w 877"/>
                <a:gd name="T11" fmla="*/ 31 h 159"/>
                <a:gd name="T12" fmla="*/ 40 w 877"/>
                <a:gd name="T13" fmla="*/ 130 h 159"/>
                <a:gd name="T14" fmla="*/ 837 w 877"/>
                <a:gd name="T15" fmla="*/ 130 h 159"/>
                <a:gd name="T16" fmla="*/ 837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7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0 h 159"/>
                <a:gd name="T30" fmla="*/ 877 w 877"/>
                <a:gd name="T31" fmla="*/ 31 h 159"/>
                <a:gd name="T32" fmla="*/ 877 w 877"/>
                <a:gd name="T33" fmla="*/ 15 h 159"/>
                <a:gd name="T34" fmla="*/ 877 w 877"/>
                <a:gd name="T35" fmla="*/ 0 h 159"/>
                <a:gd name="T36" fmla="*/ 837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5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6452219" y="5327931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0 h 159"/>
                <a:gd name="T14" fmla="*/ 837 w 878"/>
                <a:gd name="T15" fmla="*/ 130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0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0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6432964" y="4944310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7 h 159"/>
                <a:gd name="T6" fmla="*/ 837 w 878"/>
                <a:gd name="T7" fmla="*/ 17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7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7" y="17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7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6387789" y="518277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387789" y="5062063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6584043" y="5445683"/>
              <a:ext cx="649489" cy="117012"/>
            </a:xfrm>
            <a:custGeom>
              <a:avLst/>
              <a:gdLst>
                <a:gd name="T0" fmla="*/ 834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4 w 877"/>
                <a:gd name="T7" fmla="*/ 14 h 158"/>
                <a:gd name="T8" fmla="*/ 834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4 w 877"/>
                <a:gd name="T15" fmla="*/ 130 h 158"/>
                <a:gd name="T16" fmla="*/ 834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4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4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4" y="14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4" y="130"/>
                  </a:lnTo>
                  <a:lnTo>
                    <a:pt x="834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4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629126" y="3832699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1 w 452"/>
                <a:gd name="T3" fmla="*/ 372 h 452"/>
                <a:gd name="T4" fmla="*/ 81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1" y="372"/>
                  </a:cubicBezTo>
                  <a:cubicBezTo>
                    <a:pt x="0" y="291"/>
                    <a:pt x="0" y="161"/>
                    <a:pt x="81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7198724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5720526" y="1742782"/>
              <a:ext cx="791681" cy="791680"/>
            </a:xfrm>
            <a:custGeom>
              <a:avLst/>
              <a:gdLst>
                <a:gd name="T0" fmla="*/ 372 w 452"/>
                <a:gd name="T1" fmla="*/ 371 h 452"/>
                <a:gd name="T2" fmla="*/ 80 w 452"/>
                <a:gd name="T3" fmla="*/ 371 h 452"/>
                <a:gd name="T4" fmla="*/ 80 w 452"/>
                <a:gd name="T5" fmla="*/ 80 h 452"/>
                <a:gd name="T6" fmla="*/ 372 w 452"/>
                <a:gd name="T7" fmla="*/ 80 h 452"/>
                <a:gd name="T8" fmla="*/ 372 w 452"/>
                <a:gd name="T9" fmla="*/ 37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1"/>
                  </a:moveTo>
                  <a:cubicBezTo>
                    <a:pt x="291" y="452"/>
                    <a:pt x="161" y="452"/>
                    <a:pt x="80" y="371"/>
                  </a:cubicBezTo>
                  <a:cubicBezTo>
                    <a:pt x="0" y="291"/>
                    <a:pt x="0" y="160"/>
                    <a:pt x="80" y="80"/>
                  </a:cubicBezTo>
                  <a:cubicBezTo>
                    <a:pt x="161" y="0"/>
                    <a:pt x="291" y="0"/>
                    <a:pt x="372" y="80"/>
                  </a:cubicBezTo>
                  <a:cubicBezTo>
                    <a:pt x="452" y="160"/>
                    <a:pt x="452" y="291"/>
                    <a:pt x="372" y="3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4242327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7811184" y="3832699"/>
              <a:ext cx="791681" cy="791680"/>
            </a:xfrm>
            <a:custGeom>
              <a:avLst/>
              <a:gdLst>
                <a:gd name="T0" fmla="*/ 371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1 w 452"/>
                <a:gd name="T7" fmla="*/ 81 h 452"/>
                <a:gd name="T8" fmla="*/ 371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1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1" y="81"/>
                  </a:cubicBezTo>
                  <a:cubicBezTo>
                    <a:pt x="452" y="161"/>
                    <a:pt x="452" y="291"/>
                    <a:pt x="371" y="3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8086680" y="3042500"/>
              <a:ext cx="570247" cy="570987"/>
            </a:xfrm>
            <a:custGeom>
              <a:avLst/>
              <a:gdLst>
                <a:gd name="T0" fmla="*/ 268 w 326"/>
                <a:gd name="T1" fmla="*/ 268 h 326"/>
                <a:gd name="T2" fmla="*/ 58 w 326"/>
                <a:gd name="T3" fmla="*/ 268 h 326"/>
                <a:gd name="T4" fmla="*/ 58 w 326"/>
                <a:gd name="T5" fmla="*/ 58 h 326"/>
                <a:gd name="T6" fmla="*/ 268 w 326"/>
                <a:gd name="T7" fmla="*/ 58 h 326"/>
                <a:gd name="T8" fmla="*/ 268 w 326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6">
                  <a:moveTo>
                    <a:pt x="268" y="268"/>
                  </a:moveTo>
                  <a:cubicBezTo>
                    <a:pt x="210" y="326"/>
                    <a:pt x="116" y="326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6" y="116"/>
                    <a:pt x="326" y="210"/>
                    <a:pt x="268" y="2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6757338" y="1733895"/>
              <a:ext cx="568766" cy="569506"/>
            </a:xfrm>
            <a:custGeom>
              <a:avLst/>
              <a:gdLst>
                <a:gd name="T0" fmla="*/ 268 w 325"/>
                <a:gd name="T1" fmla="*/ 268 h 325"/>
                <a:gd name="T2" fmla="*/ 58 w 325"/>
                <a:gd name="T3" fmla="*/ 268 h 325"/>
                <a:gd name="T4" fmla="*/ 58 w 325"/>
                <a:gd name="T5" fmla="*/ 58 h 325"/>
                <a:gd name="T6" fmla="*/ 268 w 325"/>
                <a:gd name="T7" fmla="*/ 58 h 325"/>
                <a:gd name="T8" fmla="*/ 268 w 325"/>
                <a:gd name="T9" fmla="*/ 26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8" y="268"/>
                  </a:moveTo>
                  <a:cubicBezTo>
                    <a:pt x="210" y="325"/>
                    <a:pt x="116" y="325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5" y="116"/>
                    <a:pt x="325" y="210"/>
                    <a:pt x="268" y="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4890335" y="1723527"/>
              <a:ext cx="568766" cy="570987"/>
            </a:xfrm>
            <a:custGeom>
              <a:avLst/>
              <a:gdLst>
                <a:gd name="T0" fmla="*/ 267 w 325"/>
                <a:gd name="T1" fmla="*/ 268 h 326"/>
                <a:gd name="T2" fmla="*/ 57 w 325"/>
                <a:gd name="T3" fmla="*/ 268 h 326"/>
                <a:gd name="T4" fmla="*/ 57 w 325"/>
                <a:gd name="T5" fmla="*/ 58 h 326"/>
                <a:gd name="T6" fmla="*/ 267 w 325"/>
                <a:gd name="T7" fmla="*/ 58 h 326"/>
                <a:gd name="T8" fmla="*/ 267 w 325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6">
                  <a:moveTo>
                    <a:pt x="267" y="268"/>
                  </a:moveTo>
                  <a:cubicBezTo>
                    <a:pt x="209" y="326"/>
                    <a:pt x="115" y="326"/>
                    <a:pt x="57" y="268"/>
                  </a:cubicBezTo>
                  <a:cubicBezTo>
                    <a:pt x="0" y="210"/>
                    <a:pt x="0" y="116"/>
                    <a:pt x="57" y="58"/>
                  </a:cubicBezTo>
                  <a:cubicBezTo>
                    <a:pt x="115" y="0"/>
                    <a:pt x="209" y="0"/>
                    <a:pt x="267" y="58"/>
                  </a:cubicBezTo>
                  <a:cubicBezTo>
                    <a:pt x="325" y="116"/>
                    <a:pt x="325" y="210"/>
                    <a:pt x="267" y="2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3534332" y="3009174"/>
              <a:ext cx="569506" cy="569506"/>
            </a:xfrm>
            <a:custGeom>
              <a:avLst/>
              <a:gdLst>
                <a:gd name="T0" fmla="*/ 267 w 325"/>
                <a:gd name="T1" fmla="*/ 267 h 325"/>
                <a:gd name="T2" fmla="*/ 58 w 325"/>
                <a:gd name="T3" fmla="*/ 267 h 325"/>
                <a:gd name="T4" fmla="*/ 58 w 325"/>
                <a:gd name="T5" fmla="*/ 58 h 325"/>
                <a:gd name="T6" fmla="*/ 267 w 325"/>
                <a:gd name="T7" fmla="*/ 58 h 325"/>
                <a:gd name="T8" fmla="*/ 267 w 325"/>
                <a:gd name="T9" fmla="*/ 26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7" y="267"/>
                  </a:moveTo>
                  <a:cubicBezTo>
                    <a:pt x="210" y="325"/>
                    <a:pt x="116" y="325"/>
                    <a:pt x="58" y="267"/>
                  </a:cubicBezTo>
                  <a:cubicBezTo>
                    <a:pt x="0" y="209"/>
                    <a:pt x="0" y="116"/>
                    <a:pt x="58" y="58"/>
                  </a:cubicBezTo>
                  <a:cubicBezTo>
                    <a:pt x="116" y="0"/>
                    <a:pt x="210" y="0"/>
                    <a:pt x="267" y="58"/>
                  </a:cubicBezTo>
                  <a:cubicBezTo>
                    <a:pt x="325" y="116"/>
                    <a:pt x="325" y="209"/>
                    <a:pt x="267" y="26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/>
          </p:nvSpPr>
          <p:spPr bwMode="auto">
            <a:xfrm>
              <a:off x="4513433" y="2573503"/>
              <a:ext cx="249468" cy="345530"/>
            </a:xfrm>
            <a:custGeom>
              <a:avLst/>
              <a:gdLst>
                <a:gd name="T0" fmla="*/ 62 w 81"/>
                <a:gd name="T1" fmla="*/ 37 h 112"/>
                <a:gd name="T2" fmla="*/ 74 w 81"/>
                <a:gd name="T3" fmla="*/ 36 h 112"/>
                <a:gd name="T4" fmla="*/ 69 w 81"/>
                <a:gd name="T5" fmla="*/ 43 h 112"/>
                <a:gd name="T6" fmla="*/ 69 w 81"/>
                <a:gd name="T7" fmla="*/ 100 h 112"/>
                <a:gd name="T8" fmla="*/ 12 w 81"/>
                <a:gd name="T9" fmla="*/ 100 h 112"/>
                <a:gd name="T10" fmla="*/ 12 w 81"/>
                <a:gd name="T11" fmla="*/ 43 h 112"/>
                <a:gd name="T12" fmla="*/ 36 w 81"/>
                <a:gd name="T13" fmla="*/ 27 h 112"/>
                <a:gd name="T14" fmla="*/ 29 w 81"/>
                <a:gd name="T15" fmla="*/ 21 h 112"/>
                <a:gd name="T16" fmla="*/ 22 w 81"/>
                <a:gd name="T17" fmla="*/ 12 h 112"/>
                <a:gd name="T18" fmla="*/ 41 w 81"/>
                <a:gd name="T19" fmla="*/ 0 h 112"/>
                <a:gd name="T20" fmla="*/ 59 w 81"/>
                <a:gd name="T21" fmla="*/ 12 h 112"/>
                <a:gd name="T22" fmla="*/ 52 w 81"/>
                <a:gd name="T23" fmla="*/ 21 h 112"/>
                <a:gd name="T24" fmla="*/ 45 w 81"/>
                <a:gd name="T25" fmla="*/ 27 h 112"/>
                <a:gd name="T26" fmla="*/ 29 w 81"/>
                <a:gd name="T27" fmla="*/ 15 h 112"/>
                <a:gd name="T28" fmla="*/ 52 w 81"/>
                <a:gd name="T29" fmla="*/ 14 h 112"/>
                <a:gd name="T30" fmla="*/ 53 w 81"/>
                <a:gd name="T31" fmla="*/ 12 h 112"/>
                <a:gd name="T32" fmla="*/ 41 w 81"/>
                <a:gd name="T33" fmla="*/ 5 h 112"/>
                <a:gd name="T34" fmla="*/ 28 w 81"/>
                <a:gd name="T35" fmla="*/ 12 h 112"/>
                <a:gd name="T36" fmla="*/ 20 w 81"/>
                <a:gd name="T37" fmla="*/ 53 h 112"/>
                <a:gd name="T38" fmla="*/ 27 w 81"/>
                <a:gd name="T39" fmla="*/ 56 h 112"/>
                <a:gd name="T40" fmla="*/ 20 w 81"/>
                <a:gd name="T41" fmla="*/ 53 h 112"/>
                <a:gd name="T42" fmla="*/ 27 w 81"/>
                <a:gd name="T43" fmla="*/ 87 h 112"/>
                <a:gd name="T44" fmla="*/ 20 w 81"/>
                <a:gd name="T45" fmla="*/ 90 h 112"/>
                <a:gd name="T46" fmla="*/ 61 w 81"/>
                <a:gd name="T47" fmla="*/ 90 h 112"/>
                <a:gd name="T48" fmla="*/ 54 w 81"/>
                <a:gd name="T49" fmla="*/ 87 h 112"/>
                <a:gd name="T50" fmla="*/ 61 w 81"/>
                <a:gd name="T51" fmla="*/ 90 h 112"/>
                <a:gd name="T52" fmla="*/ 61 w 81"/>
                <a:gd name="T53" fmla="*/ 70 h 112"/>
                <a:gd name="T54" fmla="*/ 68 w 81"/>
                <a:gd name="T55" fmla="*/ 73 h 112"/>
                <a:gd name="T56" fmla="*/ 42 w 81"/>
                <a:gd name="T57" fmla="*/ 99 h 112"/>
                <a:gd name="T58" fmla="*/ 39 w 81"/>
                <a:gd name="T59" fmla="*/ 92 h 112"/>
                <a:gd name="T60" fmla="*/ 42 w 81"/>
                <a:gd name="T61" fmla="*/ 99 h 112"/>
                <a:gd name="T62" fmla="*/ 20 w 81"/>
                <a:gd name="T63" fmla="*/ 73 h 112"/>
                <a:gd name="T64" fmla="*/ 13 w 81"/>
                <a:gd name="T65" fmla="*/ 70 h 112"/>
                <a:gd name="T66" fmla="*/ 39 w 81"/>
                <a:gd name="T67" fmla="*/ 44 h 112"/>
                <a:gd name="T68" fmla="*/ 42 w 81"/>
                <a:gd name="T69" fmla="*/ 51 h 112"/>
                <a:gd name="T70" fmla="*/ 39 w 81"/>
                <a:gd name="T71" fmla="*/ 44 h 112"/>
                <a:gd name="T72" fmla="*/ 45 w 81"/>
                <a:gd name="T73" fmla="*/ 68 h 112"/>
                <a:gd name="T74" fmla="*/ 54 w 81"/>
                <a:gd name="T75" fmla="*/ 49 h 112"/>
                <a:gd name="T76" fmla="*/ 38 w 81"/>
                <a:gd name="T77" fmla="*/ 67 h 112"/>
                <a:gd name="T78" fmla="*/ 43 w 81"/>
                <a:gd name="T79" fmla="*/ 78 h 112"/>
                <a:gd name="T80" fmla="*/ 58 w 81"/>
                <a:gd name="T81" fmla="*/ 82 h 112"/>
                <a:gd name="T82" fmla="*/ 46 w 81"/>
                <a:gd name="T83" fmla="*/ 73 h 112"/>
                <a:gd name="T84" fmla="*/ 61 w 81"/>
                <a:gd name="T85" fmla="*/ 51 h 112"/>
                <a:gd name="T86" fmla="*/ 20 w 81"/>
                <a:gd name="T87" fmla="*/ 51 h 112"/>
                <a:gd name="T88" fmla="*/ 20 w 81"/>
                <a:gd name="T89" fmla="*/ 92 h 112"/>
                <a:gd name="T90" fmla="*/ 61 w 81"/>
                <a:gd name="T91" fmla="*/ 92 h 112"/>
                <a:gd name="T92" fmla="*/ 61 w 81"/>
                <a:gd name="T93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112">
                  <a:moveTo>
                    <a:pt x="45" y="31"/>
                  </a:moveTo>
                  <a:cubicBezTo>
                    <a:pt x="51" y="32"/>
                    <a:pt x="57" y="34"/>
                    <a:pt x="62" y="37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50"/>
                    <a:pt x="81" y="60"/>
                    <a:pt x="81" y="72"/>
                  </a:cubicBezTo>
                  <a:cubicBezTo>
                    <a:pt x="81" y="83"/>
                    <a:pt x="77" y="93"/>
                    <a:pt x="69" y="100"/>
                  </a:cubicBezTo>
                  <a:cubicBezTo>
                    <a:pt x="62" y="108"/>
                    <a:pt x="52" y="112"/>
                    <a:pt x="41" y="112"/>
                  </a:cubicBezTo>
                  <a:cubicBezTo>
                    <a:pt x="29" y="112"/>
                    <a:pt x="19" y="108"/>
                    <a:pt x="12" y="100"/>
                  </a:cubicBezTo>
                  <a:cubicBezTo>
                    <a:pt x="5" y="93"/>
                    <a:pt x="0" y="83"/>
                    <a:pt x="0" y="72"/>
                  </a:cubicBezTo>
                  <a:cubicBezTo>
                    <a:pt x="0" y="60"/>
                    <a:pt x="5" y="50"/>
                    <a:pt x="12" y="43"/>
                  </a:cubicBezTo>
                  <a:cubicBezTo>
                    <a:pt x="18" y="37"/>
                    <a:pt x="27" y="32"/>
                    <a:pt x="36" y="3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5" y="19"/>
                    <a:pt x="22" y="15"/>
                    <a:pt x="22" y="12"/>
                  </a:cubicBezTo>
                  <a:cubicBezTo>
                    <a:pt x="22" y="8"/>
                    <a:pt x="25" y="5"/>
                    <a:pt x="28" y="3"/>
                  </a:cubicBezTo>
                  <a:cubicBezTo>
                    <a:pt x="32" y="1"/>
                    <a:pt x="36" y="0"/>
                    <a:pt x="41" y="0"/>
                  </a:cubicBezTo>
                  <a:cubicBezTo>
                    <a:pt x="45" y="0"/>
                    <a:pt x="50" y="1"/>
                    <a:pt x="53" y="3"/>
                  </a:cubicBezTo>
                  <a:cubicBezTo>
                    <a:pt x="57" y="5"/>
                    <a:pt x="59" y="8"/>
                    <a:pt x="59" y="12"/>
                  </a:cubicBezTo>
                  <a:cubicBezTo>
                    <a:pt x="59" y="15"/>
                    <a:pt x="57" y="19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29" y="15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0"/>
                    <a:pt x="52" y="9"/>
                    <a:pt x="50" y="8"/>
                  </a:cubicBezTo>
                  <a:cubicBezTo>
                    <a:pt x="48" y="6"/>
                    <a:pt x="44" y="5"/>
                    <a:pt x="41" y="5"/>
                  </a:cubicBezTo>
                  <a:cubicBezTo>
                    <a:pt x="37" y="5"/>
                    <a:pt x="33" y="6"/>
                    <a:pt x="31" y="8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8" y="13"/>
                    <a:pt x="28" y="14"/>
                    <a:pt x="29" y="15"/>
                  </a:cubicBezTo>
                  <a:close/>
                  <a:moveTo>
                    <a:pt x="20" y="53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22" y="92"/>
                  </a:moveTo>
                  <a:cubicBezTo>
                    <a:pt x="27" y="87"/>
                    <a:pt x="27" y="87"/>
                    <a:pt x="27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61" y="90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0"/>
                    <a:pt x="61" y="90"/>
                    <a:pt x="61" y="90"/>
                  </a:cubicBezTo>
                  <a:close/>
                  <a:moveTo>
                    <a:pt x="68" y="70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0"/>
                    <a:pt x="68" y="70"/>
                    <a:pt x="68" y="70"/>
                  </a:cubicBezTo>
                  <a:close/>
                  <a:moveTo>
                    <a:pt x="42" y="99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2" y="99"/>
                    <a:pt x="42" y="99"/>
                    <a:pt x="42" y="99"/>
                  </a:cubicBezTo>
                  <a:close/>
                  <a:moveTo>
                    <a:pt x="13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3"/>
                    <a:pt x="13" y="73"/>
                    <a:pt x="13" y="73"/>
                  </a:cubicBezTo>
                  <a:close/>
                  <a:moveTo>
                    <a:pt x="39" y="44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6" y="70"/>
                  </a:moveTo>
                  <a:cubicBezTo>
                    <a:pt x="45" y="69"/>
                    <a:pt x="45" y="69"/>
                    <a:pt x="45" y="68"/>
                  </a:cubicBezTo>
                  <a:cubicBezTo>
                    <a:pt x="49" y="63"/>
                    <a:pt x="53" y="57"/>
                    <a:pt x="57" y="51"/>
                  </a:cubicBezTo>
                  <a:cubicBezTo>
                    <a:pt x="56" y="50"/>
                    <a:pt x="55" y="49"/>
                    <a:pt x="54" y="49"/>
                  </a:cubicBezTo>
                  <a:cubicBezTo>
                    <a:pt x="49" y="54"/>
                    <a:pt x="45" y="60"/>
                    <a:pt x="41" y="67"/>
                  </a:cubicBezTo>
                  <a:cubicBezTo>
                    <a:pt x="40" y="66"/>
                    <a:pt x="39" y="66"/>
                    <a:pt x="38" y="67"/>
                  </a:cubicBezTo>
                  <a:cubicBezTo>
                    <a:pt x="35" y="68"/>
                    <a:pt x="33" y="72"/>
                    <a:pt x="35" y="75"/>
                  </a:cubicBezTo>
                  <a:cubicBezTo>
                    <a:pt x="36" y="78"/>
                    <a:pt x="40" y="79"/>
                    <a:pt x="43" y="78"/>
                  </a:cubicBezTo>
                  <a:cubicBezTo>
                    <a:pt x="43" y="78"/>
                    <a:pt x="43" y="77"/>
                    <a:pt x="44" y="77"/>
                  </a:cubicBezTo>
                  <a:cubicBezTo>
                    <a:pt x="48" y="79"/>
                    <a:pt x="53" y="81"/>
                    <a:pt x="58" y="82"/>
                  </a:cubicBezTo>
                  <a:cubicBezTo>
                    <a:pt x="58" y="80"/>
                    <a:pt x="59" y="79"/>
                    <a:pt x="59" y="78"/>
                  </a:cubicBezTo>
                  <a:cubicBezTo>
                    <a:pt x="55" y="76"/>
                    <a:pt x="51" y="74"/>
                    <a:pt x="46" y="73"/>
                  </a:cubicBezTo>
                  <a:cubicBezTo>
                    <a:pt x="46" y="72"/>
                    <a:pt x="46" y="71"/>
                    <a:pt x="46" y="70"/>
                  </a:cubicBezTo>
                  <a:close/>
                  <a:moveTo>
                    <a:pt x="61" y="51"/>
                  </a:moveTo>
                  <a:cubicBezTo>
                    <a:pt x="56" y="45"/>
                    <a:pt x="49" y="42"/>
                    <a:pt x="41" y="42"/>
                  </a:cubicBezTo>
                  <a:cubicBezTo>
                    <a:pt x="32" y="42"/>
                    <a:pt x="25" y="45"/>
                    <a:pt x="20" y="51"/>
                  </a:cubicBezTo>
                  <a:cubicBezTo>
                    <a:pt x="14" y="56"/>
                    <a:pt x="11" y="63"/>
                    <a:pt x="11" y="72"/>
                  </a:cubicBezTo>
                  <a:cubicBezTo>
                    <a:pt x="11" y="80"/>
                    <a:pt x="14" y="87"/>
                    <a:pt x="20" y="92"/>
                  </a:cubicBezTo>
                  <a:cubicBezTo>
                    <a:pt x="25" y="98"/>
                    <a:pt x="32" y="101"/>
                    <a:pt x="41" y="101"/>
                  </a:cubicBezTo>
                  <a:cubicBezTo>
                    <a:pt x="49" y="101"/>
                    <a:pt x="56" y="98"/>
                    <a:pt x="61" y="92"/>
                  </a:cubicBezTo>
                  <a:cubicBezTo>
                    <a:pt x="67" y="87"/>
                    <a:pt x="70" y="80"/>
                    <a:pt x="70" y="72"/>
                  </a:cubicBezTo>
                  <a:cubicBezTo>
                    <a:pt x="70" y="63"/>
                    <a:pt x="67" y="56"/>
                    <a:pt x="61" y="5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8088833" y="4114063"/>
              <a:ext cx="237999" cy="265241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3684009" y="3154356"/>
              <a:ext cx="299649" cy="299650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5030106" y="1859022"/>
              <a:ext cx="245168" cy="299650"/>
            </a:xfrm>
            <a:custGeom>
              <a:avLst/>
              <a:gdLst>
                <a:gd name="T0" fmla="*/ 36 w 79"/>
                <a:gd name="T1" fmla="*/ 27 h 97"/>
                <a:gd name="T2" fmla="*/ 40 w 79"/>
                <a:gd name="T3" fmla="*/ 1 h 97"/>
                <a:gd name="T4" fmla="*/ 46 w 79"/>
                <a:gd name="T5" fmla="*/ 5 h 97"/>
                <a:gd name="T6" fmla="*/ 41 w 79"/>
                <a:gd name="T7" fmla="*/ 27 h 97"/>
                <a:gd name="T8" fmla="*/ 39 w 79"/>
                <a:gd name="T9" fmla="*/ 27 h 97"/>
                <a:gd name="T10" fmla="*/ 36 w 79"/>
                <a:gd name="T11" fmla="*/ 27 h 97"/>
                <a:gd name="T12" fmla="*/ 38 w 79"/>
                <a:gd name="T13" fmla="*/ 67 h 97"/>
                <a:gd name="T14" fmla="*/ 34 w 79"/>
                <a:gd name="T15" fmla="*/ 58 h 97"/>
                <a:gd name="T16" fmla="*/ 29 w 79"/>
                <a:gd name="T17" fmla="*/ 64 h 97"/>
                <a:gd name="T18" fmla="*/ 38 w 79"/>
                <a:gd name="T19" fmla="*/ 67 h 97"/>
                <a:gd name="T20" fmla="*/ 41 w 79"/>
                <a:gd name="T21" fmla="*/ 67 h 97"/>
                <a:gd name="T22" fmla="*/ 46 w 79"/>
                <a:gd name="T23" fmla="*/ 58 h 97"/>
                <a:gd name="T24" fmla="*/ 50 w 79"/>
                <a:gd name="T25" fmla="*/ 64 h 97"/>
                <a:gd name="T26" fmla="*/ 41 w 79"/>
                <a:gd name="T27" fmla="*/ 67 h 97"/>
                <a:gd name="T28" fmla="*/ 40 w 79"/>
                <a:gd name="T29" fmla="*/ 94 h 97"/>
                <a:gd name="T30" fmla="*/ 25 w 79"/>
                <a:gd name="T31" fmla="*/ 96 h 97"/>
                <a:gd name="T32" fmla="*/ 16 w 79"/>
                <a:gd name="T33" fmla="*/ 89 h 97"/>
                <a:gd name="T34" fmla="*/ 10 w 79"/>
                <a:gd name="T35" fmla="*/ 81 h 97"/>
                <a:gd name="T36" fmla="*/ 5 w 79"/>
                <a:gd name="T37" fmla="*/ 72 h 97"/>
                <a:gd name="T38" fmla="*/ 0 w 79"/>
                <a:gd name="T39" fmla="*/ 55 h 97"/>
                <a:gd name="T40" fmla="*/ 7 w 79"/>
                <a:gd name="T41" fmla="*/ 37 h 97"/>
                <a:gd name="T42" fmla="*/ 22 w 79"/>
                <a:gd name="T43" fmla="*/ 30 h 97"/>
                <a:gd name="T44" fmla="*/ 40 w 79"/>
                <a:gd name="T45" fmla="*/ 31 h 97"/>
                <a:gd name="T46" fmla="*/ 57 w 79"/>
                <a:gd name="T47" fmla="*/ 30 h 97"/>
                <a:gd name="T48" fmla="*/ 72 w 79"/>
                <a:gd name="T49" fmla="*/ 37 h 97"/>
                <a:gd name="T50" fmla="*/ 79 w 79"/>
                <a:gd name="T51" fmla="*/ 55 h 97"/>
                <a:gd name="T52" fmla="*/ 74 w 79"/>
                <a:gd name="T53" fmla="*/ 72 h 97"/>
                <a:gd name="T54" fmla="*/ 69 w 79"/>
                <a:gd name="T55" fmla="*/ 81 h 97"/>
                <a:gd name="T56" fmla="*/ 63 w 79"/>
                <a:gd name="T57" fmla="*/ 89 h 97"/>
                <a:gd name="T58" fmla="*/ 54 w 79"/>
                <a:gd name="T59" fmla="*/ 96 h 97"/>
                <a:gd name="T60" fmla="*/ 40 w 79"/>
                <a:gd name="T61" fmla="*/ 94 h 97"/>
                <a:gd name="T62" fmla="*/ 29 w 79"/>
                <a:gd name="T63" fmla="*/ 86 h 97"/>
                <a:gd name="T64" fmla="*/ 24 w 79"/>
                <a:gd name="T65" fmla="*/ 82 h 97"/>
                <a:gd name="T66" fmla="*/ 19 w 79"/>
                <a:gd name="T67" fmla="*/ 75 h 97"/>
                <a:gd name="T68" fmla="*/ 15 w 79"/>
                <a:gd name="T69" fmla="*/ 68 h 97"/>
                <a:gd name="T70" fmla="*/ 11 w 79"/>
                <a:gd name="T71" fmla="*/ 56 h 97"/>
                <a:gd name="T72" fmla="*/ 16 w 79"/>
                <a:gd name="T73" fmla="*/ 45 h 97"/>
                <a:gd name="T74" fmla="*/ 25 w 79"/>
                <a:gd name="T75" fmla="*/ 40 h 97"/>
                <a:gd name="T76" fmla="*/ 39 w 79"/>
                <a:gd name="T77" fmla="*/ 41 h 97"/>
                <a:gd name="T78" fmla="*/ 40 w 79"/>
                <a:gd name="T79" fmla="*/ 41 h 97"/>
                <a:gd name="T80" fmla="*/ 40 w 79"/>
                <a:gd name="T81" fmla="*/ 41 h 97"/>
                <a:gd name="T82" fmla="*/ 54 w 79"/>
                <a:gd name="T83" fmla="*/ 40 h 97"/>
                <a:gd name="T84" fmla="*/ 63 w 79"/>
                <a:gd name="T85" fmla="*/ 45 h 97"/>
                <a:gd name="T86" fmla="*/ 68 w 79"/>
                <a:gd name="T87" fmla="*/ 56 h 97"/>
                <a:gd name="T88" fmla="*/ 64 w 79"/>
                <a:gd name="T89" fmla="*/ 68 h 97"/>
                <a:gd name="T90" fmla="*/ 60 w 79"/>
                <a:gd name="T91" fmla="*/ 75 h 97"/>
                <a:gd name="T92" fmla="*/ 55 w 79"/>
                <a:gd name="T93" fmla="*/ 82 h 97"/>
                <a:gd name="T94" fmla="*/ 50 w 79"/>
                <a:gd name="T95" fmla="*/ 86 h 97"/>
                <a:gd name="T96" fmla="*/ 41 w 79"/>
                <a:gd name="T97" fmla="*/ 83 h 97"/>
                <a:gd name="T98" fmla="*/ 40 w 79"/>
                <a:gd name="T99" fmla="*/ 83 h 97"/>
                <a:gd name="T100" fmla="*/ 38 w 79"/>
                <a:gd name="T101" fmla="*/ 83 h 97"/>
                <a:gd name="T102" fmla="*/ 29 w 79"/>
                <a:gd name="T103" fmla="*/ 86 h 97"/>
                <a:gd name="T104" fmla="*/ 43 w 79"/>
                <a:gd name="T105" fmla="*/ 15 h 97"/>
                <a:gd name="T106" fmla="*/ 45 w 79"/>
                <a:gd name="T107" fmla="*/ 13 h 97"/>
                <a:gd name="T108" fmla="*/ 65 w 79"/>
                <a:gd name="T109" fmla="*/ 10 h 97"/>
                <a:gd name="T110" fmla="*/ 44 w 79"/>
                <a:gd name="T111" fmla="*/ 20 h 97"/>
                <a:gd name="T112" fmla="*/ 59 w 79"/>
                <a:gd name="T113" fmla="*/ 23 h 97"/>
                <a:gd name="T114" fmla="*/ 78 w 79"/>
                <a:gd name="T115" fmla="*/ 11 h 97"/>
                <a:gd name="T116" fmla="*/ 54 w 79"/>
                <a:gd name="T117" fmla="*/ 3 h 97"/>
                <a:gd name="T118" fmla="*/ 43 w 79"/>
                <a:gd name="T11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" h="97">
                  <a:moveTo>
                    <a:pt x="36" y="27"/>
                  </a:moveTo>
                  <a:cubicBezTo>
                    <a:pt x="33" y="18"/>
                    <a:pt x="30" y="8"/>
                    <a:pt x="40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38" y="11"/>
                    <a:pt x="39" y="20"/>
                    <a:pt x="41" y="27"/>
                  </a:cubicBezTo>
                  <a:cubicBezTo>
                    <a:pt x="40" y="27"/>
                    <a:pt x="40" y="27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lose/>
                  <a:moveTo>
                    <a:pt x="38" y="67"/>
                  </a:moveTo>
                  <a:cubicBezTo>
                    <a:pt x="38" y="67"/>
                    <a:pt x="38" y="59"/>
                    <a:pt x="34" y="58"/>
                  </a:cubicBezTo>
                  <a:cubicBezTo>
                    <a:pt x="30" y="58"/>
                    <a:pt x="28" y="62"/>
                    <a:pt x="29" y="64"/>
                  </a:cubicBezTo>
                  <a:cubicBezTo>
                    <a:pt x="30" y="66"/>
                    <a:pt x="38" y="67"/>
                    <a:pt x="38" y="67"/>
                  </a:cubicBezTo>
                  <a:close/>
                  <a:moveTo>
                    <a:pt x="41" y="67"/>
                  </a:moveTo>
                  <a:cubicBezTo>
                    <a:pt x="41" y="67"/>
                    <a:pt x="42" y="59"/>
                    <a:pt x="46" y="58"/>
                  </a:cubicBezTo>
                  <a:cubicBezTo>
                    <a:pt x="50" y="58"/>
                    <a:pt x="52" y="62"/>
                    <a:pt x="50" y="64"/>
                  </a:cubicBezTo>
                  <a:cubicBezTo>
                    <a:pt x="49" y="66"/>
                    <a:pt x="41" y="67"/>
                    <a:pt x="41" y="67"/>
                  </a:cubicBezTo>
                  <a:close/>
                  <a:moveTo>
                    <a:pt x="40" y="94"/>
                  </a:moveTo>
                  <a:cubicBezTo>
                    <a:pt x="33" y="97"/>
                    <a:pt x="29" y="97"/>
                    <a:pt x="25" y="96"/>
                  </a:cubicBezTo>
                  <a:cubicBezTo>
                    <a:pt x="21" y="95"/>
                    <a:pt x="19" y="93"/>
                    <a:pt x="16" y="89"/>
                  </a:cubicBezTo>
                  <a:cubicBezTo>
                    <a:pt x="14" y="86"/>
                    <a:pt x="12" y="83"/>
                    <a:pt x="10" y="81"/>
                  </a:cubicBezTo>
                  <a:cubicBezTo>
                    <a:pt x="8" y="78"/>
                    <a:pt x="7" y="75"/>
                    <a:pt x="5" y="72"/>
                  </a:cubicBezTo>
                  <a:cubicBezTo>
                    <a:pt x="3" y="67"/>
                    <a:pt x="0" y="61"/>
                    <a:pt x="0" y="55"/>
                  </a:cubicBezTo>
                  <a:cubicBezTo>
                    <a:pt x="0" y="48"/>
                    <a:pt x="1" y="42"/>
                    <a:pt x="7" y="37"/>
                  </a:cubicBezTo>
                  <a:cubicBezTo>
                    <a:pt x="11" y="33"/>
                    <a:pt x="16" y="31"/>
                    <a:pt x="22" y="30"/>
                  </a:cubicBezTo>
                  <a:cubicBezTo>
                    <a:pt x="27" y="29"/>
                    <a:pt x="33" y="29"/>
                    <a:pt x="40" y="31"/>
                  </a:cubicBezTo>
                  <a:cubicBezTo>
                    <a:pt x="46" y="29"/>
                    <a:pt x="52" y="29"/>
                    <a:pt x="57" y="30"/>
                  </a:cubicBezTo>
                  <a:cubicBezTo>
                    <a:pt x="63" y="31"/>
                    <a:pt x="68" y="33"/>
                    <a:pt x="72" y="37"/>
                  </a:cubicBezTo>
                  <a:cubicBezTo>
                    <a:pt x="78" y="42"/>
                    <a:pt x="79" y="48"/>
                    <a:pt x="79" y="55"/>
                  </a:cubicBezTo>
                  <a:cubicBezTo>
                    <a:pt x="79" y="61"/>
                    <a:pt x="76" y="67"/>
                    <a:pt x="74" y="72"/>
                  </a:cubicBezTo>
                  <a:cubicBezTo>
                    <a:pt x="72" y="75"/>
                    <a:pt x="71" y="78"/>
                    <a:pt x="69" y="81"/>
                  </a:cubicBezTo>
                  <a:cubicBezTo>
                    <a:pt x="67" y="83"/>
                    <a:pt x="65" y="86"/>
                    <a:pt x="63" y="89"/>
                  </a:cubicBezTo>
                  <a:cubicBezTo>
                    <a:pt x="60" y="93"/>
                    <a:pt x="58" y="95"/>
                    <a:pt x="54" y="96"/>
                  </a:cubicBezTo>
                  <a:cubicBezTo>
                    <a:pt x="50" y="97"/>
                    <a:pt x="46" y="97"/>
                    <a:pt x="40" y="94"/>
                  </a:cubicBezTo>
                  <a:close/>
                  <a:moveTo>
                    <a:pt x="29" y="86"/>
                  </a:moveTo>
                  <a:cubicBezTo>
                    <a:pt x="27" y="86"/>
                    <a:pt x="26" y="84"/>
                    <a:pt x="24" y="82"/>
                  </a:cubicBezTo>
                  <a:cubicBezTo>
                    <a:pt x="22" y="80"/>
                    <a:pt x="21" y="77"/>
                    <a:pt x="19" y="75"/>
                  </a:cubicBezTo>
                  <a:cubicBezTo>
                    <a:pt x="18" y="73"/>
                    <a:pt x="17" y="71"/>
                    <a:pt x="15" y="68"/>
                  </a:cubicBezTo>
                  <a:cubicBezTo>
                    <a:pt x="13" y="64"/>
                    <a:pt x="12" y="60"/>
                    <a:pt x="11" y="56"/>
                  </a:cubicBezTo>
                  <a:cubicBezTo>
                    <a:pt x="11" y="52"/>
                    <a:pt x="12" y="48"/>
                    <a:pt x="16" y="45"/>
                  </a:cubicBezTo>
                  <a:cubicBezTo>
                    <a:pt x="18" y="42"/>
                    <a:pt x="21" y="41"/>
                    <a:pt x="25" y="40"/>
                  </a:cubicBezTo>
                  <a:cubicBezTo>
                    <a:pt x="29" y="40"/>
                    <a:pt x="34" y="40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40"/>
                    <a:pt x="50" y="40"/>
                    <a:pt x="54" y="40"/>
                  </a:cubicBezTo>
                  <a:cubicBezTo>
                    <a:pt x="58" y="41"/>
                    <a:pt x="61" y="42"/>
                    <a:pt x="63" y="45"/>
                  </a:cubicBezTo>
                  <a:cubicBezTo>
                    <a:pt x="67" y="48"/>
                    <a:pt x="68" y="52"/>
                    <a:pt x="68" y="56"/>
                  </a:cubicBezTo>
                  <a:cubicBezTo>
                    <a:pt x="67" y="60"/>
                    <a:pt x="66" y="64"/>
                    <a:pt x="64" y="68"/>
                  </a:cubicBezTo>
                  <a:cubicBezTo>
                    <a:pt x="62" y="71"/>
                    <a:pt x="61" y="73"/>
                    <a:pt x="60" y="75"/>
                  </a:cubicBezTo>
                  <a:cubicBezTo>
                    <a:pt x="58" y="77"/>
                    <a:pt x="57" y="80"/>
                    <a:pt x="55" y="82"/>
                  </a:cubicBezTo>
                  <a:cubicBezTo>
                    <a:pt x="53" y="84"/>
                    <a:pt x="52" y="86"/>
                    <a:pt x="50" y="86"/>
                  </a:cubicBezTo>
                  <a:cubicBezTo>
                    <a:pt x="48" y="87"/>
                    <a:pt x="45" y="86"/>
                    <a:pt x="41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4" y="86"/>
                    <a:pt x="31" y="87"/>
                    <a:pt x="29" y="86"/>
                  </a:cubicBezTo>
                  <a:close/>
                  <a:moveTo>
                    <a:pt x="43" y="15"/>
                  </a:moveTo>
                  <a:cubicBezTo>
                    <a:pt x="44" y="14"/>
                    <a:pt x="44" y="14"/>
                    <a:pt x="45" y="13"/>
                  </a:cubicBezTo>
                  <a:cubicBezTo>
                    <a:pt x="52" y="11"/>
                    <a:pt x="65" y="10"/>
                    <a:pt x="65" y="10"/>
                  </a:cubicBezTo>
                  <a:cubicBezTo>
                    <a:pt x="58" y="12"/>
                    <a:pt x="49" y="15"/>
                    <a:pt x="44" y="20"/>
                  </a:cubicBezTo>
                  <a:cubicBezTo>
                    <a:pt x="47" y="22"/>
                    <a:pt x="51" y="25"/>
                    <a:pt x="59" y="23"/>
                  </a:cubicBezTo>
                  <a:cubicBezTo>
                    <a:pt x="68" y="22"/>
                    <a:pt x="78" y="11"/>
                    <a:pt x="78" y="11"/>
                  </a:cubicBezTo>
                  <a:cubicBezTo>
                    <a:pt x="78" y="11"/>
                    <a:pt x="62" y="0"/>
                    <a:pt x="54" y="3"/>
                  </a:cubicBezTo>
                  <a:cubicBezTo>
                    <a:pt x="48" y="5"/>
                    <a:pt x="44" y="11"/>
                    <a:pt x="43" y="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7453812" y="2537454"/>
              <a:ext cx="310531" cy="388598"/>
            </a:xfrm>
            <a:custGeom>
              <a:avLst/>
              <a:gdLst>
                <a:gd name="T0" fmla="*/ 49 w 83"/>
                <a:gd name="T1" fmla="*/ 71 h 104"/>
                <a:gd name="T2" fmla="*/ 43 w 83"/>
                <a:gd name="T3" fmla="*/ 71 h 104"/>
                <a:gd name="T4" fmla="*/ 60 w 83"/>
                <a:gd name="T5" fmla="*/ 99 h 104"/>
                <a:gd name="T6" fmla="*/ 69 w 83"/>
                <a:gd name="T7" fmla="*/ 104 h 104"/>
                <a:gd name="T8" fmla="*/ 77 w 83"/>
                <a:gd name="T9" fmla="*/ 69 h 104"/>
                <a:gd name="T10" fmla="*/ 78 w 83"/>
                <a:gd name="T11" fmla="*/ 27 h 104"/>
                <a:gd name="T12" fmla="*/ 52 w 83"/>
                <a:gd name="T13" fmla="*/ 35 h 104"/>
                <a:gd name="T14" fmla="*/ 32 w 83"/>
                <a:gd name="T15" fmla="*/ 38 h 104"/>
                <a:gd name="T16" fmla="*/ 24 w 83"/>
                <a:gd name="T17" fmla="*/ 37 h 104"/>
                <a:gd name="T18" fmla="*/ 8 w 83"/>
                <a:gd name="T19" fmla="*/ 54 h 104"/>
                <a:gd name="T20" fmla="*/ 12 w 83"/>
                <a:gd name="T21" fmla="*/ 90 h 104"/>
                <a:gd name="T22" fmla="*/ 20 w 83"/>
                <a:gd name="T23" fmla="*/ 104 h 104"/>
                <a:gd name="T24" fmla="*/ 41 w 83"/>
                <a:gd name="T25" fmla="*/ 104 h 104"/>
                <a:gd name="T26" fmla="*/ 42 w 83"/>
                <a:gd name="T27" fmla="*/ 0 h 104"/>
                <a:gd name="T28" fmla="*/ 59 w 83"/>
                <a:gd name="T29" fmla="*/ 17 h 104"/>
                <a:gd name="T30" fmla="*/ 42 w 83"/>
                <a:gd name="T31" fmla="*/ 35 h 104"/>
                <a:gd name="T32" fmla="*/ 25 w 83"/>
                <a:gd name="T33" fmla="*/ 17 h 104"/>
                <a:gd name="T34" fmla="*/ 42 w 83"/>
                <a:gd name="T35" fmla="*/ 0 h 104"/>
                <a:gd name="T36" fmla="*/ 52 w 83"/>
                <a:gd name="T37" fmla="*/ 17 h 104"/>
                <a:gd name="T38" fmla="*/ 42 w 83"/>
                <a:gd name="T39" fmla="*/ 27 h 104"/>
                <a:gd name="T40" fmla="*/ 32 w 83"/>
                <a:gd name="T41" fmla="*/ 17 h 104"/>
                <a:gd name="T42" fmla="*/ 42 w 83"/>
                <a:gd name="T43" fmla="*/ 8 h 104"/>
                <a:gd name="T44" fmla="*/ 41 w 83"/>
                <a:gd name="T45" fmla="*/ 57 h 104"/>
                <a:gd name="T46" fmla="*/ 41 w 83"/>
                <a:gd name="T47" fmla="*/ 85 h 104"/>
                <a:gd name="T48" fmla="*/ 41 w 83"/>
                <a:gd name="T49" fmla="*/ 57 h 104"/>
                <a:gd name="T50" fmla="*/ 21 w 83"/>
                <a:gd name="T51" fmla="*/ 54 h 104"/>
                <a:gd name="T52" fmla="*/ 29 w 83"/>
                <a:gd name="T53" fmla="*/ 48 h 104"/>
                <a:gd name="T54" fmla="*/ 33 w 83"/>
                <a:gd name="T55" fmla="*/ 53 h 104"/>
                <a:gd name="T56" fmla="*/ 27 w 83"/>
                <a:gd name="T57" fmla="*/ 54 h 104"/>
                <a:gd name="T58" fmla="*/ 25 w 83"/>
                <a:gd name="T59" fmla="*/ 57 h 104"/>
                <a:gd name="T60" fmla="*/ 62 w 83"/>
                <a:gd name="T61" fmla="*/ 57 h 104"/>
                <a:gd name="T62" fmla="*/ 58 w 83"/>
                <a:gd name="T63" fmla="*/ 55 h 104"/>
                <a:gd name="T64" fmla="*/ 54 w 83"/>
                <a:gd name="T65" fmla="*/ 53 h 104"/>
                <a:gd name="T66" fmla="*/ 49 w 83"/>
                <a:gd name="T67" fmla="*/ 49 h 104"/>
                <a:gd name="T68" fmla="*/ 59 w 83"/>
                <a:gd name="T69" fmla="*/ 50 h 104"/>
                <a:gd name="T70" fmla="*/ 62 w 83"/>
                <a:gd name="T71" fmla="*/ 57 h 104"/>
                <a:gd name="T72" fmla="*/ 39 w 83"/>
                <a:gd name="T73" fmla="*/ 71 h 104"/>
                <a:gd name="T74" fmla="*/ 33 w 83"/>
                <a:gd name="T75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104">
                  <a:moveTo>
                    <a:pt x="46" y="66"/>
                  </a:moveTo>
                  <a:cubicBezTo>
                    <a:pt x="48" y="66"/>
                    <a:pt x="49" y="69"/>
                    <a:pt x="49" y="71"/>
                  </a:cubicBezTo>
                  <a:cubicBezTo>
                    <a:pt x="49" y="74"/>
                    <a:pt x="48" y="76"/>
                    <a:pt x="46" y="76"/>
                  </a:cubicBezTo>
                  <a:cubicBezTo>
                    <a:pt x="45" y="76"/>
                    <a:pt x="43" y="74"/>
                    <a:pt x="43" y="71"/>
                  </a:cubicBezTo>
                  <a:cubicBezTo>
                    <a:pt x="43" y="69"/>
                    <a:pt x="45" y="66"/>
                    <a:pt x="46" y="66"/>
                  </a:cubicBezTo>
                  <a:close/>
                  <a:moveTo>
                    <a:pt x="60" y="99"/>
                  </a:moveTo>
                  <a:cubicBezTo>
                    <a:pt x="62" y="104"/>
                    <a:pt x="62" y="104"/>
                    <a:pt x="62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4" y="85"/>
                    <a:pt x="77" y="77"/>
                    <a:pt x="77" y="69"/>
                  </a:cubicBezTo>
                  <a:cubicBezTo>
                    <a:pt x="77" y="64"/>
                    <a:pt x="76" y="59"/>
                    <a:pt x="74" y="54"/>
                  </a:cubicBezTo>
                  <a:cubicBezTo>
                    <a:pt x="80" y="48"/>
                    <a:pt x="83" y="37"/>
                    <a:pt x="78" y="27"/>
                  </a:cubicBezTo>
                  <a:cubicBezTo>
                    <a:pt x="70" y="28"/>
                    <a:pt x="63" y="32"/>
                    <a:pt x="58" y="37"/>
                  </a:cubicBezTo>
                  <a:cubicBezTo>
                    <a:pt x="57" y="36"/>
                    <a:pt x="54" y="36"/>
                    <a:pt x="52" y="35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4" y="37"/>
                    <a:pt x="40" y="37"/>
                    <a:pt x="32" y="38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9" y="35"/>
                    <a:pt x="26" y="36"/>
                    <a:pt x="24" y="37"/>
                  </a:cubicBezTo>
                  <a:cubicBezTo>
                    <a:pt x="20" y="32"/>
                    <a:pt x="12" y="28"/>
                    <a:pt x="5" y="27"/>
                  </a:cubicBezTo>
                  <a:cubicBezTo>
                    <a:pt x="0" y="37"/>
                    <a:pt x="3" y="48"/>
                    <a:pt x="8" y="54"/>
                  </a:cubicBezTo>
                  <a:cubicBezTo>
                    <a:pt x="6" y="59"/>
                    <a:pt x="5" y="63"/>
                    <a:pt x="5" y="69"/>
                  </a:cubicBezTo>
                  <a:cubicBezTo>
                    <a:pt x="5" y="77"/>
                    <a:pt x="8" y="84"/>
                    <a:pt x="12" y="90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7" y="102"/>
                    <a:pt x="34" y="104"/>
                    <a:pt x="41" y="104"/>
                  </a:cubicBezTo>
                  <a:cubicBezTo>
                    <a:pt x="48" y="104"/>
                    <a:pt x="55" y="102"/>
                    <a:pt x="60" y="99"/>
                  </a:cubicBezTo>
                  <a:close/>
                  <a:moveTo>
                    <a:pt x="42" y="0"/>
                  </a:moveTo>
                  <a:cubicBezTo>
                    <a:pt x="47" y="0"/>
                    <a:pt x="51" y="2"/>
                    <a:pt x="54" y="5"/>
                  </a:cubicBezTo>
                  <a:cubicBezTo>
                    <a:pt x="57" y="8"/>
                    <a:pt x="59" y="13"/>
                    <a:pt x="59" y="17"/>
                  </a:cubicBezTo>
                  <a:cubicBezTo>
                    <a:pt x="59" y="22"/>
                    <a:pt x="57" y="26"/>
                    <a:pt x="54" y="30"/>
                  </a:cubicBezTo>
                  <a:cubicBezTo>
                    <a:pt x="51" y="33"/>
                    <a:pt x="47" y="35"/>
                    <a:pt x="42" y="35"/>
                  </a:cubicBezTo>
                  <a:cubicBezTo>
                    <a:pt x="37" y="35"/>
                    <a:pt x="33" y="33"/>
                    <a:pt x="30" y="30"/>
                  </a:cubicBezTo>
                  <a:cubicBezTo>
                    <a:pt x="27" y="26"/>
                    <a:pt x="25" y="22"/>
                    <a:pt x="25" y="17"/>
                  </a:cubicBezTo>
                  <a:cubicBezTo>
                    <a:pt x="25" y="13"/>
                    <a:pt x="27" y="8"/>
                    <a:pt x="30" y="5"/>
                  </a:cubicBezTo>
                  <a:cubicBezTo>
                    <a:pt x="33" y="2"/>
                    <a:pt x="37" y="0"/>
                    <a:pt x="42" y="0"/>
                  </a:cubicBezTo>
                  <a:close/>
                  <a:moveTo>
                    <a:pt x="49" y="10"/>
                  </a:moveTo>
                  <a:cubicBezTo>
                    <a:pt x="51" y="12"/>
                    <a:pt x="52" y="15"/>
                    <a:pt x="52" y="17"/>
                  </a:cubicBezTo>
                  <a:cubicBezTo>
                    <a:pt x="52" y="20"/>
                    <a:pt x="51" y="23"/>
                    <a:pt x="49" y="24"/>
                  </a:cubicBezTo>
                  <a:cubicBezTo>
                    <a:pt x="47" y="26"/>
                    <a:pt x="45" y="27"/>
                    <a:pt x="42" y="27"/>
                  </a:cubicBezTo>
                  <a:cubicBezTo>
                    <a:pt x="39" y="27"/>
                    <a:pt x="37" y="26"/>
                    <a:pt x="35" y="24"/>
                  </a:cubicBezTo>
                  <a:cubicBezTo>
                    <a:pt x="33" y="23"/>
                    <a:pt x="32" y="20"/>
                    <a:pt x="32" y="17"/>
                  </a:cubicBezTo>
                  <a:cubicBezTo>
                    <a:pt x="32" y="15"/>
                    <a:pt x="33" y="12"/>
                    <a:pt x="35" y="10"/>
                  </a:cubicBezTo>
                  <a:cubicBezTo>
                    <a:pt x="37" y="9"/>
                    <a:pt x="39" y="8"/>
                    <a:pt x="42" y="8"/>
                  </a:cubicBezTo>
                  <a:cubicBezTo>
                    <a:pt x="45" y="8"/>
                    <a:pt x="47" y="9"/>
                    <a:pt x="49" y="10"/>
                  </a:cubicBezTo>
                  <a:close/>
                  <a:moveTo>
                    <a:pt x="41" y="57"/>
                  </a:moveTo>
                  <a:cubicBezTo>
                    <a:pt x="33" y="57"/>
                    <a:pt x="27" y="64"/>
                    <a:pt x="27" y="71"/>
                  </a:cubicBezTo>
                  <a:cubicBezTo>
                    <a:pt x="27" y="79"/>
                    <a:pt x="33" y="85"/>
                    <a:pt x="41" y="85"/>
                  </a:cubicBezTo>
                  <a:cubicBezTo>
                    <a:pt x="49" y="85"/>
                    <a:pt x="55" y="79"/>
                    <a:pt x="55" y="71"/>
                  </a:cubicBezTo>
                  <a:cubicBezTo>
                    <a:pt x="55" y="64"/>
                    <a:pt x="49" y="57"/>
                    <a:pt x="41" y="57"/>
                  </a:cubicBezTo>
                  <a:close/>
                  <a:moveTo>
                    <a:pt x="21" y="57"/>
                  </a:moveTo>
                  <a:cubicBezTo>
                    <a:pt x="21" y="56"/>
                    <a:pt x="21" y="55"/>
                    <a:pt x="21" y="54"/>
                  </a:cubicBezTo>
                  <a:cubicBezTo>
                    <a:pt x="22" y="52"/>
                    <a:pt x="23" y="51"/>
                    <a:pt x="24" y="50"/>
                  </a:cubicBezTo>
                  <a:cubicBezTo>
                    <a:pt x="26" y="49"/>
                    <a:pt x="27" y="49"/>
                    <a:pt x="29" y="48"/>
                  </a:cubicBezTo>
                  <a:cubicBezTo>
                    <a:pt x="31" y="48"/>
                    <a:pt x="32" y="49"/>
                    <a:pt x="34" y="4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6" y="54"/>
                    <a:pt x="25" y="55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1" y="57"/>
                    <a:pt x="21" y="57"/>
                    <a:pt x="21" y="57"/>
                  </a:cubicBezTo>
                  <a:close/>
                  <a:moveTo>
                    <a:pt x="62" y="57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56"/>
                    <a:pt x="58" y="56"/>
                    <a:pt x="58" y="55"/>
                  </a:cubicBezTo>
                  <a:cubicBezTo>
                    <a:pt x="57" y="54"/>
                    <a:pt x="57" y="54"/>
                    <a:pt x="56" y="54"/>
                  </a:cubicBezTo>
                  <a:cubicBezTo>
                    <a:pt x="56" y="53"/>
                    <a:pt x="55" y="53"/>
                    <a:pt x="54" y="53"/>
                  </a:cubicBezTo>
                  <a:cubicBezTo>
                    <a:pt x="53" y="53"/>
                    <a:pt x="51" y="53"/>
                    <a:pt x="50" y="53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0" y="49"/>
                    <a:pt x="52" y="48"/>
                    <a:pt x="54" y="48"/>
                  </a:cubicBezTo>
                  <a:cubicBezTo>
                    <a:pt x="56" y="49"/>
                    <a:pt x="57" y="49"/>
                    <a:pt x="59" y="50"/>
                  </a:cubicBezTo>
                  <a:cubicBezTo>
                    <a:pt x="60" y="51"/>
                    <a:pt x="61" y="52"/>
                    <a:pt x="62" y="54"/>
                  </a:cubicBezTo>
                  <a:cubicBezTo>
                    <a:pt x="62" y="55"/>
                    <a:pt x="62" y="56"/>
                    <a:pt x="62" y="57"/>
                  </a:cubicBezTo>
                  <a:close/>
                  <a:moveTo>
                    <a:pt x="36" y="66"/>
                  </a:moveTo>
                  <a:cubicBezTo>
                    <a:pt x="37" y="66"/>
                    <a:pt x="39" y="69"/>
                    <a:pt x="39" y="71"/>
                  </a:cubicBezTo>
                  <a:cubicBezTo>
                    <a:pt x="39" y="74"/>
                    <a:pt x="37" y="76"/>
                    <a:pt x="36" y="76"/>
                  </a:cubicBezTo>
                  <a:cubicBezTo>
                    <a:pt x="34" y="76"/>
                    <a:pt x="33" y="74"/>
                    <a:pt x="33" y="71"/>
                  </a:cubicBezTo>
                  <a:cubicBezTo>
                    <a:pt x="33" y="69"/>
                    <a:pt x="34" y="66"/>
                    <a:pt x="36" y="6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/>
          </p:nvSpPr>
          <p:spPr bwMode="auto">
            <a:xfrm>
              <a:off x="5944618" y="1978825"/>
              <a:ext cx="343494" cy="329615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6875882" y="1890215"/>
              <a:ext cx="253770" cy="2480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8262006" y="3187331"/>
              <a:ext cx="237999" cy="288180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3855843" y="4017374"/>
              <a:ext cx="338245" cy="424345"/>
            </a:xfrm>
            <a:custGeom>
              <a:avLst/>
              <a:gdLst>
                <a:gd name="T0" fmla="*/ 228 w 228"/>
                <a:gd name="T1" fmla="*/ 76 h 286"/>
                <a:gd name="T2" fmla="*/ 186 w 228"/>
                <a:gd name="T3" fmla="*/ 103 h 286"/>
                <a:gd name="T4" fmla="*/ 0 w 228"/>
                <a:gd name="T5" fmla="*/ 76 h 286"/>
                <a:gd name="T6" fmla="*/ 65 w 228"/>
                <a:gd name="T7" fmla="*/ 278 h 286"/>
                <a:gd name="T8" fmla="*/ 72 w 228"/>
                <a:gd name="T9" fmla="*/ 282 h 286"/>
                <a:gd name="T10" fmla="*/ 153 w 228"/>
                <a:gd name="T11" fmla="*/ 282 h 286"/>
                <a:gd name="T12" fmla="*/ 160 w 228"/>
                <a:gd name="T13" fmla="*/ 278 h 286"/>
                <a:gd name="T14" fmla="*/ 212 w 228"/>
                <a:gd name="T15" fmla="*/ 147 h 286"/>
                <a:gd name="T16" fmla="*/ 165 w 228"/>
                <a:gd name="T17" fmla="*/ 169 h 286"/>
                <a:gd name="T18" fmla="*/ 176 w 228"/>
                <a:gd name="T19" fmla="*/ 174 h 286"/>
                <a:gd name="T20" fmla="*/ 180 w 228"/>
                <a:gd name="T21" fmla="*/ 191 h 286"/>
                <a:gd name="T22" fmla="*/ 176 w 228"/>
                <a:gd name="T23" fmla="*/ 201 h 286"/>
                <a:gd name="T24" fmla="*/ 148 w 228"/>
                <a:gd name="T25" fmla="*/ 206 h 286"/>
                <a:gd name="T26" fmla="*/ 137 w 228"/>
                <a:gd name="T27" fmla="*/ 201 h 286"/>
                <a:gd name="T28" fmla="*/ 133 w 228"/>
                <a:gd name="T29" fmla="*/ 184 h 286"/>
                <a:gd name="T30" fmla="*/ 137 w 228"/>
                <a:gd name="T31" fmla="*/ 174 h 286"/>
                <a:gd name="T32" fmla="*/ 165 w 228"/>
                <a:gd name="T33" fmla="*/ 178 h 286"/>
                <a:gd name="T34" fmla="*/ 172 w 228"/>
                <a:gd name="T35" fmla="*/ 184 h 286"/>
                <a:gd name="T36" fmla="*/ 170 w 228"/>
                <a:gd name="T37" fmla="*/ 195 h 286"/>
                <a:gd name="T38" fmla="*/ 165 w 228"/>
                <a:gd name="T39" fmla="*/ 197 h 286"/>
                <a:gd name="T40" fmla="*/ 143 w 228"/>
                <a:gd name="T41" fmla="*/ 195 h 286"/>
                <a:gd name="T42" fmla="*/ 141 w 228"/>
                <a:gd name="T43" fmla="*/ 191 h 286"/>
                <a:gd name="T44" fmla="*/ 143 w 228"/>
                <a:gd name="T45" fmla="*/ 180 h 286"/>
                <a:gd name="T46" fmla="*/ 148 w 228"/>
                <a:gd name="T47" fmla="*/ 178 h 286"/>
                <a:gd name="T48" fmla="*/ 60 w 228"/>
                <a:gd name="T49" fmla="*/ 170 h 286"/>
                <a:gd name="T50" fmla="*/ 96 w 228"/>
                <a:gd name="T51" fmla="*/ 183 h 286"/>
                <a:gd name="T52" fmla="*/ 82 w 228"/>
                <a:gd name="T53" fmla="*/ 205 h 286"/>
                <a:gd name="T54" fmla="*/ 46 w 228"/>
                <a:gd name="T55" fmla="*/ 192 h 286"/>
                <a:gd name="T56" fmla="*/ 60 w 228"/>
                <a:gd name="T57" fmla="*/ 170 h 286"/>
                <a:gd name="T58" fmla="*/ 39 w 228"/>
                <a:gd name="T59" fmla="*/ 139 h 286"/>
                <a:gd name="T60" fmla="*/ 120 w 228"/>
                <a:gd name="T61" fmla="*/ 157 h 286"/>
                <a:gd name="T62" fmla="*/ 114 w 228"/>
                <a:gd name="T63" fmla="*/ 158 h 286"/>
                <a:gd name="T64" fmla="*/ 139 w 228"/>
                <a:gd name="T65" fmla="*/ 158 h 286"/>
                <a:gd name="T66" fmla="*/ 186 w 228"/>
                <a:gd name="T67" fmla="*/ 140 h 286"/>
                <a:gd name="T68" fmla="*/ 139 w 228"/>
                <a:gd name="T69" fmla="*/ 158 h 286"/>
                <a:gd name="T70" fmla="*/ 145 w 228"/>
                <a:gd name="T71" fmla="*/ 257 h 286"/>
                <a:gd name="T72" fmla="*/ 119 w 228"/>
                <a:gd name="T73" fmla="*/ 258 h 286"/>
                <a:gd name="T74" fmla="*/ 97 w 228"/>
                <a:gd name="T75" fmla="*/ 258 h 286"/>
                <a:gd name="T76" fmla="*/ 80 w 228"/>
                <a:gd name="T77" fmla="*/ 256 h 286"/>
                <a:gd name="T78" fmla="*/ 97 w 228"/>
                <a:gd name="T79" fmla="*/ 217 h 286"/>
                <a:gd name="T80" fmla="*/ 100 w 228"/>
                <a:gd name="T81" fmla="*/ 215 h 286"/>
                <a:gd name="T82" fmla="*/ 119 w 228"/>
                <a:gd name="T83" fmla="*/ 199 h 286"/>
                <a:gd name="T84" fmla="*/ 129 w 228"/>
                <a:gd name="T85" fmla="*/ 217 h 286"/>
                <a:gd name="T86" fmla="*/ 169 w 228"/>
                <a:gd name="T87" fmla="*/ 217 h 286"/>
                <a:gd name="T88" fmla="*/ 187 w 228"/>
                <a:gd name="T89" fmla="*/ 166 h 286"/>
                <a:gd name="T90" fmla="*/ 134 w 228"/>
                <a:gd name="T91" fmla="*/ 209 h 286"/>
                <a:gd name="T92" fmla="*/ 124 w 228"/>
                <a:gd name="T93" fmla="*/ 191 h 286"/>
                <a:gd name="T94" fmla="*/ 107 w 228"/>
                <a:gd name="T95" fmla="*/ 191 h 286"/>
                <a:gd name="T96" fmla="*/ 103 w 228"/>
                <a:gd name="T97" fmla="*/ 193 h 286"/>
                <a:gd name="T98" fmla="*/ 41 w 228"/>
                <a:gd name="T99" fmla="*/ 209 h 286"/>
                <a:gd name="T100" fmla="*/ 114 w 228"/>
                <a:gd name="T101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286">
                  <a:moveTo>
                    <a:pt x="212" y="147"/>
                  </a:moveTo>
                  <a:cubicBezTo>
                    <a:pt x="228" y="76"/>
                    <a:pt x="228" y="76"/>
                    <a:pt x="228" y="76"/>
                  </a:cubicBezTo>
                  <a:cubicBezTo>
                    <a:pt x="221" y="77"/>
                    <a:pt x="213" y="78"/>
                    <a:pt x="206" y="77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23" y="57"/>
                    <a:pt x="64" y="0"/>
                    <a:pt x="0" y="76"/>
                  </a:cubicBezTo>
                  <a:cubicBezTo>
                    <a:pt x="5" y="102"/>
                    <a:pt x="19" y="187"/>
                    <a:pt x="27" y="211"/>
                  </a:cubicBezTo>
                  <a:cubicBezTo>
                    <a:pt x="35" y="238"/>
                    <a:pt x="48" y="260"/>
                    <a:pt x="65" y="278"/>
                  </a:cubicBezTo>
                  <a:cubicBezTo>
                    <a:pt x="68" y="281"/>
                    <a:pt x="68" y="281"/>
                    <a:pt x="68" y="281"/>
                  </a:cubicBezTo>
                  <a:cubicBezTo>
                    <a:pt x="72" y="282"/>
                    <a:pt x="72" y="282"/>
                    <a:pt x="72" y="282"/>
                  </a:cubicBezTo>
                  <a:cubicBezTo>
                    <a:pt x="80" y="283"/>
                    <a:pt x="87" y="284"/>
                    <a:pt x="95" y="284"/>
                  </a:cubicBezTo>
                  <a:cubicBezTo>
                    <a:pt x="114" y="286"/>
                    <a:pt x="132" y="285"/>
                    <a:pt x="153" y="282"/>
                  </a:cubicBezTo>
                  <a:cubicBezTo>
                    <a:pt x="158" y="281"/>
                    <a:pt x="158" y="281"/>
                    <a:pt x="158" y="281"/>
                  </a:cubicBezTo>
                  <a:cubicBezTo>
                    <a:pt x="160" y="278"/>
                    <a:pt x="160" y="278"/>
                    <a:pt x="160" y="278"/>
                  </a:cubicBezTo>
                  <a:cubicBezTo>
                    <a:pt x="177" y="261"/>
                    <a:pt x="190" y="238"/>
                    <a:pt x="199" y="211"/>
                  </a:cubicBezTo>
                  <a:cubicBezTo>
                    <a:pt x="206" y="192"/>
                    <a:pt x="210" y="170"/>
                    <a:pt x="212" y="147"/>
                  </a:cubicBezTo>
                  <a:close/>
                  <a:moveTo>
                    <a:pt x="148" y="169"/>
                  </a:moveTo>
                  <a:cubicBezTo>
                    <a:pt x="165" y="169"/>
                    <a:pt x="165" y="169"/>
                    <a:pt x="165" y="169"/>
                  </a:cubicBezTo>
                  <a:cubicBezTo>
                    <a:pt x="169" y="169"/>
                    <a:pt x="173" y="171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9" y="177"/>
                    <a:pt x="180" y="180"/>
                    <a:pt x="180" y="184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80" y="195"/>
                    <a:pt x="179" y="199"/>
                    <a:pt x="176" y="201"/>
                  </a:cubicBezTo>
                  <a:cubicBezTo>
                    <a:pt x="176" y="201"/>
                    <a:pt x="176" y="201"/>
                    <a:pt x="176" y="201"/>
                  </a:cubicBezTo>
                  <a:cubicBezTo>
                    <a:pt x="173" y="204"/>
                    <a:pt x="169" y="206"/>
                    <a:pt x="165" y="206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4" y="206"/>
                    <a:pt x="140" y="204"/>
                    <a:pt x="137" y="201"/>
                  </a:cubicBezTo>
                  <a:cubicBezTo>
                    <a:pt x="137" y="201"/>
                    <a:pt x="137" y="201"/>
                    <a:pt x="137" y="201"/>
                  </a:cubicBezTo>
                  <a:cubicBezTo>
                    <a:pt x="135" y="198"/>
                    <a:pt x="133" y="195"/>
                    <a:pt x="133" y="191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33" y="180"/>
                    <a:pt x="135" y="177"/>
                    <a:pt x="137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40" y="171"/>
                    <a:pt x="144" y="169"/>
                    <a:pt x="148" y="169"/>
                  </a:cubicBezTo>
                  <a:close/>
                  <a:moveTo>
                    <a:pt x="165" y="178"/>
                  </a:moveTo>
                  <a:cubicBezTo>
                    <a:pt x="167" y="178"/>
                    <a:pt x="169" y="179"/>
                    <a:pt x="170" y="180"/>
                  </a:cubicBezTo>
                  <a:cubicBezTo>
                    <a:pt x="171" y="181"/>
                    <a:pt x="172" y="183"/>
                    <a:pt x="172" y="184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2"/>
                    <a:pt x="171" y="194"/>
                    <a:pt x="170" y="195"/>
                  </a:cubicBezTo>
                  <a:cubicBezTo>
                    <a:pt x="170" y="195"/>
                    <a:pt x="170" y="195"/>
                    <a:pt x="170" y="195"/>
                  </a:cubicBezTo>
                  <a:cubicBezTo>
                    <a:pt x="169" y="196"/>
                    <a:pt x="167" y="197"/>
                    <a:pt x="165" y="197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6" y="197"/>
                    <a:pt x="144" y="196"/>
                    <a:pt x="143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2" y="194"/>
                    <a:pt x="141" y="192"/>
                    <a:pt x="141" y="191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41" y="183"/>
                    <a:pt x="142" y="181"/>
                    <a:pt x="143" y="180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144" y="179"/>
                    <a:pt x="146" y="178"/>
                    <a:pt x="148" y="178"/>
                  </a:cubicBezTo>
                  <a:cubicBezTo>
                    <a:pt x="165" y="178"/>
                    <a:pt x="165" y="178"/>
                    <a:pt x="165" y="178"/>
                  </a:cubicBezTo>
                  <a:close/>
                  <a:moveTo>
                    <a:pt x="60" y="170"/>
                  </a:moveTo>
                  <a:cubicBezTo>
                    <a:pt x="82" y="170"/>
                    <a:pt x="82" y="170"/>
                    <a:pt x="82" y="170"/>
                  </a:cubicBezTo>
                  <a:cubicBezTo>
                    <a:pt x="90" y="170"/>
                    <a:pt x="96" y="176"/>
                    <a:pt x="96" y="183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99"/>
                    <a:pt x="90" y="205"/>
                    <a:pt x="82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2" y="205"/>
                    <a:pt x="46" y="199"/>
                    <a:pt x="46" y="192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76"/>
                    <a:pt x="52" y="170"/>
                    <a:pt x="60" y="170"/>
                  </a:cubicBezTo>
                  <a:close/>
                  <a:moveTo>
                    <a:pt x="41" y="158"/>
                  </a:moveTo>
                  <a:cubicBezTo>
                    <a:pt x="40" y="151"/>
                    <a:pt x="40" y="145"/>
                    <a:pt x="39" y="139"/>
                  </a:cubicBezTo>
                  <a:cubicBezTo>
                    <a:pt x="69" y="154"/>
                    <a:pt x="105" y="151"/>
                    <a:pt x="133" y="143"/>
                  </a:cubicBezTo>
                  <a:cubicBezTo>
                    <a:pt x="129" y="148"/>
                    <a:pt x="125" y="153"/>
                    <a:pt x="120" y="157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41" y="158"/>
                    <a:pt x="41" y="158"/>
                    <a:pt x="41" y="158"/>
                  </a:cubicBezTo>
                  <a:close/>
                  <a:moveTo>
                    <a:pt x="139" y="158"/>
                  </a:moveTo>
                  <a:cubicBezTo>
                    <a:pt x="151" y="153"/>
                    <a:pt x="164" y="145"/>
                    <a:pt x="169" y="134"/>
                  </a:cubicBezTo>
                  <a:cubicBezTo>
                    <a:pt x="173" y="133"/>
                    <a:pt x="183" y="140"/>
                    <a:pt x="186" y="140"/>
                  </a:cubicBezTo>
                  <a:cubicBezTo>
                    <a:pt x="186" y="145"/>
                    <a:pt x="185" y="151"/>
                    <a:pt x="185" y="158"/>
                  </a:cubicBezTo>
                  <a:cubicBezTo>
                    <a:pt x="139" y="158"/>
                    <a:pt x="139" y="158"/>
                    <a:pt x="139" y="158"/>
                  </a:cubicBezTo>
                  <a:close/>
                  <a:moveTo>
                    <a:pt x="169" y="217"/>
                  </a:moveTo>
                  <a:cubicBezTo>
                    <a:pt x="163" y="232"/>
                    <a:pt x="155" y="246"/>
                    <a:pt x="145" y="257"/>
                  </a:cubicBezTo>
                  <a:cubicBezTo>
                    <a:pt x="136" y="258"/>
                    <a:pt x="128" y="258"/>
                    <a:pt x="119" y="258"/>
                  </a:cubicBezTo>
                  <a:cubicBezTo>
                    <a:pt x="119" y="258"/>
                    <a:pt x="119" y="258"/>
                    <a:pt x="119" y="258"/>
                  </a:cubicBezTo>
                  <a:cubicBezTo>
                    <a:pt x="115" y="258"/>
                    <a:pt x="111" y="258"/>
                    <a:pt x="107" y="258"/>
                  </a:cubicBezTo>
                  <a:cubicBezTo>
                    <a:pt x="104" y="258"/>
                    <a:pt x="100" y="258"/>
                    <a:pt x="97" y="258"/>
                  </a:cubicBezTo>
                  <a:cubicBezTo>
                    <a:pt x="95" y="258"/>
                    <a:pt x="95" y="258"/>
                    <a:pt x="95" y="258"/>
                  </a:cubicBezTo>
                  <a:cubicBezTo>
                    <a:pt x="90" y="257"/>
                    <a:pt x="85" y="257"/>
                    <a:pt x="80" y="256"/>
                  </a:cubicBezTo>
                  <a:cubicBezTo>
                    <a:pt x="70" y="245"/>
                    <a:pt x="63" y="232"/>
                    <a:pt x="57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28" y="215"/>
                    <a:pt x="128" y="215"/>
                    <a:pt x="128" y="215"/>
                  </a:cubicBezTo>
                  <a:cubicBezTo>
                    <a:pt x="129" y="217"/>
                    <a:pt x="129" y="217"/>
                    <a:pt x="129" y="217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169" y="217"/>
                    <a:pt x="169" y="217"/>
                    <a:pt x="169" y="217"/>
                  </a:cubicBezTo>
                  <a:close/>
                  <a:moveTo>
                    <a:pt x="114" y="166"/>
                  </a:moveTo>
                  <a:cubicBezTo>
                    <a:pt x="187" y="166"/>
                    <a:pt x="187" y="166"/>
                    <a:pt x="187" y="166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134" y="209"/>
                    <a:pt x="134" y="209"/>
                    <a:pt x="134" y="20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105" y="191"/>
                    <a:pt x="105" y="191"/>
                    <a:pt x="105" y="191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166"/>
                    <a:pt x="41" y="166"/>
                    <a:pt x="41" y="166"/>
                  </a:cubicBezTo>
                  <a:lnTo>
                    <a:pt x="114" y="1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7222103" y="4016223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222104" y="4016223"/>
            <a:ext cx="2133784" cy="3457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Content Placeholder 2"/>
          <p:cNvSpPr txBox="1"/>
          <p:nvPr/>
        </p:nvSpPr>
        <p:spPr>
          <a:xfrm>
            <a:off x="7366422" y="4036655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7222103" y="557689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222104" y="5576896"/>
            <a:ext cx="1757232" cy="345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Content Placeholder 2"/>
          <p:cNvSpPr txBox="1"/>
          <p:nvPr/>
        </p:nvSpPr>
        <p:spPr>
          <a:xfrm>
            <a:off x="7366422" y="5598747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7222103" y="5053594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222104" y="5053594"/>
            <a:ext cx="3179757" cy="345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Content Placeholder 2"/>
          <p:cNvSpPr txBox="1"/>
          <p:nvPr/>
        </p:nvSpPr>
        <p:spPr>
          <a:xfrm>
            <a:off x="7366422" y="5074026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7222103" y="4530805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7222104" y="4530805"/>
            <a:ext cx="2510335" cy="345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Content Placeholder 2"/>
          <p:cNvSpPr txBox="1"/>
          <p:nvPr/>
        </p:nvSpPr>
        <p:spPr>
          <a:xfrm>
            <a:off x="7366422" y="4551238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62%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6694977" y="4513827"/>
            <a:ext cx="349723" cy="350321"/>
            <a:chOff x="7275629" y="3973834"/>
            <a:chExt cx="464344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1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725401" y="5586044"/>
            <a:ext cx="297181" cy="339553"/>
            <a:chOff x="9162373" y="3045147"/>
            <a:chExt cx="406400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8" name="AutoShape 48"/>
            <p:cNvSpPr/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AutoShape 49"/>
            <p:cNvSpPr/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AutoShape 50"/>
            <p:cNvSpPr/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AutoShape 51"/>
            <p:cNvSpPr/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758280" y="4010752"/>
            <a:ext cx="240322" cy="350321"/>
            <a:chOff x="3582988" y="3510757"/>
            <a:chExt cx="319088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3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6739091" y="5049934"/>
            <a:ext cx="262440" cy="350321"/>
            <a:chOff x="2639219" y="3510757"/>
            <a:chExt cx="348456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6" name="AutoShape 115"/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6653932" y="2505161"/>
            <a:ext cx="1482552" cy="333570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7222103" y="607723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7222103" y="6077236"/>
            <a:ext cx="3962395" cy="345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4" name="Content Placeholder 2"/>
          <p:cNvSpPr txBox="1"/>
          <p:nvPr/>
        </p:nvSpPr>
        <p:spPr>
          <a:xfrm>
            <a:off x="7366422" y="6097667"/>
            <a:ext cx="756012" cy="398106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6731392" y="6092482"/>
            <a:ext cx="313308" cy="334461"/>
            <a:chOff x="9159875" y="1647825"/>
            <a:chExt cx="434975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6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6687300" y="2775152"/>
            <a:ext cx="4951735" cy="392817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8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/>
      <p:bldP spid="161" grpId="0" animBg="1"/>
      <p:bldP spid="162" grpId="0" animBg="1"/>
      <p:bldP spid="163" grpId="0"/>
      <p:bldP spid="164" grpId="0" animBg="1"/>
      <p:bldP spid="165" grpId="0" animBg="1"/>
      <p:bldP spid="166" grpId="0"/>
      <p:bldP spid="167" grpId="0" animBg="1"/>
      <p:bldP spid="168" grpId="0" animBg="1"/>
      <p:bldP spid="169" grpId="0"/>
      <p:bldP spid="188" grpId="0"/>
      <p:bldP spid="192" grpId="0" animBg="1"/>
      <p:bldP spid="193" grpId="0" animBg="1"/>
      <p:bldP spid="194" grpId="0"/>
      <p:bldP spid="1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7"/>
            <a:ext cx="2183543" cy="686389"/>
            <a:chOff x="897773" y="2357290"/>
            <a:chExt cx="2384237" cy="749476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6"/>
            <a:ext cx="2183543" cy="693353"/>
            <a:chOff x="897773" y="3893722"/>
            <a:chExt cx="2384237" cy="757081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5"/>
            <a:ext cx="2183543" cy="725132"/>
            <a:chOff x="897773" y="5401618"/>
            <a:chExt cx="2384237" cy="791781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2"/>
            <a:ext cx="2183543" cy="695451"/>
            <a:chOff x="8854418" y="2347395"/>
            <a:chExt cx="2384237" cy="759371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0"/>
            <a:ext cx="2183543" cy="725430"/>
            <a:chOff x="8854418" y="3858698"/>
            <a:chExt cx="2384237" cy="792106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tx2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57167" y="2049170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672321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49393" y="3544317"/>
            <a:ext cx="1801497" cy="1553016"/>
            <a:chOff x="8476198" y="3141240"/>
            <a:chExt cx="1708274" cy="1472651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8476198" y="3141240"/>
              <a:ext cx="1708274" cy="1472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9142723" y="3462849"/>
              <a:ext cx="387918" cy="4387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49393" y="1903433"/>
            <a:ext cx="1801497" cy="1553016"/>
            <a:chOff x="8476198" y="1585268"/>
            <a:chExt cx="1708274" cy="1472651"/>
          </a:xfrm>
        </p:grpSpPr>
        <p:sp>
          <p:nvSpPr>
            <p:cNvPr id="4" name="Isosceles Triangle 3"/>
            <p:cNvSpPr/>
            <p:nvPr/>
          </p:nvSpPr>
          <p:spPr>
            <a:xfrm>
              <a:off x="8476198" y="1585268"/>
              <a:ext cx="1708274" cy="147265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147137" y="2296328"/>
              <a:ext cx="366395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44549" y="3588824"/>
            <a:ext cx="1801497" cy="1553016"/>
            <a:chOff x="9419857" y="3183444"/>
            <a:chExt cx="1708274" cy="1472651"/>
          </a:xfrm>
        </p:grpSpPr>
        <p:sp>
          <p:nvSpPr>
            <p:cNvPr id="7" name="Isosceles Triangle 6"/>
            <p:cNvSpPr/>
            <p:nvPr/>
          </p:nvSpPr>
          <p:spPr>
            <a:xfrm>
              <a:off x="9419857" y="3183444"/>
              <a:ext cx="1708274" cy="1472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049769" y="3919769"/>
              <a:ext cx="448449" cy="36257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54236" y="3588824"/>
            <a:ext cx="1801497" cy="1553016"/>
            <a:chOff x="7532538" y="3183444"/>
            <a:chExt cx="1708274" cy="1472651"/>
          </a:xfrm>
        </p:grpSpPr>
        <p:sp>
          <p:nvSpPr>
            <p:cNvPr id="6" name="Isosceles Triangle 5"/>
            <p:cNvSpPr/>
            <p:nvPr/>
          </p:nvSpPr>
          <p:spPr>
            <a:xfrm>
              <a:off x="7532538" y="3183444"/>
              <a:ext cx="1708274" cy="14726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248324" y="3965852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1945759" y="5466744"/>
            <a:ext cx="474391" cy="3379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37360" y="5466744"/>
            <a:ext cx="474391" cy="3379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7328961" y="5466744"/>
            <a:ext cx="474391" cy="3379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0020563" y="5466744"/>
            <a:ext cx="474391" cy="3379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8157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3468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78779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64091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4936" y="35197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4936" y="3818320"/>
            <a:ext cx="55895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8284655" y="5038361"/>
            <a:ext cx="594634" cy="594633"/>
          </a:xfrm>
          <a:custGeom>
            <a:avLst/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700199" y="4343409"/>
            <a:ext cx="914486" cy="913031"/>
          </a:xfrm>
          <a:custGeom>
            <a:avLst/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718837" y="2249831"/>
            <a:ext cx="1482949" cy="1481495"/>
          </a:xfrm>
          <a:custGeom>
            <a:avLst/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951720" y="1761332"/>
            <a:ext cx="1075865" cy="1075865"/>
          </a:xfrm>
          <a:custGeom>
            <a:avLst/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8883651" y="2386497"/>
            <a:ext cx="594634" cy="594633"/>
          </a:xfrm>
          <a:custGeom>
            <a:avLst/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919736" y="2879357"/>
            <a:ext cx="1705392" cy="1703938"/>
          </a:xfrm>
          <a:custGeom>
            <a:avLst/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7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84762" y="3846183"/>
            <a:ext cx="1199445" cy="2384349"/>
            <a:chOff x="3987801" y="4254500"/>
            <a:chExt cx="1309688" cy="2603499"/>
          </a:xfrm>
          <a:solidFill>
            <a:schemeClr val="accent1"/>
          </a:solidFill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3987801" y="4348162"/>
              <a:ext cx="1309688" cy="2509837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4176714" y="4281487"/>
              <a:ext cx="625475" cy="33020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8146540" y="3106163"/>
            <a:ext cx="1251784" cy="1250330"/>
          </a:xfrm>
          <a:custGeom>
            <a:avLst/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30"/>
          <p:cNvSpPr/>
          <p:nvPr/>
        </p:nvSpPr>
        <p:spPr bwMode="auto">
          <a:xfrm>
            <a:off x="6929649" y="2460645"/>
            <a:ext cx="1061326" cy="1059872"/>
          </a:xfrm>
          <a:custGeom>
            <a:avLst/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48"/>
          <p:cNvSpPr/>
          <p:nvPr/>
        </p:nvSpPr>
        <p:spPr bwMode="auto">
          <a:xfrm>
            <a:off x="8134909" y="1944519"/>
            <a:ext cx="710944" cy="710943"/>
          </a:xfrm>
          <a:custGeom>
            <a:avLst/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66"/>
          <p:cNvSpPr/>
          <p:nvPr/>
        </p:nvSpPr>
        <p:spPr bwMode="auto">
          <a:xfrm>
            <a:off x="7895019" y="4538226"/>
            <a:ext cx="524849" cy="524848"/>
          </a:xfrm>
          <a:custGeom>
            <a:avLst/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76"/>
          <p:cNvSpPr>
            <a:spLocks noEditPoints="1"/>
          </p:cNvSpPr>
          <p:nvPr/>
        </p:nvSpPr>
        <p:spPr bwMode="auto">
          <a:xfrm>
            <a:off x="8459122" y="5222999"/>
            <a:ext cx="238435" cy="222442"/>
          </a:xfrm>
          <a:custGeom>
            <a:avLst/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9058115" y="2572592"/>
            <a:ext cx="238435" cy="222442"/>
          </a:xfrm>
          <a:custGeom>
            <a:avLst/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314926" y="2845920"/>
            <a:ext cx="289320" cy="289320"/>
          </a:xfrm>
          <a:prstGeom prst="ellipse">
            <a:avLst/>
          </a:prstGeom>
          <a:noFill/>
          <a:ln w="122238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614686" y="3564133"/>
            <a:ext cx="332937" cy="334391"/>
          </a:xfrm>
          <a:prstGeom prst="ellipse">
            <a:avLst/>
          </a:prstGeom>
          <a:noFill/>
          <a:ln w="139700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393699" y="2203307"/>
            <a:ext cx="196273" cy="196272"/>
          </a:xfrm>
          <a:prstGeom prst="ellipse">
            <a:avLst/>
          </a:prstGeom>
          <a:noFill/>
          <a:ln w="1047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057854" y="4703968"/>
            <a:ext cx="196273" cy="194819"/>
          </a:xfrm>
          <a:prstGeom prst="ellipse">
            <a:avLst/>
          </a:prstGeom>
          <a:noFill/>
          <a:ln w="87313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54547" y="4001747"/>
            <a:ext cx="1391702" cy="2222970"/>
            <a:chOff x="6684587" y="4424362"/>
            <a:chExt cx="1519615" cy="2427287"/>
          </a:xfrm>
          <a:solidFill>
            <a:schemeClr val="accent1"/>
          </a:solidFill>
        </p:grpSpPr>
        <p:sp>
          <p:nvSpPr>
            <p:cNvPr id="26" name="Freeform 25"/>
            <p:cNvSpPr/>
            <p:nvPr/>
          </p:nvSpPr>
          <p:spPr bwMode="auto">
            <a:xfrm>
              <a:off x="6684587" y="4970462"/>
              <a:ext cx="1519615" cy="1881187"/>
            </a:xfrm>
            <a:custGeom>
              <a:avLst/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5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7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5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770678" y="5499720"/>
            <a:ext cx="425258" cy="425985"/>
            <a:chOff x="9145588" y="4435475"/>
            <a:chExt cx="464344" cy="465138"/>
          </a:xfrm>
          <a:solidFill>
            <a:schemeClr val="tx2"/>
          </a:solidFill>
        </p:grpSpPr>
        <p:sp>
          <p:nvSpPr>
            <p:cNvPr id="71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777674" y="3879950"/>
            <a:ext cx="398362" cy="425258"/>
            <a:chOff x="9159875" y="1647825"/>
            <a:chExt cx="434975" cy="464344"/>
          </a:xfrm>
          <a:solidFill>
            <a:schemeClr val="accent3"/>
          </a:solidFill>
        </p:grpSpPr>
        <p:sp>
          <p:nvSpPr>
            <p:cNvPr id="81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776978" y="2260182"/>
            <a:ext cx="425985" cy="399088"/>
            <a:chOff x="5368132" y="3540125"/>
            <a:chExt cx="465138" cy="435769"/>
          </a:xfrm>
          <a:solidFill>
            <a:schemeClr val="accent1"/>
          </a:solidFill>
        </p:grpSpPr>
        <p:sp>
          <p:nvSpPr>
            <p:cNvPr id="85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777323" y="3090419"/>
            <a:ext cx="425985" cy="358380"/>
            <a:chOff x="5368132" y="2625725"/>
            <a:chExt cx="465138" cy="391319"/>
          </a:xfrm>
          <a:solidFill>
            <a:schemeClr val="accent2"/>
          </a:solidFill>
        </p:grpSpPr>
        <p:sp>
          <p:nvSpPr>
            <p:cNvPr id="88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73417" y="4736359"/>
            <a:ext cx="425258" cy="332211"/>
            <a:chOff x="2581275" y="1710532"/>
            <a:chExt cx="464344" cy="362744"/>
          </a:xfrm>
          <a:solidFill>
            <a:schemeClr val="accent4"/>
          </a:solidFill>
        </p:grpSpPr>
        <p:sp>
          <p:nvSpPr>
            <p:cNvPr id="92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288135" y="2126544"/>
            <a:ext cx="2578433" cy="658282"/>
            <a:chOff x="8676119" y="2245064"/>
            <a:chExt cx="3378732" cy="718784"/>
          </a:xfrm>
        </p:grpSpPr>
        <p:sp>
          <p:nvSpPr>
            <p:cNvPr id="100" name="TextBox 99"/>
            <p:cNvSpPr txBox="1"/>
            <p:nvPr/>
          </p:nvSpPr>
          <p:spPr>
            <a:xfrm>
              <a:off x="8683445" y="2245064"/>
              <a:ext cx="1646828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76119" y="2479916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288135" y="2974236"/>
            <a:ext cx="2578433" cy="663725"/>
            <a:chOff x="8676119" y="2239121"/>
            <a:chExt cx="3378732" cy="724729"/>
          </a:xfrm>
        </p:grpSpPr>
        <p:sp>
          <p:nvSpPr>
            <p:cNvPr id="115" name="TextBox 114"/>
            <p:cNvSpPr txBox="1"/>
            <p:nvPr/>
          </p:nvSpPr>
          <p:spPr>
            <a:xfrm>
              <a:off x="8683445" y="2239121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288135" y="3808330"/>
            <a:ext cx="2578433" cy="635347"/>
            <a:chOff x="8676119" y="2270107"/>
            <a:chExt cx="3378732" cy="693743"/>
          </a:xfrm>
        </p:grpSpPr>
        <p:sp>
          <p:nvSpPr>
            <p:cNvPr id="118" name="TextBox 117"/>
            <p:cNvSpPr txBox="1"/>
            <p:nvPr/>
          </p:nvSpPr>
          <p:spPr>
            <a:xfrm>
              <a:off x="8683445" y="2270107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288135" y="4614044"/>
            <a:ext cx="2578433" cy="648547"/>
            <a:chOff x="8676119" y="2255696"/>
            <a:chExt cx="3378732" cy="708155"/>
          </a:xfrm>
        </p:grpSpPr>
        <p:sp>
          <p:nvSpPr>
            <p:cNvPr id="121" name="TextBox 120"/>
            <p:cNvSpPr txBox="1"/>
            <p:nvPr/>
          </p:nvSpPr>
          <p:spPr>
            <a:xfrm>
              <a:off x="8683445" y="2255696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676119" y="2479919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88135" y="5432955"/>
            <a:ext cx="2578433" cy="643602"/>
            <a:chOff x="8676119" y="2261094"/>
            <a:chExt cx="3378732" cy="702756"/>
          </a:xfrm>
        </p:grpSpPr>
        <p:sp>
          <p:nvSpPr>
            <p:cNvPr id="124" name="TextBox 123"/>
            <p:cNvSpPr txBox="1"/>
            <p:nvPr/>
          </p:nvSpPr>
          <p:spPr>
            <a:xfrm>
              <a:off x="8683445" y="2261094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676119" y="2479918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2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26979" y="2062424"/>
            <a:ext cx="3837672" cy="3837673"/>
            <a:chOff x="7115266" y="1299207"/>
            <a:chExt cx="3142800" cy="3142800"/>
          </a:xfrm>
        </p:grpSpPr>
        <p:sp>
          <p:nvSpPr>
            <p:cNvPr id="5" name="Oval 1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2834" y="3037533"/>
              <a:ext cx="1660924" cy="7259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67735" y="2039519"/>
              <a:ext cx="1261556" cy="8239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86%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6956" y="2826600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6812" y="1991695"/>
            <a:ext cx="3061272" cy="3061272"/>
            <a:chOff x="909267" y="1241284"/>
            <a:chExt cx="2506980" cy="2506980"/>
          </a:xfrm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3333" y="2719586"/>
              <a:ext cx="1334504" cy="4839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3224" y="1670330"/>
              <a:ext cx="1261557" cy="907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76%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6525" y="2514843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6929" y="3681890"/>
            <a:ext cx="2484376" cy="2484376"/>
            <a:chOff x="2923938" y="2625442"/>
            <a:chExt cx="2034540" cy="2034540"/>
          </a:xfrm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550" y="3682938"/>
              <a:ext cx="1252095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31689" y="2940341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6979" y="3501194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17174" y="1882135"/>
            <a:ext cx="2031400" cy="2031400"/>
            <a:chOff x="3743074" y="1151562"/>
            <a:chExt cx="1663582" cy="1663582"/>
          </a:xfrm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7464" y="2007393"/>
              <a:ext cx="1262607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64998" y="1314546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38%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1855" y="1847189"/>
              <a:ext cx="992442" cy="1587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2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/>
        </p:nvGraphicFramePr>
        <p:xfrm>
          <a:off x="167829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325817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81407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2001</a:t>
            </a:r>
          </a:p>
        </p:txBody>
      </p:sp>
      <p:graphicFrame>
        <p:nvGraphicFramePr>
          <p:cNvPr id="36" name="Chart 35"/>
          <p:cNvGraphicFramePr/>
          <p:nvPr/>
        </p:nvGraphicFramePr>
        <p:xfrm>
          <a:off x="416085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08378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70170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</a:p>
        </p:txBody>
      </p:sp>
      <p:graphicFrame>
        <p:nvGraphicFramePr>
          <p:cNvPr id="43" name="Chart 42"/>
          <p:cNvGraphicFramePr/>
          <p:nvPr/>
        </p:nvGraphicFramePr>
        <p:xfrm>
          <a:off x="661987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267401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58931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</a:p>
        </p:txBody>
      </p:sp>
      <p:graphicFrame>
        <p:nvGraphicFramePr>
          <p:cNvPr id="54" name="Chart 53"/>
          <p:cNvGraphicFramePr/>
          <p:nvPr/>
        </p:nvGraphicFramePr>
        <p:xfrm>
          <a:off x="910816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755692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947694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</a:p>
        </p:txBody>
      </p:sp>
      <p:grpSp>
        <p:nvGrpSpPr>
          <p:cNvPr id="28" name="Group 29"/>
          <p:cNvGrpSpPr/>
          <p:nvPr/>
        </p:nvGrpSpPr>
        <p:grpSpPr>
          <a:xfrm>
            <a:off x="1812053" y="4538583"/>
            <a:ext cx="4094328" cy="722185"/>
            <a:chOff x="648100" y="3562350"/>
            <a:chExt cx="3771500" cy="914400"/>
          </a:xfrm>
        </p:grpSpPr>
        <p:sp>
          <p:nvSpPr>
            <p:cNvPr id="29" name="Rectangle 28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2"/>
          <p:cNvGrpSpPr/>
          <p:nvPr/>
        </p:nvGrpSpPr>
        <p:grpSpPr>
          <a:xfrm>
            <a:off x="1812053" y="5332321"/>
            <a:ext cx="4094328" cy="722185"/>
            <a:chOff x="648100" y="3562350"/>
            <a:chExt cx="3771500" cy="914400"/>
          </a:xfrm>
        </p:grpSpPr>
        <p:sp>
          <p:nvSpPr>
            <p:cNvPr id="32" name="Rectangle 31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5"/>
          <p:cNvGrpSpPr/>
          <p:nvPr/>
        </p:nvGrpSpPr>
        <p:grpSpPr>
          <a:xfrm>
            <a:off x="6987693" y="4534718"/>
            <a:ext cx="4094328" cy="722185"/>
            <a:chOff x="648100" y="3562350"/>
            <a:chExt cx="3771500" cy="914400"/>
          </a:xfrm>
        </p:grpSpPr>
        <p:sp>
          <p:nvSpPr>
            <p:cNvPr id="40" name="Rectangle 39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113453" y="4598841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13453" y="53975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89093" y="45932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87693" y="5325668"/>
            <a:ext cx="4094328" cy="722185"/>
            <a:chOff x="648100" y="3562350"/>
            <a:chExt cx="3771500" cy="914400"/>
          </a:xfrm>
        </p:grpSpPr>
        <p:sp>
          <p:nvSpPr>
            <p:cNvPr id="55" name="Rectangle 54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289093" y="538416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68" grpId="0"/>
      <p:bldP spid="50" grpId="0"/>
      <p:bldGraphic spid="36" grpId="0">
        <p:bldAsOne/>
      </p:bldGraphic>
      <p:bldP spid="37" grpId="0"/>
      <p:bldP spid="38" grpId="0"/>
      <p:bldGraphic spid="43" grpId="0">
        <p:bldAsOne/>
      </p:bldGraphic>
      <p:bldP spid="44" grpId="0"/>
      <p:bldP spid="45" grpId="0"/>
      <p:bldGraphic spid="54" grpId="0">
        <p:bldAsOne/>
      </p:bldGraphic>
      <p:bldP spid="56" grpId="0"/>
      <p:bldP spid="59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57167" y="2049170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672321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116159" y="5536769"/>
            <a:ext cx="6180627" cy="1350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2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84019" y="2251556"/>
            <a:ext cx="4609404" cy="318122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4" y="1799870"/>
            <a:ext cx="6514810" cy="3311914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2794627" y="2118162"/>
            <a:ext cx="3077903" cy="17697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>
            <a:off x="2684021" y="3974280"/>
            <a:ext cx="3299115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Entry_1"/>
          <p:cNvSpPr/>
          <p:nvPr>
            <p:custDataLst>
              <p:tags r:id="rId3"/>
            </p:custDataLst>
          </p:nvPr>
        </p:nvSpPr>
        <p:spPr>
          <a:xfrm>
            <a:off x="7872933" y="2366385"/>
            <a:ext cx="2466406" cy="4049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872933" y="3235855"/>
            <a:ext cx="2466406" cy="4049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MH_Entry_3"/>
          <p:cNvSpPr/>
          <p:nvPr>
            <p:custDataLst>
              <p:tags r:id="rId5"/>
            </p:custDataLst>
          </p:nvPr>
        </p:nvSpPr>
        <p:spPr>
          <a:xfrm>
            <a:off x="7872933" y="4105324"/>
            <a:ext cx="2466406" cy="4049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MH_Entry_4"/>
          <p:cNvSpPr/>
          <p:nvPr>
            <p:custDataLst>
              <p:tags r:id="rId6"/>
            </p:custDataLst>
          </p:nvPr>
        </p:nvSpPr>
        <p:spPr>
          <a:xfrm>
            <a:off x="7872933" y="4974790"/>
            <a:ext cx="2466406" cy="4049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684022" y="5776447"/>
            <a:ext cx="101743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/>
      <p:bldP spid="19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611039" y="5475198"/>
            <a:ext cx="747452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600" cap="all" dirty="0">
                <a:solidFill>
                  <a:srgbClr val="FF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11039" y="6489902"/>
            <a:ext cx="5328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CHILDREN'S EDUCATION COURSEWARE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683133" y="4768453"/>
            <a:ext cx="3168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叶根友毛笔行书2.0版" panose="02010601030101010101" pitchFamily="2" charset="-122"/>
                <a:cs typeface="Arial" panose="020B0604020202020204" pitchFamily="34" charset="0"/>
              </a:rPr>
              <a:t>Education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叶根友毛笔行书2.0版" panose="02010601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3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17" grpId="0"/>
          <p:bldP spid="18" grpId="0"/>
          <p:bldP spid="18" grpId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3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17" grpId="0"/>
          <p:bldP spid="18" grpId="0"/>
          <p:bldP spid="18" grpId="1"/>
          <p:bldP spid="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57167" y="2049170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672321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411026" y="1732905"/>
            <a:ext cx="1970313" cy="42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411026" y="2637311"/>
            <a:ext cx="1970313" cy="4220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411026" y="3532109"/>
            <a:ext cx="1970313" cy="4220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411026" y="4415275"/>
            <a:ext cx="1970313" cy="4220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411026" y="5298439"/>
            <a:ext cx="1970313" cy="422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136975" y="2370404"/>
            <a:ext cx="437686" cy="19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356792" y="2362866"/>
            <a:ext cx="6188738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356792" y="3289519"/>
            <a:ext cx="6188738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356792" y="4150257"/>
            <a:ext cx="6188738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356792" y="5034260"/>
            <a:ext cx="6188738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/>
          <p:nvPr/>
        </p:nvSpPr>
        <p:spPr>
          <a:xfrm>
            <a:off x="4827400" y="1702872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14" name="Text Placeholder 3"/>
          <p:cNvSpPr txBox="1"/>
          <p:nvPr/>
        </p:nvSpPr>
        <p:spPr>
          <a:xfrm>
            <a:off x="4827400" y="2573220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17" name="Text Placeholder 3"/>
          <p:cNvSpPr txBox="1"/>
          <p:nvPr/>
        </p:nvSpPr>
        <p:spPr>
          <a:xfrm>
            <a:off x="4827400" y="3410481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1" name="Text Placeholder 3"/>
          <p:cNvSpPr txBox="1"/>
          <p:nvPr/>
        </p:nvSpPr>
        <p:spPr>
          <a:xfrm>
            <a:off x="4827400" y="523058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2" name="Text Placeholder 3"/>
          <p:cNvSpPr txBox="1"/>
          <p:nvPr/>
        </p:nvSpPr>
        <p:spPr>
          <a:xfrm>
            <a:off x="9725819" y="1914996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23" name="Text Placeholder 3"/>
          <p:cNvSpPr txBox="1"/>
          <p:nvPr/>
        </p:nvSpPr>
        <p:spPr>
          <a:xfrm>
            <a:off x="9725819" y="2804815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24" name="Text Placeholder 3"/>
          <p:cNvSpPr txBox="1"/>
          <p:nvPr/>
        </p:nvSpPr>
        <p:spPr>
          <a:xfrm>
            <a:off x="9725819" y="3694632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125" name="Text Placeholder 3"/>
          <p:cNvSpPr txBox="1"/>
          <p:nvPr/>
        </p:nvSpPr>
        <p:spPr>
          <a:xfrm>
            <a:off x="9725819" y="4584451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26" name="Text Placeholder 3"/>
          <p:cNvSpPr txBox="1"/>
          <p:nvPr/>
        </p:nvSpPr>
        <p:spPr>
          <a:xfrm>
            <a:off x="9620027" y="5474270"/>
            <a:ext cx="909645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356793" y="5925629"/>
            <a:ext cx="6188738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136975" y="3273841"/>
            <a:ext cx="437686" cy="19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136975" y="4163009"/>
            <a:ext cx="437686" cy="19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3136975" y="5049011"/>
            <a:ext cx="437686" cy="19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136975" y="5938396"/>
            <a:ext cx="437686" cy="19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ectangle 26"/>
          <p:cNvSpPr/>
          <p:nvPr/>
        </p:nvSpPr>
        <p:spPr>
          <a:xfrm>
            <a:off x="2786254" y="4445608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5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9724" y="2135103"/>
            <a:ext cx="2439306" cy="4405374"/>
            <a:chOff x="4665731" y="1530069"/>
            <a:chExt cx="2860538" cy="5166121"/>
          </a:xfrm>
        </p:grpSpPr>
        <p:sp>
          <p:nvSpPr>
            <p:cNvPr id="6" name="Freeform 5"/>
            <p:cNvSpPr/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66730" y="3139444"/>
            <a:ext cx="3198741" cy="617492"/>
            <a:chOff x="7665253" y="2591639"/>
            <a:chExt cx="3033214" cy="585537"/>
          </a:xfrm>
        </p:grpSpPr>
        <p:sp>
          <p:nvSpPr>
            <p:cNvPr id="83" name="TextBox 82"/>
            <p:cNvSpPr txBox="1"/>
            <p:nvPr/>
          </p:nvSpPr>
          <p:spPr>
            <a:xfrm>
              <a:off x="7665253" y="259163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5253" y="2821484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0757" y="2273123"/>
            <a:ext cx="3198741" cy="612464"/>
            <a:chOff x="1358936" y="1745737"/>
            <a:chExt cx="3033214" cy="580768"/>
          </a:xfrm>
        </p:grpSpPr>
        <p:sp>
          <p:nvSpPr>
            <p:cNvPr id="85" name="TextBox 84"/>
            <p:cNvSpPr txBox="1"/>
            <p:nvPr/>
          </p:nvSpPr>
          <p:spPr>
            <a:xfrm>
              <a:off x="2995793" y="1745737"/>
              <a:ext cx="136683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58936" y="1970814"/>
              <a:ext cx="3033214" cy="355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70757" y="3649034"/>
            <a:ext cx="3198741" cy="609221"/>
            <a:chOff x="1358936" y="3460009"/>
            <a:chExt cx="3033214" cy="577694"/>
          </a:xfrm>
        </p:grpSpPr>
        <p:sp>
          <p:nvSpPr>
            <p:cNvPr id="87" name="TextBox 86"/>
            <p:cNvSpPr txBox="1"/>
            <p:nvPr/>
          </p:nvSpPr>
          <p:spPr>
            <a:xfrm>
              <a:off x="2995793" y="346000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58936" y="3682011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7723" y="5021699"/>
            <a:ext cx="4105471" cy="1297103"/>
            <a:chOff x="873251" y="5128108"/>
            <a:chExt cx="3893022" cy="1229981"/>
          </a:xfrm>
        </p:grpSpPr>
        <p:sp>
          <p:nvSpPr>
            <p:cNvPr id="89" name="Rectangle 88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83372" y="5440700"/>
              <a:ext cx="34786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3" name="Freeform 92"/>
          <p:cNvSpPr>
            <a:spLocks noEditPoints="1"/>
          </p:cNvSpPr>
          <p:nvPr/>
        </p:nvSpPr>
        <p:spPr bwMode="auto">
          <a:xfrm>
            <a:off x="10386639" y="4601197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8188864" y="4601196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9330158" y="4538414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034986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164712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234453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7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57167" y="2049170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672321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1_自定义设计方案">
  <a:themeElements>
    <a:clrScheme name="自定义 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A89E"/>
      </a:accent1>
      <a:accent2>
        <a:srgbClr val="FDD01A"/>
      </a:accent2>
      <a:accent3>
        <a:srgbClr val="FDEE21"/>
      </a:accent3>
      <a:accent4>
        <a:srgbClr val="01A89E"/>
      </a:accent4>
      <a:accent5>
        <a:srgbClr val="FDD01A"/>
      </a:accent5>
      <a:accent6>
        <a:srgbClr val="FDEE21"/>
      </a:accent6>
      <a:hlink>
        <a:srgbClr val="01A89E"/>
      </a:hlink>
      <a:folHlink>
        <a:srgbClr val="FDD01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2066</Words>
  <Application>Microsoft Office PowerPoint</Application>
  <PresentationFormat>自定义</PresentationFormat>
  <Paragraphs>236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方正正准黑简体</vt:lpstr>
      <vt:lpstr>Arial</vt:lpstr>
      <vt:lpstr>Calibri</vt:lpstr>
      <vt:lpstr>Calibri Light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bt585.pptx</dc:title>
  <dc:creator/>
  <cp:lastModifiedBy/>
  <cp:revision>4</cp:revision>
  <dcterms:created xsi:type="dcterms:W3CDTF">2016-10-17T14:00:00Z</dcterms:created>
  <dcterms:modified xsi:type="dcterms:W3CDTF">2021-01-05T11:15:36Z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