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67" r:id="rId3"/>
    <p:sldId id="268" r:id="rId4"/>
    <p:sldId id="259" r:id="rId5"/>
    <p:sldId id="281" r:id="rId6"/>
    <p:sldId id="260" r:id="rId7"/>
    <p:sldId id="257" r:id="rId8"/>
    <p:sldId id="261" r:id="rId9"/>
    <p:sldId id="278" r:id="rId10"/>
    <p:sldId id="264" r:id="rId11"/>
    <p:sldId id="265" r:id="rId12"/>
    <p:sldId id="266" r:id="rId13"/>
    <p:sldId id="280" r:id="rId14"/>
    <p:sldId id="277" r:id="rId15"/>
    <p:sldId id="270" r:id="rId16"/>
    <p:sldId id="283" r:id="rId17"/>
    <p:sldId id="279" r:id="rId18"/>
    <p:sldId id="272" r:id="rId19"/>
    <p:sldId id="275" r:id="rId20"/>
    <p:sldId id="282" r:id="rId21"/>
    <p:sldId id="273" r:id="rId22"/>
    <p:sldId id="276" r:id="rId23"/>
  </p:sldIdLst>
  <p:sldSz cx="12190413"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A81F"/>
    <a:srgbClr val="7CBF33"/>
    <a:srgbClr val="DA6D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98B7F3-DF74-4FBA-9D9F-15B75DE620AF}"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B1343E-D626-4E54-8E8A-3E27BCA25ED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6B1343E-D626-4E54-8E8A-3E27BCA25ED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B1343E-D626-4E54-8E8A-3E27BCA25ED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B1343E-D626-4E54-8E8A-3E27BCA25ED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B1343E-D626-4E54-8E8A-3E27BCA25ED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B1343E-D626-4E54-8E8A-3E27BCA25ED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B1343E-D626-4E54-8E8A-3E27BCA25ED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B1343E-D626-4E54-8E8A-3E27BCA25ED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B1343E-D626-4E54-8E8A-3E27BCA25ED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B1343E-D626-4E54-8E8A-3E27BCA25ED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B1343E-D626-4E54-8E8A-3E27BCA25ED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B1343E-D626-4E54-8E8A-3E27BCA25ED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B1343E-D626-4E54-8E8A-3E27BCA25ED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B1343E-D626-4E54-8E8A-3E27BCA25EDA}"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B1343E-D626-4E54-8E8A-3E27BCA25ED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B1343E-D626-4E54-8E8A-3E27BCA25EDA}"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B1343E-D626-4E54-8E8A-3E27BCA25ED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B1343E-D626-4E54-8E8A-3E27BCA25ED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B1343E-D626-4E54-8E8A-3E27BCA25ED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B1343E-D626-4E54-8E8A-3E27BCA25ED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B1343E-D626-4E54-8E8A-3E27BCA25ED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B1343E-D626-4E54-8E8A-3E27BCA25ED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B1343E-D626-4E54-8E8A-3E27BCA25ED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6"/>
            <a:ext cx="10361851" cy="1470025"/>
          </a:xfrm>
        </p:spPr>
        <p:txBody>
          <a:bodyPr/>
          <a:lstStyle/>
          <a:p>
            <a:r>
              <a:rPr lang="zh-CN" altLang="en-US"/>
              <a:t>单击此处编辑母版标题样式</a:t>
            </a:r>
          </a:p>
        </p:txBody>
      </p:sp>
      <p:sp>
        <p:nvSpPr>
          <p:cNvPr id="3" name="副标题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6B3FE28-CD12-435F-8B1C-DC80822E7864}"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1BC343-4D68-416E-976A-23105D1DB276}" type="slidenum">
              <a:rPr lang="zh-CN" altLang="en-US" smtClean="0"/>
              <a:t>‹#›</a:t>
            </a:fld>
            <a:endParaRPr lang="zh-CN" altLang="en-US"/>
          </a:p>
        </p:txBody>
      </p:sp>
      <p:grpSp>
        <p:nvGrpSpPr>
          <p:cNvPr id="7" name="组合 6"/>
          <p:cNvGrpSpPr/>
          <p:nvPr userDrawn="1"/>
        </p:nvGrpSpPr>
        <p:grpSpPr>
          <a:xfrm>
            <a:off x="0" y="-1"/>
            <a:ext cx="12189096" cy="6955621"/>
            <a:chOff x="0" y="-1"/>
            <a:chExt cx="12189096" cy="6955621"/>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8" y="-1"/>
              <a:ext cx="12187778" cy="6955621"/>
            </a:xfrm>
            <a:prstGeom prst="rect">
              <a:avLst/>
            </a:prstGeom>
          </p:spPr>
        </p:pic>
        <p:sp>
          <p:nvSpPr>
            <p:cNvPr id="9" name="矩形 8"/>
            <p:cNvSpPr/>
            <p:nvPr/>
          </p:nvSpPr>
          <p:spPr>
            <a:xfrm>
              <a:off x="0" y="-1"/>
              <a:ext cx="12189096" cy="6955621"/>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6B3FE28-CD12-435F-8B1C-DC80822E7864}"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1BC343-4D68-416E-976A-23105D1DB2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1784067" y="274639"/>
            <a:ext cx="3655008"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12694" y="274639"/>
            <a:ext cx="10768198"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6B3FE28-CD12-435F-8B1C-DC80822E7864}"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1BC343-4D68-416E-976A-23105D1DB2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6B3FE28-CD12-435F-8B1C-DC80822E7864}"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1BC343-4D68-416E-976A-23105D1DB2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6B3FE28-CD12-435F-8B1C-DC80822E7864}"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A1BC343-4D68-416E-976A-23105D1DB2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12695" y="1600201"/>
            <a:ext cx="721054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8226413" y="1600201"/>
            <a:ext cx="721266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6B3FE28-CD12-435F-8B1C-DC80822E7864}"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1BC343-4D68-416E-976A-23105D1DB2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638"/>
            <a:ext cx="10971372"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6B3FE28-CD12-435F-8B1C-DC80822E7864}"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A1BC343-4D68-416E-976A-23105D1DB2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6B3FE28-CD12-435F-8B1C-DC80822E7864}"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A1BC343-4D68-416E-976A-23105D1DB2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6B3FE28-CD12-435F-8B1C-DC80822E7864}"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A1BC343-4D68-416E-976A-23105D1DB2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6B3FE28-CD12-435F-8B1C-DC80822E7864}"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1BC343-4D68-416E-976A-23105D1DB2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6B3FE28-CD12-435F-8B1C-DC80822E7864}"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A1BC343-4D68-416E-976A-23105D1DB2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B3FE28-CD12-435F-8B1C-DC80822E7864}" type="datetimeFigureOut">
              <a:rPr lang="zh-CN" altLang="en-US" smtClean="0"/>
              <a:t>2021/1/5</a:t>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1BC343-4D68-416E-976A-23105D1DB2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5.png"/><Relationship Id="rId7"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notesSlide" Target="../notesSlides/notesSlide7.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8" y="-1"/>
            <a:ext cx="12187778" cy="6955621"/>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673490"/>
            <a:ext cx="11851574" cy="5089509"/>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b="32189"/>
          <a:stretch>
            <a:fillRect/>
          </a:stretch>
        </p:blipFill>
        <p:spPr>
          <a:xfrm>
            <a:off x="1318" y="6233755"/>
            <a:ext cx="12190413" cy="721865"/>
          </a:xfrm>
          <a:prstGeom prst="rect">
            <a:avLst/>
          </a:prstGeom>
        </p:spPr>
      </p:pic>
      <p:sp>
        <p:nvSpPr>
          <p:cNvPr id="80" name="文本框 366"/>
          <p:cNvSpPr>
            <a:spLocks noChangeArrowheads="1"/>
          </p:cNvSpPr>
          <p:nvPr/>
        </p:nvSpPr>
        <p:spPr bwMode="auto">
          <a:xfrm>
            <a:off x="3378213" y="867654"/>
            <a:ext cx="8109912"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zh-CN" altLang="en-US" sz="9500" spc="800" dirty="0">
                <a:solidFill>
                  <a:srgbClr val="FF6666"/>
                </a:solidFill>
                <a:latin typeface="方正正大黑简体" panose="02000000000000000000" pitchFamily="2" charset="-122"/>
                <a:ea typeface="方正正大黑简体" panose="02000000000000000000" pitchFamily="2" charset="-122"/>
                <a:sym typeface="幼圆" panose="02010509060101010101" pitchFamily="49" charset="-122"/>
              </a:rPr>
              <a:t>卡通</a:t>
            </a:r>
            <a:r>
              <a:rPr lang="zh-CN" altLang="en-US" sz="9500" spc="800" dirty="0">
                <a:solidFill>
                  <a:srgbClr val="7CBF33"/>
                </a:solidFill>
                <a:latin typeface="方正正大黑简体" panose="02000000000000000000" pitchFamily="2" charset="-122"/>
                <a:ea typeface="方正正大黑简体" panose="02000000000000000000" pitchFamily="2" charset="-122"/>
                <a:sym typeface="幼圆" panose="02010509060101010101" pitchFamily="49" charset="-122"/>
              </a:rPr>
              <a:t>教育</a:t>
            </a:r>
            <a:r>
              <a:rPr lang="zh-CN" altLang="en-US" sz="9500" spc="800" dirty="0">
                <a:solidFill>
                  <a:srgbClr val="00B0F0"/>
                </a:solidFill>
                <a:latin typeface="方正正大黑简体" panose="02000000000000000000" pitchFamily="2" charset="-122"/>
                <a:ea typeface="方正正大黑简体" panose="02000000000000000000" pitchFamily="2" charset="-122"/>
                <a:sym typeface="幼圆" panose="02010509060101010101" pitchFamily="49" charset="-122"/>
              </a:rPr>
              <a:t>培训</a:t>
            </a:r>
            <a:endParaRPr lang="en-US" sz="9500" spc="800" dirty="0">
              <a:solidFill>
                <a:srgbClr val="00B0F0"/>
              </a:solidFill>
              <a:latin typeface="方正正大黑简体" panose="02000000000000000000" pitchFamily="2" charset="-122"/>
              <a:ea typeface="方正正大黑简体" panose="02000000000000000000" pitchFamily="2" charset="-122"/>
              <a:sym typeface="幼圆" panose="02010509060101010101" pitchFamily="49" charset="-122"/>
            </a:endParaRPr>
          </a:p>
        </p:txBody>
      </p:sp>
      <p:sp>
        <p:nvSpPr>
          <p:cNvPr id="81" name="TextBox 80"/>
          <p:cNvSpPr txBox="1"/>
          <p:nvPr/>
        </p:nvSpPr>
        <p:spPr>
          <a:xfrm>
            <a:off x="4415788" y="2509111"/>
            <a:ext cx="4260150" cy="369332"/>
          </a:xfrm>
          <a:prstGeom prst="rect">
            <a:avLst/>
          </a:prstGeom>
          <a:noFill/>
        </p:spPr>
        <p:txBody>
          <a:bodyPr wrap="square">
            <a:spAutoFit/>
          </a:bodyPr>
          <a:lstStyle/>
          <a:p>
            <a:pPr fontAlgn="auto">
              <a:spcBef>
                <a:spcPts val="0"/>
              </a:spcBef>
              <a:spcAft>
                <a:spcPts val="0"/>
              </a:spcAft>
              <a:buFontTx/>
              <a:buNone/>
              <a:defRPr/>
            </a:pPr>
            <a:r>
              <a:rPr lang="zh-CN" altLang="en-US" kern="0" dirty="0">
                <a:solidFill>
                  <a:schemeClr val="tx1">
                    <a:lumMod val="50000"/>
                    <a:lumOff val="50000"/>
                  </a:schemeClr>
                </a:solidFill>
                <a:latin typeface="微软雅黑" panose="020B0503020204020204" charset="-122"/>
                <a:ea typeface="微软雅黑" panose="020B0503020204020204" charset="-122"/>
              </a:rPr>
              <a:t>这里输入您的单位</a:t>
            </a:r>
            <a:r>
              <a:rPr lang="en-US" altLang="zh-CN" kern="0" dirty="0">
                <a:solidFill>
                  <a:schemeClr val="tx1">
                    <a:lumMod val="50000"/>
                    <a:lumOff val="50000"/>
                  </a:schemeClr>
                </a:solidFill>
                <a:latin typeface="微软雅黑" panose="020B0503020204020204" charset="-122"/>
                <a:ea typeface="微软雅黑" panose="020B0503020204020204" charset="-122"/>
              </a:rPr>
              <a:t>/</a:t>
            </a:r>
            <a:r>
              <a:rPr lang="zh-CN" altLang="en-US" kern="0" dirty="0">
                <a:solidFill>
                  <a:schemeClr val="tx1">
                    <a:lumMod val="50000"/>
                    <a:lumOff val="50000"/>
                  </a:schemeClr>
                </a:solidFill>
                <a:latin typeface="微软雅黑" panose="020B0503020204020204" charset="-122"/>
                <a:ea typeface="微软雅黑" panose="020B0503020204020204" charset="-122"/>
              </a:rPr>
              <a:t>部门名称</a:t>
            </a:r>
          </a:p>
        </p:txBody>
      </p:sp>
      <p:sp>
        <p:nvSpPr>
          <p:cNvPr id="82" name="Freeform 9"/>
          <p:cNvSpPr>
            <a:spLocks noEditPoints="1"/>
          </p:cNvSpPr>
          <p:nvPr/>
        </p:nvSpPr>
        <p:spPr bwMode="auto">
          <a:xfrm>
            <a:off x="7663263" y="2504348"/>
            <a:ext cx="373062" cy="374650"/>
          </a:xfrm>
          <a:custGeom>
            <a:avLst/>
            <a:gdLst>
              <a:gd name="T0" fmla="*/ 358 w 490"/>
              <a:gd name="T1" fmla="*/ 250 h 490"/>
              <a:gd name="T2" fmla="*/ 358 w 490"/>
              <a:gd name="T3" fmla="*/ 183 h 490"/>
              <a:gd name="T4" fmla="*/ 328 w 490"/>
              <a:gd name="T5" fmla="*/ 183 h 490"/>
              <a:gd name="T6" fmla="*/ 328 w 490"/>
              <a:gd name="T7" fmla="*/ 250 h 490"/>
              <a:gd name="T8" fmla="*/ 247 w 490"/>
              <a:gd name="T9" fmla="*/ 330 h 490"/>
              <a:gd name="T10" fmla="*/ 246 w 490"/>
              <a:gd name="T11" fmla="*/ 330 h 490"/>
              <a:gd name="T12" fmla="*/ 245 w 490"/>
              <a:gd name="T13" fmla="*/ 330 h 490"/>
              <a:gd name="T14" fmla="*/ 245 w 490"/>
              <a:gd name="T15" fmla="*/ 330 h 490"/>
              <a:gd name="T16" fmla="*/ 243 w 490"/>
              <a:gd name="T17" fmla="*/ 330 h 490"/>
              <a:gd name="T18" fmla="*/ 162 w 490"/>
              <a:gd name="T19" fmla="*/ 250 h 490"/>
              <a:gd name="T20" fmla="*/ 162 w 490"/>
              <a:gd name="T21" fmla="*/ 183 h 490"/>
              <a:gd name="T22" fmla="*/ 132 w 490"/>
              <a:gd name="T23" fmla="*/ 183 h 490"/>
              <a:gd name="T24" fmla="*/ 132 w 490"/>
              <a:gd name="T25" fmla="*/ 250 h 490"/>
              <a:gd name="T26" fmla="*/ 227 w 490"/>
              <a:gd name="T27" fmla="*/ 359 h 490"/>
              <a:gd name="T28" fmla="*/ 227 w 490"/>
              <a:gd name="T29" fmla="*/ 407 h 490"/>
              <a:gd name="T30" fmla="*/ 160 w 490"/>
              <a:gd name="T31" fmla="*/ 426 h 490"/>
              <a:gd name="T32" fmla="*/ 331 w 490"/>
              <a:gd name="T33" fmla="*/ 426 h 490"/>
              <a:gd name="T34" fmla="*/ 263 w 490"/>
              <a:gd name="T35" fmla="*/ 407 h 490"/>
              <a:gd name="T36" fmla="*/ 263 w 490"/>
              <a:gd name="T37" fmla="*/ 360 h 490"/>
              <a:gd name="T38" fmla="*/ 358 w 490"/>
              <a:gd name="T39" fmla="*/ 250 h 490"/>
              <a:gd name="T40" fmla="*/ 244 w 490"/>
              <a:gd name="T41" fmla="*/ 302 h 490"/>
              <a:gd name="T42" fmla="*/ 245 w 490"/>
              <a:gd name="T43" fmla="*/ 302 h 490"/>
              <a:gd name="T44" fmla="*/ 246 w 490"/>
              <a:gd name="T45" fmla="*/ 302 h 490"/>
              <a:gd name="T46" fmla="*/ 300 w 490"/>
              <a:gd name="T47" fmla="*/ 248 h 490"/>
              <a:gd name="T48" fmla="*/ 300 w 490"/>
              <a:gd name="T49" fmla="*/ 118 h 490"/>
              <a:gd name="T50" fmla="*/ 246 w 490"/>
              <a:gd name="T51" fmla="*/ 64 h 490"/>
              <a:gd name="T52" fmla="*/ 245 w 490"/>
              <a:gd name="T53" fmla="*/ 64 h 490"/>
              <a:gd name="T54" fmla="*/ 244 w 490"/>
              <a:gd name="T55" fmla="*/ 64 h 490"/>
              <a:gd name="T56" fmla="*/ 190 w 490"/>
              <a:gd name="T57" fmla="*/ 118 h 490"/>
              <a:gd name="T58" fmla="*/ 190 w 490"/>
              <a:gd name="T59" fmla="*/ 248 h 490"/>
              <a:gd name="T60" fmla="*/ 244 w 490"/>
              <a:gd name="T61" fmla="*/ 302 h 490"/>
              <a:gd name="T62" fmla="*/ 245 w 490"/>
              <a:gd name="T63" fmla="*/ 0 h 490"/>
              <a:gd name="T64" fmla="*/ 490 w 490"/>
              <a:gd name="T65" fmla="*/ 245 h 490"/>
              <a:gd name="T66" fmla="*/ 245 w 490"/>
              <a:gd name="T67" fmla="*/ 490 h 490"/>
              <a:gd name="T68" fmla="*/ 0 w 490"/>
              <a:gd name="T69" fmla="*/ 245 h 490"/>
              <a:gd name="T70" fmla="*/ 245 w 490"/>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0" h="490">
                <a:moveTo>
                  <a:pt x="358" y="250"/>
                </a:moveTo>
                <a:lnTo>
                  <a:pt x="358" y="183"/>
                </a:lnTo>
                <a:cubicBezTo>
                  <a:pt x="358" y="165"/>
                  <a:pt x="328" y="164"/>
                  <a:pt x="328" y="183"/>
                </a:cubicBezTo>
                <a:lnTo>
                  <a:pt x="328" y="250"/>
                </a:lnTo>
                <a:cubicBezTo>
                  <a:pt x="328" y="294"/>
                  <a:pt x="292" y="330"/>
                  <a:pt x="247" y="330"/>
                </a:cubicBezTo>
                <a:cubicBezTo>
                  <a:pt x="247" y="330"/>
                  <a:pt x="246" y="330"/>
                  <a:pt x="246" y="330"/>
                </a:cubicBezTo>
                <a:lnTo>
                  <a:pt x="245" y="330"/>
                </a:lnTo>
                <a:lnTo>
                  <a:pt x="245" y="330"/>
                </a:lnTo>
                <a:cubicBezTo>
                  <a:pt x="244" y="330"/>
                  <a:pt x="244" y="330"/>
                  <a:pt x="243" y="330"/>
                </a:cubicBezTo>
                <a:cubicBezTo>
                  <a:pt x="198" y="330"/>
                  <a:pt x="162" y="294"/>
                  <a:pt x="162" y="250"/>
                </a:cubicBezTo>
                <a:lnTo>
                  <a:pt x="162" y="183"/>
                </a:lnTo>
                <a:cubicBezTo>
                  <a:pt x="162" y="165"/>
                  <a:pt x="132" y="164"/>
                  <a:pt x="132" y="183"/>
                </a:cubicBezTo>
                <a:cubicBezTo>
                  <a:pt x="132" y="192"/>
                  <a:pt x="132" y="250"/>
                  <a:pt x="132" y="250"/>
                </a:cubicBezTo>
                <a:cubicBezTo>
                  <a:pt x="132" y="306"/>
                  <a:pt x="173" y="352"/>
                  <a:pt x="227" y="359"/>
                </a:cubicBezTo>
                <a:lnTo>
                  <a:pt x="227" y="407"/>
                </a:lnTo>
                <a:lnTo>
                  <a:pt x="160" y="426"/>
                </a:lnTo>
                <a:lnTo>
                  <a:pt x="331" y="426"/>
                </a:lnTo>
                <a:lnTo>
                  <a:pt x="263" y="407"/>
                </a:lnTo>
                <a:lnTo>
                  <a:pt x="263" y="360"/>
                </a:lnTo>
                <a:cubicBezTo>
                  <a:pt x="317" y="352"/>
                  <a:pt x="358" y="306"/>
                  <a:pt x="358" y="250"/>
                </a:cubicBezTo>
                <a:close/>
                <a:moveTo>
                  <a:pt x="244" y="302"/>
                </a:moveTo>
                <a:cubicBezTo>
                  <a:pt x="244" y="302"/>
                  <a:pt x="245" y="302"/>
                  <a:pt x="245" y="302"/>
                </a:cubicBezTo>
                <a:cubicBezTo>
                  <a:pt x="245" y="302"/>
                  <a:pt x="246" y="302"/>
                  <a:pt x="246" y="302"/>
                </a:cubicBezTo>
                <a:cubicBezTo>
                  <a:pt x="276" y="302"/>
                  <a:pt x="300" y="278"/>
                  <a:pt x="300" y="248"/>
                </a:cubicBezTo>
                <a:lnTo>
                  <a:pt x="300" y="118"/>
                </a:lnTo>
                <a:cubicBezTo>
                  <a:pt x="300" y="88"/>
                  <a:pt x="276" y="64"/>
                  <a:pt x="246" y="64"/>
                </a:cubicBezTo>
                <a:cubicBezTo>
                  <a:pt x="246" y="64"/>
                  <a:pt x="245" y="64"/>
                  <a:pt x="245" y="64"/>
                </a:cubicBezTo>
                <a:cubicBezTo>
                  <a:pt x="245" y="64"/>
                  <a:pt x="244" y="64"/>
                  <a:pt x="244" y="64"/>
                </a:cubicBezTo>
                <a:cubicBezTo>
                  <a:pt x="214" y="64"/>
                  <a:pt x="190" y="88"/>
                  <a:pt x="190" y="118"/>
                </a:cubicBezTo>
                <a:lnTo>
                  <a:pt x="190" y="248"/>
                </a:lnTo>
                <a:cubicBezTo>
                  <a:pt x="190" y="278"/>
                  <a:pt x="214" y="302"/>
                  <a:pt x="244" y="302"/>
                </a:cubicBezTo>
                <a:close/>
                <a:moveTo>
                  <a:pt x="245" y="0"/>
                </a:moveTo>
                <a:cubicBezTo>
                  <a:pt x="381" y="0"/>
                  <a:pt x="490" y="110"/>
                  <a:pt x="490" y="245"/>
                </a:cubicBezTo>
                <a:cubicBezTo>
                  <a:pt x="490" y="381"/>
                  <a:pt x="381" y="490"/>
                  <a:pt x="245" y="490"/>
                </a:cubicBezTo>
                <a:cubicBezTo>
                  <a:pt x="110" y="490"/>
                  <a:pt x="0" y="381"/>
                  <a:pt x="0" y="245"/>
                </a:cubicBezTo>
                <a:cubicBezTo>
                  <a:pt x="0" y="110"/>
                  <a:pt x="110" y="0"/>
                  <a:pt x="245" y="0"/>
                </a:cubicBezTo>
                <a:close/>
              </a:path>
            </a:pathLst>
          </a:custGeom>
          <a:solidFill>
            <a:srgbClr val="EB2F5B"/>
          </a:solidFill>
          <a:ln>
            <a:noFill/>
          </a:ln>
        </p:spPr>
        <p:txBody>
          <a:bodyPr/>
          <a:lstStyle/>
          <a:p>
            <a:pPr fontAlgn="auto">
              <a:spcBef>
                <a:spcPts val="0"/>
              </a:spcBef>
              <a:spcAft>
                <a:spcPts val="0"/>
              </a:spcAft>
              <a:buFontTx/>
              <a:buNone/>
              <a:defRPr/>
            </a:pPr>
            <a:endParaRPr lang="zh-CN" altLang="en-US" kern="0">
              <a:solidFill>
                <a:srgbClr val="484849"/>
              </a:solidFill>
            </a:endParaRPr>
          </a:p>
        </p:txBody>
      </p:sp>
      <p:sp>
        <p:nvSpPr>
          <p:cNvPr id="83" name="Rectangle 4"/>
          <p:cNvSpPr txBox="1">
            <a:spLocks noChangeArrowheads="1"/>
          </p:cNvSpPr>
          <p:nvPr/>
        </p:nvSpPr>
        <p:spPr bwMode="auto">
          <a:xfrm>
            <a:off x="8071250" y="2509111"/>
            <a:ext cx="2485900"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defRPr sz="2400" b="1">
                <a:latin typeface="+mj-ea"/>
                <a:ea typeface="+mj-ea"/>
              </a:defRPr>
            </a:lvl1pPr>
          </a:lstStyle>
          <a:p>
            <a:pPr fontAlgn="auto">
              <a:spcBef>
                <a:spcPts val="0"/>
              </a:spcBef>
              <a:spcAft>
                <a:spcPts val="0"/>
              </a:spcAft>
              <a:buFontTx/>
              <a:buNone/>
              <a:defRPr/>
            </a:pPr>
            <a:r>
              <a:rPr lang="zh-CN" altLang="en-US" sz="1800" b="0" kern="0">
                <a:solidFill>
                  <a:schemeClr val="tx1">
                    <a:lumMod val="50000"/>
                    <a:lumOff val="50000"/>
                  </a:schemeClr>
                </a:solidFill>
                <a:latin typeface="微软雅黑" panose="020B0503020204020204" charset="-122"/>
                <a:ea typeface="微软雅黑" panose="020B0503020204020204" charset="-122"/>
              </a:rPr>
              <a:t>汇报人：</a:t>
            </a:r>
            <a:r>
              <a:rPr lang="en-US" altLang="zh-CN" sz="1800" b="0" kern="0">
                <a:solidFill>
                  <a:schemeClr val="tx1">
                    <a:lumMod val="50000"/>
                    <a:lumOff val="50000"/>
                  </a:schemeClr>
                </a:solidFill>
                <a:latin typeface="微软雅黑" panose="020B0503020204020204" charset="-122"/>
                <a:ea typeface="微软雅黑" panose="020B0503020204020204" charset="-122"/>
              </a:rPr>
              <a:t>xiazaii</a:t>
            </a:r>
            <a:endParaRPr lang="zh-CN" altLang="en-US" sz="1800" b="0" kern="0" dirty="0">
              <a:solidFill>
                <a:schemeClr val="tx1">
                  <a:lumMod val="50000"/>
                  <a:lumOff val="50000"/>
                </a:schemeClr>
              </a:solidFill>
              <a:latin typeface="微软雅黑" panose="020B0503020204020204" charset="-122"/>
              <a:ea typeface="微软雅黑" panose="020B0503020204020204" charset="-122"/>
            </a:endParaRPr>
          </a:p>
        </p:txBody>
      </p:sp>
      <p:sp>
        <p:nvSpPr>
          <p:cNvPr id="84" name="Freeform 10"/>
          <p:cNvSpPr>
            <a:spLocks noChangeAspect="1" noEditPoints="1"/>
          </p:cNvSpPr>
          <p:nvPr/>
        </p:nvSpPr>
        <p:spPr bwMode="auto">
          <a:xfrm>
            <a:off x="4042725" y="2505936"/>
            <a:ext cx="373063" cy="373062"/>
          </a:xfrm>
          <a:custGeom>
            <a:avLst/>
            <a:gdLst>
              <a:gd name="T0" fmla="*/ 245 w 490"/>
              <a:gd name="T1" fmla="*/ 0 h 490"/>
              <a:gd name="T2" fmla="*/ 490 w 490"/>
              <a:gd name="T3" fmla="*/ 245 h 490"/>
              <a:gd name="T4" fmla="*/ 245 w 490"/>
              <a:gd name="T5" fmla="*/ 490 h 490"/>
              <a:gd name="T6" fmla="*/ 0 w 490"/>
              <a:gd name="T7" fmla="*/ 245 h 490"/>
              <a:gd name="T8" fmla="*/ 245 w 490"/>
              <a:gd name="T9" fmla="*/ 0 h 490"/>
              <a:gd name="T10" fmla="*/ 436 w 490"/>
              <a:gd name="T11" fmla="*/ 250 h 490"/>
              <a:gd name="T12" fmla="*/ 427 w 490"/>
              <a:gd name="T13" fmla="*/ 256 h 490"/>
              <a:gd name="T14" fmla="*/ 394 w 490"/>
              <a:gd name="T15" fmla="*/ 256 h 490"/>
              <a:gd name="T16" fmla="*/ 386 w 490"/>
              <a:gd name="T17" fmla="*/ 253 h 490"/>
              <a:gd name="T18" fmla="*/ 245 w 490"/>
              <a:gd name="T19" fmla="*/ 105 h 490"/>
              <a:gd name="T20" fmla="*/ 104 w 490"/>
              <a:gd name="T21" fmla="*/ 253 h 490"/>
              <a:gd name="T22" fmla="*/ 96 w 490"/>
              <a:gd name="T23" fmla="*/ 256 h 490"/>
              <a:gd name="T24" fmla="*/ 63 w 490"/>
              <a:gd name="T25" fmla="*/ 256 h 490"/>
              <a:gd name="T26" fmla="*/ 54 w 490"/>
              <a:gd name="T27" fmla="*/ 250 h 490"/>
              <a:gd name="T28" fmla="*/ 56 w 490"/>
              <a:gd name="T29" fmla="*/ 239 h 490"/>
              <a:gd name="T30" fmla="*/ 236 w 490"/>
              <a:gd name="T31" fmla="*/ 52 h 490"/>
              <a:gd name="T32" fmla="*/ 245 w 490"/>
              <a:gd name="T33" fmla="*/ 48 h 490"/>
              <a:gd name="T34" fmla="*/ 254 w 490"/>
              <a:gd name="T35" fmla="*/ 52 h 490"/>
              <a:gd name="T36" fmla="*/ 434 w 490"/>
              <a:gd name="T37" fmla="*/ 239 h 490"/>
              <a:gd name="T38" fmla="*/ 436 w 490"/>
              <a:gd name="T39" fmla="*/ 250 h 490"/>
              <a:gd name="T40" fmla="*/ 113 w 490"/>
              <a:gd name="T41" fmla="*/ 267 h 490"/>
              <a:gd name="T42" fmla="*/ 113 w 490"/>
              <a:gd name="T43" fmla="*/ 267 h 490"/>
              <a:gd name="T44" fmla="*/ 113 w 490"/>
              <a:gd name="T45" fmla="*/ 379 h 490"/>
              <a:gd name="T46" fmla="*/ 129 w 490"/>
              <a:gd name="T47" fmla="*/ 398 h 490"/>
              <a:gd name="T48" fmla="*/ 202 w 490"/>
              <a:gd name="T49" fmla="*/ 398 h 490"/>
              <a:gd name="T50" fmla="*/ 202 w 490"/>
              <a:gd name="T51" fmla="*/ 276 h 490"/>
              <a:gd name="T52" fmla="*/ 221 w 490"/>
              <a:gd name="T53" fmla="*/ 257 h 490"/>
              <a:gd name="T54" fmla="*/ 269 w 490"/>
              <a:gd name="T55" fmla="*/ 257 h 490"/>
              <a:gd name="T56" fmla="*/ 288 w 490"/>
              <a:gd name="T57" fmla="*/ 276 h 490"/>
              <a:gd name="T58" fmla="*/ 288 w 490"/>
              <a:gd name="T59" fmla="*/ 398 h 490"/>
              <a:gd name="T60" fmla="*/ 361 w 490"/>
              <a:gd name="T61" fmla="*/ 398 h 490"/>
              <a:gd name="T62" fmla="*/ 377 w 490"/>
              <a:gd name="T63" fmla="*/ 379 h 490"/>
              <a:gd name="T64" fmla="*/ 377 w 490"/>
              <a:gd name="T65" fmla="*/ 268 h 490"/>
              <a:gd name="T66" fmla="*/ 245 w 490"/>
              <a:gd name="T67" fmla="*/ 130 h 490"/>
              <a:gd name="T68" fmla="*/ 113 w 490"/>
              <a:gd name="T69" fmla="*/ 26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490">
                <a:moveTo>
                  <a:pt x="245" y="0"/>
                </a:moveTo>
                <a:cubicBezTo>
                  <a:pt x="380" y="0"/>
                  <a:pt x="490" y="110"/>
                  <a:pt x="490" y="245"/>
                </a:cubicBezTo>
                <a:cubicBezTo>
                  <a:pt x="490" y="381"/>
                  <a:pt x="380" y="490"/>
                  <a:pt x="245" y="490"/>
                </a:cubicBezTo>
                <a:cubicBezTo>
                  <a:pt x="110" y="490"/>
                  <a:pt x="0" y="381"/>
                  <a:pt x="0" y="245"/>
                </a:cubicBezTo>
                <a:cubicBezTo>
                  <a:pt x="0" y="110"/>
                  <a:pt x="110" y="0"/>
                  <a:pt x="245" y="0"/>
                </a:cubicBezTo>
                <a:close/>
                <a:moveTo>
                  <a:pt x="436" y="250"/>
                </a:moveTo>
                <a:cubicBezTo>
                  <a:pt x="435" y="254"/>
                  <a:pt x="431" y="256"/>
                  <a:pt x="427" y="256"/>
                </a:cubicBezTo>
                <a:lnTo>
                  <a:pt x="394" y="256"/>
                </a:lnTo>
                <a:cubicBezTo>
                  <a:pt x="391" y="256"/>
                  <a:pt x="388" y="255"/>
                  <a:pt x="386" y="253"/>
                </a:cubicBezTo>
                <a:lnTo>
                  <a:pt x="245" y="105"/>
                </a:lnTo>
                <a:lnTo>
                  <a:pt x="104" y="253"/>
                </a:lnTo>
                <a:cubicBezTo>
                  <a:pt x="102" y="255"/>
                  <a:pt x="99" y="256"/>
                  <a:pt x="96" y="256"/>
                </a:cubicBezTo>
                <a:lnTo>
                  <a:pt x="63" y="256"/>
                </a:lnTo>
                <a:cubicBezTo>
                  <a:pt x="59" y="256"/>
                  <a:pt x="55" y="254"/>
                  <a:pt x="54" y="250"/>
                </a:cubicBezTo>
                <a:cubicBezTo>
                  <a:pt x="52" y="246"/>
                  <a:pt x="53" y="242"/>
                  <a:pt x="56" y="239"/>
                </a:cubicBezTo>
                <a:lnTo>
                  <a:pt x="236" y="52"/>
                </a:lnTo>
                <a:cubicBezTo>
                  <a:pt x="238" y="49"/>
                  <a:pt x="242" y="48"/>
                  <a:pt x="245" y="48"/>
                </a:cubicBezTo>
                <a:cubicBezTo>
                  <a:pt x="248" y="48"/>
                  <a:pt x="252" y="49"/>
                  <a:pt x="254" y="52"/>
                </a:cubicBezTo>
                <a:lnTo>
                  <a:pt x="434" y="239"/>
                </a:lnTo>
                <a:cubicBezTo>
                  <a:pt x="437" y="242"/>
                  <a:pt x="438" y="246"/>
                  <a:pt x="436" y="250"/>
                </a:cubicBezTo>
                <a:close/>
                <a:moveTo>
                  <a:pt x="113" y="267"/>
                </a:moveTo>
                <a:lnTo>
                  <a:pt x="113" y="267"/>
                </a:lnTo>
                <a:lnTo>
                  <a:pt x="113" y="379"/>
                </a:lnTo>
                <a:cubicBezTo>
                  <a:pt x="113" y="389"/>
                  <a:pt x="120" y="398"/>
                  <a:pt x="129" y="398"/>
                </a:cubicBezTo>
                <a:lnTo>
                  <a:pt x="202" y="398"/>
                </a:lnTo>
                <a:lnTo>
                  <a:pt x="202" y="276"/>
                </a:lnTo>
                <a:cubicBezTo>
                  <a:pt x="202" y="266"/>
                  <a:pt x="211" y="257"/>
                  <a:pt x="221" y="257"/>
                </a:cubicBezTo>
                <a:lnTo>
                  <a:pt x="269" y="257"/>
                </a:lnTo>
                <a:cubicBezTo>
                  <a:pt x="279" y="257"/>
                  <a:pt x="288" y="266"/>
                  <a:pt x="288" y="276"/>
                </a:cubicBezTo>
                <a:lnTo>
                  <a:pt x="288" y="398"/>
                </a:lnTo>
                <a:lnTo>
                  <a:pt x="361" y="398"/>
                </a:lnTo>
                <a:cubicBezTo>
                  <a:pt x="370" y="398"/>
                  <a:pt x="377" y="389"/>
                  <a:pt x="377" y="379"/>
                </a:cubicBezTo>
                <a:lnTo>
                  <a:pt x="377" y="268"/>
                </a:lnTo>
                <a:lnTo>
                  <a:pt x="245" y="130"/>
                </a:lnTo>
                <a:lnTo>
                  <a:pt x="113" y="267"/>
                </a:lnTo>
                <a:close/>
              </a:path>
            </a:pathLst>
          </a:custGeom>
          <a:solidFill>
            <a:srgbClr val="EB2F5B"/>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6064"/>
    </mc:Choice>
    <mc:Fallback xmlns="">
      <p:transition spd="slow" advTm="60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30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800"/>
                                        <p:tgtEl>
                                          <p:spTgt spid="11"/>
                                        </p:tgtEl>
                                      </p:cBhvr>
                                    </p:animEffect>
                                  </p:childTnLst>
                                </p:cTn>
                              </p:par>
                            </p:childTnLst>
                          </p:cTn>
                        </p:par>
                        <p:par>
                          <p:cTn id="8" fill="hold">
                            <p:stCondLst>
                              <p:cond delay="13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2300"/>
                            </p:stCondLst>
                            <p:childTnLst>
                              <p:par>
                                <p:cTn id="15" presetID="10" presetClass="entr" presetSubtype="0" fill="hold" grpId="0" nodeType="after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fade">
                                      <p:cBhvr>
                                        <p:cTn id="17" dur="500"/>
                                        <p:tgtEl>
                                          <p:spTgt spid="80"/>
                                        </p:tgtEl>
                                      </p:cBhvr>
                                    </p:animEffect>
                                  </p:childTnLst>
                                </p:cTn>
                              </p:par>
                            </p:childTnLst>
                          </p:cTn>
                        </p:par>
                        <p:par>
                          <p:cTn id="18" fill="hold">
                            <p:stCondLst>
                              <p:cond delay="2800"/>
                            </p:stCondLst>
                            <p:childTnLst>
                              <p:par>
                                <p:cTn id="19" presetID="2" presetClass="entr" presetSubtype="1" fill="hold" nodeType="afterEffect">
                                  <p:stCondLst>
                                    <p:cond delay="0"/>
                                  </p:stCondLst>
                                  <p:childTnLst>
                                    <p:set>
                                      <p:cBhvr>
                                        <p:cTn id="20" dur="1" fill="hold">
                                          <p:stCondLst>
                                            <p:cond delay="0"/>
                                          </p:stCondLst>
                                        </p:cTn>
                                        <p:tgtEl>
                                          <p:spTgt spid="84"/>
                                        </p:tgtEl>
                                        <p:attrNameLst>
                                          <p:attrName>style.visibility</p:attrName>
                                        </p:attrNameLst>
                                      </p:cBhvr>
                                      <p:to>
                                        <p:strVal val="visible"/>
                                      </p:to>
                                    </p:set>
                                    <p:anim calcmode="lin" valueType="num">
                                      <p:cBhvr additive="base">
                                        <p:cTn id="21" dur="300" fill="hold"/>
                                        <p:tgtEl>
                                          <p:spTgt spid="84"/>
                                        </p:tgtEl>
                                        <p:attrNameLst>
                                          <p:attrName>ppt_x</p:attrName>
                                        </p:attrNameLst>
                                      </p:cBhvr>
                                      <p:tavLst>
                                        <p:tav tm="0">
                                          <p:val>
                                            <p:strVal val="#ppt_x"/>
                                          </p:val>
                                        </p:tav>
                                        <p:tav tm="100000">
                                          <p:val>
                                            <p:strVal val="#ppt_x"/>
                                          </p:val>
                                        </p:tav>
                                      </p:tavLst>
                                    </p:anim>
                                    <p:anim calcmode="lin" valueType="num">
                                      <p:cBhvr additive="base">
                                        <p:cTn id="22" dur="300" fill="hold"/>
                                        <p:tgtEl>
                                          <p:spTgt spid="84"/>
                                        </p:tgtEl>
                                        <p:attrNameLst>
                                          <p:attrName>ppt_y</p:attrName>
                                        </p:attrNameLst>
                                      </p:cBhvr>
                                      <p:tavLst>
                                        <p:tav tm="0">
                                          <p:val>
                                            <p:strVal val="0-#ppt_h/2"/>
                                          </p:val>
                                        </p:tav>
                                        <p:tav tm="100000">
                                          <p:val>
                                            <p:strVal val="#ppt_y"/>
                                          </p:val>
                                        </p:tav>
                                      </p:tavLst>
                                    </p:anim>
                                  </p:childTnLst>
                                </p:cTn>
                              </p:par>
                              <p:par>
                                <p:cTn id="23" presetID="2" presetClass="entr" presetSubtype="1" fill="hold" nodeType="withEffect">
                                  <p:stCondLst>
                                    <p:cond delay="0"/>
                                  </p:stCondLst>
                                  <p:childTnLst>
                                    <p:set>
                                      <p:cBhvr>
                                        <p:cTn id="24" dur="1" fill="hold">
                                          <p:stCondLst>
                                            <p:cond delay="0"/>
                                          </p:stCondLst>
                                        </p:cTn>
                                        <p:tgtEl>
                                          <p:spTgt spid="82"/>
                                        </p:tgtEl>
                                        <p:attrNameLst>
                                          <p:attrName>style.visibility</p:attrName>
                                        </p:attrNameLst>
                                      </p:cBhvr>
                                      <p:to>
                                        <p:strVal val="visible"/>
                                      </p:to>
                                    </p:set>
                                    <p:anim calcmode="lin" valueType="num">
                                      <p:cBhvr additive="base">
                                        <p:cTn id="25" dur="300" fill="hold"/>
                                        <p:tgtEl>
                                          <p:spTgt spid="82"/>
                                        </p:tgtEl>
                                        <p:attrNameLst>
                                          <p:attrName>ppt_x</p:attrName>
                                        </p:attrNameLst>
                                      </p:cBhvr>
                                      <p:tavLst>
                                        <p:tav tm="0">
                                          <p:val>
                                            <p:strVal val="#ppt_x"/>
                                          </p:val>
                                        </p:tav>
                                        <p:tav tm="100000">
                                          <p:val>
                                            <p:strVal val="#ppt_x"/>
                                          </p:val>
                                        </p:tav>
                                      </p:tavLst>
                                    </p:anim>
                                    <p:anim calcmode="lin" valueType="num">
                                      <p:cBhvr additive="base">
                                        <p:cTn id="26" dur="300" fill="hold"/>
                                        <p:tgtEl>
                                          <p:spTgt spid="82"/>
                                        </p:tgtEl>
                                        <p:attrNameLst>
                                          <p:attrName>ppt_y</p:attrName>
                                        </p:attrNameLst>
                                      </p:cBhvr>
                                      <p:tavLst>
                                        <p:tav tm="0">
                                          <p:val>
                                            <p:strVal val="0-#ppt_h/2"/>
                                          </p:val>
                                        </p:tav>
                                        <p:tav tm="100000">
                                          <p:val>
                                            <p:strVal val="#ppt_y"/>
                                          </p:val>
                                        </p:tav>
                                      </p:tavLst>
                                    </p:anim>
                                  </p:childTnLst>
                                </p:cTn>
                              </p:par>
                            </p:childTnLst>
                          </p:cTn>
                        </p:par>
                        <p:par>
                          <p:cTn id="27" fill="hold">
                            <p:stCondLst>
                              <p:cond delay="3300"/>
                            </p:stCondLst>
                            <p:childTnLst>
                              <p:par>
                                <p:cTn id="28" presetID="22" presetClass="entr" presetSubtype="8" fill="hold" grpId="0" nodeType="afterEffect">
                                  <p:stCondLst>
                                    <p:cond delay="0"/>
                                  </p:stCondLst>
                                  <p:childTnLst>
                                    <p:set>
                                      <p:cBhvr>
                                        <p:cTn id="29" dur="1" fill="hold">
                                          <p:stCondLst>
                                            <p:cond delay="0"/>
                                          </p:stCondLst>
                                        </p:cTn>
                                        <p:tgtEl>
                                          <p:spTgt spid="81"/>
                                        </p:tgtEl>
                                        <p:attrNameLst>
                                          <p:attrName>style.visibility</p:attrName>
                                        </p:attrNameLst>
                                      </p:cBhvr>
                                      <p:to>
                                        <p:strVal val="visible"/>
                                      </p:to>
                                    </p:set>
                                    <p:animEffect transition="in" filter="wipe(left)">
                                      <p:cBhvr>
                                        <p:cTn id="30" dur="500"/>
                                        <p:tgtEl>
                                          <p:spTgt spid="81"/>
                                        </p:tgtEl>
                                      </p:cBhvr>
                                    </p:animEffect>
                                  </p:childTnLst>
                                </p:cTn>
                              </p:par>
                            </p:childTnLst>
                          </p:cTn>
                        </p:par>
                        <p:par>
                          <p:cTn id="31" fill="hold">
                            <p:stCondLst>
                              <p:cond delay="38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022141" y="262731"/>
            <a:ext cx="32750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dirty="0">
                <a:solidFill>
                  <a:srgbClr val="78A81F"/>
                </a:solidFill>
                <a:latin typeface="迷你简卡通" pitchFamily="65" charset="-122"/>
                <a:ea typeface="迷你简卡通" pitchFamily="65" charset="-122"/>
              </a:rPr>
              <a:t>单击此处章节标题</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413" y="119232"/>
            <a:ext cx="697656" cy="697537"/>
          </a:xfrm>
          <a:prstGeom prst="rect">
            <a:avLst/>
          </a:prstGeom>
        </p:spPr>
      </p:pic>
      <p:grpSp>
        <p:nvGrpSpPr>
          <p:cNvPr id="4" name="组合 8"/>
          <p:cNvGrpSpPr/>
          <p:nvPr/>
        </p:nvGrpSpPr>
        <p:grpSpPr bwMode="auto">
          <a:xfrm>
            <a:off x="3961855" y="3135981"/>
            <a:ext cx="1282592" cy="2296424"/>
            <a:chOff x="6876256" y="2742174"/>
            <a:chExt cx="1513892" cy="2709936"/>
          </a:xfrm>
        </p:grpSpPr>
        <p:sp>
          <p:nvSpPr>
            <p:cNvPr id="5" name="圆角矩形 4"/>
            <p:cNvSpPr/>
            <p:nvPr/>
          </p:nvSpPr>
          <p:spPr>
            <a:xfrm>
              <a:off x="6876256" y="4093288"/>
              <a:ext cx="1512168" cy="1358822"/>
            </a:xfrm>
            <a:prstGeom prst="roundRect">
              <a:avLst>
                <a:gd name="adj" fmla="val 5673"/>
              </a:avLst>
            </a:prstGeom>
            <a:gradFill flip="none" rotWithShape="1">
              <a:gsLst>
                <a:gs pos="42000">
                  <a:srgbClr val="FF7711"/>
                </a:gs>
                <a:gs pos="89000">
                  <a:srgbClr val="FFAA01"/>
                </a:gs>
                <a:gs pos="100000">
                  <a:srgbClr val="FECE02"/>
                </a:gs>
                <a:gs pos="0">
                  <a:srgbClr val="C73E01"/>
                </a:gs>
              </a:gsLst>
              <a:lin ang="6600000" scaled="0"/>
              <a:tileRect/>
            </a:gradFill>
            <a:ln>
              <a:noFill/>
            </a:ln>
            <a:scene3d>
              <a:camera prst="isometricOffAxis1Top">
                <a:rot lat="19308370" lon="17994607" rev="3982837"/>
              </a:camera>
              <a:lightRig rig="soft" dir="t"/>
            </a:scene3d>
            <a:sp3d extrusionH="63500"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6" name="圆角矩形 5"/>
            <p:cNvSpPr/>
            <p:nvPr/>
          </p:nvSpPr>
          <p:spPr>
            <a:xfrm>
              <a:off x="6877980" y="4082395"/>
              <a:ext cx="1512168" cy="1358822"/>
            </a:xfrm>
            <a:prstGeom prst="roundRect">
              <a:avLst>
                <a:gd name="adj" fmla="val 5673"/>
              </a:avLst>
            </a:prstGeom>
            <a:noFill/>
            <a:ln>
              <a:noFill/>
            </a:ln>
            <a:scene3d>
              <a:camera prst="isometricOffAxis1Top">
                <a:rot lat="19308370" lon="17994607" rev="3982837"/>
              </a:camera>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7" name="椭圆 10"/>
            <p:cNvSpPr/>
            <p:nvPr/>
          </p:nvSpPr>
          <p:spPr>
            <a:xfrm>
              <a:off x="6953397" y="2742174"/>
              <a:ext cx="1378895" cy="2189165"/>
            </a:xfrm>
            <a:custGeom>
              <a:avLst/>
              <a:gdLst>
                <a:gd name="connsiteX0" fmla="*/ 564273 w 1405538"/>
                <a:gd name="connsiteY0" fmla="*/ 0 h 2135354"/>
                <a:gd name="connsiteX1" fmla="*/ 823003 w 1405538"/>
                <a:gd name="connsiteY1" fmla="*/ 0 h 2135354"/>
                <a:gd name="connsiteX2" fmla="*/ 1405538 w 1405538"/>
                <a:gd name="connsiteY2" fmla="*/ 1732147 h 2135354"/>
                <a:gd name="connsiteX3" fmla="*/ 1387275 w 1405538"/>
                <a:gd name="connsiteY3" fmla="*/ 1841423 h 2135354"/>
                <a:gd name="connsiteX4" fmla="*/ 1380484 w 1405538"/>
                <a:gd name="connsiteY4" fmla="*/ 1841423 h 2135354"/>
                <a:gd name="connsiteX5" fmla="*/ 1383925 w 1405538"/>
                <a:gd name="connsiteY5" fmla="*/ 1855288 h 2135354"/>
                <a:gd name="connsiteX6" fmla="*/ 694344 w 1405538"/>
                <a:gd name="connsiteY6" fmla="*/ 2135354 h 2135354"/>
                <a:gd name="connsiteX7" fmla="*/ 4763 w 1405538"/>
                <a:gd name="connsiteY7" fmla="*/ 1855288 h 2135354"/>
                <a:gd name="connsiteX8" fmla="*/ 8205 w 1405538"/>
                <a:gd name="connsiteY8" fmla="*/ 1841423 h 2135354"/>
                <a:gd name="connsiteX9" fmla="*/ 0 w 1405538"/>
                <a:gd name="connsiteY9" fmla="*/ 1841423 h 2135354"/>
                <a:gd name="connsiteX10" fmla="*/ 564273 w 1405538"/>
                <a:gd name="connsiteY10" fmla="*/ 0 h 2135354"/>
                <a:gd name="connsiteX0-1" fmla="*/ 616661 w 1457926"/>
                <a:gd name="connsiteY0-2" fmla="*/ 0 h 2135354"/>
                <a:gd name="connsiteX1-3" fmla="*/ 875391 w 1457926"/>
                <a:gd name="connsiteY1-4" fmla="*/ 0 h 2135354"/>
                <a:gd name="connsiteX2-5" fmla="*/ 1457926 w 1457926"/>
                <a:gd name="connsiteY2-6" fmla="*/ 1732147 h 2135354"/>
                <a:gd name="connsiteX3-7" fmla="*/ 1439663 w 1457926"/>
                <a:gd name="connsiteY3-8" fmla="*/ 1841423 h 2135354"/>
                <a:gd name="connsiteX4-9" fmla="*/ 1432872 w 1457926"/>
                <a:gd name="connsiteY4-10" fmla="*/ 1841423 h 2135354"/>
                <a:gd name="connsiteX5-11" fmla="*/ 1436313 w 1457926"/>
                <a:gd name="connsiteY5-12" fmla="*/ 1855288 h 2135354"/>
                <a:gd name="connsiteX6-13" fmla="*/ 746732 w 1457926"/>
                <a:gd name="connsiteY6-14" fmla="*/ 2135354 h 2135354"/>
                <a:gd name="connsiteX7-15" fmla="*/ 57151 w 1457926"/>
                <a:gd name="connsiteY7-16" fmla="*/ 1855288 h 2135354"/>
                <a:gd name="connsiteX8-17" fmla="*/ 60593 w 1457926"/>
                <a:gd name="connsiteY8-18" fmla="*/ 1841423 h 2135354"/>
                <a:gd name="connsiteX9-19" fmla="*/ 0 w 1457926"/>
                <a:gd name="connsiteY9-20" fmla="*/ 1731886 h 2135354"/>
                <a:gd name="connsiteX10-21" fmla="*/ 616661 w 1457926"/>
                <a:gd name="connsiteY10-22" fmla="*/ 0 h 2135354"/>
                <a:gd name="connsiteX0-23" fmla="*/ 689418 w 1530683"/>
                <a:gd name="connsiteY0-24" fmla="*/ 0 h 2135354"/>
                <a:gd name="connsiteX1-25" fmla="*/ 948148 w 1530683"/>
                <a:gd name="connsiteY1-26" fmla="*/ 0 h 2135354"/>
                <a:gd name="connsiteX2-27" fmla="*/ 1530683 w 1530683"/>
                <a:gd name="connsiteY2-28" fmla="*/ 1732147 h 2135354"/>
                <a:gd name="connsiteX3-29" fmla="*/ 1512420 w 1530683"/>
                <a:gd name="connsiteY3-30" fmla="*/ 1841423 h 2135354"/>
                <a:gd name="connsiteX4-31" fmla="*/ 1505629 w 1530683"/>
                <a:gd name="connsiteY4-32" fmla="*/ 1841423 h 2135354"/>
                <a:gd name="connsiteX5-33" fmla="*/ 1509070 w 1530683"/>
                <a:gd name="connsiteY5-34" fmla="*/ 1855288 h 2135354"/>
                <a:gd name="connsiteX6-35" fmla="*/ 819489 w 1530683"/>
                <a:gd name="connsiteY6-36" fmla="*/ 2135354 h 2135354"/>
                <a:gd name="connsiteX7-37" fmla="*/ 129908 w 1530683"/>
                <a:gd name="connsiteY7-38" fmla="*/ 1855288 h 2135354"/>
                <a:gd name="connsiteX8-39" fmla="*/ 0 w 1530683"/>
                <a:gd name="connsiteY8-40" fmla="*/ 1841423 h 2135354"/>
                <a:gd name="connsiteX9-41" fmla="*/ 72757 w 1530683"/>
                <a:gd name="connsiteY9-42" fmla="*/ 1731886 h 2135354"/>
                <a:gd name="connsiteX10-43" fmla="*/ 689418 w 1530683"/>
                <a:gd name="connsiteY10-44" fmla="*/ 0 h 2135354"/>
                <a:gd name="connsiteX0-45" fmla="*/ 616661 w 1457926"/>
                <a:gd name="connsiteY0-46" fmla="*/ 0 h 2135354"/>
                <a:gd name="connsiteX1-47" fmla="*/ 875391 w 1457926"/>
                <a:gd name="connsiteY1-48" fmla="*/ 0 h 2135354"/>
                <a:gd name="connsiteX2-49" fmla="*/ 1457926 w 1457926"/>
                <a:gd name="connsiteY2-50" fmla="*/ 1732147 h 2135354"/>
                <a:gd name="connsiteX3-51" fmla="*/ 1439663 w 1457926"/>
                <a:gd name="connsiteY3-52" fmla="*/ 1841423 h 2135354"/>
                <a:gd name="connsiteX4-53" fmla="*/ 1432872 w 1457926"/>
                <a:gd name="connsiteY4-54" fmla="*/ 1841423 h 2135354"/>
                <a:gd name="connsiteX5-55" fmla="*/ 1436313 w 1457926"/>
                <a:gd name="connsiteY5-56" fmla="*/ 1855288 h 2135354"/>
                <a:gd name="connsiteX6-57" fmla="*/ 746732 w 1457926"/>
                <a:gd name="connsiteY6-58" fmla="*/ 2135354 h 2135354"/>
                <a:gd name="connsiteX7-59" fmla="*/ 57151 w 1457926"/>
                <a:gd name="connsiteY7-60" fmla="*/ 1855288 h 2135354"/>
                <a:gd name="connsiteX8-61" fmla="*/ 0 w 1457926"/>
                <a:gd name="connsiteY8-62" fmla="*/ 1731886 h 2135354"/>
                <a:gd name="connsiteX9-63" fmla="*/ 616661 w 1457926"/>
                <a:gd name="connsiteY9-64" fmla="*/ 0 h 2135354"/>
                <a:gd name="connsiteX0-65" fmla="*/ 559510 w 1400775"/>
                <a:gd name="connsiteY0-66" fmla="*/ 0 h 2135354"/>
                <a:gd name="connsiteX1-67" fmla="*/ 818240 w 1400775"/>
                <a:gd name="connsiteY1-68" fmla="*/ 0 h 2135354"/>
                <a:gd name="connsiteX2-69" fmla="*/ 1400775 w 1400775"/>
                <a:gd name="connsiteY2-70" fmla="*/ 1732147 h 2135354"/>
                <a:gd name="connsiteX3-71" fmla="*/ 1382512 w 1400775"/>
                <a:gd name="connsiteY3-72" fmla="*/ 1841423 h 2135354"/>
                <a:gd name="connsiteX4-73" fmla="*/ 1375721 w 1400775"/>
                <a:gd name="connsiteY4-74" fmla="*/ 1841423 h 2135354"/>
                <a:gd name="connsiteX5-75" fmla="*/ 1379162 w 1400775"/>
                <a:gd name="connsiteY5-76" fmla="*/ 1855288 h 2135354"/>
                <a:gd name="connsiteX6-77" fmla="*/ 689581 w 1400775"/>
                <a:gd name="connsiteY6-78" fmla="*/ 2135354 h 2135354"/>
                <a:gd name="connsiteX7-79" fmla="*/ 0 w 1400775"/>
                <a:gd name="connsiteY7-80" fmla="*/ 1855288 h 2135354"/>
                <a:gd name="connsiteX8-81" fmla="*/ 559510 w 1400775"/>
                <a:gd name="connsiteY8-82" fmla="*/ 0 h 2135354"/>
                <a:gd name="connsiteX0-83" fmla="*/ 559510 w 1382512"/>
                <a:gd name="connsiteY0-84" fmla="*/ 0 h 2135354"/>
                <a:gd name="connsiteX1-85" fmla="*/ 818240 w 1382512"/>
                <a:gd name="connsiteY1-86" fmla="*/ 0 h 2135354"/>
                <a:gd name="connsiteX2-87" fmla="*/ 1382512 w 1382512"/>
                <a:gd name="connsiteY2-88" fmla="*/ 1841423 h 2135354"/>
                <a:gd name="connsiteX3-89" fmla="*/ 1375721 w 1382512"/>
                <a:gd name="connsiteY3-90" fmla="*/ 1841423 h 2135354"/>
                <a:gd name="connsiteX4-91" fmla="*/ 1379162 w 1382512"/>
                <a:gd name="connsiteY4-92" fmla="*/ 1855288 h 2135354"/>
                <a:gd name="connsiteX5-93" fmla="*/ 689581 w 1382512"/>
                <a:gd name="connsiteY5-94" fmla="*/ 2135354 h 2135354"/>
                <a:gd name="connsiteX6-95" fmla="*/ 0 w 1382512"/>
                <a:gd name="connsiteY6-96" fmla="*/ 1855288 h 2135354"/>
                <a:gd name="connsiteX7-97" fmla="*/ 559510 w 1382512"/>
                <a:gd name="connsiteY7-98" fmla="*/ 0 h 2135354"/>
                <a:gd name="connsiteX0-99" fmla="*/ 559510 w 1392037"/>
                <a:gd name="connsiteY0-100" fmla="*/ 0 h 2135354"/>
                <a:gd name="connsiteX1-101" fmla="*/ 818240 w 1392037"/>
                <a:gd name="connsiteY1-102" fmla="*/ 0 h 2135354"/>
                <a:gd name="connsiteX2-103" fmla="*/ 1392037 w 1392037"/>
                <a:gd name="connsiteY2-104" fmla="*/ 1727123 h 2135354"/>
                <a:gd name="connsiteX3-105" fmla="*/ 1375721 w 1392037"/>
                <a:gd name="connsiteY3-106" fmla="*/ 1841423 h 2135354"/>
                <a:gd name="connsiteX4-107" fmla="*/ 1379162 w 1392037"/>
                <a:gd name="connsiteY4-108" fmla="*/ 1855288 h 2135354"/>
                <a:gd name="connsiteX5-109" fmla="*/ 689581 w 1392037"/>
                <a:gd name="connsiteY5-110" fmla="*/ 2135354 h 2135354"/>
                <a:gd name="connsiteX6-111" fmla="*/ 0 w 1392037"/>
                <a:gd name="connsiteY6-112" fmla="*/ 1855288 h 2135354"/>
                <a:gd name="connsiteX7-113" fmla="*/ 559510 w 1392037"/>
                <a:gd name="connsiteY7-114" fmla="*/ 0 h 2135354"/>
                <a:gd name="connsiteX0-115" fmla="*/ 559510 w 1379162"/>
                <a:gd name="connsiteY0-116" fmla="*/ 0 h 2135354"/>
                <a:gd name="connsiteX1-117" fmla="*/ 818240 w 1379162"/>
                <a:gd name="connsiteY1-118" fmla="*/ 0 h 2135354"/>
                <a:gd name="connsiteX2-119" fmla="*/ 1375721 w 1379162"/>
                <a:gd name="connsiteY2-120" fmla="*/ 1841423 h 2135354"/>
                <a:gd name="connsiteX3-121" fmla="*/ 1379162 w 1379162"/>
                <a:gd name="connsiteY3-122" fmla="*/ 1855288 h 2135354"/>
                <a:gd name="connsiteX4-123" fmla="*/ 689581 w 1379162"/>
                <a:gd name="connsiteY4-124" fmla="*/ 2135354 h 2135354"/>
                <a:gd name="connsiteX5-125" fmla="*/ 0 w 1379162"/>
                <a:gd name="connsiteY5-126" fmla="*/ 1855288 h 2135354"/>
                <a:gd name="connsiteX6-127" fmla="*/ 559510 w 1379162"/>
                <a:gd name="connsiteY6-128" fmla="*/ 0 h 2135354"/>
                <a:gd name="connsiteX0-129" fmla="*/ 559510 w 1379162"/>
                <a:gd name="connsiteY0-130" fmla="*/ 3 h 2135357"/>
                <a:gd name="connsiteX1-131" fmla="*/ 818240 w 1379162"/>
                <a:gd name="connsiteY1-132" fmla="*/ 3 h 2135357"/>
                <a:gd name="connsiteX2-133" fmla="*/ 1375721 w 1379162"/>
                <a:gd name="connsiteY2-134" fmla="*/ 1841426 h 2135357"/>
                <a:gd name="connsiteX3-135" fmla="*/ 1379162 w 1379162"/>
                <a:gd name="connsiteY3-136" fmla="*/ 1855291 h 2135357"/>
                <a:gd name="connsiteX4-137" fmla="*/ 689581 w 1379162"/>
                <a:gd name="connsiteY4-138" fmla="*/ 2135357 h 2135357"/>
                <a:gd name="connsiteX5-139" fmla="*/ 0 w 1379162"/>
                <a:gd name="connsiteY5-140" fmla="*/ 1855291 h 2135357"/>
                <a:gd name="connsiteX6-141" fmla="*/ 559510 w 1379162"/>
                <a:gd name="connsiteY6-142" fmla="*/ 3 h 2135357"/>
                <a:gd name="connsiteX0-143" fmla="*/ 559510 w 1379162"/>
                <a:gd name="connsiteY0-144" fmla="*/ 40216 h 2175570"/>
                <a:gd name="connsiteX1-145" fmla="*/ 818240 w 1379162"/>
                <a:gd name="connsiteY1-146" fmla="*/ 40216 h 2175570"/>
                <a:gd name="connsiteX2-147" fmla="*/ 1375721 w 1379162"/>
                <a:gd name="connsiteY2-148" fmla="*/ 1881639 h 2175570"/>
                <a:gd name="connsiteX3-149" fmla="*/ 1379162 w 1379162"/>
                <a:gd name="connsiteY3-150" fmla="*/ 1895504 h 2175570"/>
                <a:gd name="connsiteX4-151" fmla="*/ 689581 w 1379162"/>
                <a:gd name="connsiteY4-152" fmla="*/ 2175570 h 2175570"/>
                <a:gd name="connsiteX5-153" fmla="*/ 0 w 1379162"/>
                <a:gd name="connsiteY5-154" fmla="*/ 1895504 h 2175570"/>
                <a:gd name="connsiteX6-155" fmla="*/ 559510 w 1379162"/>
                <a:gd name="connsiteY6-156" fmla="*/ 40216 h 2175570"/>
                <a:gd name="connsiteX0-157" fmla="*/ 559510 w 1379162"/>
                <a:gd name="connsiteY0-158" fmla="*/ 50079 h 2185433"/>
                <a:gd name="connsiteX1-159" fmla="*/ 818240 w 1379162"/>
                <a:gd name="connsiteY1-160" fmla="*/ 50079 h 2185433"/>
                <a:gd name="connsiteX2-161" fmla="*/ 1375721 w 1379162"/>
                <a:gd name="connsiteY2-162" fmla="*/ 1891502 h 2185433"/>
                <a:gd name="connsiteX3-163" fmla="*/ 1379162 w 1379162"/>
                <a:gd name="connsiteY3-164" fmla="*/ 1905367 h 2185433"/>
                <a:gd name="connsiteX4-165" fmla="*/ 689581 w 1379162"/>
                <a:gd name="connsiteY4-166" fmla="*/ 2185433 h 2185433"/>
                <a:gd name="connsiteX5-167" fmla="*/ 0 w 1379162"/>
                <a:gd name="connsiteY5-168" fmla="*/ 1905367 h 2185433"/>
                <a:gd name="connsiteX6-169" fmla="*/ 559510 w 1379162"/>
                <a:gd name="connsiteY6-170" fmla="*/ 50079 h 2185433"/>
                <a:gd name="connsiteX0-171" fmla="*/ 559510 w 1379162"/>
                <a:gd name="connsiteY0-172" fmla="*/ 52984 h 2188338"/>
                <a:gd name="connsiteX1-173" fmla="*/ 818240 w 1379162"/>
                <a:gd name="connsiteY1-174" fmla="*/ 52984 h 2188338"/>
                <a:gd name="connsiteX2-175" fmla="*/ 1375721 w 1379162"/>
                <a:gd name="connsiteY2-176" fmla="*/ 1894407 h 2188338"/>
                <a:gd name="connsiteX3-177" fmla="*/ 1379162 w 1379162"/>
                <a:gd name="connsiteY3-178" fmla="*/ 1908272 h 2188338"/>
                <a:gd name="connsiteX4-179" fmla="*/ 689581 w 1379162"/>
                <a:gd name="connsiteY4-180" fmla="*/ 2188338 h 2188338"/>
                <a:gd name="connsiteX5-181" fmla="*/ 0 w 1379162"/>
                <a:gd name="connsiteY5-182" fmla="*/ 1908272 h 2188338"/>
                <a:gd name="connsiteX6-183" fmla="*/ 559510 w 1379162"/>
                <a:gd name="connsiteY6-184" fmla="*/ 52984 h 21883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379162" h="2188338">
                  <a:moveTo>
                    <a:pt x="559510" y="52984"/>
                  </a:moveTo>
                  <a:cubicBezTo>
                    <a:pt x="593366" y="5359"/>
                    <a:pt x="731997" y="-37503"/>
                    <a:pt x="818240" y="52984"/>
                  </a:cubicBezTo>
                  <a:cubicBezTo>
                    <a:pt x="816162" y="50325"/>
                    <a:pt x="1282234" y="1585192"/>
                    <a:pt x="1375721" y="1894407"/>
                  </a:cubicBezTo>
                  <a:cubicBezTo>
                    <a:pt x="1378870" y="1898789"/>
                    <a:pt x="1379162" y="1903517"/>
                    <a:pt x="1379162" y="1908272"/>
                  </a:cubicBezTo>
                  <a:cubicBezTo>
                    <a:pt x="1379162" y="2062948"/>
                    <a:pt x="1070426" y="2188338"/>
                    <a:pt x="689581" y="2188338"/>
                  </a:cubicBezTo>
                  <a:cubicBezTo>
                    <a:pt x="308736" y="2188338"/>
                    <a:pt x="0" y="2062948"/>
                    <a:pt x="0" y="1908272"/>
                  </a:cubicBezTo>
                  <a:lnTo>
                    <a:pt x="559510" y="52984"/>
                  </a:lnTo>
                  <a:close/>
                </a:path>
              </a:pathLst>
            </a:custGeom>
            <a:gradFill flip="none" rotWithShape="1">
              <a:gsLst>
                <a:gs pos="70000">
                  <a:srgbClr val="FF810E"/>
                </a:gs>
                <a:gs pos="31000">
                  <a:srgbClr val="FF7711"/>
                </a:gs>
                <a:gs pos="53000">
                  <a:srgbClr val="FFB001"/>
                </a:gs>
                <a:gs pos="89000">
                  <a:srgbClr val="D74E05"/>
                </a:gs>
                <a:gs pos="0">
                  <a:srgbClr val="C73E01"/>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8" name="椭圆 10"/>
            <p:cNvSpPr/>
            <p:nvPr/>
          </p:nvSpPr>
          <p:spPr>
            <a:xfrm>
              <a:off x="7264372" y="3236425"/>
              <a:ext cx="759356" cy="429154"/>
            </a:xfrm>
            <a:custGeom>
              <a:avLst/>
              <a:gdLst/>
              <a:ahLst/>
              <a:cxnLst/>
              <a:rect l="l" t="t" r="r" b="b"/>
              <a:pathLst>
                <a:path w="590834" h="334594">
                  <a:moveTo>
                    <a:pt x="86928" y="0"/>
                  </a:moveTo>
                  <a:cubicBezTo>
                    <a:pt x="160265" y="23782"/>
                    <a:pt x="240109" y="35684"/>
                    <a:pt x="323402" y="35684"/>
                  </a:cubicBezTo>
                  <a:cubicBezTo>
                    <a:pt x="387332" y="35684"/>
                    <a:pt x="449230" y="28672"/>
                    <a:pt x="507434" y="13120"/>
                  </a:cubicBezTo>
                  <a:cubicBezTo>
                    <a:pt x="531772" y="93575"/>
                    <a:pt x="560176" y="187373"/>
                    <a:pt x="590834" y="288543"/>
                  </a:cubicBezTo>
                  <a:cubicBezTo>
                    <a:pt x="499769" y="318822"/>
                    <a:pt x="400175" y="334594"/>
                    <a:pt x="296010" y="334594"/>
                  </a:cubicBezTo>
                  <a:cubicBezTo>
                    <a:pt x="191403" y="334594"/>
                    <a:pt x="91406" y="318688"/>
                    <a:pt x="0" y="288246"/>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9" name="椭圆 10"/>
            <p:cNvSpPr/>
            <p:nvPr/>
          </p:nvSpPr>
          <p:spPr>
            <a:xfrm>
              <a:off x="7054645" y="3976593"/>
              <a:ext cx="1181221" cy="417099"/>
            </a:xfrm>
            <a:custGeom>
              <a:avLst/>
              <a:gdLst/>
              <a:ahLst/>
              <a:cxnLst/>
              <a:rect l="l" t="t" r="r" b="b"/>
              <a:pathLst>
                <a:path w="1082218" h="392352">
                  <a:moveTo>
                    <a:pt x="92746" y="0"/>
                  </a:moveTo>
                  <a:cubicBezTo>
                    <a:pt x="229132" y="56158"/>
                    <a:pt x="381210" y="86960"/>
                    <a:pt x="541436" y="86960"/>
                  </a:cubicBezTo>
                  <a:cubicBezTo>
                    <a:pt x="701493" y="86960"/>
                    <a:pt x="853418" y="56223"/>
                    <a:pt x="989694" y="184"/>
                  </a:cubicBezTo>
                  <a:cubicBezTo>
                    <a:pt x="1021621" y="105469"/>
                    <a:pt x="1052999" y="208935"/>
                    <a:pt x="1082218" y="305289"/>
                  </a:cubicBezTo>
                  <a:cubicBezTo>
                    <a:pt x="917102" y="361516"/>
                    <a:pt x="732512" y="392352"/>
                    <a:pt x="537839" y="392352"/>
                  </a:cubicBezTo>
                  <a:cubicBezTo>
                    <a:pt x="345739" y="392352"/>
                    <a:pt x="163457" y="362325"/>
                    <a:pt x="0" y="307539"/>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grpSp>
        <p:nvGrpSpPr>
          <p:cNvPr id="10" name="组合 14"/>
          <p:cNvGrpSpPr/>
          <p:nvPr/>
        </p:nvGrpSpPr>
        <p:grpSpPr bwMode="auto">
          <a:xfrm>
            <a:off x="7480812" y="3135981"/>
            <a:ext cx="1282592" cy="2296424"/>
            <a:chOff x="6876256" y="2742174"/>
            <a:chExt cx="1513892" cy="2709936"/>
          </a:xfrm>
        </p:grpSpPr>
        <p:sp>
          <p:nvSpPr>
            <p:cNvPr id="11" name="圆角矩形 10"/>
            <p:cNvSpPr/>
            <p:nvPr/>
          </p:nvSpPr>
          <p:spPr>
            <a:xfrm>
              <a:off x="6876256" y="4093288"/>
              <a:ext cx="1512168" cy="1358822"/>
            </a:xfrm>
            <a:prstGeom prst="roundRect">
              <a:avLst>
                <a:gd name="adj" fmla="val 5673"/>
              </a:avLst>
            </a:prstGeom>
            <a:gradFill flip="none" rotWithShape="1">
              <a:gsLst>
                <a:gs pos="42000">
                  <a:srgbClr val="FF7711"/>
                </a:gs>
                <a:gs pos="89000">
                  <a:srgbClr val="FFAA01"/>
                </a:gs>
                <a:gs pos="100000">
                  <a:srgbClr val="FECE02"/>
                </a:gs>
                <a:gs pos="0">
                  <a:srgbClr val="C73E01"/>
                </a:gs>
              </a:gsLst>
              <a:lin ang="6600000" scaled="0"/>
              <a:tileRect/>
            </a:gradFill>
            <a:ln>
              <a:noFill/>
            </a:ln>
            <a:scene3d>
              <a:camera prst="isometricOffAxis1Top">
                <a:rot lat="19308370" lon="17994607" rev="3982837"/>
              </a:camera>
              <a:lightRig rig="soft" dir="t"/>
            </a:scene3d>
            <a:sp3d extrusionH="63500"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2" name="圆角矩形 11"/>
            <p:cNvSpPr/>
            <p:nvPr/>
          </p:nvSpPr>
          <p:spPr>
            <a:xfrm>
              <a:off x="6877980" y="4082395"/>
              <a:ext cx="1512168" cy="1358822"/>
            </a:xfrm>
            <a:prstGeom prst="roundRect">
              <a:avLst>
                <a:gd name="adj" fmla="val 5673"/>
              </a:avLst>
            </a:prstGeom>
            <a:noFill/>
            <a:ln>
              <a:noFill/>
            </a:ln>
            <a:scene3d>
              <a:camera prst="isometricOffAxis1Top">
                <a:rot lat="19308370" lon="17994607" rev="3982837"/>
              </a:camera>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3" name="椭圆 10"/>
            <p:cNvSpPr/>
            <p:nvPr/>
          </p:nvSpPr>
          <p:spPr>
            <a:xfrm>
              <a:off x="6953397" y="2742174"/>
              <a:ext cx="1378895" cy="2189165"/>
            </a:xfrm>
            <a:custGeom>
              <a:avLst/>
              <a:gdLst>
                <a:gd name="connsiteX0" fmla="*/ 564273 w 1405538"/>
                <a:gd name="connsiteY0" fmla="*/ 0 h 2135354"/>
                <a:gd name="connsiteX1" fmla="*/ 823003 w 1405538"/>
                <a:gd name="connsiteY1" fmla="*/ 0 h 2135354"/>
                <a:gd name="connsiteX2" fmla="*/ 1405538 w 1405538"/>
                <a:gd name="connsiteY2" fmla="*/ 1732147 h 2135354"/>
                <a:gd name="connsiteX3" fmla="*/ 1387275 w 1405538"/>
                <a:gd name="connsiteY3" fmla="*/ 1841423 h 2135354"/>
                <a:gd name="connsiteX4" fmla="*/ 1380484 w 1405538"/>
                <a:gd name="connsiteY4" fmla="*/ 1841423 h 2135354"/>
                <a:gd name="connsiteX5" fmla="*/ 1383925 w 1405538"/>
                <a:gd name="connsiteY5" fmla="*/ 1855288 h 2135354"/>
                <a:gd name="connsiteX6" fmla="*/ 694344 w 1405538"/>
                <a:gd name="connsiteY6" fmla="*/ 2135354 h 2135354"/>
                <a:gd name="connsiteX7" fmla="*/ 4763 w 1405538"/>
                <a:gd name="connsiteY7" fmla="*/ 1855288 h 2135354"/>
                <a:gd name="connsiteX8" fmla="*/ 8205 w 1405538"/>
                <a:gd name="connsiteY8" fmla="*/ 1841423 h 2135354"/>
                <a:gd name="connsiteX9" fmla="*/ 0 w 1405538"/>
                <a:gd name="connsiteY9" fmla="*/ 1841423 h 2135354"/>
                <a:gd name="connsiteX10" fmla="*/ 564273 w 1405538"/>
                <a:gd name="connsiteY10" fmla="*/ 0 h 2135354"/>
                <a:gd name="connsiteX0-1" fmla="*/ 616661 w 1457926"/>
                <a:gd name="connsiteY0-2" fmla="*/ 0 h 2135354"/>
                <a:gd name="connsiteX1-3" fmla="*/ 875391 w 1457926"/>
                <a:gd name="connsiteY1-4" fmla="*/ 0 h 2135354"/>
                <a:gd name="connsiteX2-5" fmla="*/ 1457926 w 1457926"/>
                <a:gd name="connsiteY2-6" fmla="*/ 1732147 h 2135354"/>
                <a:gd name="connsiteX3-7" fmla="*/ 1439663 w 1457926"/>
                <a:gd name="connsiteY3-8" fmla="*/ 1841423 h 2135354"/>
                <a:gd name="connsiteX4-9" fmla="*/ 1432872 w 1457926"/>
                <a:gd name="connsiteY4-10" fmla="*/ 1841423 h 2135354"/>
                <a:gd name="connsiteX5-11" fmla="*/ 1436313 w 1457926"/>
                <a:gd name="connsiteY5-12" fmla="*/ 1855288 h 2135354"/>
                <a:gd name="connsiteX6-13" fmla="*/ 746732 w 1457926"/>
                <a:gd name="connsiteY6-14" fmla="*/ 2135354 h 2135354"/>
                <a:gd name="connsiteX7-15" fmla="*/ 57151 w 1457926"/>
                <a:gd name="connsiteY7-16" fmla="*/ 1855288 h 2135354"/>
                <a:gd name="connsiteX8-17" fmla="*/ 60593 w 1457926"/>
                <a:gd name="connsiteY8-18" fmla="*/ 1841423 h 2135354"/>
                <a:gd name="connsiteX9-19" fmla="*/ 0 w 1457926"/>
                <a:gd name="connsiteY9-20" fmla="*/ 1731886 h 2135354"/>
                <a:gd name="connsiteX10-21" fmla="*/ 616661 w 1457926"/>
                <a:gd name="connsiteY10-22" fmla="*/ 0 h 2135354"/>
                <a:gd name="connsiteX0-23" fmla="*/ 689418 w 1530683"/>
                <a:gd name="connsiteY0-24" fmla="*/ 0 h 2135354"/>
                <a:gd name="connsiteX1-25" fmla="*/ 948148 w 1530683"/>
                <a:gd name="connsiteY1-26" fmla="*/ 0 h 2135354"/>
                <a:gd name="connsiteX2-27" fmla="*/ 1530683 w 1530683"/>
                <a:gd name="connsiteY2-28" fmla="*/ 1732147 h 2135354"/>
                <a:gd name="connsiteX3-29" fmla="*/ 1512420 w 1530683"/>
                <a:gd name="connsiteY3-30" fmla="*/ 1841423 h 2135354"/>
                <a:gd name="connsiteX4-31" fmla="*/ 1505629 w 1530683"/>
                <a:gd name="connsiteY4-32" fmla="*/ 1841423 h 2135354"/>
                <a:gd name="connsiteX5-33" fmla="*/ 1509070 w 1530683"/>
                <a:gd name="connsiteY5-34" fmla="*/ 1855288 h 2135354"/>
                <a:gd name="connsiteX6-35" fmla="*/ 819489 w 1530683"/>
                <a:gd name="connsiteY6-36" fmla="*/ 2135354 h 2135354"/>
                <a:gd name="connsiteX7-37" fmla="*/ 129908 w 1530683"/>
                <a:gd name="connsiteY7-38" fmla="*/ 1855288 h 2135354"/>
                <a:gd name="connsiteX8-39" fmla="*/ 0 w 1530683"/>
                <a:gd name="connsiteY8-40" fmla="*/ 1841423 h 2135354"/>
                <a:gd name="connsiteX9-41" fmla="*/ 72757 w 1530683"/>
                <a:gd name="connsiteY9-42" fmla="*/ 1731886 h 2135354"/>
                <a:gd name="connsiteX10-43" fmla="*/ 689418 w 1530683"/>
                <a:gd name="connsiteY10-44" fmla="*/ 0 h 2135354"/>
                <a:gd name="connsiteX0-45" fmla="*/ 616661 w 1457926"/>
                <a:gd name="connsiteY0-46" fmla="*/ 0 h 2135354"/>
                <a:gd name="connsiteX1-47" fmla="*/ 875391 w 1457926"/>
                <a:gd name="connsiteY1-48" fmla="*/ 0 h 2135354"/>
                <a:gd name="connsiteX2-49" fmla="*/ 1457926 w 1457926"/>
                <a:gd name="connsiteY2-50" fmla="*/ 1732147 h 2135354"/>
                <a:gd name="connsiteX3-51" fmla="*/ 1439663 w 1457926"/>
                <a:gd name="connsiteY3-52" fmla="*/ 1841423 h 2135354"/>
                <a:gd name="connsiteX4-53" fmla="*/ 1432872 w 1457926"/>
                <a:gd name="connsiteY4-54" fmla="*/ 1841423 h 2135354"/>
                <a:gd name="connsiteX5-55" fmla="*/ 1436313 w 1457926"/>
                <a:gd name="connsiteY5-56" fmla="*/ 1855288 h 2135354"/>
                <a:gd name="connsiteX6-57" fmla="*/ 746732 w 1457926"/>
                <a:gd name="connsiteY6-58" fmla="*/ 2135354 h 2135354"/>
                <a:gd name="connsiteX7-59" fmla="*/ 57151 w 1457926"/>
                <a:gd name="connsiteY7-60" fmla="*/ 1855288 h 2135354"/>
                <a:gd name="connsiteX8-61" fmla="*/ 0 w 1457926"/>
                <a:gd name="connsiteY8-62" fmla="*/ 1731886 h 2135354"/>
                <a:gd name="connsiteX9-63" fmla="*/ 616661 w 1457926"/>
                <a:gd name="connsiteY9-64" fmla="*/ 0 h 2135354"/>
                <a:gd name="connsiteX0-65" fmla="*/ 559510 w 1400775"/>
                <a:gd name="connsiteY0-66" fmla="*/ 0 h 2135354"/>
                <a:gd name="connsiteX1-67" fmla="*/ 818240 w 1400775"/>
                <a:gd name="connsiteY1-68" fmla="*/ 0 h 2135354"/>
                <a:gd name="connsiteX2-69" fmla="*/ 1400775 w 1400775"/>
                <a:gd name="connsiteY2-70" fmla="*/ 1732147 h 2135354"/>
                <a:gd name="connsiteX3-71" fmla="*/ 1382512 w 1400775"/>
                <a:gd name="connsiteY3-72" fmla="*/ 1841423 h 2135354"/>
                <a:gd name="connsiteX4-73" fmla="*/ 1375721 w 1400775"/>
                <a:gd name="connsiteY4-74" fmla="*/ 1841423 h 2135354"/>
                <a:gd name="connsiteX5-75" fmla="*/ 1379162 w 1400775"/>
                <a:gd name="connsiteY5-76" fmla="*/ 1855288 h 2135354"/>
                <a:gd name="connsiteX6-77" fmla="*/ 689581 w 1400775"/>
                <a:gd name="connsiteY6-78" fmla="*/ 2135354 h 2135354"/>
                <a:gd name="connsiteX7-79" fmla="*/ 0 w 1400775"/>
                <a:gd name="connsiteY7-80" fmla="*/ 1855288 h 2135354"/>
                <a:gd name="connsiteX8-81" fmla="*/ 559510 w 1400775"/>
                <a:gd name="connsiteY8-82" fmla="*/ 0 h 2135354"/>
                <a:gd name="connsiteX0-83" fmla="*/ 559510 w 1382512"/>
                <a:gd name="connsiteY0-84" fmla="*/ 0 h 2135354"/>
                <a:gd name="connsiteX1-85" fmla="*/ 818240 w 1382512"/>
                <a:gd name="connsiteY1-86" fmla="*/ 0 h 2135354"/>
                <a:gd name="connsiteX2-87" fmla="*/ 1382512 w 1382512"/>
                <a:gd name="connsiteY2-88" fmla="*/ 1841423 h 2135354"/>
                <a:gd name="connsiteX3-89" fmla="*/ 1375721 w 1382512"/>
                <a:gd name="connsiteY3-90" fmla="*/ 1841423 h 2135354"/>
                <a:gd name="connsiteX4-91" fmla="*/ 1379162 w 1382512"/>
                <a:gd name="connsiteY4-92" fmla="*/ 1855288 h 2135354"/>
                <a:gd name="connsiteX5-93" fmla="*/ 689581 w 1382512"/>
                <a:gd name="connsiteY5-94" fmla="*/ 2135354 h 2135354"/>
                <a:gd name="connsiteX6-95" fmla="*/ 0 w 1382512"/>
                <a:gd name="connsiteY6-96" fmla="*/ 1855288 h 2135354"/>
                <a:gd name="connsiteX7-97" fmla="*/ 559510 w 1382512"/>
                <a:gd name="connsiteY7-98" fmla="*/ 0 h 2135354"/>
                <a:gd name="connsiteX0-99" fmla="*/ 559510 w 1392037"/>
                <a:gd name="connsiteY0-100" fmla="*/ 0 h 2135354"/>
                <a:gd name="connsiteX1-101" fmla="*/ 818240 w 1392037"/>
                <a:gd name="connsiteY1-102" fmla="*/ 0 h 2135354"/>
                <a:gd name="connsiteX2-103" fmla="*/ 1392037 w 1392037"/>
                <a:gd name="connsiteY2-104" fmla="*/ 1727123 h 2135354"/>
                <a:gd name="connsiteX3-105" fmla="*/ 1375721 w 1392037"/>
                <a:gd name="connsiteY3-106" fmla="*/ 1841423 h 2135354"/>
                <a:gd name="connsiteX4-107" fmla="*/ 1379162 w 1392037"/>
                <a:gd name="connsiteY4-108" fmla="*/ 1855288 h 2135354"/>
                <a:gd name="connsiteX5-109" fmla="*/ 689581 w 1392037"/>
                <a:gd name="connsiteY5-110" fmla="*/ 2135354 h 2135354"/>
                <a:gd name="connsiteX6-111" fmla="*/ 0 w 1392037"/>
                <a:gd name="connsiteY6-112" fmla="*/ 1855288 h 2135354"/>
                <a:gd name="connsiteX7-113" fmla="*/ 559510 w 1392037"/>
                <a:gd name="connsiteY7-114" fmla="*/ 0 h 2135354"/>
                <a:gd name="connsiteX0-115" fmla="*/ 559510 w 1379162"/>
                <a:gd name="connsiteY0-116" fmla="*/ 0 h 2135354"/>
                <a:gd name="connsiteX1-117" fmla="*/ 818240 w 1379162"/>
                <a:gd name="connsiteY1-118" fmla="*/ 0 h 2135354"/>
                <a:gd name="connsiteX2-119" fmla="*/ 1375721 w 1379162"/>
                <a:gd name="connsiteY2-120" fmla="*/ 1841423 h 2135354"/>
                <a:gd name="connsiteX3-121" fmla="*/ 1379162 w 1379162"/>
                <a:gd name="connsiteY3-122" fmla="*/ 1855288 h 2135354"/>
                <a:gd name="connsiteX4-123" fmla="*/ 689581 w 1379162"/>
                <a:gd name="connsiteY4-124" fmla="*/ 2135354 h 2135354"/>
                <a:gd name="connsiteX5-125" fmla="*/ 0 w 1379162"/>
                <a:gd name="connsiteY5-126" fmla="*/ 1855288 h 2135354"/>
                <a:gd name="connsiteX6-127" fmla="*/ 559510 w 1379162"/>
                <a:gd name="connsiteY6-128" fmla="*/ 0 h 2135354"/>
                <a:gd name="connsiteX0-129" fmla="*/ 559510 w 1379162"/>
                <a:gd name="connsiteY0-130" fmla="*/ 3 h 2135357"/>
                <a:gd name="connsiteX1-131" fmla="*/ 818240 w 1379162"/>
                <a:gd name="connsiteY1-132" fmla="*/ 3 h 2135357"/>
                <a:gd name="connsiteX2-133" fmla="*/ 1375721 w 1379162"/>
                <a:gd name="connsiteY2-134" fmla="*/ 1841426 h 2135357"/>
                <a:gd name="connsiteX3-135" fmla="*/ 1379162 w 1379162"/>
                <a:gd name="connsiteY3-136" fmla="*/ 1855291 h 2135357"/>
                <a:gd name="connsiteX4-137" fmla="*/ 689581 w 1379162"/>
                <a:gd name="connsiteY4-138" fmla="*/ 2135357 h 2135357"/>
                <a:gd name="connsiteX5-139" fmla="*/ 0 w 1379162"/>
                <a:gd name="connsiteY5-140" fmla="*/ 1855291 h 2135357"/>
                <a:gd name="connsiteX6-141" fmla="*/ 559510 w 1379162"/>
                <a:gd name="connsiteY6-142" fmla="*/ 3 h 2135357"/>
                <a:gd name="connsiteX0-143" fmla="*/ 559510 w 1379162"/>
                <a:gd name="connsiteY0-144" fmla="*/ 40216 h 2175570"/>
                <a:gd name="connsiteX1-145" fmla="*/ 818240 w 1379162"/>
                <a:gd name="connsiteY1-146" fmla="*/ 40216 h 2175570"/>
                <a:gd name="connsiteX2-147" fmla="*/ 1375721 w 1379162"/>
                <a:gd name="connsiteY2-148" fmla="*/ 1881639 h 2175570"/>
                <a:gd name="connsiteX3-149" fmla="*/ 1379162 w 1379162"/>
                <a:gd name="connsiteY3-150" fmla="*/ 1895504 h 2175570"/>
                <a:gd name="connsiteX4-151" fmla="*/ 689581 w 1379162"/>
                <a:gd name="connsiteY4-152" fmla="*/ 2175570 h 2175570"/>
                <a:gd name="connsiteX5-153" fmla="*/ 0 w 1379162"/>
                <a:gd name="connsiteY5-154" fmla="*/ 1895504 h 2175570"/>
                <a:gd name="connsiteX6-155" fmla="*/ 559510 w 1379162"/>
                <a:gd name="connsiteY6-156" fmla="*/ 40216 h 2175570"/>
                <a:gd name="connsiteX0-157" fmla="*/ 559510 w 1379162"/>
                <a:gd name="connsiteY0-158" fmla="*/ 50079 h 2185433"/>
                <a:gd name="connsiteX1-159" fmla="*/ 818240 w 1379162"/>
                <a:gd name="connsiteY1-160" fmla="*/ 50079 h 2185433"/>
                <a:gd name="connsiteX2-161" fmla="*/ 1375721 w 1379162"/>
                <a:gd name="connsiteY2-162" fmla="*/ 1891502 h 2185433"/>
                <a:gd name="connsiteX3-163" fmla="*/ 1379162 w 1379162"/>
                <a:gd name="connsiteY3-164" fmla="*/ 1905367 h 2185433"/>
                <a:gd name="connsiteX4-165" fmla="*/ 689581 w 1379162"/>
                <a:gd name="connsiteY4-166" fmla="*/ 2185433 h 2185433"/>
                <a:gd name="connsiteX5-167" fmla="*/ 0 w 1379162"/>
                <a:gd name="connsiteY5-168" fmla="*/ 1905367 h 2185433"/>
                <a:gd name="connsiteX6-169" fmla="*/ 559510 w 1379162"/>
                <a:gd name="connsiteY6-170" fmla="*/ 50079 h 2185433"/>
                <a:gd name="connsiteX0-171" fmla="*/ 559510 w 1379162"/>
                <a:gd name="connsiteY0-172" fmla="*/ 52984 h 2188338"/>
                <a:gd name="connsiteX1-173" fmla="*/ 818240 w 1379162"/>
                <a:gd name="connsiteY1-174" fmla="*/ 52984 h 2188338"/>
                <a:gd name="connsiteX2-175" fmla="*/ 1375721 w 1379162"/>
                <a:gd name="connsiteY2-176" fmla="*/ 1894407 h 2188338"/>
                <a:gd name="connsiteX3-177" fmla="*/ 1379162 w 1379162"/>
                <a:gd name="connsiteY3-178" fmla="*/ 1908272 h 2188338"/>
                <a:gd name="connsiteX4-179" fmla="*/ 689581 w 1379162"/>
                <a:gd name="connsiteY4-180" fmla="*/ 2188338 h 2188338"/>
                <a:gd name="connsiteX5-181" fmla="*/ 0 w 1379162"/>
                <a:gd name="connsiteY5-182" fmla="*/ 1908272 h 2188338"/>
                <a:gd name="connsiteX6-183" fmla="*/ 559510 w 1379162"/>
                <a:gd name="connsiteY6-184" fmla="*/ 52984 h 21883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379162" h="2188338">
                  <a:moveTo>
                    <a:pt x="559510" y="52984"/>
                  </a:moveTo>
                  <a:cubicBezTo>
                    <a:pt x="593366" y="5359"/>
                    <a:pt x="731997" y="-37503"/>
                    <a:pt x="818240" y="52984"/>
                  </a:cubicBezTo>
                  <a:cubicBezTo>
                    <a:pt x="816162" y="50325"/>
                    <a:pt x="1282234" y="1585192"/>
                    <a:pt x="1375721" y="1894407"/>
                  </a:cubicBezTo>
                  <a:cubicBezTo>
                    <a:pt x="1378870" y="1898789"/>
                    <a:pt x="1379162" y="1903517"/>
                    <a:pt x="1379162" y="1908272"/>
                  </a:cubicBezTo>
                  <a:cubicBezTo>
                    <a:pt x="1379162" y="2062948"/>
                    <a:pt x="1070426" y="2188338"/>
                    <a:pt x="689581" y="2188338"/>
                  </a:cubicBezTo>
                  <a:cubicBezTo>
                    <a:pt x="308736" y="2188338"/>
                    <a:pt x="0" y="2062948"/>
                    <a:pt x="0" y="1908272"/>
                  </a:cubicBezTo>
                  <a:lnTo>
                    <a:pt x="559510" y="52984"/>
                  </a:lnTo>
                  <a:close/>
                </a:path>
              </a:pathLst>
            </a:custGeom>
            <a:gradFill flip="none" rotWithShape="1">
              <a:gsLst>
                <a:gs pos="70000">
                  <a:srgbClr val="FF810E"/>
                </a:gs>
                <a:gs pos="31000">
                  <a:srgbClr val="FF7711"/>
                </a:gs>
                <a:gs pos="53000">
                  <a:srgbClr val="FFB001"/>
                </a:gs>
                <a:gs pos="89000">
                  <a:srgbClr val="D74E05"/>
                </a:gs>
                <a:gs pos="0">
                  <a:srgbClr val="C73E01"/>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4" name="椭圆 10"/>
            <p:cNvSpPr/>
            <p:nvPr/>
          </p:nvSpPr>
          <p:spPr>
            <a:xfrm>
              <a:off x="7264371" y="3236425"/>
              <a:ext cx="759357" cy="429154"/>
            </a:xfrm>
            <a:custGeom>
              <a:avLst/>
              <a:gdLst/>
              <a:ahLst/>
              <a:cxnLst/>
              <a:rect l="l" t="t" r="r" b="b"/>
              <a:pathLst>
                <a:path w="590834" h="334594">
                  <a:moveTo>
                    <a:pt x="86928" y="0"/>
                  </a:moveTo>
                  <a:cubicBezTo>
                    <a:pt x="160265" y="23782"/>
                    <a:pt x="240109" y="35684"/>
                    <a:pt x="323402" y="35684"/>
                  </a:cubicBezTo>
                  <a:cubicBezTo>
                    <a:pt x="387332" y="35684"/>
                    <a:pt x="449230" y="28672"/>
                    <a:pt x="507434" y="13120"/>
                  </a:cubicBezTo>
                  <a:cubicBezTo>
                    <a:pt x="531772" y="93575"/>
                    <a:pt x="560176" y="187373"/>
                    <a:pt x="590834" y="288543"/>
                  </a:cubicBezTo>
                  <a:cubicBezTo>
                    <a:pt x="499769" y="318822"/>
                    <a:pt x="400175" y="334594"/>
                    <a:pt x="296010" y="334594"/>
                  </a:cubicBezTo>
                  <a:cubicBezTo>
                    <a:pt x="191403" y="334594"/>
                    <a:pt x="91406" y="318688"/>
                    <a:pt x="0" y="288246"/>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5" name="椭圆 10"/>
            <p:cNvSpPr/>
            <p:nvPr/>
          </p:nvSpPr>
          <p:spPr>
            <a:xfrm>
              <a:off x="7054645" y="3976593"/>
              <a:ext cx="1181221" cy="417099"/>
            </a:xfrm>
            <a:custGeom>
              <a:avLst/>
              <a:gdLst/>
              <a:ahLst/>
              <a:cxnLst/>
              <a:rect l="l" t="t" r="r" b="b"/>
              <a:pathLst>
                <a:path w="1082218" h="392352">
                  <a:moveTo>
                    <a:pt x="92746" y="0"/>
                  </a:moveTo>
                  <a:cubicBezTo>
                    <a:pt x="229132" y="56158"/>
                    <a:pt x="381210" y="86960"/>
                    <a:pt x="541436" y="86960"/>
                  </a:cubicBezTo>
                  <a:cubicBezTo>
                    <a:pt x="701493" y="86960"/>
                    <a:pt x="853418" y="56223"/>
                    <a:pt x="989694" y="184"/>
                  </a:cubicBezTo>
                  <a:cubicBezTo>
                    <a:pt x="1021621" y="105469"/>
                    <a:pt x="1052999" y="208935"/>
                    <a:pt x="1082218" y="305289"/>
                  </a:cubicBezTo>
                  <a:cubicBezTo>
                    <a:pt x="917102" y="361516"/>
                    <a:pt x="732512" y="392352"/>
                    <a:pt x="537839" y="392352"/>
                  </a:cubicBezTo>
                  <a:cubicBezTo>
                    <a:pt x="345739" y="392352"/>
                    <a:pt x="163457" y="362325"/>
                    <a:pt x="0" y="307539"/>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sp>
        <p:nvSpPr>
          <p:cNvPr id="16" name="任意多边形 15"/>
          <p:cNvSpPr/>
          <p:nvPr/>
        </p:nvSpPr>
        <p:spPr>
          <a:xfrm>
            <a:off x="1261879" y="4549794"/>
            <a:ext cx="9795076" cy="878525"/>
          </a:xfrm>
          <a:custGeom>
            <a:avLst/>
            <a:gdLst>
              <a:gd name="connsiteX0" fmla="*/ 0 w 8064500"/>
              <a:gd name="connsiteY0" fmla="*/ 685800 h 774700"/>
              <a:gd name="connsiteX1" fmla="*/ 1549400 w 8064500"/>
              <a:gd name="connsiteY1" fmla="*/ 12700 h 774700"/>
              <a:gd name="connsiteX2" fmla="*/ 2857500 w 8064500"/>
              <a:gd name="connsiteY2" fmla="*/ 596900 h 774700"/>
              <a:gd name="connsiteX3" fmla="*/ 4140200 w 8064500"/>
              <a:gd name="connsiteY3" fmla="*/ 12700 h 774700"/>
              <a:gd name="connsiteX4" fmla="*/ 5613400 w 8064500"/>
              <a:gd name="connsiteY4" fmla="*/ 774700 h 774700"/>
              <a:gd name="connsiteX5" fmla="*/ 6908800 w 8064500"/>
              <a:gd name="connsiteY5" fmla="*/ 0 h 774700"/>
              <a:gd name="connsiteX6" fmla="*/ 8064500 w 8064500"/>
              <a:gd name="connsiteY6" fmla="*/ 508000 h 774700"/>
              <a:gd name="connsiteX0-1" fmla="*/ 0 w 8064500"/>
              <a:gd name="connsiteY0-2" fmla="*/ 685800 h 774700"/>
              <a:gd name="connsiteX1-3" fmla="*/ 1549400 w 8064500"/>
              <a:gd name="connsiteY1-4" fmla="*/ 12700 h 774700"/>
              <a:gd name="connsiteX2-5" fmla="*/ 2857500 w 8064500"/>
              <a:gd name="connsiteY2-6" fmla="*/ 596900 h 774700"/>
              <a:gd name="connsiteX3-7" fmla="*/ 4140200 w 8064500"/>
              <a:gd name="connsiteY3-8" fmla="*/ 12700 h 774700"/>
              <a:gd name="connsiteX4-9" fmla="*/ 5613400 w 8064500"/>
              <a:gd name="connsiteY4-10" fmla="*/ 774700 h 774700"/>
              <a:gd name="connsiteX5-11" fmla="*/ 6908800 w 8064500"/>
              <a:gd name="connsiteY5-12" fmla="*/ 0 h 774700"/>
              <a:gd name="connsiteX6-13" fmla="*/ 8064500 w 8064500"/>
              <a:gd name="connsiteY6-14" fmla="*/ 508000 h 774700"/>
              <a:gd name="connsiteX0-15" fmla="*/ 0 w 8064500"/>
              <a:gd name="connsiteY0-16" fmla="*/ 685800 h 774700"/>
              <a:gd name="connsiteX1-17" fmla="*/ 1549400 w 8064500"/>
              <a:gd name="connsiteY1-18" fmla="*/ 12700 h 774700"/>
              <a:gd name="connsiteX2-19" fmla="*/ 2857500 w 8064500"/>
              <a:gd name="connsiteY2-20" fmla="*/ 596900 h 774700"/>
              <a:gd name="connsiteX3-21" fmla="*/ 4140200 w 8064500"/>
              <a:gd name="connsiteY3-22" fmla="*/ 12700 h 774700"/>
              <a:gd name="connsiteX4-23" fmla="*/ 5613400 w 8064500"/>
              <a:gd name="connsiteY4-24" fmla="*/ 774700 h 774700"/>
              <a:gd name="connsiteX5-25" fmla="*/ 6908800 w 8064500"/>
              <a:gd name="connsiteY5-26" fmla="*/ 0 h 774700"/>
              <a:gd name="connsiteX6-27" fmla="*/ 8064500 w 8064500"/>
              <a:gd name="connsiteY6-28" fmla="*/ 508000 h 774700"/>
              <a:gd name="connsiteX0-29" fmla="*/ 0 w 8064500"/>
              <a:gd name="connsiteY0-30" fmla="*/ 685800 h 774700"/>
              <a:gd name="connsiteX1-31" fmla="*/ 1549400 w 8064500"/>
              <a:gd name="connsiteY1-32" fmla="*/ 12700 h 774700"/>
              <a:gd name="connsiteX2-33" fmla="*/ 2857500 w 8064500"/>
              <a:gd name="connsiteY2-34" fmla="*/ 596900 h 774700"/>
              <a:gd name="connsiteX3-35" fmla="*/ 4140200 w 8064500"/>
              <a:gd name="connsiteY3-36" fmla="*/ 12700 h 774700"/>
              <a:gd name="connsiteX4-37" fmla="*/ 5613400 w 8064500"/>
              <a:gd name="connsiteY4-38" fmla="*/ 774700 h 774700"/>
              <a:gd name="connsiteX5-39" fmla="*/ 6908800 w 8064500"/>
              <a:gd name="connsiteY5-40" fmla="*/ 0 h 774700"/>
              <a:gd name="connsiteX6-41" fmla="*/ 8064500 w 8064500"/>
              <a:gd name="connsiteY6-42" fmla="*/ 508000 h 774700"/>
              <a:gd name="connsiteX0-43" fmla="*/ 0 w 8064500"/>
              <a:gd name="connsiteY0-44" fmla="*/ 685800 h 774700"/>
              <a:gd name="connsiteX1-45" fmla="*/ 1549400 w 8064500"/>
              <a:gd name="connsiteY1-46" fmla="*/ 12700 h 774700"/>
              <a:gd name="connsiteX2-47" fmla="*/ 2857500 w 8064500"/>
              <a:gd name="connsiteY2-48" fmla="*/ 596900 h 774700"/>
              <a:gd name="connsiteX3-49" fmla="*/ 4140200 w 8064500"/>
              <a:gd name="connsiteY3-50" fmla="*/ 12700 h 774700"/>
              <a:gd name="connsiteX4-51" fmla="*/ 5613400 w 8064500"/>
              <a:gd name="connsiteY4-52" fmla="*/ 774700 h 774700"/>
              <a:gd name="connsiteX5-53" fmla="*/ 6908800 w 8064500"/>
              <a:gd name="connsiteY5-54" fmla="*/ 0 h 774700"/>
              <a:gd name="connsiteX6-55" fmla="*/ 8064500 w 8064500"/>
              <a:gd name="connsiteY6-56" fmla="*/ 508000 h 774700"/>
              <a:gd name="connsiteX0-57" fmla="*/ 0 w 8064500"/>
              <a:gd name="connsiteY0-58" fmla="*/ 687223 h 776123"/>
              <a:gd name="connsiteX1-59" fmla="*/ 1549400 w 8064500"/>
              <a:gd name="connsiteY1-60" fmla="*/ 14123 h 776123"/>
              <a:gd name="connsiteX2-61" fmla="*/ 2857500 w 8064500"/>
              <a:gd name="connsiteY2-62" fmla="*/ 598323 h 776123"/>
              <a:gd name="connsiteX3-63" fmla="*/ 4140200 w 8064500"/>
              <a:gd name="connsiteY3-64" fmla="*/ 14123 h 776123"/>
              <a:gd name="connsiteX4-65" fmla="*/ 5613400 w 8064500"/>
              <a:gd name="connsiteY4-66" fmla="*/ 776123 h 776123"/>
              <a:gd name="connsiteX5-67" fmla="*/ 6908800 w 8064500"/>
              <a:gd name="connsiteY5-68" fmla="*/ 1423 h 776123"/>
              <a:gd name="connsiteX6-69" fmla="*/ 8064500 w 8064500"/>
              <a:gd name="connsiteY6-70" fmla="*/ 509423 h 776123"/>
              <a:gd name="connsiteX0-71" fmla="*/ 0 w 8064500"/>
              <a:gd name="connsiteY0-72" fmla="*/ 687223 h 776123"/>
              <a:gd name="connsiteX1-73" fmla="*/ 1549400 w 8064500"/>
              <a:gd name="connsiteY1-74" fmla="*/ 14123 h 776123"/>
              <a:gd name="connsiteX2-75" fmla="*/ 2857500 w 8064500"/>
              <a:gd name="connsiteY2-76" fmla="*/ 598323 h 776123"/>
              <a:gd name="connsiteX3-77" fmla="*/ 4140200 w 8064500"/>
              <a:gd name="connsiteY3-78" fmla="*/ 14123 h 776123"/>
              <a:gd name="connsiteX4-79" fmla="*/ 5613400 w 8064500"/>
              <a:gd name="connsiteY4-80" fmla="*/ 776123 h 776123"/>
              <a:gd name="connsiteX5-81" fmla="*/ 6908800 w 8064500"/>
              <a:gd name="connsiteY5-82" fmla="*/ 1423 h 776123"/>
              <a:gd name="connsiteX6-83" fmla="*/ 8064500 w 8064500"/>
              <a:gd name="connsiteY6-84" fmla="*/ 509423 h 776123"/>
              <a:gd name="connsiteX0-85" fmla="*/ 0 w 8064500"/>
              <a:gd name="connsiteY0-86" fmla="*/ 687223 h 776123"/>
              <a:gd name="connsiteX1-87" fmla="*/ 1549400 w 8064500"/>
              <a:gd name="connsiteY1-88" fmla="*/ 14123 h 776123"/>
              <a:gd name="connsiteX2-89" fmla="*/ 2857500 w 8064500"/>
              <a:gd name="connsiteY2-90" fmla="*/ 598323 h 776123"/>
              <a:gd name="connsiteX3-91" fmla="*/ 4140200 w 8064500"/>
              <a:gd name="connsiteY3-92" fmla="*/ 14123 h 776123"/>
              <a:gd name="connsiteX4-93" fmla="*/ 5613400 w 8064500"/>
              <a:gd name="connsiteY4-94" fmla="*/ 776123 h 776123"/>
              <a:gd name="connsiteX5-95" fmla="*/ 6908800 w 8064500"/>
              <a:gd name="connsiteY5-96" fmla="*/ 1423 h 776123"/>
              <a:gd name="connsiteX6-97" fmla="*/ 8064500 w 8064500"/>
              <a:gd name="connsiteY6-98" fmla="*/ 509423 h 776123"/>
              <a:gd name="connsiteX0-99" fmla="*/ 0 w 8064500"/>
              <a:gd name="connsiteY0-100" fmla="*/ 687223 h 778325"/>
              <a:gd name="connsiteX1-101" fmla="*/ 1549400 w 8064500"/>
              <a:gd name="connsiteY1-102" fmla="*/ 14123 h 778325"/>
              <a:gd name="connsiteX2-103" fmla="*/ 2857500 w 8064500"/>
              <a:gd name="connsiteY2-104" fmla="*/ 598323 h 778325"/>
              <a:gd name="connsiteX3-105" fmla="*/ 4140200 w 8064500"/>
              <a:gd name="connsiteY3-106" fmla="*/ 14123 h 778325"/>
              <a:gd name="connsiteX4-107" fmla="*/ 5613400 w 8064500"/>
              <a:gd name="connsiteY4-108" fmla="*/ 776123 h 778325"/>
              <a:gd name="connsiteX5-109" fmla="*/ 6908800 w 8064500"/>
              <a:gd name="connsiteY5-110" fmla="*/ 1423 h 778325"/>
              <a:gd name="connsiteX6-111" fmla="*/ 8064500 w 8064500"/>
              <a:gd name="connsiteY6-112" fmla="*/ 509423 h 778325"/>
              <a:gd name="connsiteX0-113" fmla="*/ 0 w 8064500"/>
              <a:gd name="connsiteY0-114" fmla="*/ 687223 h 777464"/>
              <a:gd name="connsiteX1-115" fmla="*/ 1549400 w 8064500"/>
              <a:gd name="connsiteY1-116" fmla="*/ 14123 h 777464"/>
              <a:gd name="connsiteX2-117" fmla="*/ 2857500 w 8064500"/>
              <a:gd name="connsiteY2-118" fmla="*/ 598323 h 777464"/>
              <a:gd name="connsiteX3-119" fmla="*/ 4140200 w 8064500"/>
              <a:gd name="connsiteY3-120" fmla="*/ 14123 h 777464"/>
              <a:gd name="connsiteX4-121" fmla="*/ 5613400 w 8064500"/>
              <a:gd name="connsiteY4-122" fmla="*/ 776123 h 777464"/>
              <a:gd name="connsiteX5-123" fmla="*/ 6908800 w 8064500"/>
              <a:gd name="connsiteY5-124" fmla="*/ 1423 h 777464"/>
              <a:gd name="connsiteX6-125" fmla="*/ 8064500 w 8064500"/>
              <a:gd name="connsiteY6-126" fmla="*/ 509423 h 777464"/>
              <a:gd name="connsiteX0-127" fmla="*/ 0 w 8064500"/>
              <a:gd name="connsiteY0-128" fmla="*/ 687223 h 777047"/>
              <a:gd name="connsiteX1-129" fmla="*/ 1549400 w 8064500"/>
              <a:gd name="connsiteY1-130" fmla="*/ 14123 h 777047"/>
              <a:gd name="connsiteX2-131" fmla="*/ 2857500 w 8064500"/>
              <a:gd name="connsiteY2-132" fmla="*/ 598323 h 777047"/>
              <a:gd name="connsiteX3-133" fmla="*/ 4140200 w 8064500"/>
              <a:gd name="connsiteY3-134" fmla="*/ 14123 h 777047"/>
              <a:gd name="connsiteX4-135" fmla="*/ 5613400 w 8064500"/>
              <a:gd name="connsiteY4-136" fmla="*/ 776123 h 777047"/>
              <a:gd name="connsiteX5-137" fmla="*/ 6908800 w 8064500"/>
              <a:gd name="connsiteY5-138" fmla="*/ 1423 h 777047"/>
              <a:gd name="connsiteX6-139" fmla="*/ 8064500 w 8064500"/>
              <a:gd name="connsiteY6-140" fmla="*/ 509423 h 777047"/>
              <a:gd name="connsiteX0-141" fmla="*/ 0 w 8064500"/>
              <a:gd name="connsiteY0-142" fmla="*/ 687223 h 777047"/>
              <a:gd name="connsiteX1-143" fmla="*/ 1549400 w 8064500"/>
              <a:gd name="connsiteY1-144" fmla="*/ 14123 h 777047"/>
              <a:gd name="connsiteX2-145" fmla="*/ 2857500 w 8064500"/>
              <a:gd name="connsiteY2-146" fmla="*/ 598323 h 777047"/>
              <a:gd name="connsiteX3-147" fmla="*/ 4140200 w 8064500"/>
              <a:gd name="connsiteY3-148" fmla="*/ 14123 h 777047"/>
              <a:gd name="connsiteX4-149" fmla="*/ 5613400 w 8064500"/>
              <a:gd name="connsiteY4-150" fmla="*/ 776123 h 777047"/>
              <a:gd name="connsiteX5-151" fmla="*/ 6908800 w 8064500"/>
              <a:gd name="connsiteY5-152" fmla="*/ 1423 h 777047"/>
              <a:gd name="connsiteX6-153" fmla="*/ 8064500 w 8064500"/>
              <a:gd name="connsiteY6-154" fmla="*/ 509423 h 777047"/>
              <a:gd name="connsiteX0-155" fmla="*/ 0 w 8064500"/>
              <a:gd name="connsiteY0-156" fmla="*/ 687223 h 777047"/>
              <a:gd name="connsiteX1-157" fmla="*/ 1549400 w 8064500"/>
              <a:gd name="connsiteY1-158" fmla="*/ 14123 h 777047"/>
              <a:gd name="connsiteX2-159" fmla="*/ 2857500 w 8064500"/>
              <a:gd name="connsiteY2-160" fmla="*/ 598323 h 777047"/>
              <a:gd name="connsiteX3-161" fmla="*/ 4140200 w 8064500"/>
              <a:gd name="connsiteY3-162" fmla="*/ 14123 h 777047"/>
              <a:gd name="connsiteX4-163" fmla="*/ 5613400 w 8064500"/>
              <a:gd name="connsiteY4-164" fmla="*/ 776123 h 777047"/>
              <a:gd name="connsiteX5-165" fmla="*/ 6908800 w 8064500"/>
              <a:gd name="connsiteY5-166" fmla="*/ 1423 h 777047"/>
              <a:gd name="connsiteX6-167" fmla="*/ 8064500 w 8064500"/>
              <a:gd name="connsiteY6-168" fmla="*/ 509423 h 777047"/>
              <a:gd name="connsiteX0-169" fmla="*/ 0 w 8064500"/>
              <a:gd name="connsiteY0-170" fmla="*/ 687223 h 777047"/>
              <a:gd name="connsiteX1-171" fmla="*/ 1549400 w 8064500"/>
              <a:gd name="connsiteY1-172" fmla="*/ 14123 h 777047"/>
              <a:gd name="connsiteX2-173" fmla="*/ 2857500 w 8064500"/>
              <a:gd name="connsiteY2-174" fmla="*/ 598323 h 777047"/>
              <a:gd name="connsiteX3-175" fmla="*/ 4254500 w 8064500"/>
              <a:gd name="connsiteY3-176" fmla="*/ 14123 h 777047"/>
              <a:gd name="connsiteX4-177" fmla="*/ 5613400 w 8064500"/>
              <a:gd name="connsiteY4-178" fmla="*/ 776123 h 777047"/>
              <a:gd name="connsiteX5-179" fmla="*/ 6908800 w 8064500"/>
              <a:gd name="connsiteY5-180" fmla="*/ 1423 h 777047"/>
              <a:gd name="connsiteX6-181" fmla="*/ 8064500 w 8064500"/>
              <a:gd name="connsiteY6-182" fmla="*/ 509423 h 777047"/>
              <a:gd name="connsiteX0-183" fmla="*/ 0 w 8064500"/>
              <a:gd name="connsiteY0-184" fmla="*/ 687223 h 777047"/>
              <a:gd name="connsiteX1-185" fmla="*/ 1549400 w 8064500"/>
              <a:gd name="connsiteY1-186" fmla="*/ 14123 h 777047"/>
              <a:gd name="connsiteX2-187" fmla="*/ 2857500 w 8064500"/>
              <a:gd name="connsiteY2-188" fmla="*/ 598323 h 777047"/>
              <a:gd name="connsiteX3-189" fmla="*/ 4254500 w 8064500"/>
              <a:gd name="connsiteY3-190" fmla="*/ 14123 h 777047"/>
              <a:gd name="connsiteX4-191" fmla="*/ 5613400 w 8064500"/>
              <a:gd name="connsiteY4-192" fmla="*/ 776123 h 777047"/>
              <a:gd name="connsiteX5-193" fmla="*/ 6908800 w 8064500"/>
              <a:gd name="connsiteY5-194" fmla="*/ 1423 h 777047"/>
              <a:gd name="connsiteX6-195" fmla="*/ 8064500 w 8064500"/>
              <a:gd name="connsiteY6-196" fmla="*/ 509423 h 777047"/>
              <a:gd name="connsiteX0-197" fmla="*/ 0 w 8064500"/>
              <a:gd name="connsiteY0-198" fmla="*/ 687223 h 777047"/>
              <a:gd name="connsiteX1-199" fmla="*/ 1549400 w 8064500"/>
              <a:gd name="connsiteY1-200" fmla="*/ 14123 h 777047"/>
              <a:gd name="connsiteX2-201" fmla="*/ 2857500 w 8064500"/>
              <a:gd name="connsiteY2-202" fmla="*/ 598323 h 777047"/>
              <a:gd name="connsiteX3-203" fmla="*/ 4254500 w 8064500"/>
              <a:gd name="connsiteY3-204" fmla="*/ 14123 h 777047"/>
              <a:gd name="connsiteX4-205" fmla="*/ 5613400 w 8064500"/>
              <a:gd name="connsiteY4-206" fmla="*/ 776123 h 777047"/>
              <a:gd name="connsiteX5-207" fmla="*/ 6908800 w 8064500"/>
              <a:gd name="connsiteY5-208" fmla="*/ 1423 h 777047"/>
              <a:gd name="connsiteX6-209" fmla="*/ 8064500 w 8064500"/>
              <a:gd name="connsiteY6-210" fmla="*/ 509423 h 777047"/>
              <a:gd name="connsiteX0-211" fmla="*/ 0 w 8064500"/>
              <a:gd name="connsiteY0-212" fmla="*/ 687223 h 777047"/>
              <a:gd name="connsiteX1-213" fmla="*/ 1549400 w 8064500"/>
              <a:gd name="connsiteY1-214" fmla="*/ 14123 h 777047"/>
              <a:gd name="connsiteX2-215" fmla="*/ 2790825 w 8064500"/>
              <a:gd name="connsiteY2-216" fmla="*/ 664998 h 777047"/>
              <a:gd name="connsiteX3-217" fmla="*/ 4254500 w 8064500"/>
              <a:gd name="connsiteY3-218" fmla="*/ 14123 h 777047"/>
              <a:gd name="connsiteX4-219" fmla="*/ 5613400 w 8064500"/>
              <a:gd name="connsiteY4-220" fmla="*/ 776123 h 777047"/>
              <a:gd name="connsiteX5-221" fmla="*/ 6908800 w 8064500"/>
              <a:gd name="connsiteY5-222" fmla="*/ 1423 h 777047"/>
              <a:gd name="connsiteX6-223" fmla="*/ 8064500 w 8064500"/>
              <a:gd name="connsiteY6-224" fmla="*/ 509423 h 777047"/>
              <a:gd name="connsiteX0-225" fmla="*/ 0 w 8064500"/>
              <a:gd name="connsiteY0-226" fmla="*/ 687223 h 777047"/>
              <a:gd name="connsiteX1-227" fmla="*/ 1549400 w 8064500"/>
              <a:gd name="connsiteY1-228" fmla="*/ 14123 h 777047"/>
              <a:gd name="connsiteX2-229" fmla="*/ 2790825 w 8064500"/>
              <a:gd name="connsiteY2-230" fmla="*/ 664998 h 777047"/>
              <a:gd name="connsiteX3-231" fmla="*/ 4254500 w 8064500"/>
              <a:gd name="connsiteY3-232" fmla="*/ 14123 h 777047"/>
              <a:gd name="connsiteX4-233" fmla="*/ 5613400 w 8064500"/>
              <a:gd name="connsiteY4-234" fmla="*/ 776123 h 777047"/>
              <a:gd name="connsiteX5-235" fmla="*/ 6908800 w 8064500"/>
              <a:gd name="connsiteY5-236" fmla="*/ 1423 h 777047"/>
              <a:gd name="connsiteX6-237" fmla="*/ 8064500 w 8064500"/>
              <a:gd name="connsiteY6-238" fmla="*/ 509423 h 777047"/>
              <a:gd name="connsiteX0-239" fmla="*/ 0 w 8064500"/>
              <a:gd name="connsiteY0-240" fmla="*/ 687223 h 777047"/>
              <a:gd name="connsiteX1-241" fmla="*/ 1549400 w 8064500"/>
              <a:gd name="connsiteY1-242" fmla="*/ 14123 h 777047"/>
              <a:gd name="connsiteX2-243" fmla="*/ 2790825 w 8064500"/>
              <a:gd name="connsiteY2-244" fmla="*/ 664998 h 777047"/>
              <a:gd name="connsiteX3-245" fmla="*/ 4254500 w 8064500"/>
              <a:gd name="connsiteY3-246" fmla="*/ 14123 h 777047"/>
              <a:gd name="connsiteX4-247" fmla="*/ 5613400 w 8064500"/>
              <a:gd name="connsiteY4-248" fmla="*/ 776123 h 777047"/>
              <a:gd name="connsiteX5-249" fmla="*/ 6908800 w 8064500"/>
              <a:gd name="connsiteY5-250" fmla="*/ 1423 h 777047"/>
              <a:gd name="connsiteX6-251" fmla="*/ 8064500 w 8064500"/>
              <a:gd name="connsiteY6-252" fmla="*/ 509423 h 777047"/>
              <a:gd name="connsiteX0-253" fmla="*/ 0 w 8064500"/>
              <a:gd name="connsiteY0-254" fmla="*/ 687223 h 777047"/>
              <a:gd name="connsiteX1-255" fmla="*/ 1473200 w 8064500"/>
              <a:gd name="connsiteY1-256" fmla="*/ 14123 h 777047"/>
              <a:gd name="connsiteX2-257" fmla="*/ 2790825 w 8064500"/>
              <a:gd name="connsiteY2-258" fmla="*/ 664998 h 777047"/>
              <a:gd name="connsiteX3-259" fmla="*/ 4254500 w 8064500"/>
              <a:gd name="connsiteY3-260" fmla="*/ 14123 h 777047"/>
              <a:gd name="connsiteX4-261" fmla="*/ 5613400 w 8064500"/>
              <a:gd name="connsiteY4-262" fmla="*/ 776123 h 777047"/>
              <a:gd name="connsiteX5-263" fmla="*/ 6908800 w 8064500"/>
              <a:gd name="connsiteY5-264" fmla="*/ 1423 h 777047"/>
              <a:gd name="connsiteX6-265" fmla="*/ 8064500 w 8064500"/>
              <a:gd name="connsiteY6-266" fmla="*/ 509423 h 777047"/>
              <a:gd name="connsiteX0-267" fmla="*/ 0 w 8064500"/>
              <a:gd name="connsiteY0-268" fmla="*/ 687223 h 777047"/>
              <a:gd name="connsiteX1-269" fmla="*/ 1473200 w 8064500"/>
              <a:gd name="connsiteY1-270" fmla="*/ 14123 h 777047"/>
              <a:gd name="connsiteX2-271" fmla="*/ 2790825 w 8064500"/>
              <a:gd name="connsiteY2-272" fmla="*/ 664998 h 777047"/>
              <a:gd name="connsiteX3-273" fmla="*/ 4254500 w 8064500"/>
              <a:gd name="connsiteY3-274" fmla="*/ 14123 h 777047"/>
              <a:gd name="connsiteX4-275" fmla="*/ 5613400 w 8064500"/>
              <a:gd name="connsiteY4-276" fmla="*/ 776123 h 777047"/>
              <a:gd name="connsiteX5-277" fmla="*/ 6908800 w 8064500"/>
              <a:gd name="connsiteY5-278" fmla="*/ 1423 h 777047"/>
              <a:gd name="connsiteX6-279" fmla="*/ 8064500 w 8064500"/>
              <a:gd name="connsiteY6-280" fmla="*/ 509423 h 777047"/>
              <a:gd name="connsiteX0-281" fmla="*/ 0 w 8064500"/>
              <a:gd name="connsiteY0-282" fmla="*/ 687223 h 777047"/>
              <a:gd name="connsiteX1-283" fmla="*/ 1473200 w 8064500"/>
              <a:gd name="connsiteY1-284" fmla="*/ 14123 h 777047"/>
              <a:gd name="connsiteX2-285" fmla="*/ 2790825 w 8064500"/>
              <a:gd name="connsiteY2-286" fmla="*/ 664998 h 777047"/>
              <a:gd name="connsiteX3-287" fmla="*/ 4254500 w 8064500"/>
              <a:gd name="connsiteY3-288" fmla="*/ 14123 h 777047"/>
              <a:gd name="connsiteX4-289" fmla="*/ 5613400 w 8064500"/>
              <a:gd name="connsiteY4-290" fmla="*/ 776123 h 777047"/>
              <a:gd name="connsiteX5-291" fmla="*/ 6908800 w 8064500"/>
              <a:gd name="connsiteY5-292" fmla="*/ 1423 h 777047"/>
              <a:gd name="connsiteX6-293" fmla="*/ 8064500 w 8064500"/>
              <a:gd name="connsiteY6-294" fmla="*/ 509423 h 777047"/>
              <a:gd name="connsiteX0-295" fmla="*/ 0 w 8064500"/>
              <a:gd name="connsiteY0-296" fmla="*/ 687223 h 777047"/>
              <a:gd name="connsiteX1-297" fmla="*/ 1473200 w 8064500"/>
              <a:gd name="connsiteY1-298" fmla="*/ 14123 h 777047"/>
              <a:gd name="connsiteX2-299" fmla="*/ 2790825 w 8064500"/>
              <a:gd name="connsiteY2-300" fmla="*/ 664998 h 777047"/>
              <a:gd name="connsiteX3-301" fmla="*/ 4254500 w 8064500"/>
              <a:gd name="connsiteY3-302" fmla="*/ 14123 h 777047"/>
              <a:gd name="connsiteX4-303" fmla="*/ 5613400 w 8064500"/>
              <a:gd name="connsiteY4-304" fmla="*/ 776123 h 777047"/>
              <a:gd name="connsiteX5-305" fmla="*/ 6908800 w 8064500"/>
              <a:gd name="connsiteY5-306" fmla="*/ 1423 h 777047"/>
              <a:gd name="connsiteX6-307" fmla="*/ 8064500 w 8064500"/>
              <a:gd name="connsiteY6-308" fmla="*/ 509423 h 777047"/>
              <a:gd name="connsiteX0-309" fmla="*/ 0 w 7816850"/>
              <a:gd name="connsiteY0-310" fmla="*/ 715798 h 777047"/>
              <a:gd name="connsiteX1-311" fmla="*/ 1225550 w 7816850"/>
              <a:gd name="connsiteY1-312" fmla="*/ 14123 h 777047"/>
              <a:gd name="connsiteX2-313" fmla="*/ 2543175 w 7816850"/>
              <a:gd name="connsiteY2-314" fmla="*/ 664998 h 777047"/>
              <a:gd name="connsiteX3-315" fmla="*/ 4006850 w 7816850"/>
              <a:gd name="connsiteY3-316" fmla="*/ 14123 h 777047"/>
              <a:gd name="connsiteX4-317" fmla="*/ 5365750 w 7816850"/>
              <a:gd name="connsiteY4-318" fmla="*/ 776123 h 777047"/>
              <a:gd name="connsiteX5-319" fmla="*/ 6661150 w 7816850"/>
              <a:gd name="connsiteY5-320" fmla="*/ 1423 h 777047"/>
              <a:gd name="connsiteX6-321" fmla="*/ 7816850 w 7816850"/>
              <a:gd name="connsiteY6-322" fmla="*/ 509423 h 777047"/>
              <a:gd name="connsiteX0-323" fmla="*/ 0 w 7816850"/>
              <a:gd name="connsiteY0-324" fmla="*/ 715798 h 777047"/>
              <a:gd name="connsiteX1-325" fmla="*/ 1225550 w 7816850"/>
              <a:gd name="connsiteY1-326" fmla="*/ 14123 h 777047"/>
              <a:gd name="connsiteX2-327" fmla="*/ 2543175 w 7816850"/>
              <a:gd name="connsiteY2-328" fmla="*/ 664998 h 777047"/>
              <a:gd name="connsiteX3-329" fmla="*/ 4006850 w 7816850"/>
              <a:gd name="connsiteY3-330" fmla="*/ 14123 h 777047"/>
              <a:gd name="connsiteX4-331" fmla="*/ 5365750 w 7816850"/>
              <a:gd name="connsiteY4-332" fmla="*/ 776123 h 777047"/>
              <a:gd name="connsiteX5-333" fmla="*/ 6661150 w 7816850"/>
              <a:gd name="connsiteY5-334" fmla="*/ 1423 h 777047"/>
              <a:gd name="connsiteX6-335" fmla="*/ 7816850 w 7816850"/>
              <a:gd name="connsiteY6-336" fmla="*/ 509423 h 777047"/>
              <a:gd name="connsiteX0-337" fmla="*/ 0 w 7816850"/>
              <a:gd name="connsiteY0-338" fmla="*/ 725269 h 786518"/>
              <a:gd name="connsiteX1-339" fmla="*/ 1225550 w 7816850"/>
              <a:gd name="connsiteY1-340" fmla="*/ 23594 h 786518"/>
              <a:gd name="connsiteX2-341" fmla="*/ 2543175 w 7816850"/>
              <a:gd name="connsiteY2-342" fmla="*/ 674469 h 786518"/>
              <a:gd name="connsiteX3-343" fmla="*/ 4006850 w 7816850"/>
              <a:gd name="connsiteY3-344" fmla="*/ 23594 h 786518"/>
              <a:gd name="connsiteX4-345" fmla="*/ 5365750 w 7816850"/>
              <a:gd name="connsiteY4-346" fmla="*/ 785594 h 786518"/>
              <a:gd name="connsiteX5-347" fmla="*/ 6727825 w 7816850"/>
              <a:gd name="connsiteY5-348" fmla="*/ 1369 h 786518"/>
              <a:gd name="connsiteX6-349" fmla="*/ 7816850 w 7816850"/>
              <a:gd name="connsiteY6-350" fmla="*/ 518894 h 786518"/>
              <a:gd name="connsiteX0-351" fmla="*/ 0 w 7816850"/>
              <a:gd name="connsiteY0-352" fmla="*/ 725269 h 786518"/>
              <a:gd name="connsiteX1-353" fmla="*/ 1225550 w 7816850"/>
              <a:gd name="connsiteY1-354" fmla="*/ 23594 h 786518"/>
              <a:gd name="connsiteX2-355" fmla="*/ 2543175 w 7816850"/>
              <a:gd name="connsiteY2-356" fmla="*/ 674469 h 786518"/>
              <a:gd name="connsiteX3-357" fmla="*/ 4006850 w 7816850"/>
              <a:gd name="connsiteY3-358" fmla="*/ 23594 h 786518"/>
              <a:gd name="connsiteX4-359" fmla="*/ 5394325 w 7816850"/>
              <a:gd name="connsiteY4-360" fmla="*/ 785594 h 786518"/>
              <a:gd name="connsiteX5-361" fmla="*/ 6727825 w 7816850"/>
              <a:gd name="connsiteY5-362" fmla="*/ 1369 h 786518"/>
              <a:gd name="connsiteX6-363" fmla="*/ 7816850 w 7816850"/>
              <a:gd name="connsiteY6-364" fmla="*/ 518894 h 786518"/>
              <a:gd name="connsiteX0-365" fmla="*/ 0 w 7816850"/>
              <a:gd name="connsiteY0-366" fmla="*/ 725269 h 785747"/>
              <a:gd name="connsiteX1-367" fmla="*/ 1225550 w 7816850"/>
              <a:gd name="connsiteY1-368" fmla="*/ 23594 h 785747"/>
              <a:gd name="connsiteX2-369" fmla="*/ 2543175 w 7816850"/>
              <a:gd name="connsiteY2-370" fmla="*/ 674469 h 785747"/>
              <a:gd name="connsiteX3-371" fmla="*/ 4006850 w 7816850"/>
              <a:gd name="connsiteY3-372" fmla="*/ 23594 h 785747"/>
              <a:gd name="connsiteX4-373" fmla="*/ 5394325 w 7816850"/>
              <a:gd name="connsiteY4-374" fmla="*/ 785594 h 785747"/>
              <a:gd name="connsiteX5-375" fmla="*/ 6727825 w 7816850"/>
              <a:gd name="connsiteY5-376" fmla="*/ 1369 h 785747"/>
              <a:gd name="connsiteX6-377" fmla="*/ 7816850 w 7816850"/>
              <a:gd name="connsiteY6-378" fmla="*/ 518894 h 785747"/>
              <a:gd name="connsiteX0-379" fmla="*/ 0 w 7816850"/>
              <a:gd name="connsiteY0-380" fmla="*/ 725269 h 785747"/>
              <a:gd name="connsiteX1-381" fmla="*/ 1225550 w 7816850"/>
              <a:gd name="connsiteY1-382" fmla="*/ 23594 h 785747"/>
              <a:gd name="connsiteX2-383" fmla="*/ 2543175 w 7816850"/>
              <a:gd name="connsiteY2-384" fmla="*/ 674469 h 785747"/>
              <a:gd name="connsiteX3-385" fmla="*/ 4006850 w 7816850"/>
              <a:gd name="connsiteY3-386" fmla="*/ 23594 h 785747"/>
              <a:gd name="connsiteX4-387" fmla="*/ 5394325 w 7816850"/>
              <a:gd name="connsiteY4-388" fmla="*/ 785594 h 785747"/>
              <a:gd name="connsiteX5-389" fmla="*/ 6727825 w 7816850"/>
              <a:gd name="connsiteY5-390" fmla="*/ 1369 h 785747"/>
              <a:gd name="connsiteX6-391" fmla="*/ 7816850 w 7816850"/>
              <a:gd name="connsiteY6-392" fmla="*/ 518894 h 785747"/>
              <a:gd name="connsiteX0-393" fmla="*/ 0 w 7816850"/>
              <a:gd name="connsiteY0-394" fmla="*/ 725269 h 776224"/>
              <a:gd name="connsiteX1-395" fmla="*/ 1225550 w 7816850"/>
              <a:gd name="connsiteY1-396" fmla="*/ 23594 h 776224"/>
              <a:gd name="connsiteX2-397" fmla="*/ 2543175 w 7816850"/>
              <a:gd name="connsiteY2-398" fmla="*/ 674469 h 776224"/>
              <a:gd name="connsiteX3-399" fmla="*/ 4006850 w 7816850"/>
              <a:gd name="connsiteY3-400" fmla="*/ 23594 h 776224"/>
              <a:gd name="connsiteX4-401" fmla="*/ 5422900 w 7816850"/>
              <a:gd name="connsiteY4-402" fmla="*/ 776069 h 776224"/>
              <a:gd name="connsiteX5-403" fmla="*/ 6727825 w 7816850"/>
              <a:gd name="connsiteY5-404" fmla="*/ 1369 h 776224"/>
              <a:gd name="connsiteX6-405" fmla="*/ 7816850 w 7816850"/>
              <a:gd name="connsiteY6-406" fmla="*/ 518894 h 776224"/>
              <a:gd name="connsiteX0-407" fmla="*/ 0 w 7816850"/>
              <a:gd name="connsiteY0-408" fmla="*/ 725269 h 776069"/>
              <a:gd name="connsiteX1-409" fmla="*/ 1225550 w 7816850"/>
              <a:gd name="connsiteY1-410" fmla="*/ 23594 h 776069"/>
              <a:gd name="connsiteX2-411" fmla="*/ 2543175 w 7816850"/>
              <a:gd name="connsiteY2-412" fmla="*/ 674469 h 776069"/>
              <a:gd name="connsiteX3-413" fmla="*/ 4006850 w 7816850"/>
              <a:gd name="connsiteY3-414" fmla="*/ 23594 h 776069"/>
              <a:gd name="connsiteX4-415" fmla="*/ 5422900 w 7816850"/>
              <a:gd name="connsiteY4-416" fmla="*/ 776069 h 776069"/>
              <a:gd name="connsiteX5-417" fmla="*/ 6727825 w 7816850"/>
              <a:gd name="connsiteY5-418" fmla="*/ 1369 h 776069"/>
              <a:gd name="connsiteX6-419" fmla="*/ 7816850 w 7816850"/>
              <a:gd name="connsiteY6-420" fmla="*/ 518894 h 776069"/>
              <a:gd name="connsiteX0-421" fmla="*/ 0 w 7816850"/>
              <a:gd name="connsiteY0-422" fmla="*/ 725269 h 776069"/>
              <a:gd name="connsiteX1-423" fmla="*/ 1225550 w 7816850"/>
              <a:gd name="connsiteY1-424" fmla="*/ 23594 h 776069"/>
              <a:gd name="connsiteX2-425" fmla="*/ 2543175 w 7816850"/>
              <a:gd name="connsiteY2-426" fmla="*/ 674469 h 776069"/>
              <a:gd name="connsiteX3-427" fmla="*/ 4006850 w 7816850"/>
              <a:gd name="connsiteY3-428" fmla="*/ 23594 h 776069"/>
              <a:gd name="connsiteX4-429" fmla="*/ 5422900 w 7816850"/>
              <a:gd name="connsiteY4-430" fmla="*/ 776069 h 776069"/>
              <a:gd name="connsiteX5-431" fmla="*/ 6727825 w 7816850"/>
              <a:gd name="connsiteY5-432" fmla="*/ 1369 h 776069"/>
              <a:gd name="connsiteX6-433" fmla="*/ 7816850 w 7816850"/>
              <a:gd name="connsiteY6-434" fmla="*/ 518894 h 776069"/>
              <a:gd name="connsiteX0-435" fmla="*/ 0 w 7816850"/>
              <a:gd name="connsiteY0-436" fmla="*/ 362412 h 776069"/>
              <a:gd name="connsiteX1-437" fmla="*/ 1225550 w 7816850"/>
              <a:gd name="connsiteY1-438" fmla="*/ 23594 h 776069"/>
              <a:gd name="connsiteX2-439" fmla="*/ 2543175 w 7816850"/>
              <a:gd name="connsiteY2-440" fmla="*/ 674469 h 776069"/>
              <a:gd name="connsiteX3-441" fmla="*/ 4006850 w 7816850"/>
              <a:gd name="connsiteY3-442" fmla="*/ 23594 h 776069"/>
              <a:gd name="connsiteX4-443" fmla="*/ 5422900 w 7816850"/>
              <a:gd name="connsiteY4-444" fmla="*/ 776069 h 776069"/>
              <a:gd name="connsiteX5-445" fmla="*/ 6727825 w 7816850"/>
              <a:gd name="connsiteY5-446" fmla="*/ 1369 h 776069"/>
              <a:gd name="connsiteX6-447" fmla="*/ 7816850 w 7816850"/>
              <a:gd name="connsiteY6-448" fmla="*/ 518894 h 776069"/>
              <a:gd name="connsiteX0-449" fmla="*/ 0 w 7816850"/>
              <a:gd name="connsiteY0-450" fmla="*/ 362412 h 703498"/>
              <a:gd name="connsiteX1-451" fmla="*/ 1225550 w 7816850"/>
              <a:gd name="connsiteY1-452" fmla="*/ 23594 h 703498"/>
              <a:gd name="connsiteX2-453" fmla="*/ 2543175 w 7816850"/>
              <a:gd name="connsiteY2-454" fmla="*/ 674469 h 703498"/>
              <a:gd name="connsiteX3-455" fmla="*/ 4006850 w 7816850"/>
              <a:gd name="connsiteY3-456" fmla="*/ 23594 h 703498"/>
              <a:gd name="connsiteX4-457" fmla="*/ 5393872 w 7816850"/>
              <a:gd name="connsiteY4-458" fmla="*/ 703498 h 703498"/>
              <a:gd name="connsiteX5-459" fmla="*/ 6727825 w 7816850"/>
              <a:gd name="connsiteY5-460" fmla="*/ 1369 h 703498"/>
              <a:gd name="connsiteX6-461" fmla="*/ 7816850 w 7816850"/>
              <a:gd name="connsiteY6-462" fmla="*/ 518894 h 703498"/>
              <a:gd name="connsiteX0-463" fmla="*/ 0 w 7816850"/>
              <a:gd name="connsiteY0-464" fmla="*/ 362412 h 703498"/>
              <a:gd name="connsiteX1-465" fmla="*/ 1225550 w 7816850"/>
              <a:gd name="connsiteY1-466" fmla="*/ 23594 h 703498"/>
              <a:gd name="connsiteX2-467" fmla="*/ 2543175 w 7816850"/>
              <a:gd name="connsiteY2-468" fmla="*/ 674469 h 703498"/>
              <a:gd name="connsiteX3-469" fmla="*/ 3963307 w 7816850"/>
              <a:gd name="connsiteY3-470" fmla="*/ 255823 h 703498"/>
              <a:gd name="connsiteX4-471" fmla="*/ 5393872 w 7816850"/>
              <a:gd name="connsiteY4-472" fmla="*/ 703498 h 703498"/>
              <a:gd name="connsiteX5-473" fmla="*/ 6727825 w 7816850"/>
              <a:gd name="connsiteY5-474" fmla="*/ 1369 h 703498"/>
              <a:gd name="connsiteX6-475" fmla="*/ 7816850 w 7816850"/>
              <a:gd name="connsiteY6-476" fmla="*/ 518894 h 703498"/>
              <a:gd name="connsiteX0-477" fmla="*/ 0 w 7816850"/>
              <a:gd name="connsiteY0-478" fmla="*/ 341738 h 682824"/>
              <a:gd name="connsiteX1-479" fmla="*/ 1225550 w 7816850"/>
              <a:gd name="connsiteY1-480" fmla="*/ 2920 h 682824"/>
              <a:gd name="connsiteX2-481" fmla="*/ 2543175 w 7816850"/>
              <a:gd name="connsiteY2-482" fmla="*/ 653795 h 682824"/>
              <a:gd name="connsiteX3-483" fmla="*/ 3963307 w 7816850"/>
              <a:gd name="connsiteY3-484" fmla="*/ 235149 h 682824"/>
              <a:gd name="connsiteX4-485" fmla="*/ 5393872 w 7816850"/>
              <a:gd name="connsiteY4-486" fmla="*/ 682824 h 682824"/>
              <a:gd name="connsiteX5-487" fmla="*/ 6742339 w 7816850"/>
              <a:gd name="connsiteY5-488" fmla="*/ 53266 h 682824"/>
              <a:gd name="connsiteX6-489" fmla="*/ 7816850 w 7816850"/>
              <a:gd name="connsiteY6-490" fmla="*/ 498220 h 682824"/>
              <a:gd name="connsiteX0-491" fmla="*/ 0 w 7642679"/>
              <a:gd name="connsiteY0-492" fmla="*/ 341738 h 682824"/>
              <a:gd name="connsiteX1-493" fmla="*/ 1225550 w 7642679"/>
              <a:gd name="connsiteY1-494" fmla="*/ 2920 h 682824"/>
              <a:gd name="connsiteX2-495" fmla="*/ 2543175 w 7642679"/>
              <a:gd name="connsiteY2-496" fmla="*/ 653795 h 682824"/>
              <a:gd name="connsiteX3-497" fmla="*/ 3963307 w 7642679"/>
              <a:gd name="connsiteY3-498" fmla="*/ 235149 h 682824"/>
              <a:gd name="connsiteX4-499" fmla="*/ 5393872 w 7642679"/>
              <a:gd name="connsiteY4-500" fmla="*/ 682824 h 682824"/>
              <a:gd name="connsiteX5-501" fmla="*/ 6742339 w 7642679"/>
              <a:gd name="connsiteY5-502" fmla="*/ 53266 h 682824"/>
              <a:gd name="connsiteX6-503" fmla="*/ 7642679 w 7642679"/>
              <a:gd name="connsiteY6-504" fmla="*/ 411134 h 682824"/>
              <a:gd name="connsiteX0-505" fmla="*/ 0 w 7613650"/>
              <a:gd name="connsiteY0-506" fmla="*/ 341738 h 682824"/>
              <a:gd name="connsiteX1-507" fmla="*/ 1225550 w 7613650"/>
              <a:gd name="connsiteY1-508" fmla="*/ 2920 h 682824"/>
              <a:gd name="connsiteX2-509" fmla="*/ 2543175 w 7613650"/>
              <a:gd name="connsiteY2-510" fmla="*/ 653795 h 682824"/>
              <a:gd name="connsiteX3-511" fmla="*/ 3963307 w 7613650"/>
              <a:gd name="connsiteY3-512" fmla="*/ 235149 h 682824"/>
              <a:gd name="connsiteX4-513" fmla="*/ 5393872 w 7613650"/>
              <a:gd name="connsiteY4-514" fmla="*/ 682824 h 682824"/>
              <a:gd name="connsiteX5-515" fmla="*/ 6742339 w 7613650"/>
              <a:gd name="connsiteY5-516" fmla="*/ 53266 h 682824"/>
              <a:gd name="connsiteX6-517" fmla="*/ 7613650 w 7613650"/>
              <a:gd name="connsiteY6-518" fmla="*/ 454677 h 682824"/>
              <a:gd name="connsiteX0-519" fmla="*/ 0 w 7613650"/>
              <a:gd name="connsiteY0-520" fmla="*/ 341738 h 682824"/>
              <a:gd name="connsiteX1-521" fmla="*/ 1225550 w 7613650"/>
              <a:gd name="connsiteY1-522" fmla="*/ 2920 h 682824"/>
              <a:gd name="connsiteX2-523" fmla="*/ 2543175 w 7613650"/>
              <a:gd name="connsiteY2-524" fmla="*/ 653795 h 682824"/>
              <a:gd name="connsiteX3-525" fmla="*/ 3963307 w 7613650"/>
              <a:gd name="connsiteY3-526" fmla="*/ 235149 h 682824"/>
              <a:gd name="connsiteX4-527" fmla="*/ 5393872 w 7613650"/>
              <a:gd name="connsiteY4-528" fmla="*/ 682824 h 682824"/>
              <a:gd name="connsiteX5-529" fmla="*/ 6742339 w 7613650"/>
              <a:gd name="connsiteY5-530" fmla="*/ 53266 h 682824"/>
              <a:gd name="connsiteX6-531" fmla="*/ 7613650 w 7613650"/>
              <a:gd name="connsiteY6-532" fmla="*/ 454677 h 682824"/>
              <a:gd name="connsiteX0-533" fmla="*/ 0 w 7613650"/>
              <a:gd name="connsiteY0-534" fmla="*/ 341738 h 682824"/>
              <a:gd name="connsiteX1-535" fmla="*/ 1225550 w 7613650"/>
              <a:gd name="connsiteY1-536" fmla="*/ 2920 h 682824"/>
              <a:gd name="connsiteX2-537" fmla="*/ 2543175 w 7613650"/>
              <a:gd name="connsiteY2-538" fmla="*/ 653795 h 682824"/>
              <a:gd name="connsiteX3-539" fmla="*/ 3963307 w 7613650"/>
              <a:gd name="connsiteY3-540" fmla="*/ 235149 h 682824"/>
              <a:gd name="connsiteX4-541" fmla="*/ 5393872 w 7613650"/>
              <a:gd name="connsiteY4-542" fmla="*/ 682824 h 682824"/>
              <a:gd name="connsiteX5-543" fmla="*/ 6742339 w 7613650"/>
              <a:gd name="connsiteY5-544" fmla="*/ 53266 h 682824"/>
              <a:gd name="connsiteX6-545" fmla="*/ 7613650 w 7613650"/>
              <a:gd name="connsiteY6-546" fmla="*/ 454677 h 682824"/>
              <a:gd name="connsiteX0-547" fmla="*/ 0 w 7613650"/>
              <a:gd name="connsiteY0-548" fmla="*/ 341738 h 682824"/>
              <a:gd name="connsiteX1-549" fmla="*/ 1225550 w 7613650"/>
              <a:gd name="connsiteY1-550" fmla="*/ 2920 h 682824"/>
              <a:gd name="connsiteX2-551" fmla="*/ 2543175 w 7613650"/>
              <a:gd name="connsiteY2-552" fmla="*/ 653795 h 682824"/>
              <a:gd name="connsiteX3-553" fmla="*/ 3963307 w 7613650"/>
              <a:gd name="connsiteY3-554" fmla="*/ 235149 h 682824"/>
              <a:gd name="connsiteX4-555" fmla="*/ 5393872 w 7613650"/>
              <a:gd name="connsiteY4-556" fmla="*/ 682824 h 682824"/>
              <a:gd name="connsiteX5-557" fmla="*/ 6742339 w 7613650"/>
              <a:gd name="connsiteY5-558" fmla="*/ 53266 h 682824"/>
              <a:gd name="connsiteX6-559" fmla="*/ 7613650 w 7613650"/>
              <a:gd name="connsiteY6-560" fmla="*/ 454677 h 682824"/>
              <a:gd name="connsiteX0-561" fmla="*/ 0 w 7613650"/>
              <a:gd name="connsiteY0-562" fmla="*/ 341738 h 682824"/>
              <a:gd name="connsiteX1-563" fmla="*/ 1225550 w 7613650"/>
              <a:gd name="connsiteY1-564" fmla="*/ 2920 h 682824"/>
              <a:gd name="connsiteX2-565" fmla="*/ 2543175 w 7613650"/>
              <a:gd name="connsiteY2-566" fmla="*/ 653795 h 682824"/>
              <a:gd name="connsiteX3-567" fmla="*/ 3963307 w 7613650"/>
              <a:gd name="connsiteY3-568" fmla="*/ 235149 h 682824"/>
              <a:gd name="connsiteX4-569" fmla="*/ 5393872 w 7613650"/>
              <a:gd name="connsiteY4-570" fmla="*/ 682824 h 682824"/>
              <a:gd name="connsiteX5-571" fmla="*/ 6742339 w 7613650"/>
              <a:gd name="connsiteY5-572" fmla="*/ 53266 h 682824"/>
              <a:gd name="connsiteX6-573" fmla="*/ 7613650 w 7613650"/>
              <a:gd name="connsiteY6-574" fmla="*/ 454677 h 682824"/>
              <a:gd name="connsiteX0-575" fmla="*/ 0 w 7613650"/>
              <a:gd name="connsiteY0-576" fmla="*/ 341738 h 682824"/>
              <a:gd name="connsiteX1-577" fmla="*/ 1225550 w 7613650"/>
              <a:gd name="connsiteY1-578" fmla="*/ 2920 h 682824"/>
              <a:gd name="connsiteX2-579" fmla="*/ 2543175 w 7613650"/>
              <a:gd name="connsiteY2-580" fmla="*/ 653795 h 682824"/>
              <a:gd name="connsiteX3-581" fmla="*/ 3963307 w 7613650"/>
              <a:gd name="connsiteY3-582" fmla="*/ 235149 h 682824"/>
              <a:gd name="connsiteX4-583" fmla="*/ 5393872 w 7613650"/>
              <a:gd name="connsiteY4-584" fmla="*/ 682824 h 682824"/>
              <a:gd name="connsiteX5-585" fmla="*/ 6742339 w 7613650"/>
              <a:gd name="connsiteY5-586" fmla="*/ 53266 h 682824"/>
              <a:gd name="connsiteX6-587" fmla="*/ 7613650 w 7613650"/>
              <a:gd name="connsiteY6-588" fmla="*/ 454677 h 6828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7613650" h="682824">
                <a:moveTo>
                  <a:pt x="0" y="341738"/>
                </a:moveTo>
                <a:cubicBezTo>
                  <a:pt x="157692" y="222146"/>
                  <a:pt x="601133" y="-29888"/>
                  <a:pt x="1225550" y="2920"/>
                </a:cubicBezTo>
                <a:cubicBezTo>
                  <a:pt x="1823508" y="35728"/>
                  <a:pt x="2069042" y="611462"/>
                  <a:pt x="2543175" y="653795"/>
                </a:cubicBezTo>
                <a:cubicBezTo>
                  <a:pt x="3104092" y="649562"/>
                  <a:pt x="3469065" y="229857"/>
                  <a:pt x="3963307" y="235149"/>
                </a:cubicBezTo>
                <a:cubicBezTo>
                  <a:pt x="4616299" y="231974"/>
                  <a:pt x="4687359" y="672392"/>
                  <a:pt x="5393872" y="682824"/>
                </a:cubicBezTo>
                <a:cubicBezTo>
                  <a:pt x="6008461" y="610102"/>
                  <a:pt x="6205764" y="130524"/>
                  <a:pt x="6742339" y="53266"/>
                </a:cubicBezTo>
                <a:cubicBezTo>
                  <a:pt x="7158415" y="32099"/>
                  <a:pt x="7483777" y="273098"/>
                  <a:pt x="7613650" y="454677"/>
                </a:cubicBezTo>
              </a:path>
            </a:pathLst>
          </a:custGeom>
          <a:noFill/>
          <a:ln w="9525">
            <a:solidFill>
              <a:schemeClr val="tx1">
                <a:lumMod val="85000"/>
                <a:lumOff val="15000"/>
              </a:schemeClr>
            </a:solidFill>
            <a:prstDash val="sysDash"/>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solidFill>
                <a:prstClr val="white"/>
              </a:solidFill>
            </a:endParaRPr>
          </a:p>
        </p:txBody>
      </p:sp>
      <p:grpSp>
        <p:nvGrpSpPr>
          <p:cNvPr id="17" name="组合 21"/>
          <p:cNvGrpSpPr/>
          <p:nvPr/>
        </p:nvGrpSpPr>
        <p:grpSpPr bwMode="auto">
          <a:xfrm>
            <a:off x="2201356" y="3638579"/>
            <a:ext cx="1245828" cy="2231044"/>
            <a:chOff x="179512" y="2797966"/>
            <a:chExt cx="1513892" cy="2709936"/>
          </a:xfrm>
        </p:grpSpPr>
        <p:sp>
          <p:nvSpPr>
            <p:cNvPr id="18" name="圆角矩形 17"/>
            <p:cNvSpPr/>
            <p:nvPr/>
          </p:nvSpPr>
          <p:spPr>
            <a:xfrm>
              <a:off x="179512" y="4149080"/>
              <a:ext cx="1512168" cy="1358822"/>
            </a:xfrm>
            <a:prstGeom prst="roundRect">
              <a:avLst>
                <a:gd name="adj" fmla="val 5673"/>
              </a:avLst>
            </a:prstGeom>
            <a:solidFill>
              <a:srgbClr val="BE1247"/>
            </a:solidFill>
            <a:ln>
              <a:noFill/>
            </a:ln>
            <a:scene3d>
              <a:camera prst="isometricOffAxis1Top">
                <a:rot lat="19308370" lon="17994607" rev="3982837"/>
              </a:camera>
              <a:lightRig rig="soft" dir="t"/>
            </a:scene3d>
            <a:sp3d extrusionH="63500"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9" name="圆角矩形 18"/>
            <p:cNvSpPr/>
            <p:nvPr/>
          </p:nvSpPr>
          <p:spPr>
            <a:xfrm>
              <a:off x="181236" y="4138187"/>
              <a:ext cx="1512168" cy="1358822"/>
            </a:xfrm>
            <a:prstGeom prst="roundRect">
              <a:avLst>
                <a:gd name="adj" fmla="val 5673"/>
              </a:avLst>
            </a:prstGeom>
            <a:gradFill flip="none" rotWithShape="1">
              <a:gsLst>
                <a:gs pos="0">
                  <a:srgbClr val="BE1247"/>
                </a:gs>
                <a:gs pos="33000">
                  <a:srgbClr val="D2144F"/>
                </a:gs>
                <a:gs pos="90000">
                  <a:srgbClr val="F87477"/>
                </a:gs>
                <a:gs pos="100000">
                  <a:srgbClr val="FA9496"/>
                </a:gs>
              </a:gsLst>
              <a:lin ang="7200000" scaled="0"/>
              <a:tileRect/>
            </a:gradFill>
            <a:ln>
              <a:noFill/>
            </a:ln>
            <a:scene3d>
              <a:camera prst="isometricOffAxis1Top">
                <a:rot lat="19308370" lon="17994607" rev="3982837"/>
              </a:camera>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0" name="椭圆 10"/>
            <p:cNvSpPr/>
            <p:nvPr/>
          </p:nvSpPr>
          <p:spPr>
            <a:xfrm>
              <a:off x="256448" y="2797966"/>
              <a:ext cx="1379875" cy="2188794"/>
            </a:xfrm>
            <a:custGeom>
              <a:avLst/>
              <a:gdLst>
                <a:gd name="connsiteX0" fmla="*/ 564273 w 1405538"/>
                <a:gd name="connsiteY0" fmla="*/ 0 h 2135354"/>
                <a:gd name="connsiteX1" fmla="*/ 823003 w 1405538"/>
                <a:gd name="connsiteY1" fmla="*/ 0 h 2135354"/>
                <a:gd name="connsiteX2" fmla="*/ 1405538 w 1405538"/>
                <a:gd name="connsiteY2" fmla="*/ 1732147 h 2135354"/>
                <a:gd name="connsiteX3" fmla="*/ 1387275 w 1405538"/>
                <a:gd name="connsiteY3" fmla="*/ 1841423 h 2135354"/>
                <a:gd name="connsiteX4" fmla="*/ 1380484 w 1405538"/>
                <a:gd name="connsiteY4" fmla="*/ 1841423 h 2135354"/>
                <a:gd name="connsiteX5" fmla="*/ 1383925 w 1405538"/>
                <a:gd name="connsiteY5" fmla="*/ 1855288 h 2135354"/>
                <a:gd name="connsiteX6" fmla="*/ 694344 w 1405538"/>
                <a:gd name="connsiteY6" fmla="*/ 2135354 h 2135354"/>
                <a:gd name="connsiteX7" fmla="*/ 4763 w 1405538"/>
                <a:gd name="connsiteY7" fmla="*/ 1855288 h 2135354"/>
                <a:gd name="connsiteX8" fmla="*/ 8205 w 1405538"/>
                <a:gd name="connsiteY8" fmla="*/ 1841423 h 2135354"/>
                <a:gd name="connsiteX9" fmla="*/ 0 w 1405538"/>
                <a:gd name="connsiteY9" fmla="*/ 1841423 h 2135354"/>
                <a:gd name="connsiteX10" fmla="*/ 564273 w 1405538"/>
                <a:gd name="connsiteY10" fmla="*/ 0 h 2135354"/>
                <a:gd name="connsiteX0-1" fmla="*/ 616661 w 1457926"/>
                <a:gd name="connsiteY0-2" fmla="*/ 0 h 2135354"/>
                <a:gd name="connsiteX1-3" fmla="*/ 875391 w 1457926"/>
                <a:gd name="connsiteY1-4" fmla="*/ 0 h 2135354"/>
                <a:gd name="connsiteX2-5" fmla="*/ 1457926 w 1457926"/>
                <a:gd name="connsiteY2-6" fmla="*/ 1732147 h 2135354"/>
                <a:gd name="connsiteX3-7" fmla="*/ 1439663 w 1457926"/>
                <a:gd name="connsiteY3-8" fmla="*/ 1841423 h 2135354"/>
                <a:gd name="connsiteX4-9" fmla="*/ 1432872 w 1457926"/>
                <a:gd name="connsiteY4-10" fmla="*/ 1841423 h 2135354"/>
                <a:gd name="connsiteX5-11" fmla="*/ 1436313 w 1457926"/>
                <a:gd name="connsiteY5-12" fmla="*/ 1855288 h 2135354"/>
                <a:gd name="connsiteX6-13" fmla="*/ 746732 w 1457926"/>
                <a:gd name="connsiteY6-14" fmla="*/ 2135354 h 2135354"/>
                <a:gd name="connsiteX7-15" fmla="*/ 57151 w 1457926"/>
                <a:gd name="connsiteY7-16" fmla="*/ 1855288 h 2135354"/>
                <a:gd name="connsiteX8-17" fmla="*/ 60593 w 1457926"/>
                <a:gd name="connsiteY8-18" fmla="*/ 1841423 h 2135354"/>
                <a:gd name="connsiteX9-19" fmla="*/ 0 w 1457926"/>
                <a:gd name="connsiteY9-20" fmla="*/ 1731886 h 2135354"/>
                <a:gd name="connsiteX10-21" fmla="*/ 616661 w 1457926"/>
                <a:gd name="connsiteY10-22" fmla="*/ 0 h 2135354"/>
                <a:gd name="connsiteX0-23" fmla="*/ 689418 w 1530683"/>
                <a:gd name="connsiteY0-24" fmla="*/ 0 h 2135354"/>
                <a:gd name="connsiteX1-25" fmla="*/ 948148 w 1530683"/>
                <a:gd name="connsiteY1-26" fmla="*/ 0 h 2135354"/>
                <a:gd name="connsiteX2-27" fmla="*/ 1530683 w 1530683"/>
                <a:gd name="connsiteY2-28" fmla="*/ 1732147 h 2135354"/>
                <a:gd name="connsiteX3-29" fmla="*/ 1512420 w 1530683"/>
                <a:gd name="connsiteY3-30" fmla="*/ 1841423 h 2135354"/>
                <a:gd name="connsiteX4-31" fmla="*/ 1505629 w 1530683"/>
                <a:gd name="connsiteY4-32" fmla="*/ 1841423 h 2135354"/>
                <a:gd name="connsiteX5-33" fmla="*/ 1509070 w 1530683"/>
                <a:gd name="connsiteY5-34" fmla="*/ 1855288 h 2135354"/>
                <a:gd name="connsiteX6-35" fmla="*/ 819489 w 1530683"/>
                <a:gd name="connsiteY6-36" fmla="*/ 2135354 h 2135354"/>
                <a:gd name="connsiteX7-37" fmla="*/ 129908 w 1530683"/>
                <a:gd name="connsiteY7-38" fmla="*/ 1855288 h 2135354"/>
                <a:gd name="connsiteX8-39" fmla="*/ 0 w 1530683"/>
                <a:gd name="connsiteY8-40" fmla="*/ 1841423 h 2135354"/>
                <a:gd name="connsiteX9-41" fmla="*/ 72757 w 1530683"/>
                <a:gd name="connsiteY9-42" fmla="*/ 1731886 h 2135354"/>
                <a:gd name="connsiteX10-43" fmla="*/ 689418 w 1530683"/>
                <a:gd name="connsiteY10-44" fmla="*/ 0 h 2135354"/>
                <a:gd name="connsiteX0-45" fmla="*/ 616661 w 1457926"/>
                <a:gd name="connsiteY0-46" fmla="*/ 0 h 2135354"/>
                <a:gd name="connsiteX1-47" fmla="*/ 875391 w 1457926"/>
                <a:gd name="connsiteY1-48" fmla="*/ 0 h 2135354"/>
                <a:gd name="connsiteX2-49" fmla="*/ 1457926 w 1457926"/>
                <a:gd name="connsiteY2-50" fmla="*/ 1732147 h 2135354"/>
                <a:gd name="connsiteX3-51" fmla="*/ 1439663 w 1457926"/>
                <a:gd name="connsiteY3-52" fmla="*/ 1841423 h 2135354"/>
                <a:gd name="connsiteX4-53" fmla="*/ 1432872 w 1457926"/>
                <a:gd name="connsiteY4-54" fmla="*/ 1841423 h 2135354"/>
                <a:gd name="connsiteX5-55" fmla="*/ 1436313 w 1457926"/>
                <a:gd name="connsiteY5-56" fmla="*/ 1855288 h 2135354"/>
                <a:gd name="connsiteX6-57" fmla="*/ 746732 w 1457926"/>
                <a:gd name="connsiteY6-58" fmla="*/ 2135354 h 2135354"/>
                <a:gd name="connsiteX7-59" fmla="*/ 57151 w 1457926"/>
                <a:gd name="connsiteY7-60" fmla="*/ 1855288 h 2135354"/>
                <a:gd name="connsiteX8-61" fmla="*/ 0 w 1457926"/>
                <a:gd name="connsiteY8-62" fmla="*/ 1731886 h 2135354"/>
                <a:gd name="connsiteX9-63" fmla="*/ 616661 w 1457926"/>
                <a:gd name="connsiteY9-64" fmla="*/ 0 h 2135354"/>
                <a:gd name="connsiteX0-65" fmla="*/ 559510 w 1400775"/>
                <a:gd name="connsiteY0-66" fmla="*/ 0 h 2135354"/>
                <a:gd name="connsiteX1-67" fmla="*/ 818240 w 1400775"/>
                <a:gd name="connsiteY1-68" fmla="*/ 0 h 2135354"/>
                <a:gd name="connsiteX2-69" fmla="*/ 1400775 w 1400775"/>
                <a:gd name="connsiteY2-70" fmla="*/ 1732147 h 2135354"/>
                <a:gd name="connsiteX3-71" fmla="*/ 1382512 w 1400775"/>
                <a:gd name="connsiteY3-72" fmla="*/ 1841423 h 2135354"/>
                <a:gd name="connsiteX4-73" fmla="*/ 1375721 w 1400775"/>
                <a:gd name="connsiteY4-74" fmla="*/ 1841423 h 2135354"/>
                <a:gd name="connsiteX5-75" fmla="*/ 1379162 w 1400775"/>
                <a:gd name="connsiteY5-76" fmla="*/ 1855288 h 2135354"/>
                <a:gd name="connsiteX6-77" fmla="*/ 689581 w 1400775"/>
                <a:gd name="connsiteY6-78" fmla="*/ 2135354 h 2135354"/>
                <a:gd name="connsiteX7-79" fmla="*/ 0 w 1400775"/>
                <a:gd name="connsiteY7-80" fmla="*/ 1855288 h 2135354"/>
                <a:gd name="connsiteX8-81" fmla="*/ 559510 w 1400775"/>
                <a:gd name="connsiteY8-82" fmla="*/ 0 h 2135354"/>
                <a:gd name="connsiteX0-83" fmla="*/ 559510 w 1382512"/>
                <a:gd name="connsiteY0-84" fmla="*/ 0 h 2135354"/>
                <a:gd name="connsiteX1-85" fmla="*/ 818240 w 1382512"/>
                <a:gd name="connsiteY1-86" fmla="*/ 0 h 2135354"/>
                <a:gd name="connsiteX2-87" fmla="*/ 1382512 w 1382512"/>
                <a:gd name="connsiteY2-88" fmla="*/ 1841423 h 2135354"/>
                <a:gd name="connsiteX3-89" fmla="*/ 1375721 w 1382512"/>
                <a:gd name="connsiteY3-90" fmla="*/ 1841423 h 2135354"/>
                <a:gd name="connsiteX4-91" fmla="*/ 1379162 w 1382512"/>
                <a:gd name="connsiteY4-92" fmla="*/ 1855288 h 2135354"/>
                <a:gd name="connsiteX5-93" fmla="*/ 689581 w 1382512"/>
                <a:gd name="connsiteY5-94" fmla="*/ 2135354 h 2135354"/>
                <a:gd name="connsiteX6-95" fmla="*/ 0 w 1382512"/>
                <a:gd name="connsiteY6-96" fmla="*/ 1855288 h 2135354"/>
                <a:gd name="connsiteX7-97" fmla="*/ 559510 w 1382512"/>
                <a:gd name="connsiteY7-98" fmla="*/ 0 h 2135354"/>
                <a:gd name="connsiteX0-99" fmla="*/ 559510 w 1392037"/>
                <a:gd name="connsiteY0-100" fmla="*/ 0 h 2135354"/>
                <a:gd name="connsiteX1-101" fmla="*/ 818240 w 1392037"/>
                <a:gd name="connsiteY1-102" fmla="*/ 0 h 2135354"/>
                <a:gd name="connsiteX2-103" fmla="*/ 1392037 w 1392037"/>
                <a:gd name="connsiteY2-104" fmla="*/ 1727123 h 2135354"/>
                <a:gd name="connsiteX3-105" fmla="*/ 1375721 w 1392037"/>
                <a:gd name="connsiteY3-106" fmla="*/ 1841423 h 2135354"/>
                <a:gd name="connsiteX4-107" fmla="*/ 1379162 w 1392037"/>
                <a:gd name="connsiteY4-108" fmla="*/ 1855288 h 2135354"/>
                <a:gd name="connsiteX5-109" fmla="*/ 689581 w 1392037"/>
                <a:gd name="connsiteY5-110" fmla="*/ 2135354 h 2135354"/>
                <a:gd name="connsiteX6-111" fmla="*/ 0 w 1392037"/>
                <a:gd name="connsiteY6-112" fmla="*/ 1855288 h 2135354"/>
                <a:gd name="connsiteX7-113" fmla="*/ 559510 w 1392037"/>
                <a:gd name="connsiteY7-114" fmla="*/ 0 h 2135354"/>
                <a:gd name="connsiteX0-115" fmla="*/ 559510 w 1379162"/>
                <a:gd name="connsiteY0-116" fmla="*/ 0 h 2135354"/>
                <a:gd name="connsiteX1-117" fmla="*/ 818240 w 1379162"/>
                <a:gd name="connsiteY1-118" fmla="*/ 0 h 2135354"/>
                <a:gd name="connsiteX2-119" fmla="*/ 1375721 w 1379162"/>
                <a:gd name="connsiteY2-120" fmla="*/ 1841423 h 2135354"/>
                <a:gd name="connsiteX3-121" fmla="*/ 1379162 w 1379162"/>
                <a:gd name="connsiteY3-122" fmla="*/ 1855288 h 2135354"/>
                <a:gd name="connsiteX4-123" fmla="*/ 689581 w 1379162"/>
                <a:gd name="connsiteY4-124" fmla="*/ 2135354 h 2135354"/>
                <a:gd name="connsiteX5-125" fmla="*/ 0 w 1379162"/>
                <a:gd name="connsiteY5-126" fmla="*/ 1855288 h 2135354"/>
                <a:gd name="connsiteX6-127" fmla="*/ 559510 w 1379162"/>
                <a:gd name="connsiteY6-128" fmla="*/ 0 h 2135354"/>
                <a:gd name="connsiteX0-129" fmla="*/ 559510 w 1379162"/>
                <a:gd name="connsiteY0-130" fmla="*/ 3 h 2135357"/>
                <a:gd name="connsiteX1-131" fmla="*/ 818240 w 1379162"/>
                <a:gd name="connsiteY1-132" fmla="*/ 3 h 2135357"/>
                <a:gd name="connsiteX2-133" fmla="*/ 1375721 w 1379162"/>
                <a:gd name="connsiteY2-134" fmla="*/ 1841426 h 2135357"/>
                <a:gd name="connsiteX3-135" fmla="*/ 1379162 w 1379162"/>
                <a:gd name="connsiteY3-136" fmla="*/ 1855291 h 2135357"/>
                <a:gd name="connsiteX4-137" fmla="*/ 689581 w 1379162"/>
                <a:gd name="connsiteY4-138" fmla="*/ 2135357 h 2135357"/>
                <a:gd name="connsiteX5-139" fmla="*/ 0 w 1379162"/>
                <a:gd name="connsiteY5-140" fmla="*/ 1855291 h 2135357"/>
                <a:gd name="connsiteX6-141" fmla="*/ 559510 w 1379162"/>
                <a:gd name="connsiteY6-142" fmla="*/ 3 h 2135357"/>
                <a:gd name="connsiteX0-143" fmla="*/ 559510 w 1379162"/>
                <a:gd name="connsiteY0-144" fmla="*/ 40216 h 2175570"/>
                <a:gd name="connsiteX1-145" fmla="*/ 818240 w 1379162"/>
                <a:gd name="connsiteY1-146" fmla="*/ 40216 h 2175570"/>
                <a:gd name="connsiteX2-147" fmla="*/ 1375721 w 1379162"/>
                <a:gd name="connsiteY2-148" fmla="*/ 1881639 h 2175570"/>
                <a:gd name="connsiteX3-149" fmla="*/ 1379162 w 1379162"/>
                <a:gd name="connsiteY3-150" fmla="*/ 1895504 h 2175570"/>
                <a:gd name="connsiteX4-151" fmla="*/ 689581 w 1379162"/>
                <a:gd name="connsiteY4-152" fmla="*/ 2175570 h 2175570"/>
                <a:gd name="connsiteX5-153" fmla="*/ 0 w 1379162"/>
                <a:gd name="connsiteY5-154" fmla="*/ 1895504 h 2175570"/>
                <a:gd name="connsiteX6-155" fmla="*/ 559510 w 1379162"/>
                <a:gd name="connsiteY6-156" fmla="*/ 40216 h 2175570"/>
                <a:gd name="connsiteX0-157" fmla="*/ 559510 w 1379162"/>
                <a:gd name="connsiteY0-158" fmla="*/ 50079 h 2185433"/>
                <a:gd name="connsiteX1-159" fmla="*/ 818240 w 1379162"/>
                <a:gd name="connsiteY1-160" fmla="*/ 50079 h 2185433"/>
                <a:gd name="connsiteX2-161" fmla="*/ 1375721 w 1379162"/>
                <a:gd name="connsiteY2-162" fmla="*/ 1891502 h 2185433"/>
                <a:gd name="connsiteX3-163" fmla="*/ 1379162 w 1379162"/>
                <a:gd name="connsiteY3-164" fmla="*/ 1905367 h 2185433"/>
                <a:gd name="connsiteX4-165" fmla="*/ 689581 w 1379162"/>
                <a:gd name="connsiteY4-166" fmla="*/ 2185433 h 2185433"/>
                <a:gd name="connsiteX5-167" fmla="*/ 0 w 1379162"/>
                <a:gd name="connsiteY5-168" fmla="*/ 1905367 h 2185433"/>
                <a:gd name="connsiteX6-169" fmla="*/ 559510 w 1379162"/>
                <a:gd name="connsiteY6-170" fmla="*/ 50079 h 2185433"/>
                <a:gd name="connsiteX0-171" fmla="*/ 559510 w 1379162"/>
                <a:gd name="connsiteY0-172" fmla="*/ 52984 h 2188338"/>
                <a:gd name="connsiteX1-173" fmla="*/ 818240 w 1379162"/>
                <a:gd name="connsiteY1-174" fmla="*/ 52984 h 2188338"/>
                <a:gd name="connsiteX2-175" fmla="*/ 1375721 w 1379162"/>
                <a:gd name="connsiteY2-176" fmla="*/ 1894407 h 2188338"/>
                <a:gd name="connsiteX3-177" fmla="*/ 1379162 w 1379162"/>
                <a:gd name="connsiteY3-178" fmla="*/ 1908272 h 2188338"/>
                <a:gd name="connsiteX4-179" fmla="*/ 689581 w 1379162"/>
                <a:gd name="connsiteY4-180" fmla="*/ 2188338 h 2188338"/>
                <a:gd name="connsiteX5-181" fmla="*/ 0 w 1379162"/>
                <a:gd name="connsiteY5-182" fmla="*/ 1908272 h 2188338"/>
                <a:gd name="connsiteX6-183" fmla="*/ 559510 w 1379162"/>
                <a:gd name="connsiteY6-184" fmla="*/ 52984 h 21883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379162" h="2188338">
                  <a:moveTo>
                    <a:pt x="559510" y="52984"/>
                  </a:moveTo>
                  <a:cubicBezTo>
                    <a:pt x="593366" y="5359"/>
                    <a:pt x="731997" y="-37503"/>
                    <a:pt x="818240" y="52984"/>
                  </a:cubicBezTo>
                  <a:cubicBezTo>
                    <a:pt x="816162" y="50325"/>
                    <a:pt x="1282234" y="1585192"/>
                    <a:pt x="1375721" y="1894407"/>
                  </a:cubicBezTo>
                  <a:cubicBezTo>
                    <a:pt x="1378870" y="1898789"/>
                    <a:pt x="1379162" y="1903517"/>
                    <a:pt x="1379162" y="1908272"/>
                  </a:cubicBezTo>
                  <a:cubicBezTo>
                    <a:pt x="1379162" y="2062948"/>
                    <a:pt x="1070426" y="2188338"/>
                    <a:pt x="689581" y="2188338"/>
                  </a:cubicBezTo>
                  <a:cubicBezTo>
                    <a:pt x="308736" y="2188338"/>
                    <a:pt x="0" y="2062948"/>
                    <a:pt x="0" y="1908272"/>
                  </a:cubicBezTo>
                  <a:lnTo>
                    <a:pt x="559510" y="52984"/>
                  </a:lnTo>
                  <a:close/>
                </a:path>
              </a:pathLst>
            </a:custGeom>
            <a:gradFill flip="none" rotWithShape="1">
              <a:gsLst>
                <a:gs pos="98000">
                  <a:srgbClr val="C5134A"/>
                </a:gs>
                <a:gs pos="0">
                  <a:srgbClr val="BE1247"/>
                </a:gs>
                <a:gs pos="19000">
                  <a:srgbClr val="D2144F"/>
                </a:gs>
                <a:gs pos="54000">
                  <a:srgbClr val="F87477"/>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1" name="椭圆 10"/>
            <p:cNvSpPr/>
            <p:nvPr/>
          </p:nvSpPr>
          <p:spPr>
            <a:xfrm>
              <a:off x="569154" y="3291810"/>
              <a:ext cx="756945" cy="429321"/>
            </a:xfrm>
            <a:custGeom>
              <a:avLst/>
              <a:gdLst/>
              <a:ahLst/>
              <a:cxnLst/>
              <a:rect l="l" t="t" r="r" b="b"/>
              <a:pathLst>
                <a:path w="590834" h="334594">
                  <a:moveTo>
                    <a:pt x="86928" y="0"/>
                  </a:moveTo>
                  <a:cubicBezTo>
                    <a:pt x="160265" y="23782"/>
                    <a:pt x="240109" y="35684"/>
                    <a:pt x="323402" y="35684"/>
                  </a:cubicBezTo>
                  <a:cubicBezTo>
                    <a:pt x="387332" y="35684"/>
                    <a:pt x="449230" y="28672"/>
                    <a:pt x="507434" y="13120"/>
                  </a:cubicBezTo>
                  <a:cubicBezTo>
                    <a:pt x="531772" y="93575"/>
                    <a:pt x="560176" y="187373"/>
                    <a:pt x="590834" y="288543"/>
                  </a:cubicBezTo>
                  <a:cubicBezTo>
                    <a:pt x="499769" y="318822"/>
                    <a:pt x="400175" y="334594"/>
                    <a:pt x="296010" y="334594"/>
                  </a:cubicBezTo>
                  <a:cubicBezTo>
                    <a:pt x="191403" y="334594"/>
                    <a:pt x="91406" y="318688"/>
                    <a:pt x="0" y="288246"/>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2" name="椭圆 10"/>
            <p:cNvSpPr/>
            <p:nvPr/>
          </p:nvSpPr>
          <p:spPr>
            <a:xfrm>
              <a:off x="358201" y="4031335"/>
              <a:ext cx="1181332" cy="419394"/>
            </a:xfrm>
            <a:custGeom>
              <a:avLst/>
              <a:gdLst/>
              <a:ahLst/>
              <a:cxnLst/>
              <a:rect l="l" t="t" r="r" b="b"/>
              <a:pathLst>
                <a:path w="1082218" h="392352">
                  <a:moveTo>
                    <a:pt x="92746" y="0"/>
                  </a:moveTo>
                  <a:cubicBezTo>
                    <a:pt x="229132" y="56158"/>
                    <a:pt x="381210" y="86960"/>
                    <a:pt x="541436" y="86960"/>
                  </a:cubicBezTo>
                  <a:cubicBezTo>
                    <a:pt x="701493" y="86960"/>
                    <a:pt x="853418" y="56223"/>
                    <a:pt x="989694" y="184"/>
                  </a:cubicBezTo>
                  <a:cubicBezTo>
                    <a:pt x="1021621" y="105469"/>
                    <a:pt x="1052999" y="208935"/>
                    <a:pt x="1082218" y="305289"/>
                  </a:cubicBezTo>
                  <a:cubicBezTo>
                    <a:pt x="917102" y="361516"/>
                    <a:pt x="732512" y="392352"/>
                    <a:pt x="537839" y="392352"/>
                  </a:cubicBezTo>
                  <a:cubicBezTo>
                    <a:pt x="345739" y="392352"/>
                    <a:pt x="163457" y="362325"/>
                    <a:pt x="0" y="307539"/>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grpSp>
        <p:nvGrpSpPr>
          <p:cNvPr id="23" name="组合 27"/>
          <p:cNvGrpSpPr/>
          <p:nvPr/>
        </p:nvGrpSpPr>
        <p:grpSpPr bwMode="auto">
          <a:xfrm>
            <a:off x="5814261" y="3638579"/>
            <a:ext cx="1245828" cy="2231044"/>
            <a:chOff x="179512" y="2797966"/>
            <a:chExt cx="1513892" cy="2709936"/>
          </a:xfrm>
        </p:grpSpPr>
        <p:sp>
          <p:nvSpPr>
            <p:cNvPr id="24" name="圆角矩形 23"/>
            <p:cNvSpPr/>
            <p:nvPr/>
          </p:nvSpPr>
          <p:spPr>
            <a:xfrm>
              <a:off x="179512" y="4149080"/>
              <a:ext cx="1512168" cy="1358822"/>
            </a:xfrm>
            <a:prstGeom prst="roundRect">
              <a:avLst>
                <a:gd name="adj" fmla="val 5673"/>
              </a:avLst>
            </a:prstGeom>
            <a:solidFill>
              <a:srgbClr val="BE1247"/>
            </a:solidFill>
            <a:ln>
              <a:noFill/>
            </a:ln>
            <a:scene3d>
              <a:camera prst="isometricOffAxis1Top">
                <a:rot lat="19308370" lon="17994607" rev="3982837"/>
              </a:camera>
              <a:lightRig rig="soft" dir="t"/>
            </a:scene3d>
            <a:sp3d extrusionH="63500"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5" name="圆角矩形 24"/>
            <p:cNvSpPr/>
            <p:nvPr/>
          </p:nvSpPr>
          <p:spPr>
            <a:xfrm>
              <a:off x="181236" y="4138187"/>
              <a:ext cx="1512168" cy="1358822"/>
            </a:xfrm>
            <a:prstGeom prst="roundRect">
              <a:avLst>
                <a:gd name="adj" fmla="val 5673"/>
              </a:avLst>
            </a:prstGeom>
            <a:gradFill flip="none" rotWithShape="1">
              <a:gsLst>
                <a:gs pos="0">
                  <a:srgbClr val="BE1247"/>
                </a:gs>
                <a:gs pos="33000">
                  <a:srgbClr val="D2144F"/>
                </a:gs>
                <a:gs pos="90000">
                  <a:srgbClr val="F87477"/>
                </a:gs>
                <a:gs pos="100000">
                  <a:srgbClr val="FA9496"/>
                </a:gs>
              </a:gsLst>
              <a:lin ang="7200000" scaled="0"/>
              <a:tileRect/>
            </a:gradFill>
            <a:ln>
              <a:noFill/>
            </a:ln>
            <a:scene3d>
              <a:camera prst="isometricOffAxis1Top">
                <a:rot lat="19308370" lon="17994607" rev="3982837"/>
              </a:camera>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6" name="椭圆 10"/>
            <p:cNvSpPr/>
            <p:nvPr/>
          </p:nvSpPr>
          <p:spPr>
            <a:xfrm>
              <a:off x="256447" y="2797966"/>
              <a:ext cx="1379875" cy="2188794"/>
            </a:xfrm>
            <a:custGeom>
              <a:avLst/>
              <a:gdLst>
                <a:gd name="connsiteX0" fmla="*/ 564273 w 1405538"/>
                <a:gd name="connsiteY0" fmla="*/ 0 h 2135354"/>
                <a:gd name="connsiteX1" fmla="*/ 823003 w 1405538"/>
                <a:gd name="connsiteY1" fmla="*/ 0 h 2135354"/>
                <a:gd name="connsiteX2" fmla="*/ 1405538 w 1405538"/>
                <a:gd name="connsiteY2" fmla="*/ 1732147 h 2135354"/>
                <a:gd name="connsiteX3" fmla="*/ 1387275 w 1405538"/>
                <a:gd name="connsiteY3" fmla="*/ 1841423 h 2135354"/>
                <a:gd name="connsiteX4" fmla="*/ 1380484 w 1405538"/>
                <a:gd name="connsiteY4" fmla="*/ 1841423 h 2135354"/>
                <a:gd name="connsiteX5" fmla="*/ 1383925 w 1405538"/>
                <a:gd name="connsiteY5" fmla="*/ 1855288 h 2135354"/>
                <a:gd name="connsiteX6" fmla="*/ 694344 w 1405538"/>
                <a:gd name="connsiteY6" fmla="*/ 2135354 h 2135354"/>
                <a:gd name="connsiteX7" fmla="*/ 4763 w 1405538"/>
                <a:gd name="connsiteY7" fmla="*/ 1855288 h 2135354"/>
                <a:gd name="connsiteX8" fmla="*/ 8205 w 1405538"/>
                <a:gd name="connsiteY8" fmla="*/ 1841423 h 2135354"/>
                <a:gd name="connsiteX9" fmla="*/ 0 w 1405538"/>
                <a:gd name="connsiteY9" fmla="*/ 1841423 h 2135354"/>
                <a:gd name="connsiteX10" fmla="*/ 564273 w 1405538"/>
                <a:gd name="connsiteY10" fmla="*/ 0 h 2135354"/>
                <a:gd name="connsiteX0-1" fmla="*/ 616661 w 1457926"/>
                <a:gd name="connsiteY0-2" fmla="*/ 0 h 2135354"/>
                <a:gd name="connsiteX1-3" fmla="*/ 875391 w 1457926"/>
                <a:gd name="connsiteY1-4" fmla="*/ 0 h 2135354"/>
                <a:gd name="connsiteX2-5" fmla="*/ 1457926 w 1457926"/>
                <a:gd name="connsiteY2-6" fmla="*/ 1732147 h 2135354"/>
                <a:gd name="connsiteX3-7" fmla="*/ 1439663 w 1457926"/>
                <a:gd name="connsiteY3-8" fmla="*/ 1841423 h 2135354"/>
                <a:gd name="connsiteX4-9" fmla="*/ 1432872 w 1457926"/>
                <a:gd name="connsiteY4-10" fmla="*/ 1841423 h 2135354"/>
                <a:gd name="connsiteX5-11" fmla="*/ 1436313 w 1457926"/>
                <a:gd name="connsiteY5-12" fmla="*/ 1855288 h 2135354"/>
                <a:gd name="connsiteX6-13" fmla="*/ 746732 w 1457926"/>
                <a:gd name="connsiteY6-14" fmla="*/ 2135354 h 2135354"/>
                <a:gd name="connsiteX7-15" fmla="*/ 57151 w 1457926"/>
                <a:gd name="connsiteY7-16" fmla="*/ 1855288 h 2135354"/>
                <a:gd name="connsiteX8-17" fmla="*/ 60593 w 1457926"/>
                <a:gd name="connsiteY8-18" fmla="*/ 1841423 h 2135354"/>
                <a:gd name="connsiteX9-19" fmla="*/ 0 w 1457926"/>
                <a:gd name="connsiteY9-20" fmla="*/ 1731886 h 2135354"/>
                <a:gd name="connsiteX10-21" fmla="*/ 616661 w 1457926"/>
                <a:gd name="connsiteY10-22" fmla="*/ 0 h 2135354"/>
                <a:gd name="connsiteX0-23" fmla="*/ 689418 w 1530683"/>
                <a:gd name="connsiteY0-24" fmla="*/ 0 h 2135354"/>
                <a:gd name="connsiteX1-25" fmla="*/ 948148 w 1530683"/>
                <a:gd name="connsiteY1-26" fmla="*/ 0 h 2135354"/>
                <a:gd name="connsiteX2-27" fmla="*/ 1530683 w 1530683"/>
                <a:gd name="connsiteY2-28" fmla="*/ 1732147 h 2135354"/>
                <a:gd name="connsiteX3-29" fmla="*/ 1512420 w 1530683"/>
                <a:gd name="connsiteY3-30" fmla="*/ 1841423 h 2135354"/>
                <a:gd name="connsiteX4-31" fmla="*/ 1505629 w 1530683"/>
                <a:gd name="connsiteY4-32" fmla="*/ 1841423 h 2135354"/>
                <a:gd name="connsiteX5-33" fmla="*/ 1509070 w 1530683"/>
                <a:gd name="connsiteY5-34" fmla="*/ 1855288 h 2135354"/>
                <a:gd name="connsiteX6-35" fmla="*/ 819489 w 1530683"/>
                <a:gd name="connsiteY6-36" fmla="*/ 2135354 h 2135354"/>
                <a:gd name="connsiteX7-37" fmla="*/ 129908 w 1530683"/>
                <a:gd name="connsiteY7-38" fmla="*/ 1855288 h 2135354"/>
                <a:gd name="connsiteX8-39" fmla="*/ 0 w 1530683"/>
                <a:gd name="connsiteY8-40" fmla="*/ 1841423 h 2135354"/>
                <a:gd name="connsiteX9-41" fmla="*/ 72757 w 1530683"/>
                <a:gd name="connsiteY9-42" fmla="*/ 1731886 h 2135354"/>
                <a:gd name="connsiteX10-43" fmla="*/ 689418 w 1530683"/>
                <a:gd name="connsiteY10-44" fmla="*/ 0 h 2135354"/>
                <a:gd name="connsiteX0-45" fmla="*/ 616661 w 1457926"/>
                <a:gd name="connsiteY0-46" fmla="*/ 0 h 2135354"/>
                <a:gd name="connsiteX1-47" fmla="*/ 875391 w 1457926"/>
                <a:gd name="connsiteY1-48" fmla="*/ 0 h 2135354"/>
                <a:gd name="connsiteX2-49" fmla="*/ 1457926 w 1457926"/>
                <a:gd name="connsiteY2-50" fmla="*/ 1732147 h 2135354"/>
                <a:gd name="connsiteX3-51" fmla="*/ 1439663 w 1457926"/>
                <a:gd name="connsiteY3-52" fmla="*/ 1841423 h 2135354"/>
                <a:gd name="connsiteX4-53" fmla="*/ 1432872 w 1457926"/>
                <a:gd name="connsiteY4-54" fmla="*/ 1841423 h 2135354"/>
                <a:gd name="connsiteX5-55" fmla="*/ 1436313 w 1457926"/>
                <a:gd name="connsiteY5-56" fmla="*/ 1855288 h 2135354"/>
                <a:gd name="connsiteX6-57" fmla="*/ 746732 w 1457926"/>
                <a:gd name="connsiteY6-58" fmla="*/ 2135354 h 2135354"/>
                <a:gd name="connsiteX7-59" fmla="*/ 57151 w 1457926"/>
                <a:gd name="connsiteY7-60" fmla="*/ 1855288 h 2135354"/>
                <a:gd name="connsiteX8-61" fmla="*/ 0 w 1457926"/>
                <a:gd name="connsiteY8-62" fmla="*/ 1731886 h 2135354"/>
                <a:gd name="connsiteX9-63" fmla="*/ 616661 w 1457926"/>
                <a:gd name="connsiteY9-64" fmla="*/ 0 h 2135354"/>
                <a:gd name="connsiteX0-65" fmla="*/ 559510 w 1400775"/>
                <a:gd name="connsiteY0-66" fmla="*/ 0 h 2135354"/>
                <a:gd name="connsiteX1-67" fmla="*/ 818240 w 1400775"/>
                <a:gd name="connsiteY1-68" fmla="*/ 0 h 2135354"/>
                <a:gd name="connsiteX2-69" fmla="*/ 1400775 w 1400775"/>
                <a:gd name="connsiteY2-70" fmla="*/ 1732147 h 2135354"/>
                <a:gd name="connsiteX3-71" fmla="*/ 1382512 w 1400775"/>
                <a:gd name="connsiteY3-72" fmla="*/ 1841423 h 2135354"/>
                <a:gd name="connsiteX4-73" fmla="*/ 1375721 w 1400775"/>
                <a:gd name="connsiteY4-74" fmla="*/ 1841423 h 2135354"/>
                <a:gd name="connsiteX5-75" fmla="*/ 1379162 w 1400775"/>
                <a:gd name="connsiteY5-76" fmla="*/ 1855288 h 2135354"/>
                <a:gd name="connsiteX6-77" fmla="*/ 689581 w 1400775"/>
                <a:gd name="connsiteY6-78" fmla="*/ 2135354 h 2135354"/>
                <a:gd name="connsiteX7-79" fmla="*/ 0 w 1400775"/>
                <a:gd name="connsiteY7-80" fmla="*/ 1855288 h 2135354"/>
                <a:gd name="connsiteX8-81" fmla="*/ 559510 w 1400775"/>
                <a:gd name="connsiteY8-82" fmla="*/ 0 h 2135354"/>
                <a:gd name="connsiteX0-83" fmla="*/ 559510 w 1382512"/>
                <a:gd name="connsiteY0-84" fmla="*/ 0 h 2135354"/>
                <a:gd name="connsiteX1-85" fmla="*/ 818240 w 1382512"/>
                <a:gd name="connsiteY1-86" fmla="*/ 0 h 2135354"/>
                <a:gd name="connsiteX2-87" fmla="*/ 1382512 w 1382512"/>
                <a:gd name="connsiteY2-88" fmla="*/ 1841423 h 2135354"/>
                <a:gd name="connsiteX3-89" fmla="*/ 1375721 w 1382512"/>
                <a:gd name="connsiteY3-90" fmla="*/ 1841423 h 2135354"/>
                <a:gd name="connsiteX4-91" fmla="*/ 1379162 w 1382512"/>
                <a:gd name="connsiteY4-92" fmla="*/ 1855288 h 2135354"/>
                <a:gd name="connsiteX5-93" fmla="*/ 689581 w 1382512"/>
                <a:gd name="connsiteY5-94" fmla="*/ 2135354 h 2135354"/>
                <a:gd name="connsiteX6-95" fmla="*/ 0 w 1382512"/>
                <a:gd name="connsiteY6-96" fmla="*/ 1855288 h 2135354"/>
                <a:gd name="connsiteX7-97" fmla="*/ 559510 w 1382512"/>
                <a:gd name="connsiteY7-98" fmla="*/ 0 h 2135354"/>
                <a:gd name="connsiteX0-99" fmla="*/ 559510 w 1392037"/>
                <a:gd name="connsiteY0-100" fmla="*/ 0 h 2135354"/>
                <a:gd name="connsiteX1-101" fmla="*/ 818240 w 1392037"/>
                <a:gd name="connsiteY1-102" fmla="*/ 0 h 2135354"/>
                <a:gd name="connsiteX2-103" fmla="*/ 1392037 w 1392037"/>
                <a:gd name="connsiteY2-104" fmla="*/ 1727123 h 2135354"/>
                <a:gd name="connsiteX3-105" fmla="*/ 1375721 w 1392037"/>
                <a:gd name="connsiteY3-106" fmla="*/ 1841423 h 2135354"/>
                <a:gd name="connsiteX4-107" fmla="*/ 1379162 w 1392037"/>
                <a:gd name="connsiteY4-108" fmla="*/ 1855288 h 2135354"/>
                <a:gd name="connsiteX5-109" fmla="*/ 689581 w 1392037"/>
                <a:gd name="connsiteY5-110" fmla="*/ 2135354 h 2135354"/>
                <a:gd name="connsiteX6-111" fmla="*/ 0 w 1392037"/>
                <a:gd name="connsiteY6-112" fmla="*/ 1855288 h 2135354"/>
                <a:gd name="connsiteX7-113" fmla="*/ 559510 w 1392037"/>
                <a:gd name="connsiteY7-114" fmla="*/ 0 h 2135354"/>
                <a:gd name="connsiteX0-115" fmla="*/ 559510 w 1379162"/>
                <a:gd name="connsiteY0-116" fmla="*/ 0 h 2135354"/>
                <a:gd name="connsiteX1-117" fmla="*/ 818240 w 1379162"/>
                <a:gd name="connsiteY1-118" fmla="*/ 0 h 2135354"/>
                <a:gd name="connsiteX2-119" fmla="*/ 1375721 w 1379162"/>
                <a:gd name="connsiteY2-120" fmla="*/ 1841423 h 2135354"/>
                <a:gd name="connsiteX3-121" fmla="*/ 1379162 w 1379162"/>
                <a:gd name="connsiteY3-122" fmla="*/ 1855288 h 2135354"/>
                <a:gd name="connsiteX4-123" fmla="*/ 689581 w 1379162"/>
                <a:gd name="connsiteY4-124" fmla="*/ 2135354 h 2135354"/>
                <a:gd name="connsiteX5-125" fmla="*/ 0 w 1379162"/>
                <a:gd name="connsiteY5-126" fmla="*/ 1855288 h 2135354"/>
                <a:gd name="connsiteX6-127" fmla="*/ 559510 w 1379162"/>
                <a:gd name="connsiteY6-128" fmla="*/ 0 h 2135354"/>
                <a:gd name="connsiteX0-129" fmla="*/ 559510 w 1379162"/>
                <a:gd name="connsiteY0-130" fmla="*/ 3 h 2135357"/>
                <a:gd name="connsiteX1-131" fmla="*/ 818240 w 1379162"/>
                <a:gd name="connsiteY1-132" fmla="*/ 3 h 2135357"/>
                <a:gd name="connsiteX2-133" fmla="*/ 1375721 w 1379162"/>
                <a:gd name="connsiteY2-134" fmla="*/ 1841426 h 2135357"/>
                <a:gd name="connsiteX3-135" fmla="*/ 1379162 w 1379162"/>
                <a:gd name="connsiteY3-136" fmla="*/ 1855291 h 2135357"/>
                <a:gd name="connsiteX4-137" fmla="*/ 689581 w 1379162"/>
                <a:gd name="connsiteY4-138" fmla="*/ 2135357 h 2135357"/>
                <a:gd name="connsiteX5-139" fmla="*/ 0 w 1379162"/>
                <a:gd name="connsiteY5-140" fmla="*/ 1855291 h 2135357"/>
                <a:gd name="connsiteX6-141" fmla="*/ 559510 w 1379162"/>
                <a:gd name="connsiteY6-142" fmla="*/ 3 h 2135357"/>
                <a:gd name="connsiteX0-143" fmla="*/ 559510 w 1379162"/>
                <a:gd name="connsiteY0-144" fmla="*/ 40216 h 2175570"/>
                <a:gd name="connsiteX1-145" fmla="*/ 818240 w 1379162"/>
                <a:gd name="connsiteY1-146" fmla="*/ 40216 h 2175570"/>
                <a:gd name="connsiteX2-147" fmla="*/ 1375721 w 1379162"/>
                <a:gd name="connsiteY2-148" fmla="*/ 1881639 h 2175570"/>
                <a:gd name="connsiteX3-149" fmla="*/ 1379162 w 1379162"/>
                <a:gd name="connsiteY3-150" fmla="*/ 1895504 h 2175570"/>
                <a:gd name="connsiteX4-151" fmla="*/ 689581 w 1379162"/>
                <a:gd name="connsiteY4-152" fmla="*/ 2175570 h 2175570"/>
                <a:gd name="connsiteX5-153" fmla="*/ 0 w 1379162"/>
                <a:gd name="connsiteY5-154" fmla="*/ 1895504 h 2175570"/>
                <a:gd name="connsiteX6-155" fmla="*/ 559510 w 1379162"/>
                <a:gd name="connsiteY6-156" fmla="*/ 40216 h 2175570"/>
                <a:gd name="connsiteX0-157" fmla="*/ 559510 w 1379162"/>
                <a:gd name="connsiteY0-158" fmla="*/ 50079 h 2185433"/>
                <a:gd name="connsiteX1-159" fmla="*/ 818240 w 1379162"/>
                <a:gd name="connsiteY1-160" fmla="*/ 50079 h 2185433"/>
                <a:gd name="connsiteX2-161" fmla="*/ 1375721 w 1379162"/>
                <a:gd name="connsiteY2-162" fmla="*/ 1891502 h 2185433"/>
                <a:gd name="connsiteX3-163" fmla="*/ 1379162 w 1379162"/>
                <a:gd name="connsiteY3-164" fmla="*/ 1905367 h 2185433"/>
                <a:gd name="connsiteX4-165" fmla="*/ 689581 w 1379162"/>
                <a:gd name="connsiteY4-166" fmla="*/ 2185433 h 2185433"/>
                <a:gd name="connsiteX5-167" fmla="*/ 0 w 1379162"/>
                <a:gd name="connsiteY5-168" fmla="*/ 1905367 h 2185433"/>
                <a:gd name="connsiteX6-169" fmla="*/ 559510 w 1379162"/>
                <a:gd name="connsiteY6-170" fmla="*/ 50079 h 2185433"/>
                <a:gd name="connsiteX0-171" fmla="*/ 559510 w 1379162"/>
                <a:gd name="connsiteY0-172" fmla="*/ 52984 h 2188338"/>
                <a:gd name="connsiteX1-173" fmla="*/ 818240 w 1379162"/>
                <a:gd name="connsiteY1-174" fmla="*/ 52984 h 2188338"/>
                <a:gd name="connsiteX2-175" fmla="*/ 1375721 w 1379162"/>
                <a:gd name="connsiteY2-176" fmla="*/ 1894407 h 2188338"/>
                <a:gd name="connsiteX3-177" fmla="*/ 1379162 w 1379162"/>
                <a:gd name="connsiteY3-178" fmla="*/ 1908272 h 2188338"/>
                <a:gd name="connsiteX4-179" fmla="*/ 689581 w 1379162"/>
                <a:gd name="connsiteY4-180" fmla="*/ 2188338 h 2188338"/>
                <a:gd name="connsiteX5-181" fmla="*/ 0 w 1379162"/>
                <a:gd name="connsiteY5-182" fmla="*/ 1908272 h 2188338"/>
                <a:gd name="connsiteX6-183" fmla="*/ 559510 w 1379162"/>
                <a:gd name="connsiteY6-184" fmla="*/ 52984 h 21883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379162" h="2188338">
                  <a:moveTo>
                    <a:pt x="559510" y="52984"/>
                  </a:moveTo>
                  <a:cubicBezTo>
                    <a:pt x="593366" y="5359"/>
                    <a:pt x="731997" y="-37503"/>
                    <a:pt x="818240" y="52984"/>
                  </a:cubicBezTo>
                  <a:cubicBezTo>
                    <a:pt x="816162" y="50325"/>
                    <a:pt x="1282234" y="1585192"/>
                    <a:pt x="1375721" y="1894407"/>
                  </a:cubicBezTo>
                  <a:cubicBezTo>
                    <a:pt x="1378870" y="1898789"/>
                    <a:pt x="1379162" y="1903517"/>
                    <a:pt x="1379162" y="1908272"/>
                  </a:cubicBezTo>
                  <a:cubicBezTo>
                    <a:pt x="1379162" y="2062948"/>
                    <a:pt x="1070426" y="2188338"/>
                    <a:pt x="689581" y="2188338"/>
                  </a:cubicBezTo>
                  <a:cubicBezTo>
                    <a:pt x="308736" y="2188338"/>
                    <a:pt x="0" y="2062948"/>
                    <a:pt x="0" y="1908272"/>
                  </a:cubicBezTo>
                  <a:lnTo>
                    <a:pt x="559510" y="52984"/>
                  </a:lnTo>
                  <a:close/>
                </a:path>
              </a:pathLst>
            </a:custGeom>
            <a:gradFill flip="none" rotWithShape="1">
              <a:gsLst>
                <a:gs pos="98000">
                  <a:srgbClr val="C5134A"/>
                </a:gs>
                <a:gs pos="0">
                  <a:srgbClr val="BE1247"/>
                </a:gs>
                <a:gs pos="19000">
                  <a:srgbClr val="D2144F"/>
                </a:gs>
                <a:gs pos="54000">
                  <a:srgbClr val="F87477"/>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7" name="椭圆 10"/>
            <p:cNvSpPr/>
            <p:nvPr/>
          </p:nvSpPr>
          <p:spPr>
            <a:xfrm>
              <a:off x="569152" y="3291810"/>
              <a:ext cx="756947" cy="429321"/>
            </a:xfrm>
            <a:custGeom>
              <a:avLst/>
              <a:gdLst/>
              <a:ahLst/>
              <a:cxnLst/>
              <a:rect l="l" t="t" r="r" b="b"/>
              <a:pathLst>
                <a:path w="590834" h="334594">
                  <a:moveTo>
                    <a:pt x="86928" y="0"/>
                  </a:moveTo>
                  <a:cubicBezTo>
                    <a:pt x="160265" y="23782"/>
                    <a:pt x="240109" y="35684"/>
                    <a:pt x="323402" y="35684"/>
                  </a:cubicBezTo>
                  <a:cubicBezTo>
                    <a:pt x="387332" y="35684"/>
                    <a:pt x="449230" y="28672"/>
                    <a:pt x="507434" y="13120"/>
                  </a:cubicBezTo>
                  <a:cubicBezTo>
                    <a:pt x="531772" y="93575"/>
                    <a:pt x="560176" y="187373"/>
                    <a:pt x="590834" y="288543"/>
                  </a:cubicBezTo>
                  <a:cubicBezTo>
                    <a:pt x="499769" y="318822"/>
                    <a:pt x="400175" y="334594"/>
                    <a:pt x="296010" y="334594"/>
                  </a:cubicBezTo>
                  <a:cubicBezTo>
                    <a:pt x="191403" y="334594"/>
                    <a:pt x="91406" y="318688"/>
                    <a:pt x="0" y="288246"/>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8" name="椭圆 10"/>
            <p:cNvSpPr/>
            <p:nvPr/>
          </p:nvSpPr>
          <p:spPr>
            <a:xfrm>
              <a:off x="358201" y="4031335"/>
              <a:ext cx="1181332" cy="419394"/>
            </a:xfrm>
            <a:custGeom>
              <a:avLst/>
              <a:gdLst/>
              <a:ahLst/>
              <a:cxnLst/>
              <a:rect l="l" t="t" r="r" b="b"/>
              <a:pathLst>
                <a:path w="1082218" h="392352">
                  <a:moveTo>
                    <a:pt x="92746" y="0"/>
                  </a:moveTo>
                  <a:cubicBezTo>
                    <a:pt x="229132" y="56158"/>
                    <a:pt x="381210" y="86960"/>
                    <a:pt x="541436" y="86960"/>
                  </a:cubicBezTo>
                  <a:cubicBezTo>
                    <a:pt x="701493" y="86960"/>
                    <a:pt x="853418" y="56223"/>
                    <a:pt x="989694" y="184"/>
                  </a:cubicBezTo>
                  <a:cubicBezTo>
                    <a:pt x="1021621" y="105469"/>
                    <a:pt x="1052999" y="208935"/>
                    <a:pt x="1082218" y="305289"/>
                  </a:cubicBezTo>
                  <a:cubicBezTo>
                    <a:pt x="917102" y="361516"/>
                    <a:pt x="732512" y="392352"/>
                    <a:pt x="537839" y="392352"/>
                  </a:cubicBezTo>
                  <a:cubicBezTo>
                    <a:pt x="345739" y="392352"/>
                    <a:pt x="163457" y="362325"/>
                    <a:pt x="0" y="307539"/>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grpSp>
        <p:nvGrpSpPr>
          <p:cNvPr id="29" name="组合 33"/>
          <p:cNvGrpSpPr/>
          <p:nvPr/>
        </p:nvGrpSpPr>
        <p:grpSpPr bwMode="auto">
          <a:xfrm>
            <a:off x="9241311" y="3638579"/>
            <a:ext cx="1245828" cy="2231044"/>
            <a:chOff x="179512" y="2797966"/>
            <a:chExt cx="1513892" cy="2709936"/>
          </a:xfrm>
        </p:grpSpPr>
        <p:sp>
          <p:nvSpPr>
            <p:cNvPr id="30" name="圆角矩形 29"/>
            <p:cNvSpPr/>
            <p:nvPr/>
          </p:nvSpPr>
          <p:spPr>
            <a:xfrm>
              <a:off x="179512" y="4149080"/>
              <a:ext cx="1512168" cy="1358822"/>
            </a:xfrm>
            <a:prstGeom prst="roundRect">
              <a:avLst>
                <a:gd name="adj" fmla="val 5673"/>
              </a:avLst>
            </a:prstGeom>
            <a:solidFill>
              <a:srgbClr val="BE1247"/>
            </a:solidFill>
            <a:ln>
              <a:noFill/>
            </a:ln>
            <a:scene3d>
              <a:camera prst="isometricOffAxis1Top">
                <a:rot lat="19308370" lon="17994607" rev="3982837"/>
              </a:camera>
              <a:lightRig rig="soft" dir="t"/>
            </a:scene3d>
            <a:sp3d extrusionH="63500"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1" name="圆角矩形 30"/>
            <p:cNvSpPr/>
            <p:nvPr/>
          </p:nvSpPr>
          <p:spPr>
            <a:xfrm>
              <a:off x="181236" y="4138187"/>
              <a:ext cx="1512168" cy="1358822"/>
            </a:xfrm>
            <a:prstGeom prst="roundRect">
              <a:avLst>
                <a:gd name="adj" fmla="val 5673"/>
              </a:avLst>
            </a:prstGeom>
            <a:gradFill flip="none" rotWithShape="1">
              <a:gsLst>
                <a:gs pos="0">
                  <a:srgbClr val="BE1247"/>
                </a:gs>
                <a:gs pos="33000">
                  <a:srgbClr val="D2144F"/>
                </a:gs>
                <a:gs pos="90000">
                  <a:srgbClr val="F87477"/>
                </a:gs>
                <a:gs pos="100000">
                  <a:srgbClr val="FA9496"/>
                </a:gs>
              </a:gsLst>
              <a:lin ang="7200000" scaled="0"/>
              <a:tileRect/>
            </a:gradFill>
            <a:ln>
              <a:noFill/>
            </a:ln>
            <a:scene3d>
              <a:camera prst="isometricOffAxis1Top">
                <a:rot lat="19308370" lon="17994607" rev="3982837"/>
              </a:camera>
              <a:lightRig rig="soft" dir="t"/>
            </a:scene3d>
            <a:sp3d prstMaterial="matte"/>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2" name="椭圆 10"/>
            <p:cNvSpPr/>
            <p:nvPr/>
          </p:nvSpPr>
          <p:spPr>
            <a:xfrm>
              <a:off x="256447" y="2797966"/>
              <a:ext cx="1379875" cy="2188794"/>
            </a:xfrm>
            <a:custGeom>
              <a:avLst/>
              <a:gdLst>
                <a:gd name="connsiteX0" fmla="*/ 564273 w 1405538"/>
                <a:gd name="connsiteY0" fmla="*/ 0 h 2135354"/>
                <a:gd name="connsiteX1" fmla="*/ 823003 w 1405538"/>
                <a:gd name="connsiteY1" fmla="*/ 0 h 2135354"/>
                <a:gd name="connsiteX2" fmla="*/ 1405538 w 1405538"/>
                <a:gd name="connsiteY2" fmla="*/ 1732147 h 2135354"/>
                <a:gd name="connsiteX3" fmla="*/ 1387275 w 1405538"/>
                <a:gd name="connsiteY3" fmla="*/ 1841423 h 2135354"/>
                <a:gd name="connsiteX4" fmla="*/ 1380484 w 1405538"/>
                <a:gd name="connsiteY4" fmla="*/ 1841423 h 2135354"/>
                <a:gd name="connsiteX5" fmla="*/ 1383925 w 1405538"/>
                <a:gd name="connsiteY5" fmla="*/ 1855288 h 2135354"/>
                <a:gd name="connsiteX6" fmla="*/ 694344 w 1405538"/>
                <a:gd name="connsiteY6" fmla="*/ 2135354 h 2135354"/>
                <a:gd name="connsiteX7" fmla="*/ 4763 w 1405538"/>
                <a:gd name="connsiteY7" fmla="*/ 1855288 h 2135354"/>
                <a:gd name="connsiteX8" fmla="*/ 8205 w 1405538"/>
                <a:gd name="connsiteY8" fmla="*/ 1841423 h 2135354"/>
                <a:gd name="connsiteX9" fmla="*/ 0 w 1405538"/>
                <a:gd name="connsiteY9" fmla="*/ 1841423 h 2135354"/>
                <a:gd name="connsiteX10" fmla="*/ 564273 w 1405538"/>
                <a:gd name="connsiteY10" fmla="*/ 0 h 2135354"/>
                <a:gd name="connsiteX0-1" fmla="*/ 616661 w 1457926"/>
                <a:gd name="connsiteY0-2" fmla="*/ 0 h 2135354"/>
                <a:gd name="connsiteX1-3" fmla="*/ 875391 w 1457926"/>
                <a:gd name="connsiteY1-4" fmla="*/ 0 h 2135354"/>
                <a:gd name="connsiteX2-5" fmla="*/ 1457926 w 1457926"/>
                <a:gd name="connsiteY2-6" fmla="*/ 1732147 h 2135354"/>
                <a:gd name="connsiteX3-7" fmla="*/ 1439663 w 1457926"/>
                <a:gd name="connsiteY3-8" fmla="*/ 1841423 h 2135354"/>
                <a:gd name="connsiteX4-9" fmla="*/ 1432872 w 1457926"/>
                <a:gd name="connsiteY4-10" fmla="*/ 1841423 h 2135354"/>
                <a:gd name="connsiteX5-11" fmla="*/ 1436313 w 1457926"/>
                <a:gd name="connsiteY5-12" fmla="*/ 1855288 h 2135354"/>
                <a:gd name="connsiteX6-13" fmla="*/ 746732 w 1457926"/>
                <a:gd name="connsiteY6-14" fmla="*/ 2135354 h 2135354"/>
                <a:gd name="connsiteX7-15" fmla="*/ 57151 w 1457926"/>
                <a:gd name="connsiteY7-16" fmla="*/ 1855288 h 2135354"/>
                <a:gd name="connsiteX8-17" fmla="*/ 60593 w 1457926"/>
                <a:gd name="connsiteY8-18" fmla="*/ 1841423 h 2135354"/>
                <a:gd name="connsiteX9-19" fmla="*/ 0 w 1457926"/>
                <a:gd name="connsiteY9-20" fmla="*/ 1731886 h 2135354"/>
                <a:gd name="connsiteX10-21" fmla="*/ 616661 w 1457926"/>
                <a:gd name="connsiteY10-22" fmla="*/ 0 h 2135354"/>
                <a:gd name="connsiteX0-23" fmla="*/ 689418 w 1530683"/>
                <a:gd name="connsiteY0-24" fmla="*/ 0 h 2135354"/>
                <a:gd name="connsiteX1-25" fmla="*/ 948148 w 1530683"/>
                <a:gd name="connsiteY1-26" fmla="*/ 0 h 2135354"/>
                <a:gd name="connsiteX2-27" fmla="*/ 1530683 w 1530683"/>
                <a:gd name="connsiteY2-28" fmla="*/ 1732147 h 2135354"/>
                <a:gd name="connsiteX3-29" fmla="*/ 1512420 w 1530683"/>
                <a:gd name="connsiteY3-30" fmla="*/ 1841423 h 2135354"/>
                <a:gd name="connsiteX4-31" fmla="*/ 1505629 w 1530683"/>
                <a:gd name="connsiteY4-32" fmla="*/ 1841423 h 2135354"/>
                <a:gd name="connsiteX5-33" fmla="*/ 1509070 w 1530683"/>
                <a:gd name="connsiteY5-34" fmla="*/ 1855288 h 2135354"/>
                <a:gd name="connsiteX6-35" fmla="*/ 819489 w 1530683"/>
                <a:gd name="connsiteY6-36" fmla="*/ 2135354 h 2135354"/>
                <a:gd name="connsiteX7-37" fmla="*/ 129908 w 1530683"/>
                <a:gd name="connsiteY7-38" fmla="*/ 1855288 h 2135354"/>
                <a:gd name="connsiteX8-39" fmla="*/ 0 w 1530683"/>
                <a:gd name="connsiteY8-40" fmla="*/ 1841423 h 2135354"/>
                <a:gd name="connsiteX9-41" fmla="*/ 72757 w 1530683"/>
                <a:gd name="connsiteY9-42" fmla="*/ 1731886 h 2135354"/>
                <a:gd name="connsiteX10-43" fmla="*/ 689418 w 1530683"/>
                <a:gd name="connsiteY10-44" fmla="*/ 0 h 2135354"/>
                <a:gd name="connsiteX0-45" fmla="*/ 616661 w 1457926"/>
                <a:gd name="connsiteY0-46" fmla="*/ 0 h 2135354"/>
                <a:gd name="connsiteX1-47" fmla="*/ 875391 w 1457926"/>
                <a:gd name="connsiteY1-48" fmla="*/ 0 h 2135354"/>
                <a:gd name="connsiteX2-49" fmla="*/ 1457926 w 1457926"/>
                <a:gd name="connsiteY2-50" fmla="*/ 1732147 h 2135354"/>
                <a:gd name="connsiteX3-51" fmla="*/ 1439663 w 1457926"/>
                <a:gd name="connsiteY3-52" fmla="*/ 1841423 h 2135354"/>
                <a:gd name="connsiteX4-53" fmla="*/ 1432872 w 1457926"/>
                <a:gd name="connsiteY4-54" fmla="*/ 1841423 h 2135354"/>
                <a:gd name="connsiteX5-55" fmla="*/ 1436313 w 1457926"/>
                <a:gd name="connsiteY5-56" fmla="*/ 1855288 h 2135354"/>
                <a:gd name="connsiteX6-57" fmla="*/ 746732 w 1457926"/>
                <a:gd name="connsiteY6-58" fmla="*/ 2135354 h 2135354"/>
                <a:gd name="connsiteX7-59" fmla="*/ 57151 w 1457926"/>
                <a:gd name="connsiteY7-60" fmla="*/ 1855288 h 2135354"/>
                <a:gd name="connsiteX8-61" fmla="*/ 0 w 1457926"/>
                <a:gd name="connsiteY8-62" fmla="*/ 1731886 h 2135354"/>
                <a:gd name="connsiteX9-63" fmla="*/ 616661 w 1457926"/>
                <a:gd name="connsiteY9-64" fmla="*/ 0 h 2135354"/>
                <a:gd name="connsiteX0-65" fmla="*/ 559510 w 1400775"/>
                <a:gd name="connsiteY0-66" fmla="*/ 0 h 2135354"/>
                <a:gd name="connsiteX1-67" fmla="*/ 818240 w 1400775"/>
                <a:gd name="connsiteY1-68" fmla="*/ 0 h 2135354"/>
                <a:gd name="connsiteX2-69" fmla="*/ 1400775 w 1400775"/>
                <a:gd name="connsiteY2-70" fmla="*/ 1732147 h 2135354"/>
                <a:gd name="connsiteX3-71" fmla="*/ 1382512 w 1400775"/>
                <a:gd name="connsiteY3-72" fmla="*/ 1841423 h 2135354"/>
                <a:gd name="connsiteX4-73" fmla="*/ 1375721 w 1400775"/>
                <a:gd name="connsiteY4-74" fmla="*/ 1841423 h 2135354"/>
                <a:gd name="connsiteX5-75" fmla="*/ 1379162 w 1400775"/>
                <a:gd name="connsiteY5-76" fmla="*/ 1855288 h 2135354"/>
                <a:gd name="connsiteX6-77" fmla="*/ 689581 w 1400775"/>
                <a:gd name="connsiteY6-78" fmla="*/ 2135354 h 2135354"/>
                <a:gd name="connsiteX7-79" fmla="*/ 0 w 1400775"/>
                <a:gd name="connsiteY7-80" fmla="*/ 1855288 h 2135354"/>
                <a:gd name="connsiteX8-81" fmla="*/ 559510 w 1400775"/>
                <a:gd name="connsiteY8-82" fmla="*/ 0 h 2135354"/>
                <a:gd name="connsiteX0-83" fmla="*/ 559510 w 1382512"/>
                <a:gd name="connsiteY0-84" fmla="*/ 0 h 2135354"/>
                <a:gd name="connsiteX1-85" fmla="*/ 818240 w 1382512"/>
                <a:gd name="connsiteY1-86" fmla="*/ 0 h 2135354"/>
                <a:gd name="connsiteX2-87" fmla="*/ 1382512 w 1382512"/>
                <a:gd name="connsiteY2-88" fmla="*/ 1841423 h 2135354"/>
                <a:gd name="connsiteX3-89" fmla="*/ 1375721 w 1382512"/>
                <a:gd name="connsiteY3-90" fmla="*/ 1841423 h 2135354"/>
                <a:gd name="connsiteX4-91" fmla="*/ 1379162 w 1382512"/>
                <a:gd name="connsiteY4-92" fmla="*/ 1855288 h 2135354"/>
                <a:gd name="connsiteX5-93" fmla="*/ 689581 w 1382512"/>
                <a:gd name="connsiteY5-94" fmla="*/ 2135354 h 2135354"/>
                <a:gd name="connsiteX6-95" fmla="*/ 0 w 1382512"/>
                <a:gd name="connsiteY6-96" fmla="*/ 1855288 h 2135354"/>
                <a:gd name="connsiteX7-97" fmla="*/ 559510 w 1382512"/>
                <a:gd name="connsiteY7-98" fmla="*/ 0 h 2135354"/>
                <a:gd name="connsiteX0-99" fmla="*/ 559510 w 1392037"/>
                <a:gd name="connsiteY0-100" fmla="*/ 0 h 2135354"/>
                <a:gd name="connsiteX1-101" fmla="*/ 818240 w 1392037"/>
                <a:gd name="connsiteY1-102" fmla="*/ 0 h 2135354"/>
                <a:gd name="connsiteX2-103" fmla="*/ 1392037 w 1392037"/>
                <a:gd name="connsiteY2-104" fmla="*/ 1727123 h 2135354"/>
                <a:gd name="connsiteX3-105" fmla="*/ 1375721 w 1392037"/>
                <a:gd name="connsiteY3-106" fmla="*/ 1841423 h 2135354"/>
                <a:gd name="connsiteX4-107" fmla="*/ 1379162 w 1392037"/>
                <a:gd name="connsiteY4-108" fmla="*/ 1855288 h 2135354"/>
                <a:gd name="connsiteX5-109" fmla="*/ 689581 w 1392037"/>
                <a:gd name="connsiteY5-110" fmla="*/ 2135354 h 2135354"/>
                <a:gd name="connsiteX6-111" fmla="*/ 0 w 1392037"/>
                <a:gd name="connsiteY6-112" fmla="*/ 1855288 h 2135354"/>
                <a:gd name="connsiteX7-113" fmla="*/ 559510 w 1392037"/>
                <a:gd name="connsiteY7-114" fmla="*/ 0 h 2135354"/>
                <a:gd name="connsiteX0-115" fmla="*/ 559510 w 1379162"/>
                <a:gd name="connsiteY0-116" fmla="*/ 0 h 2135354"/>
                <a:gd name="connsiteX1-117" fmla="*/ 818240 w 1379162"/>
                <a:gd name="connsiteY1-118" fmla="*/ 0 h 2135354"/>
                <a:gd name="connsiteX2-119" fmla="*/ 1375721 w 1379162"/>
                <a:gd name="connsiteY2-120" fmla="*/ 1841423 h 2135354"/>
                <a:gd name="connsiteX3-121" fmla="*/ 1379162 w 1379162"/>
                <a:gd name="connsiteY3-122" fmla="*/ 1855288 h 2135354"/>
                <a:gd name="connsiteX4-123" fmla="*/ 689581 w 1379162"/>
                <a:gd name="connsiteY4-124" fmla="*/ 2135354 h 2135354"/>
                <a:gd name="connsiteX5-125" fmla="*/ 0 w 1379162"/>
                <a:gd name="connsiteY5-126" fmla="*/ 1855288 h 2135354"/>
                <a:gd name="connsiteX6-127" fmla="*/ 559510 w 1379162"/>
                <a:gd name="connsiteY6-128" fmla="*/ 0 h 2135354"/>
                <a:gd name="connsiteX0-129" fmla="*/ 559510 w 1379162"/>
                <a:gd name="connsiteY0-130" fmla="*/ 3 h 2135357"/>
                <a:gd name="connsiteX1-131" fmla="*/ 818240 w 1379162"/>
                <a:gd name="connsiteY1-132" fmla="*/ 3 h 2135357"/>
                <a:gd name="connsiteX2-133" fmla="*/ 1375721 w 1379162"/>
                <a:gd name="connsiteY2-134" fmla="*/ 1841426 h 2135357"/>
                <a:gd name="connsiteX3-135" fmla="*/ 1379162 w 1379162"/>
                <a:gd name="connsiteY3-136" fmla="*/ 1855291 h 2135357"/>
                <a:gd name="connsiteX4-137" fmla="*/ 689581 w 1379162"/>
                <a:gd name="connsiteY4-138" fmla="*/ 2135357 h 2135357"/>
                <a:gd name="connsiteX5-139" fmla="*/ 0 w 1379162"/>
                <a:gd name="connsiteY5-140" fmla="*/ 1855291 h 2135357"/>
                <a:gd name="connsiteX6-141" fmla="*/ 559510 w 1379162"/>
                <a:gd name="connsiteY6-142" fmla="*/ 3 h 2135357"/>
                <a:gd name="connsiteX0-143" fmla="*/ 559510 w 1379162"/>
                <a:gd name="connsiteY0-144" fmla="*/ 40216 h 2175570"/>
                <a:gd name="connsiteX1-145" fmla="*/ 818240 w 1379162"/>
                <a:gd name="connsiteY1-146" fmla="*/ 40216 h 2175570"/>
                <a:gd name="connsiteX2-147" fmla="*/ 1375721 w 1379162"/>
                <a:gd name="connsiteY2-148" fmla="*/ 1881639 h 2175570"/>
                <a:gd name="connsiteX3-149" fmla="*/ 1379162 w 1379162"/>
                <a:gd name="connsiteY3-150" fmla="*/ 1895504 h 2175570"/>
                <a:gd name="connsiteX4-151" fmla="*/ 689581 w 1379162"/>
                <a:gd name="connsiteY4-152" fmla="*/ 2175570 h 2175570"/>
                <a:gd name="connsiteX5-153" fmla="*/ 0 w 1379162"/>
                <a:gd name="connsiteY5-154" fmla="*/ 1895504 h 2175570"/>
                <a:gd name="connsiteX6-155" fmla="*/ 559510 w 1379162"/>
                <a:gd name="connsiteY6-156" fmla="*/ 40216 h 2175570"/>
                <a:gd name="connsiteX0-157" fmla="*/ 559510 w 1379162"/>
                <a:gd name="connsiteY0-158" fmla="*/ 50079 h 2185433"/>
                <a:gd name="connsiteX1-159" fmla="*/ 818240 w 1379162"/>
                <a:gd name="connsiteY1-160" fmla="*/ 50079 h 2185433"/>
                <a:gd name="connsiteX2-161" fmla="*/ 1375721 w 1379162"/>
                <a:gd name="connsiteY2-162" fmla="*/ 1891502 h 2185433"/>
                <a:gd name="connsiteX3-163" fmla="*/ 1379162 w 1379162"/>
                <a:gd name="connsiteY3-164" fmla="*/ 1905367 h 2185433"/>
                <a:gd name="connsiteX4-165" fmla="*/ 689581 w 1379162"/>
                <a:gd name="connsiteY4-166" fmla="*/ 2185433 h 2185433"/>
                <a:gd name="connsiteX5-167" fmla="*/ 0 w 1379162"/>
                <a:gd name="connsiteY5-168" fmla="*/ 1905367 h 2185433"/>
                <a:gd name="connsiteX6-169" fmla="*/ 559510 w 1379162"/>
                <a:gd name="connsiteY6-170" fmla="*/ 50079 h 2185433"/>
                <a:gd name="connsiteX0-171" fmla="*/ 559510 w 1379162"/>
                <a:gd name="connsiteY0-172" fmla="*/ 52984 h 2188338"/>
                <a:gd name="connsiteX1-173" fmla="*/ 818240 w 1379162"/>
                <a:gd name="connsiteY1-174" fmla="*/ 52984 h 2188338"/>
                <a:gd name="connsiteX2-175" fmla="*/ 1375721 w 1379162"/>
                <a:gd name="connsiteY2-176" fmla="*/ 1894407 h 2188338"/>
                <a:gd name="connsiteX3-177" fmla="*/ 1379162 w 1379162"/>
                <a:gd name="connsiteY3-178" fmla="*/ 1908272 h 2188338"/>
                <a:gd name="connsiteX4-179" fmla="*/ 689581 w 1379162"/>
                <a:gd name="connsiteY4-180" fmla="*/ 2188338 h 2188338"/>
                <a:gd name="connsiteX5-181" fmla="*/ 0 w 1379162"/>
                <a:gd name="connsiteY5-182" fmla="*/ 1908272 h 2188338"/>
                <a:gd name="connsiteX6-183" fmla="*/ 559510 w 1379162"/>
                <a:gd name="connsiteY6-184" fmla="*/ 52984 h 21883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379162" h="2188338">
                  <a:moveTo>
                    <a:pt x="559510" y="52984"/>
                  </a:moveTo>
                  <a:cubicBezTo>
                    <a:pt x="593366" y="5359"/>
                    <a:pt x="731997" y="-37503"/>
                    <a:pt x="818240" y="52984"/>
                  </a:cubicBezTo>
                  <a:cubicBezTo>
                    <a:pt x="816162" y="50325"/>
                    <a:pt x="1282234" y="1585192"/>
                    <a:pt x="1375721" y="1894407"/>
                  </a:cubicBezTo>
                  <a:cubicBezTo>
                    <a:pt x="1378870" y="1898789"/>
                    <a:pt x="1379162" y="1903517"/>
                    <a:pt x="1379162" y="1908272"/>
                  </a:cubicBezTo>
                  <a:cubicBezTo>
                    <a:pt x="1379162" y="2062948"/>
                    <a:pt x="1070426" y="2188338"/>
                    <a:pt x="689581" y="2188338"/>
                  </a:cubicBezTo>
                  <a:cubicBezTo>
                    <a:pt x="308736" y="2188338"/>
                    <a:pt x="0" y="2062948"/>
                    <a:pt x="0" y="1908272"/>
                  </a:cubicBezTo>
                  <a:lnTo>
                    <a:pt x="559510" y="52984"/>
                  </a:lnTo>
                  <a:close/>
                </a:path>
              </a:pathLst>
            </a:custGeom>
            <a:gradFill flip="none" rotWithShape="1">
              <a:gsLst>
                <a:gs pos="98000">
                  <a:srgbClr val="C5134A"/>
                </a:gs>
                <a:gs pos="0">
                  <a:srgbClr val="BE1247"/>
                </a:gs>
                <a:gs pos="19000">
                  <a:srgbClr val="D2144F"/>
                </a:gs>
                <a:gs pos="54000">
                  <a:srgbClr val="F87477"/>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3" name="椭圆 10"/>
            <p:cNvSpPr/>
            <p:nvPr/>
          </p:nvSpPr>
          <p:spPr>
            <a:xfrm>
              <a:off x="569152" y="3291810"/>
              <a:ext cx="756947" cy="429321"/>
            </a:xfrm>
            <a:custGeom>
              <a:avLst/>
              <a:gdLst/>
              <a:ahLst/>
              <a:cxnLst/>
              <a:rect l="l" t="t" r="r" b="b"/>
              <a:pathLst>
                <a:path w="590834" h="334594">
                  <a:moveTo>
                    <a:pt x="86928" y="0"/>
                  </a:moveTo>
                  <a:cubicBezTo>
                    <a:pt x="160265" y="23782"/>
                    <a:pt x="240109" y="35684"/>
                    <a:pt x="323402" y="35684"/>
                  </a:cubicBezTo>
                  <a:cubicBezTo>
                    <a:pt x="387332" y="35684"/>
                    <a:pt x="449230" y="28672"/>
                    <a:pt x="507434" y="13120"/>
                  </a:cubicBezTo>
                  <a:cubicBezTo>
                    <a:pt x="531772" y="93575"/>
                    <a:pt x="560176" y="187373"/>
                    <a:pt x="590834" y="288543"/>
                  </a:cubicBezTo>
                  <a:cubicBezTo>
                    <a:pt x="499769" y="318822"/>
                    <a:pt x="400175" y="334594"/>
                    <a:pt x="296010" y="334594"/>
                  </a:cubicBezTo>
                  <a:cubicBezTo>
                    <a:pt x="191403" y="334594"/>
                    <a:pt x="91406" y="318688"/>
                    <a:pt x="0" y="288246"/>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4" name="椭圆 10"/>
            <p:cNvSpPr/>
            <p:nvPr/>
          </p:nvSpPr>
          <p:spPr>
            <a:xfrm>
              <a:off x="358201" y="4031335"/>
              <a:ext cx="1181332" cy="419394"/>
            </a:xfrm>
            <a:custGeom>
              <a:avLst/>
              <a:gdLst/>
              <a:ahLst/>
              <a:cxnLst/>
              <a:rect l="l" t="t" r="r" b="b"/>
              <a:pathLst>
                <a:path w="1082218" h="392352">
                  <a:moveTo>
                    <a:pt x="92746" y="0"/>
                  </a:moveTo>
                  <a:cubicBezTo>
                    <a:pt x="229132" y="56158"/>
                    <a:pt x="381210" y="86960"/>
                    <a:pt x="541436" y="86960"/>
                  </a:cubicBezTo>
                  <a:cubicBezTo>
                    <a:pt x="701493" y="86960"/>
                    <a:pt x="853418" y="56223"/>
                    <a:pt x="989694" y="184"/>
                  </a:cubicBezTo>
                  <a:cubicBezTo>
                    <a:pt x="1021621" y="105469"/>
                    <a:pt x="1052999" y="208935"/>
                    <a:pt x="1082218" y="305289"/>
                  </a:cubicBezTo>
                  <a:cubicBezTo>
                    <a:pt x="917102" y="361516"/>
                    <a:pt x="732512" y="392352"/>
                    <a:pt x="537839" y="392352"/>
                  </a:cubicBezTo>
                  <a:cubicBezTo>
                    <a:pt x="345739" y="392352"/>
                    <a:pt x="163457" y="362325"/>
                    <a:pt x="0" y="307539"/>
                  </a:cubicBezTo>
                  <a:close/>
                </a:path>
              </a:pathLst>
            </a:custGeom>
            <a:gradFill flip="none" rotWithShape="1">
              <a:gsLst>
                <a:gs pos="98000">
                  <a:schemeClr val="bg1">
                    <a:lumMod val="65000"/>
                  </a:schemeClr>
                </a:gs>
                <a:gs pos="0">
                  <a:schemeClr val="bg1">
                    <a:lumMod val="65000"/>
                  </a:schemeClr>
                </a:gs>
                <a:gs pos="55000">
                  <a:schemeClr val="bg1"/>
                </a:gs>
              </a:gsLst>
              <a:lin ang="11100000" scaled="0"/>
              <a:tileRect/>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cxnSp>
        <p:nvCxnSpPr>
          <p:cNvPr id="35" name="直接连接符 34"/>
          <p:cNvCxnSpPr/>
          <p:nvPr/>
        </p:nvCxnSpPr>
        <p:spPr>
          <a:xfrm>
            <a:off x="4605194" y="2271759"/>
            <a:ext cx="0" cy="860136"/>
          </a:xfrm>
          <a:prstGeom prst="line">
            <a:avLst/>
          </a:prstGeom>
          <a:ln>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2832439" y="2913285"/>
            <a:ext cx="0" cy="737552"/>
          </a:xfrm>
          <a:prstGeom prst="line">
            <a:avLst/>
          </a:prstGeom>
          <a:ln>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6441259" y="2858122"/>
            <a:ext cx="0" cy="768199"/>
          </a:xfrm>
          <a:prstGeom prst="line">
            <a:avLst/>
          </a:prstGeom>
          <a:ln>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8120064" y="2192077"/>
            <a:ext cx="0" cy="939818"/>
          </a:xfrm>
          <a:prstGeom prst="line">
            <a:avLst/>
          </a:prstGeom>
          <a:ln>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9876478" y="2886724"/>
            <a:ext cx="0" cy="751854"/>
          </a:xfrm>
          <a:prstGeom prst="line">
            <a:avLst/>
          </a:prstGeom>
          <a:ln>
            <a:solidFill>
              <a:schemeClr val="tx1">
                <a:lumMod val="95000"/>
                <a:lumOff val="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0" name="TextBox 11"/>
          <p:cNvSpPr txBox="1">
            <a:spLocks noChangeArrowheads="1"/>
          </p:cNvSpPr>
          <p:nvPr/>
        </p:nvSpPr>
        <p:spPr bwMode="auto">
          <a:xfrm flipH="1">
            <a:off x="1993037" y="2271759"/>
            <a:ext cx="1682890" cy="615549"/>
          </a:xfrm>
          <a:prstGeom prst="rect">
            <a:avLst/>
          </a:prstGeom>
          <a:noFill/>
          <a:ln>
            <a:noFill/>
          </a:ln>
          <a:effectLst/>
        </p:spPr>
        <p:txBody>
          <a:bodyPr lIns="121917" tIns="60958" rIns="121917" bIns="6095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600" kern="0" dirty="0">
                <a:solidFill>
                  <a:prstClr val="black"/>
                </a:solidFill>
                <a:latin typeface="微软雅黑" panose="020B0503020204020204" charset="-122"/>
                <a:ea typeface="微软雅黑" panose="020B0503020204020204" charset="-122"/>
              </a:rPr>
              <a:t>点击添加文本    </a:t>
            </a:r>
            <a:endParaRPr lang="en-US" altLang="zh-CN" sz="1600" kern="0" dirty="0">
              <a:solidFill>
                <a:prstClr val="black"/>
              </a:solidFill>
              <a:latin typeface="微软雅黑" panose="020B0503020204020204" charset="-122"/>
              <a:ea typeface="微软雅黑" panose="020B0503020204020204" charset="-122"/>
            </a:endParaRPr>
          </a:p>
          <a:p>
            <a:pPr algn="ctr" eaLnBrk="1" hangingPunct="1">
              <a:defRPr/>
            </a:pPr>
            <a:r>
              <a:rPr lang="zh-CN" altLang="en-US" sz="1600" kern="0" dirty="0">
                <a:solidFill>
                  <a:prstClr val="black"/>
                </a:solidFill>
                <a:latin typeface="微软雅黑" panose="020B0503020204020204" charset="-122"/>
                <a:ea typeface="微软雅黑" panose="020B0503020204020204" charset="-122"/>
              </a:rPr>
              <a:t>点击添加文本</a:t>
            </a:r>
            <a:endParaRPr lang="en-US" altLang="zh-CN" sz="1600" kern="0" dirty="0">
              <a:solidFill>
                <a:prstClr val="black"/>
              </a:solidFill>
              <a:latin typeface="微软雅黑" panose="020B0503020204020204" charset="-122"/>
              <a:ea typeface="微软雅黑" panose="020B0503020204020204" charset="-122"/>
            </a:endParaRPr>
          </a:p>
        </p:txBody>
      </p:sp>
      <p:sp>
        <p:nvSpPr>
          <p:cNvPr id="41" name="TextBox 11"/>
          <p:cNvSpPr txBox="1">
            <a:spLocks noChangeArrowheads="1"/>
          </p:cNvSpPr>
          <p:nvPr/>
        </p:nvSpPr>
        <p:spPr bwMode="auto">
          <a:xfrm flipH="1">
            <a:off x="3733112" y="1597541"/>
            <a:ext cx="1684933" cy="615549"/>
          </a:xfrm>
          <a:prstGeom prst="rect">
            <a:avLst/>
          </a:prstGeom>
          <a:noFill/>
          <a:ln>
            <a:noFill/>
          </a:ln>
          <a:effectLst/>
        </p:spPr>
        <p:txBody>
          <a:bodyPr lIns="121917" tIns="60958" rIns="121917" bIns="6095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600" kern="0" dirty="0">
                <a:solidFill>
                  <a:prstClr val="black"/>
                </a:solidFill>
                <a:latin typeface="微软雅黑" panose="020B0503020204020204" charset="-122"/>
                <a:ea typeface="微软雅黑" panose="020B0503020204020204" charset="-122"/>
              </a:rPr>
              <a:t>点击添加文本    </a:t>
            </a:r>
            <a:endParaRPr lang="en-US" altLang="zh-CN" sz="1600" kern="0" dirty="0">
              <a:solidFill>
                <a:prstClr val="black"/>
              </a:solidFill>
              <a:latin typeface="微软雅黑" panose="020B0503020204020204" charset="-122"/>
              <a:ea typeface="微软雅黑" panose="020B0503020204020204" charset="-122"/>
            </a:endParaRPr>
          </a:p>
          <a:p>
            <a:pPr algn="ctr" eaLnBrk="1" hangingPunct="1">
              <a:defRPr/>
            </a:pPr>
            <a:r>
              <a:rPr lang="zh-CN" altLang="en-US" sz="1600" kern="0" dirty="0">
                <a:solidFill>
                  <a:prstClr val="black"/>
                </a:solidFill>
                <a:latin typeface="微软雅黑" panose="020B0503020204020204" charset="-122"/>
                <a:ea typeface="微软雅黑" panose="020B0503020204020204" charset="-122"/>
              </a:rPr>
              <a:t>点击添加文本</a:t>
            </a:r>
            <a:endParaRPr lang="en-US" altLang="zh-CN" sz="1600" kern="0" dirty="0">
              <a:solidFill>
                <a:prstClr val="black"/>
              </a:solidFill>
              <a:latin typeface="微软雅黑" panose="020B0503020204020204" charset="-122"/>
              <a:ea typeface="微软雅黑" panose="020B0503020204020204" charset="-122"/>
            </a:endParaRPr>
          </a:p>
        </p:txBody>
      </p:sp>
      <p:sp>
        <p:nvSpPr>
          <p:cNvPr id="42" name="TextBox 11"/>
          <p:cNvSpPr txBox="1">
            <a:spLocks noChangeArrowheads="1"/>
          </p:cNvSpPr>
          <p:nvPr/>
        </p:nvSpPr>
        <p:spPr bwMode="auto">
          <a:xfrm flipH="1">
            <a:off x="5605941" y="2271759"/>
            <a:ext cx="1682890" cy="615549"/>
          </a:xfrm>
          <a:prstGeom prst="rect">
            <a:avLst/>
          </a:prstGeom>
          <a:noFill/>
          <a:ln>
            <a:noFill/>
          </a:ln>
          <a:effectLst/>
        </p:spPr>
        <p:txBody>
          <a:bodyPr lIns="121917" tIns="60958" rIns="121917" bIns="6095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600" kern="0" dirty="0">
                <a:solidFill>
                  <a:prstClr val="black"/>
                </a:solidFill>
                <a:latin typeface="微软雅黑" panose="020B0503020204020204" charset="-122"/>
                <a:ea typeface="微软雅黑" panose="020B0503020204020204" charset="-122"/>
              </a:rPr>
              <a:t>点击添加文本    </a:t>
            </a:r>
            <a:endParaRPr lang="en-US" altLang="zh-CN" sz="1600" kern="0" dirty="0">
              <a:solidFill>
                <a:prstClr val="black"/>
              </a:solidFill>
              <a:latin typeface="微软雅黑" panose="020B0503020204020204" charset="-122"/>
              <a:ea typeface="微软雅黑" panose="020B0503020204020204" charset="-122"/>
            </a:endParaRPr>
          </a:p>
          <a:p>
            <a:pPr algn="ctr" eaLnBrk="1" hangingPunct="1">
              <a:defRPr/>
            </a:pPr>
            <a:r>
              <a:rPr lang="zh-CN" altLang="en-US" sz="1600" kern="0" dirty="0">
                <a:solidFill>
                  <a:prstClr val="black"/>
                </a:solidFill>
                <a:latin typeface="微软雅黑" panose="020B0503020204020204" charset="-122"/>
                <a:ea typeface="微软雅黑" panose="020B0503020204020204" charset="-122"/>
              </a:rPr>
              <a:t>点击添加文本</a:t>
            </a:r>
            <a:endParaRPr lang="en-US" altLang="zh-CN" sz="1600" kern="0" dirty="0">
              <a:solidFill>
                <a:prstClr val="black"/>
              </a:solidFill>
              <a:latin typeface="微软雅黑" panose="020B0503020204020204" charset="-122"/>
              <a:ea typeface="微软雅黑" panose="020B0503020204020204" charset="-122"/>
            </a:endParaRPr>
          </a:p>
        </p:txBody>
      </p:sp>
      <p:sp>
        <p:nvSpPr>
          <p:cNvPr id="43" name="TextBox 11"/>
          <p:cNvSpPr txBox="1">
            <a:spLocks noChangeArrowheads="1"/>
          </p:cNvSpPr>
          <p:nvPr/>
        </p:nvSpPr>
        <p:spPr bwMode="auto">
          <a:xfrm flipH="1">
            <a:off x="7313340" y="1597541"/>
            <a:ext cx="1682890" cy="615549"/>
          </a:xfrm>
          <a:prstGeom prst="rect">
            <a:avLst/>
          </a:prstGeom>
          <a:noFill/>
          <a:ln>
            <a:noFill/>
          </a:ln>
          <a:effectLst/>
        </p:spPr>
        <p:txBody>
          <a:bodyPr lIns="121917" tIns="60958" rIns="121917" bIns="6095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600" kern="0" dirty="0">
                <a:solidFill>
                  <a:prstClr val="black"/>
                </a:solidFill>
                <a:latin typeface="微软雅黑" panose="020B0503020204020204" charset="-122"/>
                <a:ea typeface="微软雅黑" panose="020B0503020204020204" charset="-122"/>
              </a:rPr>
              <a:t>点击添加文本    </a:t>
            </a:r>
            <a:endParaRPr lang="en-US" altLang="zh-CN" sz="1600" kern="0" dirty="0">
              <a:solidFill>
                <a:prstClr val="black"/>
              </a:solidFill>
              <a:latin typeface="微软雅黑" panose="020B0503020204020204" charset="-122"/>
              <a:ea typeface="微软雅黑" panose="020B0503020204020204" charset="-122"/>
            </a:endParaRPr>
          </a:p>
          <a:p>
            <a:pPr algn="ctr" eaLnBrk="1" hangingPunct="1">
              <a:defRPr/>
            </a:pPr>
            <a:r>
              <a:rPr lang="zh-CN" altLang="en-US" sz="1600" kern="0" dirty="0">
                <a:solidFill>
                  <a:prstClr val="black"/>
                </a:solidFill>
                <a:latin typeface="微软雅黑" panose="020B0503020204020204" charset="-122"/>
                <a:ea typeface="微软雅黑" panose="020B0503020204020204" charset="-122"/>
              </a:rPr>
              <a:t>点击添加文本</a:t>
            </a:r>
            <a:endParaRPr lang="en-US" altLang="zh-CN" sz="1600" kern="0" dirty="0">
              <a:solidFill>
                <a:prstClr val="black"/>
              </a:solidFill>
              <a:latin typeface="微软雅黑" panose="020B0503020204020204" charset="-122"/>
              <a:ea typeface="微软雅黑" panose="020B0503020204020204" charset="-122"/>
            </a:endParaRPr>
          </a:p>
        </p:txBody>
      </p:sp>
      <p:sp>
        <p:nvSpPr>
          <p:cNvPr id="44" name="TextBox 11"/>
          <p:cNvSpPr txBox="1">
            <a:spLocks noChangeArrowheads="1"/>
          </p:cNvSpPr>
          <p:nvPr/>
        </p:nvSpPr>
        <p:spPr bwMode="auto">
          <a:xfrm flipH="1">
            <a:off x="9032993" y="2271759"/>
            <a:ext cx="1684931" cy="615549"/>
          </a:xfrm>
          <a:prstGeom prst="rect">
            <a:avLst/>
          </a:prstGeom>
          <a:noFill/>
          <a:ln>
            <a:noFill/>
          </a:ln>
          <a:effectLst/>
        </p:spPr>
        <p:txBody>
          <a:bodyPr lIns="121917" tIns="60958" rIns="121917" bIns="6095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zh-CN" altLang="en-US" sz="1600" kern="0" dirty="0">
                <a:solidFill>
                  <a:prstClr val="black"/>
                </a:solidFill>
                <a:latin typeface="微软雅黑" panose="020B0503020204020204" charset="-122"/>
                <a:ea typeface="微软雅黑" panose="020B0503020204020204" charset="-122"/>
              </a:rPr>
              <a:t>点击添加文本    </a:t>
            </a:r>
            <a:endParaRPr lang="en-US" altLang="zh-CN" sz="1600" kern="0" dirty="0">
              <a:solidFill>
                <a:prstClr val="black"/>
              </a:solidFill>
              <a:latin typeface="微软雅黑" panose="020B0503020204020204" charset="-122"/>
              <a:ea typeface="微软雅黑" panose="020B0503020204020204" charset="-122"/>
            </a:endParaRPr>
          </a:p>
          <a:p>
            <a:pPr algn="ctr" eaLnBrk="1" hangingPunct="1">
              <a:defRPr/>
            </a:pPr>
            <a:r>
              <a:rPr lang="zh-CN" altLang="en-US" sz="1600" kern="0" dirty="0">
                <a:solidFill>
                  <a:prstClr val="black"/>
                </a:solidFill>
                <a:latin typeface="微软雅黑" panose="020B0503020204020204" charset="-122"/>
                <a:ea typeface="微软雅黑" panose="020B0503020204020204" charset="-122"/>
              </a:rPr>
              <a:t>点击添加文本</a:t>
            </a:r>
            <a:endParaRPr lang="en-US" altLang="zh-CN" sz="1600" kern="0" dirty="0">
              <a:solidFill>
                <a:prstClr val="black"/>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4405">
        <p14:ferris dir="l"/>
      </p:transition>
    </mc:Choice>
    <mc:Fallback xmlns="">
      <p:transition spd="slow" advTm="440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37"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750"/>
                                        <p:tgtEl>
                                          <p:spTgt spid="17"/>
                                        </p:tgtEl>
                                      </p:cBhvr>
                                    </p:animEffect>
                                    <p:anim calcmode="lin" valueType="num">
                                      <p:cBhvr>
                                        <p:cTn id="11" dur="750" fill="hold"/>
                                        <p:tgtEl>
                                          <p:spTgt spid="17"/>
                                        </p:tgtEl>
                                        <p:attrNameLst>
                                          <p:attrName>ppt_x</p:attrName>
                                        </p:attrNameLst>
                                      </p:cBhvr>
                                      <p:tavLst>
                                        <p:tav tm="0">
                                          <p:val>
                                            <p:strVal val="#ppt_x"/>
                                          </p:val>
                                        </p:tav>
                                        <p:tav tm="100000">
                                          <p:val>
                                            <p:strVal val="#ppt_x"/>
                                          </p:val>
                                        </p:tav>
                                      </p:tavLst>
                                    </p:anim>
                                    <p:anim calcmode="lin" valueType="num">
                                      <p:cBhvr>
                                        <p:cTn id="12" dur="675" decel="100000" fill="hold"/>
                                        <p:tgtEl>
                                          <p:spTgt spid="17"/>
                                        </p:tgtEl>
                                        <p:attrNameLst>
                                          <p:attrName>ppt_y</p:attrName>
                                        </p:attrNameLst>
                                      </p:cBhvr>
                                      <p:tavLst>
                                        <p:tav tm="0">
                                          <p:val>
                                            <p:strVal val="#ppt_y+1"/>
                                          </p:val>
                                        </p:tav>
                                        <p:tav tm="100000">
                                          <p:val>
                                            <p:strVal val="#ppt_y-.03"/>
                                          </p:val>
                                        </p:tav>
                                      </p:tavLst>
                                    </p:anim>
                                    <p:anim calcmode="lin" valueType="num">
                                      <p:cBhvr>
                                        <p:cTn id="13" dur="75" accel="100000" fill="hold">
                                          <p:stCondLst>
                                            <p:cond delay="675"/>
                                          </p:stCondLst>
                                        </p:cTn>
                                        <p:tgtEl>
                                          <p:spTgt spid="17"/>
                                        </p:tgtEl>
                                        <p:attrNameLst>
                                          <p:attrName>ppt_y</p:attrName>
                                        </p:attrNameLst>
                                      </p:cBhvr>
                                      <p:tavLst>
                                        <p:tav tm="0">
                                          <p:val>
                                            <p:strVal val="#ppt_y-.03"/>
                                          </p:val>
                                        </p:tav>
                                        <p:tav tm="100000">
                                          <p:val>
                                            <p:strVal val="#ppt_y"/>
                                          </p:val>
                                        </p:tav>
                                      </p:tavLst>
                                    </p:anim>
                                  </p:childTnLst>
                                </p:cTn>
                              </p:par>
                              <p:par>
                                <p:cTn id="14" presetID="37" presetClass="entr" presetSubtype="0" fill="hold" nodeType="withEffect">
                                  <p:stCondLst>
                                    <p:cond delay="50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750"/>
                                        <p:tgtEl>
                                          <p:spTgt spid="4"/>
                                        </p:tgtEl>
                                      </p:cBhvr>
                                    </p:animEffect>
                                    <p:anim calcmode="lin" valueType="num">
                                      <p:cBhvr>
                                        <p:cTn id="17" dur="750" fill="hold"/>
                                        <p:tgtEl>
                                          <p:spTgt spid="4"/>
                                        </p:tgtEl>
                                        <p:attrNameLst>
                                          <p:attrName>ppt_x</p:attrName>
                                        </p:attrNameLst>
                                      </p:cBhvr>
                                      <p:tavLst>
                                        <p:tav tm="0">
                                          <p:val>
                                            <p:strVal val="#ppt_x"/>
                                          </p:val>
                                        </p:tav>
                                        <p:tav tm="100000">
                                          <p:val>
                                            <p:strVal val="#ppt_x"/>
                                          </p:val>
                                        </p:tav>
                                      </p:tavLst>
                                    </p:anim>
                                    <p:anim calcmode="lin" valueType="num">
                                      <p:cBhvr>
                                        <p:cTn id="18" dur="675" decel="100000" fill="hold"/>
                                        <p:tgtEl>
                                          <p:spTgt spid="4"/>
                                        </p:tgtEl>
                                        <p:attrNameLst>
                                          <p:attrName>ppt_y</p:attrName>
                                        </p:attrNameLst>
                                      </p:cBhvr>
                                      <p:tavLst>
                                        <p:tav tm="0">
                                          <p:val>
                                            <p:strVal val="#ppt_y+1"/>
                                          </p:val>
                                        </p:tav>
                                        <p:tav tm="100000">
                                          <p:val>
                                            <p:strVal val="#ppt_y-.03"/>
                                          </p:val>
                                        </p:tav>
                                      </p:tavLst>
                                    </p:anim>
                                    <p:anim calcmode="lin" valueType="num">
                                      <p:cBhvr>
                                        <p:cTn id="19"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10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750"/>
                                        <p:tgtEl>
                                          <p:spTgt spid="23"/>
                                        </p:tgtEl>
                                      </p:cBhvr>
                                    </p:animEffect>
                                    <p:anim calcmode="lin" valueType="num">
                                      <p:cBhvr>
                                        <p:cTn id="23" dur="750" fill="hold"/>
                                        <p:tgtEl>
                                          <p:spTgt spid="23"/>
                                        </p:tgtEl>
                                        <p:attrNameLst>
                                          <p:attrName>ppt_x</p:attrName>
                                        </p:attrNameLst>
                                      </p:cBhvr>
                                      <p:tavLst>
                                        <p:tav tm="0">
                                          <p:val>
                                            <p:strVal val="#ppt_x"/>
                                          </p:val>
                                        </p:tav>
                                        <p:tav tm="100000">
                                          <p:val>
                                            <p:strVal val="#ppt_x"/>
                                          </p:val>
                                        </p:tav>
                                      </p:tavLst>
                                    </p:anim>
                                    <p:anim calcmode="lin" valueType="num">
                                      <p:cBhvr>
                                        <p:cTn id="24" dur="675" decel="100000" fill="hold"/>
                                        <p:tgtEl>
                                          <p:spTgt spid="23"/>
                                        </p:tgtEl>
                                        <p:attrNameLst>
                                          <p:attrName>ppt_y</p:attrName>
                                        </p:attrNameLst>
                                      </p:cBhvr>
                                      <p:tavLst>
                                        <p:tav tm="0">
                                          <p:val>
                                            <p:strVal val="#ppt_y+1"/>
                                          </p:val>
                                        </p:tav>
                                        <p:tav tm="100000">
                                          <p:val>
                                            <p:strVal val="#ppt_y-.03"/>
                                          </p:val>
                                        </p:tav>
                                      </p:tavLst>
                                    </p:anim>
                                    <p:anim calcmode="lin" valueType="num">
                                      <p:cBhvr>
                                        <p:cTn id="25" dur="75" accel="100000" fill="hold">
                                          <p:stCondLst>
                                            <p:cond delay="675"/>
                                          </p:stCondLst>
                                        </p:cTn>
                                        <p:tgtEl>
                                          <p:spTgt spid="23"/>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150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750"/>
                                        <p:tgtEl>
                                          <p:spTgt spid="10"/>
                                        </p:tgtEl>
                                      </p:cBhvr>
                                    </p:animEffect>
                                    <p:anim calcmode="lin" valueType="num">
                                      <p:cBhvr>
                                        <p:cTn id="29" dur="750" fill="hold"/>
                                        <p:tgtEl>
                                          <p:spTgt spid="10"/>
                                        </p:tgtEl>
                                        <p:attrNameLst>
                                          <p:attrName>ppt_x</p:attrName>
                                        </p:attrNameLst>
                                      </p:cBhvr>
                                      <p:tavLst>
                                        <p:tav tm="0">
                                          <p:val>
                                            <p:strVal val="#ppt_x"/>
                                          </p:val>
                                        </p:tav>
                                        <p:tav tm="100000">
                                          <p:val>
                                            <p:strVal val="#ppt_x"/>
                                          </p:val>
                                        </p:tav>
                                      </p:tavLst>
                                    </p:anim>
                                    <p:anim calcmode="lin" valueType="num">
                                      <p:cBhvr>
                                        <p:cTn id="30" dur="675" decel="100000" fill="hold"/>
                                        <p:tgtEl>
                                          <p:spTgt spid="10"/>
                                        </p:tgtEl>
                                        <p:attrNameLst>
                                          <p:attrName>ppt_y</p:attrName>
                                        </p:attrNameLst>
                                      </p:cBhvr>
                                      <p:tavLst>
                                        <p:tav tm="0">
                                          <p:val>
                                            <p:strVal val="#ppt_y+1"/>
                                          </p:val>
                                        </p:tav>
                                        <p:tav tm="100000">
                                          <p:val>
                                            <p:strVal val="#ppt_y-.03"/>
                                          </p:val>
                                        </p:tav>
                                      </p:tavLst>
                                    </p:anim>
                                    <p:anim calcmode="lin" valueType="num">
                                      <p:cBhvr>
                                        <p:cTn id="31"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200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750"/>
                                        <p:tgtEl>
                                          <p:spTgt spid="29"/>
                                        </p:tgtEl>
                                      </p:cBhvr>
                                    </p:animEffect>
                                    <p:anim calcmode="lin" valueType="num">
                                      <p:cBhvr>
                                        <p:cTn id="35" dur="750" fill="hold"/>
                                        <p:tgtEl>
                                          <p:spTgt spid="29"/>
                                        </p:tgtEl>
                                        <p:attrNameLst>
                                          <p:attrName>ppt_x</p:attrName>
                                        </p:attrNameLst>
                                      </p:cBhvr>
                                      <p:tavLst>
                                        <p:tav tm="0">
                                          <p:val>
                                            <p:strVal val="#ppt_x"/>
                                          </p:val>
                                        </p:tav>
                                        <p:tav tm="100000">
                                          <p:val>
                                            <p:strVal val="#ppt_x"/>
                                          </p:val>
                                        </p:tav>
                                      </p:tavLst>
                                    </p:anim>
                                    <p:anim calcmode="lin" valueType="num">
                                      <p:cBhvr>
                                        <p:cTn id="36" dur="675" decel="100000" fill="hold"/>
                                        <p:tgtEl>
                                          <p:spTgt spid="29"/>
                                        </p:tgtEl>
                                        <p:attrNameLst>
                                          <p:attrName>ppt_y</p:attrName>
                                        </p:attrNameLst>
                                      </p:cBhvr>
                                      <p:tavLst>
                                        <p:tav tm="0">
                                          <p:val>
                                            <p:strVal val="#ppt_y+1"/>
                                          </p:val>
                                        </p:tav>
                                        <p:tav tm="100000">
                                          <p:val>
                                            <p:strVal val="#ppt_y-.03"/>
                                          </p:val>
                                        </p:tav>
                                      </p:tavLst>
                                    </p:anim>
                                    <p:anim calcmode="lin" valueType="num">
                                      <p:cBhvr>
                                        <p:cTn id="37" dur="75" accel="100000" fill="hold">
                                          <p:stCondLst>
                                            <p:cond delay="675"/>
                                          </p:stCondLst>
                                        </p:cTn>
                                        <p:tgtEl>
                                          <p:spTgt spid="29"/>
                                        </p:tgtEl>
                                        <p:attrNameLst>
                                          <p:attrName>ppt_y</p:attrName>
                                        </p:attrNameLst>
                                      </p:cBhvr>
                                      <p:tavLst>
                                        <p:tav tm="0">
                                          <p:val>
                                            <p:strVal val="#ppt_y-.03"/>
                                          </p:val>
                                        </p:tav>
                                        <p:tav tm="100000">
                                          <p:val>
                                            <p:strVal val="#ppt_y"/>
                                          </p:val>
                                        </p:tav>
                                      </p:tavLst>
                                    </p:anim>
                                  </p:childTnLst>
                                </p:cTn>
                              </p:par>
                              <p:par>
                                <p:cTn id="38" presetID="22" presetClass="entr" presetSubtype="8" fill="hold" grpId="0" nodeType="withEffect">
                                  <p:stCondLst>
                                    <p:cond delay="200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1000"/>
                                        <p:tgtEl>
                                          <p:spTgt spid="16"/>
                                        </p:tgtEl>
                                      </p:cBhvr>
                                    </p:animEffect>
                                  </p:childTnLst>
                                </p:cTn>
                              </p:par>
                            </p:childTnLst>
                          </p:cTn>
                        </p:par>
                        <p:par>
                          <p:cTn id="41" fill="hold">
                            <p:stCondLst>
                              <p:cond delay="0"/>
                            </p:stCondLst>
                            <p:childTnLst>
                              <p:par>
                                <p:cTn id="42" presetID="22" presetClass="entr" presetSubtype="4" fill="hold"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down)">
                                      <p:cBhvr>
                                        <p:cTn id="44" dur="500"/>
                                        <p:tgtEl>
                                          <p:spTgt spid="36"/>
                                        </p:tgtEl>
                                      </p:cBhvr>
                                    </p:animEffect>
                                  </p:childTnLst>
                                </p:cTn>
                              </p:par>
                            </p:childTnLst>
                          </p:cTn>
                        </p:par>
                        <p:par>
                          <p:cTn id="45" fill="hold">
                            <p:stCondLst>
                              <p:cond delay="500"/>
                            </p:stCondLst>
                            <p:childTnLst>
                              <p:par>
                                <p:cTn id="46" presetID="12" presetClass="entr" presetSubtype="1"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additive="base">
                                        <p:cTn id="48" dur="500"/>
                                        <p:tgtEl>
                                          <p:spTgt spid="40"/>
                                        </p:tgtEl>
                                        <p:attrNameLst>
                                          <p:attrName>ppt_y</p:attrName>
                                        </p:attrNameLst>
                                      </p:cBhvr>
                                      <p:tavLst>
                                        <p:tav tm="0">
                                          <p:val>
                                            <p:strVal val="#ppt_y-#ppt_h*1.125000"/>
                                          </p:val>
                                        </p:tav>
                                        <p:tav tm="100000">
                                          <p:val>
                                            <p:strVal val="#ppt_y"/>
                                          </p:val>
                                        </p:tav>
                                      </p:tavLst>
                                    </p:anim>
                                    <p:animEffect transition="in" filter="wipe(down)">
                                      <p:cBhvr>
                                        <p:cTn id="49" dur="500"/>
                                        <p:tgtEl>
                                          <p:spTgt spid="40"/>
                                        </p:tgtEl>
                                      </p:cBhvr>
                                    </p:animEffect>
                                  </p:childTnLst>
                                </p:cTn>
                              </p:par>
                            </p:childTnLst>
                          </p:cTn>
                        </p:par>
                        <p:par>
                          <p:cTn id="50" fill="hold">
                            <p:stCondLst>
                              <p:cond delay="1000"/>
                            </p:stCondLst>
                            <p:childTnLst>
                              <p:par>
                                <p:cTn id="51" presetID="22" presetClass="entr" presetSubtype="4"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down)">
                                      <p:cBhvr>
                                        <p:cTn id="53" dur="500"/>
                                        <p:tgtEl>
                                          <p:spTgt spid="35"/>
                                        </p:tgtEl>
                                      </p:cBhvr>
                                    </p:animEffect>
                                  </p:childTnLst>
                                </p:cTn>
                              </p:par>
                            </p:childTnLst>
                          </p:cTn>
                        </p:par>
                        <p:par>
                          <p:cTn id="54" fill="hold">
                            <p:stCondLst>
                              <p:cond delay="1500"/>
                            </p:stCondLst>
                            <p:childTnLst>
                              <p:par>
                                <p:cTn id="55" presetID="12" presetClass="entr" presetSubtype="1"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additive="base">
                                        <p:cTn id="57" dur="500"/>
                                        <p:tgtEl>
                                          <p:spTgt spid="41"/>
                                        </p:tgtEl>
                                        <p:attrNameLst>
                                          <p:attrName>ppt_y</p:attrName>
                                        </p:attrNameLst>
                                      </p:cBhvr>
                                      <p:tavLst>
                                        <p:tav tm="0">
                                          <p:val>
                                            <p:strVal val="#ppt_y-#ppt_h*1.125000"/>
                                          </p:val>
                                        </p:tav>
                                        <p:tav tm="100000">
                                          <p:val>
                                            <p:strVal val="#ppt_y"/>
                                          </p:val>
                                        </p:tav>
                                      </p:tavLst>
                                    </p:anim>
                                    <p:animEffect transition="in" filter="wipe(down)">
                                      <p:cBhvr>
                                        <p:cTn id="58" dur="500"/>
                                        <p:tgtEl>
                                          <p:spTgt spid="41"/>
                                        </p:tgtEl>
                                      </p:cBhvr>
                                    </p:animEffect>
                                  </p:childTnLst>
                                </p:cTn>
                              </p:par>
                            </p:childTnLst>
                          </p:cTn>
                        </p:par>
                        <p:par>
                          <p:cTn id="59" fill="hold">
                            <p:stCondLst>
                              <p:cond delay="2000"/>
                            </p:stCondLst>
                            <p:childTnLst>
                              <p:par>
                                <p:cTn id="60" presetID="22" presetClass="entr" presetSubtype="4" fill="hold" nodeType="after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wipe(down)">
                                      <p:cBhvr>
                                        <p:cTn id="62" dur="500"/>
                                        <p:tgtEl>
                                          <p:spTgt spid="37"/>
                                        </p:tgtEl>
                                      </p:cBhvr>
                                    </p:animEffect>
                                  </p:childTnLst>
                                </p:cTn>
                              </p:par>
                            </p:childTnLst>
                          </p:cTn>
                        </p:par>
                        <p:par>
                          <p:cTn id="63" fill="hold">
                            <p:stCondLst>
                              <p:cond delay="2500"/>
                            </p:stCondLst>
                            <p:childTnLst>
                              <p:par>
                                <p:cTn id="64" presetID="12" presetClass="entr" presetSubtype="1"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 calcmode="lin" valueType="num">
                                      <p:cBhvr additive="base">
                                        <p:cTn id="66" dur="500"/>
                                        <p:tgtEl>
                                          <p:spTgt spid="42"/>
                                        </p:tgtEl>
                                        <p:attrNameLst>
                                          <p:attrName>ppt_y</p:attrName>
                                        </p:attrNameLst>
                                      </p:cBhvr>
                                      <p:tavLst>
                                        <p:tav tm="0">
                                          <p:val>
                                            <p:strVal val="#ppt_y-#ppt_h*1.125000"/>
                                          </p:val>
                                        </p:tav>
                                        <p:tav tm="100000">
                                          <p:val>
                                            <p:strVal val="#ppt_y"/>
                                          </p:val>
                                        </p:tav>
                                      </p:tavLst>
                                    </p:anim>
                                    <p:animEffect transition="in" filter="wipe(down)">
                                      <p:cBhvr>
                                        <p:cTn id="67" dur="500"/>
                                        <p:tgtEl>
                                          <p:spTgt spid="42"/>
                                        </p:tgtEl>
                                      </p:cBhvr>
                                    </p:animEffect>
                                  </p:childTnLst>
                                </p:cTn>
                              </p:par>
                            </p:childTnLst>
                          </p:cTn>
                        </p:par>
                        <p:par>
                          <p:cTn id="68" fill="hold">
                            <p:stCondLst>
                              <p:cond delay="3000"/>
                            </p:stCondLst>
                            <p:childTnLst>
                              <p:par>
                                <p:cTn id="69" presetID="22" presetClass="entr" presetSubtype="4" fill="hold" nodeType="after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wipe(down)">
                                      <p:cBhvr>
                                        <p:cTn id="71" dur="500"/>
                                        <p:tgtEl>
                                          <p:spTgt spid="38"/>
                                        </p:tgtEl>
                                      </p:cBhvr>
                                    </p:animEffect>
                                  </p:childTnLst>
                                </p:cTn>
                              </p:par>
                            </p:childTnLst>
                          </p:cTn>
                        </p:par>
                        <p:par>
                          <p:cTn id="72" fill="hold">
                            <p:stCondLst>
                              <p:cond delay="3500"/>
                            </p:stCondLst>
                            <p:childTnLst>
                              <p:par>
                                <p:cTn id="73" presetID="1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 calcmode="lin" valueType="num">
                                      <p:cBhvr additive="base">
                                        <p:cTn id="75" dur="500"/>
                                        <p:tgtEl>
                                          <p:spTgt spid="43"/>
                                        </p:tgtEl>
                                        <p:attrNameLst>
                                          <p:attrName>ppt_y</p:attrName>
                                        </p:attrNameLst>
                                      </p:cBhvr>
                                      <p:tavLst>
                                        <p:tav tm="0">
                                          <p:val>
                                            <p:strVal val="#ppt_y-#ppt_h*1.125000"/>
                                          </p:val>
                                        </p:tav>
                                        <p:tav tm="100000">
                                          <p:val>
                                            <p:strVal val="#ppt_y"/>
                                          </p:val>
                                        </p:tav>
                                      </p:tavLst>
                                    </p:anim>
                                    <p:animEffect transition="in" filter="wipe(down)">
                                      <p:cBhvr>
                                        <p:cTn id="76" dur="500"/>
                                        <p:tgtEl>
                                          <p:spTgt spid="43"/>
                                        </p:tgtEl>
                                      </p:cBhvr>
                                    </p:animEffect>
                                  </p:childTnLst>
                                </p:cTn>
                              </p:par>
                            </p:childTnLst>
                          </p:cTn>
                        </p:par>
                        <p:par>
                          <p:cTn id="77" fill="hold">
                            <p:stCondLst>
                              <p:cond delay="4000"/>
                            </p:stCondLst>
                            <p:childTnLst>
                              <p:par>
                                <p:cTn id="78" presetID="22" presetClass="entr" presetSubtype="4"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wipe(down)">
                                      <p:cBhvr>
                                        <p:cTn id="80" dur="500"/>
                                        <p:tgtEl>
                                          <p:spTgt spid="39"/>
                                        </p:tgtEl>
                                      </p:cBhvr>
                                    </p:animEffect>
                                  </p:childTnLst>
                                </p:cTn>
                              </p:par>
                            </p:childTnLst>
                          </p:cTn>
                        </p:par>
                        <p:par>
                          <p:cTn id="81" fill="hold">
                            <p:stCondLst>
                              <p:cond delay="4500"/>
                            </p:stCondLst>
                            <p:childTnLst>
                              <p:par>
                                <p:cTn id="82" presetID="12" presetClass="entr" presetSubtype="1"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 calcmode="lin" valueType="num">
                                      <p:cBhvr additive="base">
                                        <p:cTn id="84" dur="500"/>
                                        <p:tgtEl>
                                          <p:spTgt spid="44"/>
                                        </p:tgtEl>
                                        <p:attrNameLst>
                                          <p:attrName>ppt_y</p:attrName>
                                        </p:attrNameLst>
                                      </p:cBhvr>
                                      <p:tavLst>
                                        <p:tav tm="0">
                                          <p:val>
                                            <p:strVal val="#ppt_y-#ppt_h*1.125000"/>
                                          </p:val>
                                        </p:tav>
                                        <p:tav tm="100000">
                                          <p:val>
                                            <p:strVal val="#ppt_y"/>
                                          </p:val>
                                        </p:tav>
                                      </p:tavLst>
                                    </p:anim>
                                    <p:animEffect transition="in" filter="wipe(down)">
                                      <p:cBhvr>
                                        <p:cTn id="8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P spid="40" grpId="0"/>
      <p:bldP spid="41" grpId="0"/>
      <p:bldP spid="42" grpId="0"/>
      <p:bldP spid="43" grpId="0"/>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022141" y="262731"/>
            <a:ext cx="32750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dirty="0">
                <a:solidFill>
                  <a:srgbClr val="78A81F"/>
                </a:solidFill>
                <a:latin typeface="迷你简卡通" pitchFamily="65" charset="-122"/>
                <a:ea typeface="迷你简卡通" pitchFamily="65" charset="-122"/>
              </a:rPr>
              <a:t>单击此处章节标题</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413" y="119232"/>
            <a:ext cx="697656" cy="697537"/>
          </a:xfrm>
          <a:prstGeom prst="rect">
            <a:avLst/>
          </a:prstGeom>
        </p:spPr>
      </p:pic>
      <p:sp>
        <p:nvSpPr>
          <p:cNvPr id="4" name="AutoShape 2"/>
          <p:cNvSpPr>
            <a:spLocks noChangeArrowheads="1"/>
          </p:cNvSpPr>
          <p:nvPr/>
        </p:nvSpPr>
        <p:spPr bwMode="auto">
          <a:xfrm>
            <a:off x="4533570" y="5726826"/>
            <a:ext cx="6649540" cy="190583"/>
          </a:xfrm>
          <a:custGeom>
            <a:avLst/>
            <a:gdLst>
              <a:gd name="T0" fmla="*/ 2147483647 w 21600"/>
              <a:gd name="T1" fmla="*/ 3448714 h 21600"/>
              <a:gd name="T2" fmla="*/ 2147483647 w 21600"/>
              <a:gd name="T3" fmla="*/ 6897421 h 21600"/>
              <a:gd name="T4" fmla="*/ 2147483647 w 21600"/>
              <a:gd name="T5" fmla="*/ 3448714 h 21600"/>
              <a:gd name="T6" fmla="*/ 2147483647 w 21600"/>
              <a:gd name="T7" fmla="*/ 0 h 21600"/>
              <a:gd name="T8" fmla="*/ 0 60000 65536"/>
              <a:gd name="T9" fmla="*/ 0 60000 65536"/>
              <a:gd name="T10" fmla="*/ 0 60000 65536"/>
              <a:gd name="T11" fmla="*/ 0 60000 65536"/>
              <a:gd name="T12" fmla="*/ 2130 w 21600"/>
              <a:gd name="T13" fmla="*/ 2130 h 21600"/>
              <a:gd name="T14" fmla="*/ 19470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59" y="21600"/>
                </a:lnTo>
                <a:lnTo>
                  <a:pt x="20941" y="21600"/>
                </a:lnTo>
                <a:lnTo>
                  <a:pt x="21600" y="0"/>
                </a:lnTo>
                <a:close/>
              </a:path>
            </a:pathLst>
          </a:custGeom>
          <a:gradFill rotWithShape="1">
            <a:gsLst>
              <a:gs pos="0">
                <a:srgbClr val="EEECE1"/>
              </a:gs>
              <a:gs pos="100000">
                <a:sysClr val="window" lastClr="FFFFFF">
                  <a:alpha val="0"/>
                </a:sysClr>
              </a:gs>
            </a:gsLst>
            <a:lin ang="5400000" scaled="1"/>
          </a:gradFill>
          <a:ln w="9525">
            <a:noFill/>
            <a:miter lim="800000"/>
          </a:ln>
        </p:spPr>
        <p:txBody>
          <a:bodyPr wrap="none" lIns="121917" tIns="60958" rIns="121917" bIns="60958" anchor="ctr"/>
          <a:lstStyle/>
          <a:p>
            <a:pPr defTabSz="1218565">
              <a:defRPr/>
            </a:pPr>
            <a:endParaRPr lang="zh-CN" altLang="en-US" sz="2100" kern="0">
              <a:solidFill>
                <a:sysClr val="windowText" lastClr="000000"/>
              </a:solidFill>
            </a:endParaRPr>
          </a:p>
        </p:txBody>
      </p:sp>
      <p:sp>
        <p:nvSpPr>
          <p:cNvPr id="5" name="AutoShape 5"/>
          <p:cNvSpPr>
            <a:spLocks noChangeArrowheads="1"/>
          </p:cNvSpPr>
          <p:nvPr/>
        </p:nvSpPr>
        <p:spPr bwMode="auto">
          <a:xfrm>
            <a:off x="4527423" y="1691805"/>
            <a:ext cx="6637249" cy="4035022"/>
          </a:xfrm>
          <a:prstGeom prst="roundRect">
            <a:avLst>
              <a:gd name="adj" fmla="val 0"/>
            </a:avLst>
          </a:prstGeom>
          <a:solidFill>
            <a:srgbClr val="F79646">
              <a:lumMod val="40000"/>
              <a:lumOff val="60000"/>
              <a:alpha val="13000"/>
            </a:srgbClr>
          </a:solidFill>
          <a:ln w="25400" cap="flat" cmpd="sng" algn="ctr">
            <a:solidFill>
              <a:srgbClr val="F79646">
                <a:lumMod val="75000"/>
              </a:srgbClr>
            </a:solidFill>
            <a:prstDash val="solid"/>
          </a:ln>
          <a:effectLst>
            <a:outerShdw blurRad="50800" dist="38100" dir="18900000" algn="bl" rotWithShape="0">
              <a:srgbClr val="F79646">
                <a:alpha val="40000"/>
              </a:srgbClr>
            </a:outerShdw>
          </a:effectLst>
          <a:scene3d>
            <a:camera prst="orthographicFront"/>
            <a:lightRig rig="flat" dir="t"/>
          </a:scene3d>
          <a:sp3d contourW="19050">
            <a:bevelT w="101600" prst="artDeco"/>
            <a:bevelB w="0" h="0"/>
            <a:contourClr>
              <a:sysClr val="window" lastClr="FFFFFF"/>
            </a:contourClr>
          </a:sp3d>
        </p:spPr>
        <p:txBody>
          <a:bodyPr lIns="121917" tIns="60958" rIns="121917" bIns="60958" anchor="ctr"/>
          <a:lstStyle/>
          <a:p>
            <a:pPr marL="0" lvl="2" defTabSz="1218565" eaLnBrk="0" fontAlgn="ctr" hangingPunct="0">
              <a:lnSpc>
                <a:spcPct val="150000"/>
              </a:lnSpc>
              <a:buClr>
                <a:srgbClr val="FF0000"/>
              </a:buClr>
              <a:buSzPct val="70000"/>
              <a:buFont typeface="Wingdings" panose="05000000000000000000" pitchFamily="2" charset="2"/>
              <a:buChar char="u"/>
              <a:tabLst>
                <a:tab pos="181610" algn="l"/>
              </a:tabLst>
              <a:defRPr/>
            </a:pPr>
            <a:endParaRPr lang="zh-CN" altLang="en-US" sz="1400" kern="0" dirty="0">
              <a:solidFill>
                <a:sysClr val="window" lastClr="FFFFFF"/>
              </a:solidFill>
              <a:latin typeface="微软雅黑" panose="020B0503020204020204" charset="-122"/>
              <a:ea typeface="微软雅黑" panose="020B0503020204020204" charset="-122"/>
            </a:endParaRPr>
          </a:p>
        </p:txBody>
      </p:sp>
      <p:grpSp>
        <p:nvGrpSpPr>
          <p:cNvPr id="6" name="组合 5"/>
          <p:cNvGrpSpPr/>
          <p:nvPr/>
        </p:nvGrpSpPr>
        <p:grpSpPr>
          <a:xfrm>
            <a:off x="1223140" y="1413104"/>
            <a:ext cx="5127479" cy="4778910"/>
            <a:chOff x="917474" y="1059582"/>
            <a:chExt cx="3846110" cy="3583353"/>
          </a:xfrm>
        </p:grpSpPr>
        <p:sp>
          <p:nvSpPr>
            <p:cNvPr id="7" name="未知"/>
            <p:cNvSpPr/>
            <p:nvPr/>
          </p:nvSpPr>
          <p:spPr bwMode="auto">
            <a:xfrm flipH="1">
              <a:off x="917474" y="1956957"/>
              <a:ext cx="1799358" cy="1788603"/>
            </a:xfrm>
            <a:custGeom>
              <a:avLst/>
              <a:gdLst>
                <a:gd name="T0" fmla="*/ 6790 w 174"/>
                <a:gd name="T1" fmla="*/ 7832 h 173"/>
                <a:gd name="T2" fmla="*/ 7881 w 174"/>
                <a:gd name="T3" fmla="*/ 3936 h 173"/>
                <a:gd name="T4" fmla="*/ 6790 w 174"/>
                <a:gd name="T5" fmla="*/ 0 h 173"/>
                <a:gd name="T6" fmla="*/ 0 w 174"/>
                <a:gd name="T7" fmla="*/ 3936 h 173"/>
                <a:gd name="T8" fmla="*/ 6790 w 174"/>
                <a:gd name="T9" fmla="*/ 7832 h 173"/>
                <a:gd name="T10" fmla="*/ 0 60000 65536"/>
                <a:gd name="T11" fmla="*/ 0 60000 65536"/>
                <a:gd name="T12" fmla="*/ 0 60000 65536"/>
                <a:gd name="T13" fmla="*/ 0 60000 65536"/>
                <a:gd name="T14" fmla="*/ 0 60000 65536"/>
                <a:gd name="T15" fmla="*/ 0 w 174"/>
                <a:gd name="T16" fmla="*/ 0 h 173"/>
                <a:gd name="T17" fmla="*/ 174 w 174"/>
                <a:gd name="T18" fmla="*/ 173 h 173"/>
              </a:gdLst>
              <a:ahLst/>
              <a:cxnLst>
                <a:cxn ang="T10">
                  <a:pos x="T0" y="T1"/>
                </a:cxn>
                <a:cxn ang="T11">
                  <a:pos x="T2" y="T3"/>
                </a:cxn>
                <a:cxn ang="T12">
                  <a:pos x="T4" y="T5"/>
                </a:cxn>
                <a:cxn ang="T13">
                  <a:pos x="T6" y="T7"/>
                </a:cxn>
                <a:cxn ang="T14">
                  <a:pos x="T8" y="T9"/>
                </a:cxn>
              </a:cxnLst>
              <a:rect l="T15" t="T16" r="T17" b="T18"/>
              <a:pathLst>
                <a:path w="174" h="173">
                  <a:moveTo>
                    <a:pt x="150" y="173"/>
                  </a:moveTo>
                  <a:cubicBezTo>
                    <a:pt x="165" y="147"/>
                    <a:pt x="174" y="117"/>
                    <a:pt x="174" y="87"/>
                  </a:cubicBezTo>
                  <a:cubicBezTo>
                    <a:pt x="174" y="56"/>
                    <a:pt x="165" y="26"/>
                    <a:pt x="150" y="0"/>
                  </a:cubicBezTo>
                  <a:lnTo>
                    <a:pt x="0" y="87"/>
                  </a:lnTo>
                  <a:lnTo>
                    <a:pt x="150" y="173"/>
                  </a:lnTo>
                  <a:close/>
                </a:path>
              </a:pathLst>
            </a:custGeom>
            <a:gradFill flip="none" rotWithShape="1">
              <a:gsLst>
                <a:gs pos="0">
                  <a:srgbClr val="0070C0"/>
                </a:gs>
                <a:gs pos="100000">
                  <a:srgbClr val="00B0F0"/>
                </a:gs>
              </a:gsLst>
              <a:lin ang="16200000" scaled="1"/>
              <a:tileRect/>
            </a:gradFill>
            <a:ln w="34925" cap="flat" cmpd="sng" algn="ctr">
              <a:solidFill>
                <a:srgbClr val="FFFFFF"/>
              </a:solidFill>
              <a:prstDash val="solid"/>
            </a:ln>
            <a:effectLst/>
            <a:scene3d>
              <a:camera prst="orthographicFront"/>
              <a:lightRig rig="balanced" dir="t"/>
            </a:scene3d>
            <a:sp3d prstMaterial="metal">
              <a:bevelT w="285750" h="50800" prst="softRound"/>
              <a:bevelB w="88900" h="107950" prst="softRound"/>
            </a:sp3d>
          </p:spPr>
          <p:txBody>
            <a:bodyPr rtlCol="0" anchor="ctr"/>
            <a:lstStyle/>
            <a:p>
              <a:pPr algn="ctr" defTabSz="1218565">
                <a:defRPr/>
              </a:pPr>
              <a:endParaRPr lang="zh-CN" altLang="en-US" sz="2100" kern="0">
                <a:solidFill>
                  <a:sysClr val="window" lastClr="FFFFFF"/>
                </a:solidFill>
                <a:latin typeface="微软雅黑" panose="020B0503020204020204" charset="-122"/>
                <a:ea typeface="微软雅黑" panose="020B0503020204020204" charset="-122"/>
              </a:endParaRPr>
            </a:p>
          </p:txBody>
        </p:sp>
        <p:sp>
          <p:nvSpPr>
            <p:cNvPr id="8" name="未知"/>
            <p:cNvSpPr/>
            <p:nvPr/>
          </p:nvSpPr>
          <p:spPr bwMode="auto">
            <a:xfrm flipH="1">
              <a:off x="1166403" y="1059582"/>
              <a:ext cx="1550429" cy="1796286"/>
            </a:xfrm>
            <a:custGeom>
              <a:avLst/>
              <a:gdLst>
                <a:gd name="T0" fmla="*/ 6787 w 150"/>
                <a:gd name="T1" fmla="*/ 3930 h 174"/>
                <a:gd name="T2" fmla="*/ 0 w 150"/>
                <a:gd name="T3" fmla="*/ 0 h 174"/>
                <a:gd name="T4" fmla="*/ 0 w 150"/>
                <a:gd name="T5" fmla="*/ 7854 h 174"/>
                <a:gd name="T6" fmla="*/ 6787 w 150"/>
                <a:gd name="T7" fmla="*/ 3930 h 174"/>
                <a:gd name="T8" fmla="*/ 0 60000 65536"/>
                <a:gd name="T9" fmla="*/ 0 60000 65536"/>
                <a:gd name="T10" fmla="*/ 0 60000 65536"/>
                <a:gd name="T11" fmla="*/ 0 60000 65536"/>
                <a:gd name="T12" fmla="*/ 0 w 150"/>
                <a:gd name="T13" fmla="*/ 0 h 174"/>
                <a:gd name="T14" fmla="*/ 150 w 150"/>
                <a:gd name="T15" fmla="*/ 174 h 174"/>
              </a:gdLst>
              <a:ahLst/>
              <a:cxnLst>
                <a:cxn ang="T8">
                  <a:pos x="T0" y="T1"/>
                </a:cxn>
                <a:cxn ang="T9">
                  <a:pos x="T2" y="T3"/>
                </a:cxn>
                <a:cxn ang="T10">
                  <a:pos x="T4" y="T5"/>
                </a:cxn>
                <a:cxn ang="T11">
                  <a:pos x="T6" y="T7"/>
                </a:cxn>
              </a:cxnLst>
              <a:rect l="T12" t="T13" r="T14" b="T15"/>
              <a:pathLst>
                <a:path w="150" h="174">
                  <a:moveTo>
                    <a:pt x="150" y="87"/>
                  </a:moveTo>
                  <a:cubicBezTo>
                    <a:pt x="119" y="33"/>
                    <a:pt x="62" y="0"/>
                    <a:pt x="0" y="0"/>
                  </a:cubicBezTo>
                  <a:lnTo>
                    <a:pt x="0" y="174"/>
                  </a:lnTo>
                  <a:lnTo>
                    <a:pt x="150" y="87"/>
                  </a:lnTo>
                  <a:close/>
                </a:path>
              </a:pathLst>
            </a:custGeom>
            <a:gradFill flip="none" rotWithShape="1">
              <a:gsLst>
                <a:gs pos="0">
                  <a:srgbClr val="0070C0"/>
                </a:gs>
                <a:gs pos="100000">
                  <a:srgbClr val="00B0F0"/>
                </a:gs>
              </a:gsLst>
              <a:lin ang="16200000" scaled="1"/>
              <a:tileRect/>
            </a:gradFill>
            <a:ln w="34925" cap="flat" cmpd="sng" algn="ctr">
              <a:solidFill>
                <a:srgbClr val="FFFFFF"/>
              </a:solidFill>
              <a:prstDash val="solid"/>
            </a:ln>
            <a:effectLst/>
            <a:scene3d>
              <a:camera prst="orthographicFront"/>
              <a:lightRig rig="balanced" dir="t"/>
            </a:scene3d>
            <a:sp3d prstMaterial="metal">
              <a:bevelT w="285750" h="50800" prst="softRound"/>
              <a:bevelB w="88900" h="107950" prst="softRound"/>
            </a:sp3d>
          </p:spPr>
          <p:txBody>
            <a:bodyPr rtlCol="0" anchor="ctr"/>
            <a:lstStyle/>
            <a:p>
              <a:pPr algn="ctr" defTabSz="1218565">
                <a:defRPr/>
              </a:pPr>
              <a:endParaRPr lang="zh-CN" altLang="en-US" sz="2100" kern="0">
                <a:solidFill>
                  <a:sysClr val="window" lastClr="FFFFFF"/>
                </a:solidFill>
                <a:latin typeface="微软雅黑" panose="020B0503020204020204" charset="-122"/>
                <a:ea typeface="微软雅黑" panose="020B0503020204020204" charset="-122"/>
              </a:endParaRPr>
            </a:p>
          </p:txBody>
        </p:sp>
        <p:sp>
          <p:nvSpPr>
            <p:cNvPr id="9" name="未知"/>
            <p:cNvSpPr/>
            <p:nvPr/>
          </p:nvSpPr>
          <p:spPr bwMode="auto">
            <a:xfrm flipH="1">
              <a:off x="1166403" y="2855868"/>
              <a:ext cx="3111615" cy="1787067"/>
            </a:xfrm>
            <a:custGeom>
              <a:avLst/>
              <a:gdLst>
                <a:gd name="T0" fmla="*/ 0 w 301"/>
                <a:gd name="T1" fmla="*/ 3886 h 173"/>
                <a:gd name="T2" fmla="*/ 6835 w 301"/>
                <a:gd name="T3" fmla="*/ 7818 h 173"/>
                <a:gd name="T4" fmla="*/ 13623 w 301"/>
                <a:gd name="T5" fmla="*/ 3886 h 173"/>
                <a:gd name="T6" fmla="*/ 6835 w 301"/>
                <a:gd name="T7" fmla="*/ 0 h 173"/>
                <a:gd name="T8" fmla="*/ 0 w 301"/>
                <a:gd name="T9" fmla="*/ 3886 h 173"/>
                <a:gd name="T10" fmla="*/ 0 60000 65536"/>
                <a:gd name="T11" fmla="*/ 0 60000 65536"/>
                <a:gd name="T12" fmla="*/ 0 60000 65536"/>
                <a:gd name="T13" fmla="*/ 0 60000 65536"/>
                <a:gd name="T14" fmla="*/ 0 60000 65536"/>
                <a:gd name="T15" fmla="*/ 0 w 301"/>
                <a:gd name="T16" fmla="*/ 0 h 173"/>
                <a:gd name="T17" fmla="*/ 301 w 301"/>
                <a:gd name="T18" fmla="*/ 173 h 173"/>
              </a:gdLst>
              <a:ahLst/>
              <a:cxnLst>
                <a:cxn ang="T10">
                  <a:pos x="T0" y="T1"/>
                </a:cxn>
                <a:cxn ang="T11">
                  <a:pos x="T2" y="T3"/>
                </a:cxn>
                <a:cxn ang="T12">
                  <a:pos x="T4" y="T5"/>
                </a:cxn>
                <a:cxn ang="T13">
                  <a:pos x="T6" y="T7"/>
                </a:cxn>
                <a:cxn ang="T14">
                  <a:pos x="T8" y="T9"/>
                </a:cxn>
              </a:cxnLst>
              <a:rect l="T15" t="T16" r="T17" b="T18"/>
              <a:pathLst>
                <a:path w="301" h="173">
                  <a:moveTo>
                    <a:pt x="0" y="86"/>
                  </a:moveTo>
                  <a:cubicBezTo>
                    <a:pt x="31" y="140"/>
                    <a:pt x="88" y="173"/>
                    <a:pt x="151" y="173"/>
                  </a:cubicBezTo>
                  <a:cubicBezTo>
                    <a:pt x="213" y="173"/>
                    <a:pt x="270" y="140"/>
                    <a:pt x="301" y="86"/>
                  </a:cubicBezTo>
                  <a:lnTo>
                    <a:pt x="151" y="0"/>
                  </a:lnTo>
                  <a:lnTo>
                    <a:pt x="0" y="86"/>
                  </a:lnTo>
                  <a:close/>
                </a:path>
              </a:pathLst>
            </a:custGeom>
            <a:gradFill flip="none" rotWithShape="1">
              <a:gsLst>
                <a:gs pos="0">
                  <a:srgbClr val="0070C0"/>
                </a:gs>
                <a:gs pos="100000">
                  <a:srgbClr val="00B0F0"/>
                </a:gs>
              </a:gsLst>
              <a:lin ang="16200000" scaled="1"/>
              <a:tileRect/>
            </a:gradFill>
            <a:ln w="34925" cap="flat" cmpd="sng" algn="ctr">
              <a:solidFill>
                <a:srgbClr val="FFFFFF"/>
              </a:solidFill>
              <a:prstDash val="solid"/>
            </a:ln>
            <a:effectLst/>
            <a:scene3d>
              <a:camera prst="orthographicFront"/>
              <a:lightRig rig="balanced" dir="t"/>
            </a:scene3d>
            <a:sp3d prstMaterial="metal">
              <a:bevelT w="285750" h="50800" prst="softRound"/>
              <a:bevelB w="88900" h="107950" prst="softRound"/>
            </a:sp3d>
          </p:spPr>
          <p:txBody>
            <a:bodyPr rtlCol="0" anchor="ctr"/>
            <a:lstStyle/>
            <a:p>
              <a:pPr algn="ctr" defTabSz="1218565">
                <a:defRPr/>
              </a:pPr>
              <a:endParaRPr lang="zh-CN" altLang="en-US" sz="2100" kern="0">
                <a:solidFill>
                  <a:sysClr val="window" lastClr="FFFFFF"/>
                </a:solidFill>
                <a:latin typeface="微软雅黑" panose="020B0503020204020204" charset="-122"/>
                <a:ea typeface="微软雅黑" panose="020B0503020204020204" charset="-122"/>
              </a:endParaRPr>
            </a:p>
          </p:txBody>
        </p:sp>
        <p:sp>
          <p:nvSpPr>
            <p:cNvPr id="10" name="未知"/>
            <p:cNvSpPr/>
            <p:nvPr/>
          </p:nvSpPr>
          <p:spPr bwMode="auto">
            <a:xfrm flipH="1">
              <a:off x="2716832" y="1059582"/>
              <a:ext cx="1810115" cy="2685978"/>
            </a:xfrm>
            <a:custGeom>
              <a:avLst/>
              <a:gdLst>
                <a:gd name="T0" fmla="*/ 7883 w 175"/>
                <a:gd name="T1" fmla="*/ 0 h 260"/>
                <a:gd name="T2" fmla="*/ 47 w 175"/>
                <a:gd name="T3" fmla="*/ 7819 h 260"/>
                <a:gd name="T4" fmla="*/ 1090 w 175"/>
                <a:gd name="T5" fmla="*/ 11752 h 260"/>
                <a:gd name="T6" fmla="*/ 7930 w 175"/>
                <a:gd name="T7" fmla="*/ 7866 h 260"/>
                <a:gd name="T8" fmla="*/ 7883 w 175"/>
                <a:gd name="T9" fmla="*/ 0 h 260"/>
                <a:gd name="T10" fmla="*/ 0 60000 65536"/>
                <a:gd name="T11" fmla="*/ 0 60000 65536"/>
                <a:gd name="T12" fmla="*/ 0 60000 65536"/>
                <a:gd name="T13" fmla="*/ 0 60000 65536"/>
                <a:gd name="T14" fmla="*/ 0 60000 65536"/>
                <a:gd name="T15" fmla="*/ 0 w 175"/>
                <a:gd name="T16" fmla="*/ 0 h 260"/>
                <a:gd name="T17" fmla="*/ 175 w 175"/>
                <a:gd name="T18" fmla="*/ 260 h 260"/>
              </a:gdLst>
              <a:ahLst/>
              <a:cxnLst>
                <a:cxn ang="T10">
                  <a:pos x="T0" y="T1"/>
                </a:cxn>
                <a:cxn ang="T11">
                  <a:pos x="T2" y="T3"/>
                </a:cxn>
                <a:cxn ang="T12">
                  <a:pos x="T4" y="T5"/>
                </a:cxn>
                <a:cxn ang="T13">
                  <a:pos x="T6" y="T7"/>
                </a:cxn>
                <a:cxn ang="T14">
                  <a:pos x="T8" y="T9"/>
                </a:cxn>
              </a:cxnLst>
              <a:rect l="T15" t="T16" r="T17" b="T18"/>
              <a:pathLst>
                <a:path w="175" h="260">
                  <a:moveTo>
                    <a:pt x="174" y="0"/>
                  </a:moveTo>
                  <a:cubicBezTo>
                    <a:pt x="78" y="0"/>
                    <a:pt x="1" y="77"/>
                    <a:pt x="1" y="173"/>
                  </a:cubicBezTo>
                  <a:cubicBezTo>
                    <a:pt x="0" y="204"/>
                    <a:pt x="9" y="234"/>
                    <a:pt x="24" y="260"/>
                  </a:cubicBezTo>
                  <a:lnTo>
                    <a:pt x="175" y="174"/>
                  </a:lnTo>
                  <a:lnTo>
                    <a:pt x="174" y="0"/>
                  </a:lnTo>
                  <a:close/>
                </a:path>
              </a:pathLst>
            </a:custGeom>
            <a:gradFill flip="none" rotWithShape="1">
              <a:gsLst>
                <a:gs pos="0">
                  <a:srgbClr val="0070C0"/>
                </a:gs>
                <a:gs pos="100000">
                  <a:srgbClr val="00B0F0"/>
                </a:gs>
              </a:gsLst>
              <a:lin ang="16200000" scaled="1"/>
              <a:tileRect/>
            </a:gradFill>
            <a:ln w="34925" cap="flat" cmpd="sng" algn="ctr">
              <a:solidFill>
                <a:srgbClr val="FFFFFF"/>
              </a:solidFill>
              <a:prstDash val="solid"/>
            </a:ln>
            <a:effectLst/>
            <a:scene3d>
              <a:camera prst="orthographicFront"/>
              <a:lightRig rig="balanced" dir="t"/>
            </a:scene3d>
            <a:sp3d prstMaterial="metal">
              <a:bevelT w="285750" h="50800" prst="softRound"/>
              <a:bevelB w="88900" h="107950" prst="softRound"/>
            </a:sp3d>
          </p:spPr>
          <p:txBody>
            <a:bodyPr rtlCol="0" anchor="ctr"/>
            <a:lstStyle/>
            <a:p>
              <a:pPr algn="ctr" defTabSz="1218565">
                <a:defRPr/>
              </a:pPr>
              <a:endParaRPr lang="zh-CN" altLang="en-US" sz="2100" kern="0">
                <a:solidFill>
                  <a:sysClr val="window" lastClr="FFFFFF"/>
                </a:solidFill>
                <a:latin typeface="微软雅黑" panose="020B0503020204020204" charset="-122"/>
                <a:ea typeface="微软雅黑" panose="020B0503020204020204" charset="-122"/>
              </a:endParaRPr>
            </a:p>
          </p:txBody>
        </p:sp>
        <p:sp>
          <p:nvSpPr>
            <p:cNvPr id="11" name="未知"/>
            <p:cNvSpPr/>
            <p:nvPr/>
          </p:nvSpPr>
          <p:spPr bwMode="auto">
            <a:xfrm flipH="1" flipV="1">
              <a:off x="1450673" y="1617367"/>
              <a:ext cx="1276915" cy="2556903"/>
            </a:xfrm>
            <a:custGeom>
              <a:avLst/>
              <a:gdLst>
                <a:gd name="T0" fmla="*/ 0 w 174"/>
                <a:gd name="T1" fmla="*/ 2147483647 h 348"/>
                <a:gd name="T2" fmla="*/ 2147483647 w 174"/>
                <a:gd name="T3" fmla="*/ 2147483647 h 348"/>
                <a:gd name="T4" fmla="*/ 0 w 174"/>
                <a:gd name="T5" fmla="*/ 0 h 348"/>
                <a:gd name="T6" fmla="*/ 0 w 174"/>
                <a:gd name="T7" fmla="*/ 2147483647 h 348"/>
                <a:gd name="T8" fmla="*/ 0 w 174"/>
                <a:gd name="T9" fmla="*/ 2147483647 h 348"/>
                <a:gd name="T10" fmla="*/ 0 60000 65536"/>
                <a:gd name="T11" fmla="*/ 0 60000 65536"/>
                <a:gd name="T12" fmla="*/ 0 60000 65536"/>
                <a:gd name="T13" fmla="*/ 0 60000 65536"/>
                <a:gd name="T14" fmla="*/ 0 60000 65536"/>
                <a:gd name="T15" fmla="*/ 0 w 174"/>
                <a:gd name="T16" fmla="*/ 0 h 348"/>
                <a:gd name="T17" fmla="*/ 174 w 174"/>
                <a:gd name="T18" fmla="*/ 348 h 348"/>
              </a:gdLst>
              <a:ahLst/>
              <a:cxnLst>
                <a:cxn ang="T10">
                  <a:pos x="T0" y="T1"/>
                </a:cxn>
                <a:cxn ang="T11">
                  <a:pos x="T2" y="T3"/>
                </a:cxn>
                <a:cxn ang="T12">
                  <a:pos x="T4" y="T5"/>
                </a:cxn>
                <a:cxn ang="T13">
                  <a:pos x="T6" y="T7"/>
                </a:cxn>
                <a:cxn ang="T14">
                  <a:pos x="T8" y="T9"/>
                </a:cxn>
              </a:cxnLst>
              <a:rect l="T15" t="T16" r="T17" b="T18"/>
              <a:pathLst>
                <a:path w="174" h="348">
                  <a:moveTo>
                    <a:pt x="0" y="347"/>
                  </a:moveTo>
                  <a:cubicBezTo>
                    <a:pt x="96" y="348"/>
                    <a:pt x="174" y="270"/>
                    <a:pt x="174" y="174"/>
                  </a:cubicBezTo>
                  <a:cubicBezTo>
                    <a:pt x="174" y="77"/>
                    <a:pt x="96" y="0"/>
                    <a:pt x="0" y="0"/>
                  </a:cubicBezTo>
                  <a:lnTo>
                    <a:pt x="0" y="174"/>
                  </a:lnTo>
                  <a:lnTo>
                    <a:pt x="0" y="347"/>
                  </a:lnTo>
                  <a:close/>
                </a:path>
              </a:pathLst>
            </a:custGeom>
            <a:gradFill flip="none" rotWithShape="1">
              <a:gsLst>
                <a:gs pos="10000">
                  <a:srgbClr val="F79646">
                    <a:lumMod val="75000"/>
                  </a:srgbClr>
                </a:gs>
                <a:gs pos="78000">
                  <a:srgbClr val="FFC000"/>
                </a:gs>
              </a:gsLst>
              <a:lin ang="16200000" scaled="1"/>
              <a:tileRect/>
            </a:gradFill>
            <a:ln w="34925" cap="flat" cmpd="sng" algn="ctr">
              <a:solidFill>
                <a:srgbClr val="FFFFFF"/>
              </a:solidFill>
              <a:prstDash val="solid"/>
            </a:ln>
            <a:effectLst/>
            <a:scene3d>
              <a:camera prst="orthographicFront"/>
              <a:lightRig rig="threePt" dir="t"/>
            </a:scene3d>
            <a:sp3d prstMaterial="plastic">
              <a:bevelT w="285750" h="50800" prst="softRound"/>
              <a:bevelB w="88900" h="107950" prst="softRound"/>
            </a:sp3d>
          </p:spPr>
          <p:txBody>
            <a:bodyPr rtlCol="0" anchor="ctr"/>
            <a:lstStyle/>
            <a:p>
              <a:pPr algn="ctr" defTabSz="1218565">
                <a:defRPr/>
              </a:pPr>
              <a:endParaRPr lang="zh-CN" altLang="en-US" sz="2100" kern="0">
                <a:solidFill>
                  <a:sysClr val="window" lastClr="FFFFFF"/>
                </a:solidFill>
                <a:latin typeface="微软雅黑" panose="020B0503020204020204" charset="-122"/>
                <a:ea typeface="微软雅黑" panose="020B0503020204020204" charset="-122"/>
              </a:endParaRPr>
            </a:p>
          </p:txBody>
        </p:sp>
        <p:sp>
          <p:nvSpPr>
            <p:cNvPr id="12" name="未知"/>
            <p:cNvSpPr/>
            <p:nvPr/>
          </p:nvSpPr>
          <p:spPr bwMode="auto">
            <a:xfrm flipH="1" flipV="1">
              <a:off x="2718369" y="1617367"/>
              <a:ext cx="1109425" cy="1272305"/>
            </a:xfrm>
            <a:custGeom>
              <a:avLst/>
              <a:gdLst>
                <a:gd name="T0" fmla="*/ 0 w 151"/>
                <a:gd name="T1" fmla="*/ 2147483647 h 173"/>
                <a:gd name="T2" fmla="*/ 2147483647 w 151"/>
                <a:gd name="T3" fmla="*/ 2147483647 h 173"/>
                <a:gd name="T4" fmla="*/ 2147483647 w 151"/>
                <a:gd name="T5" fmla="*/ 0 h 173"/>
                <a:gd name="T6" fmla="*/ 0 w 151"/>
                <a:gd name="T7" fmla="*/ 2147483647 h 173"/>
                <a:gd name="T8" fmla="*/ 0 60000 65536"/>
                <a:gd name="T9" fmla="*/ 0 60000 65536"/>
                <a:gd name="T10" fmla="*/ 0 60000 65536"/>
                <a:gd name="T11" fmla="*/ 0 60000 65536"/>
                <a:gd name="T12" fmla="*/ 0 w 151"/>
                <a:gd name="T13" fmla="*/ 0 h 173"/>
                <a:gd name="T14" fmla="*/ 151 w 151"/>
                <a:gd name="T15" fmla="*/ 173 h 173"/>
              </a:gdLst>
              <a:ahLst/>
              <a:cxnLst>
                <a:cxn ang="T8">
                  <a:pos x="T0" y="T1"/>
                </a:cxn>
                <a:cxn ang="T9">
                  <a:pos x="T2" y="T3"/>
                </a:cxn>
                <a:cxn ang="T10">
                  <a:pos x="T4" y="T5"/>
                </a:cxn>
                <a:cxn ang="T11">
                  <a:pos x="T6" y="T7"/>
                </a:cxn>
              </a:cxnLst>
              <a:rect l="T12" t="T13" r="T14" b="T15"/>
              <a:pathLst>
                <a:path w="151" h="173">
                  <a:moveTo>
                    <a:pt x="0" y="86"/>
                  </a:moveTo>
                  <a:cubicBezTo>
                    <a:pt x="31" y="140"/>
                    <a:pt x="88" y="173"/>
                    <a:pt x="151" y="173"/>
                  </a:cubicBezTo>
                  <a:lnTo>
                    <a:pt x="151" y="0"/>
                  </a:lnTo>
                  <a:lnTo>
                    <a:pt x="0" y="86"/>
                  </a:lnTo>
                  <a:close/>
                </a:path>
              </a:pathLst>
            </a:custGeom>
            <a:solidFill>
              <a:srgbClr val="DDDDDD"/>
            </a:solidFill>
            <a:ln w="38100">
              <a:solidFill>
                <a:sysClr val="window" lastClr="FFFFFF"/>
              </a:solidFill>
              <a:round/>
            </a:ln>
          </p:spPr>
          <p:txBody>
            <a:bodyPr/>
            <a:lstStyle/>
            <a:p>
              <a:pPr defTabSz="1218565">
                <a:defRPr/>
              </a:pPr>
              <a:endParaRPr lang="zh-CN" altLang="en-US" sz="2100" kern="0">
                <a:solidFill>
                  <a:sysClr val="windowText" lastClr="000000"/>
                </a:solidFill>
                <a:latin typeface="微软雅黑" panose="020B0503020204020204" charset="-122"/>
                <a:ea typeface="微软雅黑" panose="020B0503020204020204" charset="-122"/>
              </a:endParaRPr>
            </a:p>
          </p:txBody>
        </p:sp>
        <p:sp>
          <p:nvSpPr>
            <p:cNvPr id="13" name="未知"/>
            <p:cNvSpPr/>
            <p:nvPr/>
          </p:nvSpPr>
          <p:spPr bwMode="auto">
            <a:xfrm flipH="1" flipV="1">
              <a:off x="2718369" y="2895819"/>
              <a:ext cx="1109425" cy="1278452"/>
            </a:xfrm>
            <a:custGeom>
              <a:avLst/>
              <a:gdLst>
                <a:gd name="T0" fmla="*/ 2147483647 w 151"/>
                <a:gd name="T1" fmla="*/ 0 h 174"/>
                <a:gd name="T2" fmla="*/ 0 w 151"/>
                <a:gd name="T3" fmla="*/ 2147483647 h 174"/>
                <a:gd name="T4" fmla="*/ 2147483647 w 151"/>
                <a:gd name="T5" fmla="*/ 2147483647 h 174"/>
                <a:gd name="T6" fmla="*/ 2147483647 w 151"/>
                <a:gd name="T7" fmla="*/ 0 h 174"/>
                <a:gd name="T8" fmla="*/ 0 60000 65536"/>
                <a:gd name="T9" fmla="*/ 0 60000 65536"/>
                <a:gd name="T10" fmla="*/ 0 60000 65536"/>
                <a:gd name="T11" fmla="*/ 0 60000 65536"/>
                <a:gd name="T12" fmla="*/ 0 w 151"/>
                <a:gd name="T13" fmla="*/ 0 h 174"/>
                <a:gd name="T14" fmla="*/ 151 w 151"/>
                <a:gd name="T15" fmla="*/ 174 h 174"/>
              </a:gdLst>
              <a:ahLst/>
              <a:cxnLst>
                <a:cxn ang="T8">
                  <a:pos x="T0" y="T1"/>
                </a:cxn>
                <a:cxn ang="T9">
                  <a:pos x="T2" y="T3"/>
                </a:cxn>
                <a:cxn ang="T10">
                  <a:pos x="T4" y="T5"/>
                </a:cxn>
                <a:cxn ang="T11">
                  <a:pos x="T6" y="T7"/>
                </a:cxn>
              </a:cxnLst>
              <a:rect l="T12" t="T13" r="T14" b="T15"/>
              <a:pathLst>
                <a:path w="151" h="174">
                  <a:moveTo>
                    <a:pt x="150" y="0"/>
                  </a:moveTo>
                  <a:cubicBezTo>
                    <a:pt x="88" y="0"/>
                    <a:pt x="31" y="33"/>
                    <a:pt x="0" y="87"/>
                  </a:cubicBezTo>
                  <a:lnTo>
                    <a:pt x="151" y="174"/>
                  </a:lnTo>
                  <a:lnTo>
                    <a:pt x="150" y="0"/>
                  </a:lnTo>
                  <a:close/>
                </a:path>
              </a:pathLst>
            </a:custGeom>
            <a:solidFill>
              <a:srgbClr val="DDDDDD"/>
            </a:solidFill>
            <a:ln w="38100">
              <a:solidFill>
                <a:sysClr val="window" lastClr="FFFFFF"/>
              </a:solidFill>
              <a:round/>
            </a:ln>
          </p:spPr>
          <p:txBody>
            <a:bodyPr/>
            <a:lstStyle/>
            <a:p>
              <a:pPr defTabSz="1218565">
                <a:defRPr/>
              </a:pPr>
              <a:endParaRPr lang="zh-CN" altLang="en-US" sz="2100" kern="0">
                <a:solidFill>
                  <a:sysClr val="windowText" lastClr="000000"/>
                </a:solidFill>
                <a:latin typeface="微软雅黑" panose="020B0503020204020204" charset="-122"/>
                <a:ea typeface="微软雅黑" panose="020B0503020204020204" charset="-122"/>
              </a:endParaRPr>
            </a:p>
          </p:txBody>
        </p:sp>
        <p:sp>
          <p:nvSpPr>
            <p:cNvPr id="14" name="未知"/>
            <p:cNvSpPr/>
            <p:nvPr/>
          </p:nvSpPr>
          <p:spPr bwMode="auto">
            <a:xfrm flipH="1" flipV="1">
              <a:off x="2729125" y="1886273"/>
              <a:ext cx="2034459" cy="2006800"/>
            </a:xfrm>
            <a:custGeom>
              <a:avLst/>
              <a:gdLst>
                <a:gd name="T0" fmla="*/ 2147483647 w 175"/>
                <a:gd name="T1" fmla="*/ 0 h 173"/>
                <a:gd name="T2" fmla="*/ 144258970 w 175"/>
                <a:gd name="T3" fmla="*/ 2147483647 h 173"/>
                <a:gd name="T4" fmla="*/ 2147483647 w 175"/>
                <a:gd name="T5" fmla="*/ 2147483647 h 173"/>
                <a:gd name="T6" fmla="*/ 2147483647 w 175"/>
                <a:gd name="T7" fmla="*/ 2147483647 h 173"/>
                <a:gd name="T8" fmla="*/ 2147483647 w 175"/>
                <a:gd name="T9" fmla="*/ 0 h 173"/>
                <a:gd name="T10" fmla="*/ 0 60000 65536"/>
                <a:gd name="T11" fmla="*/ 0 60000 65536"/>
                <a:gd name="T12" fmla="*/ 0 60000 65536"/>
                <a:gd name="T13" fmla="*/ 0 60000 65536"/>
                <a:gd name="T14" fmla="*/ 0 60000 65536"/>
                <a:gd name="T15" fmla="*/ 0 w 175"/>
                <a:gd name="T16" fmla="*/ 0 h 173"/>
                <a:gd name="T17" fmla="*/ 175 w 175"/>
                <a:gd name="T18" fmla="*/ 173 h 173"/>
              </a:gdLst>
              <a:ahLst/>
              <a:cxnLst>
                <a:cxn ang="T10">
                  <a:pos x="T0" y="T1"/>
                </a:cxn>
                <a:cxn ang="T11">
                  <a:pos x="T2" y="T3"/>
                </a:cxn>
                <a:cxn ang="T12">
                  <a:pos x="T4" y="T5"/>
                </a:cxn>
                <a:cxn ang="T13">
                  <a:pos x="T6" y="T7"/>
                </a:cxn>
                <a:cxn ang="T14">
                  <a:pos x="T8" y="T9"/>
                </a:cxn>
              </a:cxnLst>
              <a:rect l="T15" t="T16" r="T17" b="T18"/>
              <a:pathLst>
                <a:path w="175" h="173">
                  <a:moveTo>
                    <a:pt x="24" y="0"/>
                  </a:moveTo>
                  <a:cubicBezTo>
                    <a:pt x="9" y="26"/>
                    <a:pt x="1" y="56"/>
                    <a:pt x="1" y="86"/>
                  </a:cubicBezTo>
                  <a:cubicBezTo>
                    <a:pt x="0" y="117"/>
                    <a:pt x="9" y="147"/>
                    <a:pt x="24" y="173"/>
                  </a:cubicBezTo>
                  <a:lnTo>
                    <a:pt x="175" y="87"/>
                  </a:lnTo>
                  <a:lnTo>
                    <a:pt x="24" y="0"/>
                  </a:lnTo>
                  <a:close/>
                </a:path>
              </a:pathLst>
            </a:custGeom>
            <a:gradFill flip="none" rotWithShape="1">
              <a:gsLst>
                <a:gs pos="10000">
                  <a:srgbClr val="F79646">
                    <a:lumMod val="75000"/>
                  </a:srgbClr>
                </a:gs>
                <a:gs pos="78000">
                  <a:srgbClr val="FFC000"/>
                </a:gs>
              </a:gsLst>
              <a:lin ang="16200000" scaled="1"/>
              <a:tileRect/>
            </a:gradFill>
            <a:ln w="34925" cap="flat" cmpd="sng" algn="ctr">
              <a:solidFill>
                <a:srgbClr val="FFFFFF"/>
              </a:solidFill>
              <a:prstDash val="solid"/>
            </a:ln>
            <a:effectLst/>
            <a:scene3d>
              <a:camera prst="orthographicFront"/>
              <a:lightRig rig="threePt" dir="t"/>
            </a:scene3d>
            <a:sp3d prstMaterial="plastic">
              <a:bevelT w="285750" h="50800" prst="softRound"/>
              <a:bevelB w="88900" h="107950" prst="softRound"/>
            </a:sp3d>
          </p:spPr>
          <p:txBody>
            <a:bodyPr rtlCol="0" anchor="ctr"/>
            <a:lstStyle/>
            <a:p>
              <a:pPr algn="ctr" defTabSz="1218565">
                <a:defRPr/>
              </a:pPr>
              <a:endParaRPr lang="zh-CN" altLang="en-US" sz="2100" kern="0">
                <a:solidFill>
                  <a:sysClr val="window" lastClr="FFFFFF"/>
                </a:solidFill>
                <a:latin typeface="微软雅黑" panose="020B0503020204020204" charset="-122"/>
                <a:ea typeface="微软雅黑" panose="020B0503020204020204" charset="-122"/>
              </a:endParaRPr>
            </a:p>
          </p:txBody>
        </p:sp>
        <p:sp>
          <p:nvSpPr>
            <p:cNvPr id="15" name="Text Box 18"/>
            <p:cNvSpPr txBox="1">
              <a:spLocks noChangeArrowheads="1"/>
            </p:cNvSpPr>
            <p:nvPr/>
          </p:nvSpPr>
          <p:spPr bwMode="auto">
            <a:xfrm>
              <a:off x="1447600" y="2636134"/>
              <a:ext cx="1170889" cy="242318"/>
            </a:xfrm>
            <a:prstGeom prst="rect">
              <a:avLst/>
            </a:prstGeom>
            <a:noFill/>
            <a:ln w="9525">
              <a:noFill/>
              <a:miter lim="800000"/>
            </a:ln>
          </p:spPr>
          <p:txBody>
            <a:bodyPr>
              <a:spAutoFit/>
            </a:bodyPr>
            <a:lstStyle/>
            <a:p>
              <a:pPr algn="ctr" defTabSz="1218565">
                <a:spcBef>
                  <a:spcPct val="50000"/>
                </a:spcBef>
                <a:defRPr/>
              </a:pPr>
              <a:r>
                <a:rPr lang="zh-CN" altLang="en-US" sz="1500" b="1" kern="0" dirty="0">
                  <a:solidFill>
                    <a:sysClr val="window" lastClr="FFFFFF"/>
                  </a:solidFill>
                  <a:latin typeface="微软雅黑" panose="020B0503020204020204" charset="-122"/>
                  <a:ea typeface="微软雅黑" panose="020B0503020204020204" charset="-122"/>
                </a:rPr>
                <a:t>此处添加内容</a:t>
              </a:r>
            </a:p>
          </p:txBody>
        </p:sp>
        <p:sp>
          <p:nvSpPr>
            <p:cNvPr id="16" name="Text Box 19"/>
            <p:cNvSpPr txBox="1">
              <a:spLocks noChangeArrowheads="1"/>
            </p:cNvSpPr>
            <p:nvPr/>
          </p:nvSpPr>
          <p:spPr bwMode="auto">
            <a:xfrm>
              <a:off x="3374497" y="2719110"/>
              <a:ext cx="1170889" cy="242318"/>
            </a:xfrm>
            <a:prstGeom prst="rect">
              <a:avLst/>
            </a:prstGeom>
            <a:noFill/>
            <a:ln w="9525">
              <a:noFill/>
              <a:miter lim="800000"/>
            </a:ln>
          </p:spPr>
          <p:txBody>
            <a:bodyPr>
              <a:spAutoFit/>
            </a:bodyPr>
            <a:lstStyle/>
            <a:p>
              <a:pPr algn="ctr" defTabSz="1218565">
                <a:spcBef>
                  <a:spcPct val="50000"/>
                </a:spcBef>
                <a:defRPr/>
              </a:pPr>
              <a:r>
                <a:rPr lang="zh-CN" altLang="en-US" sz="1500" b="1" kern="0" dirty="0">
                  <a:solidFill>
                    <a:sysClr val="window" lastClr="FFFFFF"/>
                  </a:solidFill>
                  <a:latin typeface="微软雅黑" panose="020B0503020204020204" charset="-122"/>
                  <a:ea typeface="微软雅黑" panose="020B0503020204020204" charset="-122"/>
                </a:rPr>
                <a:t>此处添加内容</a:t>
              </a:r>
            </a:p>
          </p:txBody>
        </p:sp>
        <p:sp>
          <p:nvSpPr>
            <p:cNvPr id="17" name="WordArt 20"/>
            <p:cNvSpPr>
              <a:spLocks noChangeArrowheads="1" noChangeShapeType="1"/>
            </p:cNvSpPr>
            <p:nvPr/>
          </p:nvSpPr>
          <p:spPr bwMode="auto">
            <a:xfrm rot="19732608">
              <a:off x="1469113" y="1543611"/>
              <a:ext cx="1051035" cy="175172"/>
            </a:xfrm>
            <a:prstGeom prst="rect">
              <a:avLst/>
            </a:prstGeom>
          </p:spPr>
          <p:txBody>
            <a:bodyPr spcFirstLastPara="1" wrap="none" fromWordArt="1">
              <a:prstTxWarp prst="textArchUp">
                <a:avLst>
                  <a:gd name="adj" fmla="val 10800004"/>
                </a:avLst>
              </a:prstTxWarp>
            </a:bodyPr>
            <a:lstStyle/>
            <a:p>
              <a:pPr algn="ctr" defTabSz="1218565">
                <a:defRPr/>
              </a:pPr>
              <a:r>
                <a:rPr lang="zh-CN" altLang="en-US" sz="1600" b="1" kern="10" dirty="0">
                  <a:ln w="9525">
                    <a:noFill/>
                    <a:round/>
                  </a:ln>
                  <a:solidFill>
                    <a:sysClr val="window" lastClr="FFFFFF"/>
                  </a:solidFill>
                  <a:latin typeface="微软雅黑" panose="020B0503020204020204" charset="-122"/>
                  <a:ea typeface="微软雅黑" panose="020B0503020204020204" charset="-122"/>
                </a:rPr>
                <a:t>此处添加内容</a:t>
              </a:r>
            </a:p>
          </p:txBody>
        </p:sp>
        <p:sp>
          <p:nvSpPr>
            <p:cNvPr id="18" name="WordArt 21"/>
            <p:cNvSpPr>
              <a:spLocks noChangeArrowheads="1" noChangeShapeType="1"/>
            </p:cNvSpPr>
            <p:nvPr/>
          </p:nvSpPr>
          <p:spPr bwMode="auto">
            <a:xfrm rot="2039309">
              <a:off x="2931956" y="1552830"/>
              <a:ext cx="1051035" cy="175172"/>
            </a:xfrm>
            <a:prstGeom prst="rect">
              <a:avLst/>
            </a:prstGeom>
          </p:spPr>
          <p:txBody>
            <a:bodyPr spcFirstLastPara="1" wrap="none" fromWordArt="1">
              <a:prstTxWarp prst="textArchUp">
                <a:avLst>
                  <a:gd name="adj" fmla="val 10800004"/>
                </a:avLst>
              </a:prstTxWarp>
            </a:bodyPr>
            <a:lstStyle/>
            <a:p>
              <a:pPr algn="ctr" defTabSz="1218565">
                <a:defRPr/>
              </a:pPr>
              <a:r>
                <a:rPr lang="zh-CN" altLang="en-US" sz="1600" b="1" kern="10" dirty="0">
                  <a:ln w="9525">
                    <a:noFill/>
                    <a:round/>
                  </a:ln>
                  <a:solidFill>
                    <a:sysClr val="window" lastClr="FFFFFF"/>
                  </a:solidFill>
                  <a:latin typeface="微软雅黑" panose="020B0503020204020204" charset="-122"/>
                  <a:ea typeface="微软雅黑" panose="020B0503020204020204" charset="-122"/>
                </a:rPr>
                <a:t>此处添加内容</a:t>
              </a:r>
            </a:p>
          </p:txBody>
        </p:sp>
        <p:sp>
          <p:nvSpPr>
            <p:cNvPr id="19" name="WordArt 22"/>
            <p:cNvSpPr>
              <a:spLocks noChangeArrowheads="1" noChangeShapeType="1"/>
            </p:cNvSpPr>
            <p:nvPr/>
          </p:nvSpPr>
          <p:spPr bwMode="auto">
            <a:xfrm rot="16200000">
              <a:off x="757667" y="2752915"/>
              <a:ext cx="1051035" cy="175172"/>
            </a:xfrm>
            <a:prstGeom prst="rect">
              <a:avLst/>
            </a:prstGeom>
          </p:spPr>
          <p:txBody>
            <a:bodyPr spcFirstLastPara="1" wrap="none" fromWordArt="1">
              <a:prstTxWarp prst="textArchUp">
                <a:avLst>
                  <a:gd name="adj" fmla="val 10800004"/>
                </a:avLst>
              </a:prstTxWarp>
            </a:bodyPr>
            <a:lstStyle/>
            <a:p>
              <a:pPr algn="ctr" defTabSz="1218565">
                <a:defRPr/>
              </a:pPr>
              <a:r>
                <a:rPr lang="zh-CN" altLang="en-US" sz="1600" b="1" kern="10">
                  <a:ln w="9525">
                    <a:noFill/>
                    <a:round/>
                  </a:ln>
                  <a:solidFill>
                    <a:sysClr val="window" lastClr="FFFFFF"/>
                  </a:solidFill>
                  <a:latin typeface="微软雅黑" panose="020B0503020204020204" charset="-122"/>
                  <a:ea typeface="微软雅黑" panose="020B0503020204020204" charset="-122"/>
                </a:rPr>
                <a:t>此处添加内容</a:t>
              </a:r>
            </a:p>
          </p:txBody>
        </p:sp>
        <p:sp>
          <p:nvSpPr>
            <p:cNvPr id="20" name="WordArt 23"/>
            <p:cNvSpPr>
              <a:spLocks noChangeArrowheads="1" noChangeShapeType="1"/>
            </p:cNvSpPr>
            <p:nvPr/>
          </p:nvSpPr>
          <p:spPr bwMode="auto">
            <a:xfrm>
              <a:off x="2172876" y="4217295"/>
              <a:ext cx="1051035" cy="175172"/>
            </a:xfrm>
            <a:prstGeom prst="rect">
              <a:avLst/>
            </a:prstGeom>
          </p:spPr>
          <p:txBody>
            <a:bodyPr spcFirstLastPara="1" wrap="none" fromWordArt="1">
              <a:prstTxWarp prst="textArchDown">
                <a:avLst>
                  <a:gd name="adj" fmla="val 0"/>
                </a:avLst>
              </a:prstTxWarp>
            </a:bodyPr>
            <a:lstStyle/>
            <a:p>
              <a:pPr algn="ctr" defTabSz="1218565">
                <a:defRPr/>
              </a:pPr>
              <a:r>
                <a:rPr lang="zh-CN" altLang="en-US" sz="1600" b="1" kern="10">
                  <a:ln w="9525">
                    <a:noFill/>
                    <a:round/>
                  </a:ln>
                  <a:solidFill>
                    <a:sysClr val="window" lastClr="FFFFFF"/>
                  </a:solidFill>
                  <a:latin typeface="微软雅黑" panose="020B0503020204020204" charset="-122"/>
                  <a:ea typeface="微软雅黑" panose="020B0503020204020204" charset="-122"/>
                </a:rPr>
                <a:t>此处添加内容</a:t>
              </a:r>
            </a:p>
          </p:txBody>
        </p:sp>
      </p:grpSp>
      <p:grpSp>
        <p:nvGrpSpPr>
          <p:cNvPr id="21" name="组合 20"/>
          <p:cNvGrpSpPr/>
          <p:nvPr/>
        </p:nvGrpSpPr>
        <p:grpSpPr>
          <a:xfrm>
            <a:off x="6545766" y="2349460"/>
            <a:ext cx="4333656" cy="2602831"/>
            <a:chOff x="4909963" y="1761687"/>
            <a:chExt cx="3250665" cy="1951671"/>
          </a:xfrm>
        </p:grpSpPr>
        <p:sp>
          <p:nvSpPr>
            <p:cNvPr id="22" name="Text Box 39"/>
            <p:cNvSpPr txBox="1">
              <a:spLocks noChangeArrowheads="1"/>
            </p:cNvSpPr>
            <p:nvPr/>
          </p:nvSpPr>
          <p:spPr bwMode="auto">
            <a:xfrm>
              <a:off x="4909963" y="1761687"/>
              <a:ext cx="3231236" cy="311551"/>
            </a:xfrm>
            <a:prstGeom prst="rect">
              <a:avLst/>
            </a:prstGeom>
            <a:noFill/>
            <a:ln w="9525">
              <a:noFill/>
              <a:miter lim="800000"/>
            </a:ln>
          </p:spPr>
          <p:txBody>
            <a:bodyPr wrap="square">
              <a:spAutoFit/>
            </a:bodyPr>
            <a:lstStyle/>
            <a:p>
              <a:pPr algn="ctr">
                <a:lnSpc>
                  <a:spcPct val="150000"/>
                </a:lnSpc>
                <a:buClr>
                  <a:schemeClr val="tx1"/>
                </a:buClr>
                <a:buFont typeface="Wingdings" panose="05000000000000000000" pitchFamily="2" charset="2"/>
                <a:buChar char="u"/>
              </a:pPr>
              <a:r>
                <a:rPr lang="zh-CN" altLang="en-US" sz="1400" dirty="0">
                  <a:latin typeface="微软雅黑" panose="020B0503020204020204" charset="-122"/>
                  <a:ea typeface="微软雅黑" panose="020B0503020204020204" charset="-122"/>
                </a:rPr>
                <a:t>点击添加内容文字点击添加内容文字</a:t>
              </a:r>
              <a:endParaRPr lang="en-US" altLang="zh-CN" sz="1400" dirty="0">
                <a:latin typeface="微软雅黑" panose="020B0503020204020204" charset="-122"/>
                <a:ea typeface="微软雅黑" panose="020B0503020204020204" charset="-122"/>
              </a:endParaRPr>
            </a:p>
          </p:txBody>
        </p:sp>
        <p:sp>
          <p:nvSpPr>
            <p:cNvPr id="23" name="Text Box 39"/>
            <p:cNvSpPr txBox="1">
              <a:spLocks noChangeArrowheads="1"/>
            </p:cNvSpPr>
            <p:nvPr/>
          </p:nvSpPr>
          <p:spPr bwMode="auto">
            <a:xfrm>
              <a:off x="4909963" y="2049450"/>
              <a:ext cx="3231236" cy="311551"/>
            </a:xfrm>
            <a:prstGeom prst="rect">
              <a:avLst/>
            </a:prstGeom>
            <a:noFill/>
            <a:ln w="9525">
              <a:noFill/>
              <a:miter lim="800000"/>
            </a:ln>
          </p:spPr>
          <p:txBody>
            <a:bodyPr wrap="square">
              <a:spAutoFit/>
            </a:bodyPr>
            <a:lstStyle/>
            <a:p>
              <a:pPr algn="ctr">
                <a:lnSpc>
                  <a:spcPct val="150000"/>
                </a:lnSpc>
                <a:buClr>
                  <a:schemeClr val="tx1"/>
                </a:buClr>
                <a:buFont typeface="Wingdings" panose="05000000000000000000" pitchFamily="2" charset="2"/>
                <a:buChar char="u"/>
              </a:pPr>
              <a:r>
                <a:rPr lang="zh-CN" altLang="en-US" sz="1400" dirty="0">
                  <a:latin typeface="微软雅黑" panose="020B0503020204020204" charset="-122"/>
                  <a:ea typeface="微软雅黑" panose="020B0503020204020204" charset="-122"/>
                </a:rPr>
                <a:t>点击添加内容文字点击添加内容文字</a:t>
              </a:r>
              <a:endParaRPr lang="en-US" altLang="zh-CN" sz="1400" dirty="0">
                <a:latin typeface="微软雅黑" panose="020B0503020204020204" charset="-122"/>
                <a:ea typeface="微软雅黑" panose="020B0503020204020204" charset="-122"/>
              </a:endParaRPr>
            </a:p>
          </p:txBody>
        </p:sp>
        <p:sp>
          <p:nvSpPr>
            <p:cNvPr id="24" name="Text Box 39"/>
            <p:cNvSpPr txBox="1">
              <a:spLocks noChangeArrowheads="1"/>
            </p:cNvSpPr>
            <p:nvPr/>
          </p:nvSpPr>
          <p:spPr bwMode="auto">
            <a:xfrm>
              <a:off x="4929392" y="2417052"/>
              <a:ext cx="3231236" cy="311551"/>
            </a:xfrm>
            <a:prstGeom prst="rect">
              <a:avLst/>
            </a:prstGeom>
            <a:noFill/>
            <a:ln w="9525">
              <a:noFill/>
              <a:miter lim="800000"/>
            </a:ln>
          </p:spPr>
          <p:txBody>
            <a:bodyPr wrap="square">
              <a:spAutoFit/>
            </a:bodyPr>
            <a:lstStyle/>
            <a:p>
              <a:pPr algn="ctr">
                <a:lnSpc>
                  <a:spcPct val="150000"/>
                </a:lnSpc>
                <a:buClr>
                  <a:schemeClr val="tx1"/>
                </a:buClr>
                <a:buFont typeface="Wingdings" panose="05000000000000000000" pitchFamily="2" charset="2"/>
                <a:buChar char="u"/>
              </a:pPr>
              <a:r>
                <a:rPr lang="zh-CN" altLang="en-US" sz="1400" dirty="0">
                  <a:latin typeface="微软雅黑" panose="020B0503020204020204" charset="-122"/>
                  <a:ea typeface="微软雅黑" panose="020B0503020204020204" charset="-122"/>
                </a:rPr>
                <a:t>点击添加内容文字点击添加内容文字</a:t>
              </a:r>
              <a:endParaRPr lang="en-US" altLang="zh-CN" sz="1400" dirty="0">
                <a:latin typeface="微软雅黑" panose="020B0503020204020204" charset="-122"/>
                <a:ea typeface="微软雅黑" panose="020B0503020204020204" charset="-122"/>
              </a:endParaRPr>
            </a:p>
          </p:txBody>
        </p:sp>
        <p:sp>
          <p:nvSpPr>
            <p:cNvPr id="25" name="Text Box 39"/>
            <p:cNvSpPr txBox="1">
              <a:spLocks noChangeArrowheads="1"/>
            </p:cNvSpPr>
            <p:nvPr/>
          </p:nvSpPr>
          <p:spPr bwMode="auto">
            <a:xfrm>
              <a:off x="4929392" y="2704815"/>
              <a:ext cx="3231236" cy="311551"/>
            </a:xfrm>
            <a:prstGeom prst="rect">
              <a:avLst/>
            </a:prstGeom>
            <a:noFill/>
            <a:ln w="9525">
              <a:noFill/>
              <a:miter lim="800000"/>
            </a:ln>
          </p:spPr>
          <p:txBody>
            <a:bodyPr wrap="square">
              <a:spAutoFit/>
            </a:bodyPr>
            <a:lstStyle/>
            <a:p>
              <a:pPr algn="ctr">
                <a:lnSpc>
                  <a:spcPct val="150000"/>
                </a:lnSpc>
                <a:buClr>
                  <a:schemeClr val="tx1"/>
                </a:buClr>
                <a:buFont typeface="Wingdings" panose="05000000000000000000" pitchFamily="2" charset="2"/>
                <a:buChar char="u"/>
              </a:pPr>
              <a:r>
                <a:rPr lang="zh-CN" altLang="en-US" sz="1400" dirty="0">
                  <a:latin typeface="微软雅黑" panose="020B0503020204020204" charset="-122"/>
                  <a:ea typeface="微软雅黑" panose="020B0503020204020204" charset="-122"/>
                </a:rPr>
                <a:t>点击添加内容文字点击添加内容文字</a:t>
              </a:r>
              <a:endParaRPr lang="en-US" altLang="zh-CN" sz="1400" dirty="0">
                <a:latin typeface="微软雅黑" panose="020B0503020204020204" charset="-122"/>
                <a:ea typeface="微软雅黑" panose="020B0503020204020204" charset="-122"/>
              </a:endParaRPr>
            </a:p>
          </p:txBody>
        </p:sp>
        <p:sp>
          <p:nvSpPr>
            <p:cNvPr id="26" name="Text Box 39"/>
            <p:cNvSpPr txBox="1">
              <a:spLocks noChangeArrowheads="1"/>
            </p:cNvSpPr>
            <p:nvPr/>
          </p:nvSpPr>
          <p:spPr bwMode="auto">
            <a:xfrm>
              <a:off x="4929392" y="3114044"/>
              <a:ext cx="3231236" cy="311551"/>
            </a:xfrm>
            <a:prstGeom prst="rect">
              <a:avLst/>
            </a:prstGeom>
            <a:noFill/>
            <a:ln w="9525">
              <a:noFill/>
              <a:miter lim="800000"/>
            </a:ln>
          </p:spPr>
          <p:txBody>
            <a:bodyPr wrap="square">
              <a:spAutoFit/>
            </a:bodyPr>
            <a:lstStyle/>
            <a:p>
              <a:pPr algn="ctr">
                <a:lnSpc>
                  <a:spcPct val="150000"/>
                </a:lnSpc>
                <a:buClr>
                  <a:schemeClr val="tx1"/>
                </a:buClr>
                <a:buFont typeface="Wingdings" panose="05000000000000000000" pitchFamily="2" charset="2"/>
                <a:buChar char="u"/>
              </a:pPr>
              <a:r>
                <a:rPr lang="zh-CN" altLang="en-US" sz="1400" dirty="0">
                  <a:latin typeface="微软雅黑" panose="020B0503020204020204" charset="-122"/>
                  <a:ea typeface="微软雅黑" panose="020B0503020204020204" charset="-122"/>
                </a:rPr>
                <a:t>点击添加内容文字点击添加内容文字</a:t>
              </a:r>
              <a:endParaRPr lang="en-US" altLang="zh-CN" sz="1400" dirty="0">
                <a:latin typeface="微软雅黑" panose="020B0503020204020204" charset="-122"/>
                <a:ea typeface="微软雅黑" panose="020B0503020204020204" charset="-122"/>
              </a:endParaRPr>
            </a:p>
          </p:txBody>
        </p:sp>
        <p:sp>
          <p:nvSpPr>
            <p:cNvPr id="27" name="Text Box 39"/>
            <p:cNvSpPr txBox="1">
              <a:spLocks noChangeArrowheads="1"/>
            </p:cNvSpPr>
            <p:nvPr/>
          </p:nvSpPr>
          <p:spPr bwMode="auto">
            <a:xfrm>
              <a:off x="4929392" y="3401807"/>
              <a:ext cx="3231236" cy="311551"/>
            </a:xfrm>
            <a:prstGeom prst="rect">
              <a:avLst/>
            </a:prstGeom>
            <a:noFill/>
            <a:ln w="9525">
              <a:noFill/>
              <a:miter lim="800000"/>
            </a:ln>
          </p:spPr>
          <p:txBody>
            <a:bodyPr wrap="square">
              <a:spAutoFit/>
            </a:bodyPr>
            <a:lstStyle/>
            <a:p>
              <a:pPr algn="ctr">
                <a:lnSpc>
                  <a:spcPct val="150000"/>
                </a:lnSpc>
                <a:buClr>
                  <a:schemeClr val="tx1"/>
                </a:buClr>
                <a:buFont typeface="Wingdings" panose="05000000000000000000" pitchFamily="2" charset="2"/>
                <a:buChar char="u"/>
              </a:pPr>
              <a:r>
                <a:rPr lang="zh-CN" altLang="en-US" sz="1400" dirty="0">
                  <a:latin typeface="微软雅黑" panose="020B0503020204020204" charset="-122"/>
                  <a:ea typeface="微软雅黑" panose="020B0503020204020204" charset="-122"/>
                </a:rPr>
                <a:t>点击添加内容文字点击添加内容文字</a:t>
              </a:r>
              <a:endParaRPr lang="en-US" altLang="zh-CN" sz="1400" dirty="0">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2490">
        <p14:ferris dir="l"/>
      </p:transition>
    </mc:Choice>
    <mc:Fallback xmlns="">
      <p:transition spd="slow" advTm="249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par>
                                <p:cTn id="13" presetID="8" presetClass="emph" presetSubtype="0" fill="hold" nodeType="withEffect">
                                  <p:stCondLst>
                                    <p:cond delay="0"/>
                                  </p:stCondLst>
                                  <p:childTnLst>
                                    <p:animRot by="21600000">
                                      <p:cBhvr>
                                        <p:cTn id="14" dur="600" fill="hold"/>
                                        <p:tgtEl>
                                          <p:spTgt spid="6"/>
                                        </p:tgtEl>
                                        <p:attrNameLst>
                                          <p:attrName>r</p:attrName>
                                        </p:attrNameLst>
                                      </p:cBhvr>
                                    </p:animRot>
                                  </p:childTnLst>
                                </p:cTn>
                              </p:par>
                            </p:childTnLst>
                          </p:cTn>
                        </p:par>
                        <p:par>
                          <p:cTn id="15" fill="hold">
                            <p:stCondLst>
                              <p:cond delay="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5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750" fill="hold"/>
                                        <p:tgtEl>
                                          <p:spTgt spid="21"/>
                                        </p:tgtEl>
                                        <p:attrNameLst>
                                          <p:attrName>ppt_w</p:attrName>
                                        </p:attrNameLst>
                                      </p:cBhvr>
                                      <p:tavLst>
                                        <p:tav tm="0">
                                          <p:val>
                                            <p:fltVal val="0"/>
                                          </p:val>
                                        </p:tav>
                                        <p:tav tm="100000">
                                          <p:val>
                                            <p:strVal val="#ppt_w"/>
                                          </p:val>
                                        </p:tav>
                                      </p:tavLst>
                                    </p:anim>
                                    <p:anim calcmode="lin" valueType="num">
                                      <p:cBhvr>
                                        <p:cTn id="23" dur="750" fill="hold"/>
                                        <p:tgtEl>
                                          <p:spTgt spid="21"/>
                                        </p:tgtEl>
                                        <p:attrNameLst>
                                          <p:attrName>ppt_h</p:attrName>
                                        </p:attrNameLst>
                                      </p:cBhvr>
                                      <p:tavLst>
                                        <p:tav tm="0">
                                          <p:val>
                                            <p:fltVal val="0"/>
                                          </p:val>
                                        </p:tav>
                                        <p:tav tm="100000">
                                          <p:val>
                                            <p:strVal val="#ppt_h"/>
                                          </p:val>
                                        </p:tav>
                                      </p:tavLst>
                                    </p:anim>
                                    <p:anim calcmode="lin" valueType="num">
                                      <p:cBhvr>
                                        <p:cTn id="24" dur="750" fill="hold"/>
                                        <p:tgtEl>
                                          <p:spTgt spid="21"/>
                                        </p:tgtEl>
                                        <p:attrNameLst>
                                          <p:attrName>style.rotation</p:attrName>
                                        </p:attrNameLst>
                                      </p:cBhvr>
                                      <p:tavLst>
                                        <p:tav tm="0">
                                          <p:val>
                                            <p:fltVal val="90"/>
                                          </p:val>
                                        </p:tav>
                                        <p:tav tm="100000">
                                          <p:val>
                                            <p:fltVal val="0"/>
                                          </p:val>
                                        </p:tav>
                                      </p:tavLst>
                                    </p:anim>
                                    <p:animEffect transition="in" filter="fade">
                                      <p:cBhvr>
                                        <p:cTn id="25"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022141" y="262731"/>
            <a:ext cx="32750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dirty="0">
                <a:solidFill>
                  <a:srgbClr val="78A81F"/>
                </a:solidFill>
                <a:latin typeface="迷你简卡通" pitchFamily="65" charset="-122"/>
                <a:ea typeface="迷你简卡通" pitchFamily="65" charset="-122"/>
              </a:rPr>
              <a:t>单击此处章节标题</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413" y="119232"/>
            <a:ext cx="697656" cy="697537"/>
          </a:xfrm>
          <a:prstGeom prst="rect">
            <a:avLst/>
          </a:prstGeom>
        </p:spPr>
      </p:pic>
      <p:grpSp>
        <p:nvGrpSpPr>
          <p:cNvPr id="4" name="组合 3"/>
          <p:cNvGrpSpPr/>
          <p:nvPr/>
        </p:nvGrpSpPr>
        <p:grpSpPr>
          <a:xfrm>
            <a:off x="6933062" y="1448672"/>
            <a:ext cx="3850421" cy="4807474"/>
            <a:chOff x="5200473" y="1086252"/>
            <a:chExt cx="2888192" cy="3604771"/>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0473" y="1086252"/>
              <a:ext cx="2888192" cy="3323131"/>
            </a:xfrm>
            <a:prstGeom prst="rect">
              <a:avLst/>
            </a:prstGeom>
          </p:spPr>
        </p:pic>
        <p:sp>
          <p:nvSpPr>
            <p:cNvPr id="6" name="TextBox 5"/>
            <p:cNvSpPr txBox="1"/>
            <p:nvPr/>
          </p:nvSpPr>
          <p:spPr>
            <a:xfrm>
              <a:off x="5344575" y="3541744"/>
              <a:ext cx="682206" cy="1149279"/>
            </a:xfrm>
            <a:prstGeom prst="rect">
              <a:avLst/>
            </a:prstGeom>
            <a:noFill/>
          </p:spPr>
          <p:txBody>
            <a:bodyPr wrap="square" rtlCol="0">
              <a:spAutoFit/>
            </a:bodyPr>
            <a:lstStyle/>
            <a:p>
              <a:pPr algn="ctr" defTabSz="1218565">
                <a:lnSpc>
                  <a:spcPct val="130000"/>
                </a:lnSpc>
                <a:defRPr/>
              </a:pPr>
              <a:r>
                <a:rPr lang="en-US" altLang="zh-CN" sz="7200" b="1" kern="0" dirty="0">
                  <a:solidFill>
                    <a:sysClr val="window" lastClr="FFFFFF"/>
                  </a:solidFill>
                  <a:latin typeface="Arial" panose="020B0604020202020204" pitchFamily="34" charset="0"/>
                  <a:ea typeface="微软雅黑" panose="020B0503020204020204" charset="-122"/>
                  <a:cs typeface="Arial" panose="020B0604020202020204" pitchFamily="34" charset="0"/>
                </a:rPr>
                <a:t>C</a:t>
              </a:r>
            </a:p>
          </p:txBody>
        </p:sp>
        <p:sp>
          <p:nvSpPr>
            <p:cNvPr id="7" name="TextBox 6"/>
            <p:cNvSpPr txBox="1"/>
            <p:nvPr/>
          </p:nvSpPr>
          <p:spPr>
            <a:xfrm>
              <a:off x="5977735" y="1881062"/>
              <a:ext cx="1388837" cy="1779306"/>
            </a:xfrm>
            <a:prstGeom prst="rect">
              <a:avLst/>
            </a:prstGeom>
            <a:noFill/>
          </p:spPr>
          <p:txBody>
            <a:bodyPr wrap="square" rtlCol="0">
              <a:spAutoFit/>
            </a:bodyPr>
            <a:lstStyle/>
            <a:p>
              <a:pPr algn="just" defTabSz="1218565">
                <a:lnSpc>
                  <a:spcPct val="130000"/>
                </a:lnSpc>
                <a:defRPr/>
              </a:pPr>
              <a:r>
                <a:rPr lang="zh-CN" altLang="en-US" sz="1900" kern="0" dirty="0">
                  <a:solidFill>
                    <a:sysClr val="window" lastClr="FFFFFF"/>
                  </a:solidFill>
                  <a:latin typeface="微软雅黑" panose="020B0503020204020204" charset="-122"/>
                  <a:ea typeface="微软雅黑" panose="020B0503020204020204" charset="-122"/>
                </a:rPr>
                <a:t>您的内容打在这里或者通过复制您的文本您的内容打在这里或者通过复制您的文本</a:t>
              </a:r>
              <a:endParaRPr lang="en-US" altLang="zh-CN" sz="1900" kern="0" dirty="0">
                <a:solidFill>
                  <a:sysClr val="window" lastClr="FFFFFF"/>
                </a:solidFill>
                <a:latin typeface="微软雅黑" panose="020B0503020204020204" charset="-122"/>
                <a:ea typeface="微软雅黑" panose="020B0503020204020204" charset="-122"/>
              </a:endParaRPr>
            </a:p>
          </p:txBody>
        </p:sp>
      </p:grpSp>
      <p:grpSp>
        <p:nvGrpSpPr>
          <p:cNvPr id="8" name="组合 7"/>
          <p:cNvGrpSpPr/>
          <p:nvPr/>
        </p:nvGrpSpPr>
        <p:grpSpPr>
          <a:xfrm>
            <a:off x="3742454" y="1448672"/>
            <a:ext cx="3850421" cy="4807474"/>
            <a:chOff x="2807206" y="1086252"/>
            <a:chExt cx="2888192" cy="3604771"/>
          </a:xfrm>
        </p:grpSpPr>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7206" y="1086252"/>
              <a:ext cx="2888192" cy="3323131"/>
            </a:xfrm>
            <a:prstGeom prst="rect">
              <a:avLst/>
            </a:prstGeom>
          </p:spPr>
        </p:pic>
        <p:sp>
          <p:nvSpPr>
            <p:cNvPr id="10" name="TextBox 9"/>
            <p:cNvSpPr txBox="1"/>
            <p:nvPr/>
          </p:nvSpPr>
          <p:spPr>
            <a:xfrm>
              <a:off x="3038322" y="3541744"/>
              <a:ext cx="682206" cy="1149279"/>
            </a:xfrm>
            <a:prstGeom prst="rect">
              <a:avLst/>
            </a:prstGeom>
            <a:noFill/>
          </p:spPr>
          <p:txBody>
            <a:bodyPr wrap="square" rtlCol="0">
              <a:spAutoFit/>
            </a:bodyPr>
            <a:lstStyle/>
            <a:p>
              <a:pPr algn="ctr" defTabSz="1218565">
                <a:lnSpc>
                  <a:spcPct val="130000"/>
                </a:lnSpc>
                <a:defRPr/>
              </a:pPr>
              <a:r>
                <a:rPr lang="en-US" altLang="zh-CN" sz="7200" b="1" kern="0" dirty="0">
                  <a:solidFill>
                    <a:sysClr val="window" lastClr="FFFFFF"/>
                  </a:solidFill>
                  <a:latin typeface="Arial" panose="020B0604020202020204" pitchFamily="34" charset="0"/>
                  <a:ea typeface="微软雅黑" panose="020B0503020204020204" charset="-122"/>
                  <a:cs typeface="Arial" panose="020B0604020202020204" pitchFamily="34" charset="0"/>
                </a:rPr>
                <a:t>B</a:t>
              </a:r>
            </a:p>
          </p:txBody>
        </p:sp>
        <p:sp>
          <p:nvSpPr>
            <p:cNvPr id="11" name="TextBox 10"/>
            <p:cNvSpPr txBox="1"/>
            <p:nvPr/>
          </p:nvSpPr>
          <p:spPr>
            <a:xfrm>
              <a:off x="3548579" y="1881062"/>
              <a:ext cx="1388837" cy="1779306"/>
            </a:xfrm>
            <a:prstGeom prst="rect">
              <a:avLst/>
            </a:prstGeom>
            <a:noFill/>
          </p:spPr>
          <p:txBody>
            <a:bodyPr wrap="square" rtlCol="0">
              <a:spAutoFit/>
            </a:bodyPr>
            <a:lstStyle/>
            <a:p>
              <a:pPr algn="just" defTabSz="1218565">
                <a:lnSpc>
                  <a:spcPct val="130000"/>
                </a:lnSpc>
                <a:defRPr/>
              </a:pPr>
              <a:r>
                <a:rPr lang="zh-CN" altLang="en-US" sz="1900" kern="0" dirty="0">
                  <a:solidFill>
                    <a:sysClr val="window" lastClr="FFFFFF"/>
                  </a:solidFill>
                  <a:latin typeface="微软雅黑" panose="020B0503020204020204" charset="-122"/>
                  <a:ea typeface="微软雅黑" panose="020B0503020204020204" charset="-122"/>
                </a:rPr>
                <a:t>您的内容打在这里或者通过复制您的文本您的内容打在这里或者通过复制您的文本</a:t>
              </a:r>
              <a:endParaRPr lang="en-US" altLang="zh-CN" sz="1900" kern="0" dirty="0">
                <a:solidFill>
                  <a:sysClr val="window" lastClr="FFFFFF"/>
                </a:solidFill>
                <a:latin typeface="微软雅黑" panose="020B0503020204020204" charset="-122"/>
                <a:ea typeface="微软雅黑" panose="020B0503020204020204" charset="-122"/>
              </a:endParaRPr>
            </a:p>
          </p:txBody>
        </p:sp>
      </p:grpSp>
      <p:grpSp>
        <p:nvGrpSpPr>
          <p:cNvPr id="12" name="组合 11"/>
          <p:cNvGrpSpPr/>
          <p:nvPr/>
        </p:nvGrpSpPr>
        <p:grpSpPr>
          <a:xfrm>
            <a:off x="1320754" y="1448672"/>
            <a:ext cx="3194991" cy="4807474"/>
            <a:chOff x="990694" y="1086252"/>
            <a:chExt cx="2396555" cy="3604771"/>
          </a:xfrm>
        </p:grpSpPr>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6396" y="1086252"/>
              <a:ext cx="2340853" cy="3323131"/>
            </a:xfrm>
            <a:prstGeom prst="rect">
              <a:avLst/>
            </a:prstGeom>
          </p:spPr>
        </p:pic>
        <p:sp>
          <p:nvSpPr>
            <p:cNvPr id="14" name="TextBox 13"/>
            <p:cNvSpPr txBox="1"/>
            <p:nvPr/>
          </p:nvSpPr>
          <p:spPr>
            <a:xfrm>
              <a:off x="990694" y="3541744"/>
              <a:ext cx="682206" cy="1149279"/>
            </a:xfrm>
            <a:prstGeom prst="rect">
              <a:avLst/>
            </a:prstGeom>
            <a:noFill/>
          </p:spPr>
          <p:txBody>
            <a:bodyPr wrap="square" rtlCol="0">
              <a:spAutoFit/>
            </a:bodyPr>
            <a:lstStyle/>
            <a:p>
              <a:pPr algn="ctr" defTabSz="1218565">
                <a:lnSpc>
                  <a:spcPct val="130000"/>
                </a:lnSpc>
                <a:defRPr/>
              </a:pPr>
              <a:r>
                <a:rPr lang="en-US" altLang="zh-CN" sz="7200" b="1" kern="0" dirty="0">
                  <a:solidFill>
                    <a:sysClr val="window" lastClr="FFFFFF"/>
                  </a:solidFill>
                  <a:latin typeface="Arial" panose="020B0604020202020204" pitchFamily="34" charset="0"/>
                  <a:ea typeface="微软雅黑" panose="020B0503020204020204" charset="-122"/>
                  <a:cs typeface="Arial" panose="020B0604020202020204" pitchFamily="34" charset="0"/>
                </a:rPr>
                <a:t>A</a:t>
              </a:r>
            </a:p>
          </p:txBody>
        </p:sp>
        <p:sp>
          <p:nvSpPr>
            <p:cNvPr id="15" name="TextBox 14"/>
            <p:cNvSpPr txBox="1"/>
            <p:nvPr/>
          </p:nvSpPr>
          <p:spPr>
            <a:xfrm>
              <a:off x="1254375" y="1881062"/>
              <a:ext cx="1388837" cy="1779306"/>
            </a:xfrm>
            <a:prstGeom prst="rect">
              <a:avLst/>
            </a:prstGeom>
            <a:noFill/>
          </p:spPr>
          <p:txBody>
            <a:bodyPr wrap="square" rtlCol="0">
              <a:spAutoFit/>
            </a:bodyPr>
            <a:lstStyle/>
            <a:p>
              <a:pPr algn="just" defTabSz="1218565">
                <a:lnSpc>
                  <a:spcPct val="130000"/>
                </a:lnSpc>
                <a:defRPr/>
              </a:pPr>
              <a:r>
                <a:rPr lang="zh-CN" altLang="en-US" sz="1900" kern="0" dirty="0">
                  <a:solidFill>
                    <a:sysClr val="window" lastClr="FFFFFF"/>
                  </a:solidFill>
                  <a:latin typeface="微软雅黑" panose="020B0503020204020204" charset="-122"/>
                  <a:ea typeface="微软雅黑" panose="020B0503020204020204" charset="-122"/>
                </a:rPr>
                <a:t>您的内容打在这里或者通过复制您的文本您的内容打在这里或者通过复制您的文本</a:t>
              </a:r>
              <a:endParaRPr lang="en-US" altLang="zh-CN" sz="1900" kern="0" dirty="0">
                <a:solidFill>
                  <a:sysClr val="window" lastClr="FFFFFF"/>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395">
        <p14:ferris dir="l"/>
      </p:transition>
    </mc:Choice>
    <mc:Fallback xmlns="">
      <p:transition spd="slow" advTm="339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par>
                                <p:cTn id="13" presetID="22" presetClass="entr" presetSubtype="8" fill="hold" nodeType="withEffect">
                                  <p:stCondLst>
                                    <p:cond delay="100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par>
                                <p:cTn id="16" presetID="22" presetClass="entr" presetSubtype="8" fill="hold" nodeType="withEffect">
                                  <p:stCondLst>
                                    <p:cond delay="200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022141" y="262731"/>
            <a:ext cx="32750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dirty="0">
                <a:solidFill>
                  <a:srgbClr val="78A81F"/>
                </a:solidFill>
                <a:latin typeface="迷你简卡通" pitchFamily="65" charset="-122"/>
                <a:ea typeface="迷你简卡通" pitchFamily="65" charset="-122"/>
              </a:rPr>
              <a:t>单击此处章节标题</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413" y="119232"/>
            <a:ext cx="697656" cy="697537"/>
          </a:xfrm>
          <a:prstGeom prst="rect">
            <a:avLst/>
          </a:prstGeom>
        </p:spPr>
      </p:pic>
      <p:sp>
        <p:nvSpPr>
          <p:cNvPr id="28" name="Line 4"/>
          <p:cNvSpPr>
            <a:spLocks noChangeShapeType="1"/>
          </p:cNvSpPr>
          <p:nvPr/>
        </p:nvSpPr>
        <p:spPr bwMode="auto">
          <a:xfrm>
            <a:off x="3282418" y="3438321"/>
            <a:ext cx="6774569" cy="2116"/>
          </a:xfrm>
          <a:prstGeom prst="line">
            <a:avLst/>
          </a:prstGeom>
          <a:noFill/>
          <a:ln w="12700" cmpd="sng">
            <a:solidFill>
              <a:srgbClr val="FEFEFE">
                <a:alpha val="50000"/>
              </a:srgb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17" tIns="60958" rIns="121917" bIns="60958"/>
          <a:lstStyle/>
          <a:p>
            <a:endParaRPr lang="zh-CN" altLang="en-US"/>
          </a:p>
        </p:txBody>
      </p:sp>
      <p:grpSp>
        <p:nvGrpSpPr>
          <p:cNvPr id="29" name="组合 28"/>
          <p:cNvGrpSpPr/>
          <p:nvPr/>
        </p:nvGrpSpPr>
        <p:grpSpPr>
          <a:xfrm>
            <a:off x="848570" y="1443959"/>
            <a:ext cx="4533310" cy="4625987"/>
            <a:chOff x="457200" y="1865313"/>
            <a:chExt cx="3400425" cy="3468687"/>
          </a:xfrm>
        </p:grpSpPr>
        <p:grpSp>
          <p:nvGrpSpPr>
            <p:cNvPr id="30" name="Group 3"/>
            <p:cNvGrpSpPr/>
            <p:nvPr/>
          </p:nvGrpSpPr>
          <p:grpSpPr bwMode="auto">
            <a:xfrm>
              <a:off x="457200" y="1865313"/>
              <a:ext cx="3400425" cy="3468687"/>
              <a:chOff x="0" y="0"/>
              <a:chExt cx="1358" cy="1358"/>
            </a:xfrm>
          </p:grpSpPr>
          <p:sp>
            <p:nvSpPr>
              <p:cNvPr id="32" name="Oval 7"/>
              <p:cNvSpPr>
                <a:spLocks noChangeArrowheads="1"/>
              </p:cNvSpPr>
              <p:nvPr/>
            </p:nvSpPr>
            <p:spPr bwMode="auto">
              <a:xfrm>
                <a:off x="0" y="0"/>
                <a:ext cx="1358" cy="1358"/>
              </a:xfrm>
              <a:prstGeom prst="ellipse">
                <a:avLst/>
              </a:prstGeom>
              <a:gradFill rotWithShape="1">
                <a:gsLst>
                  <a:gs pos="0">
                    <a:srgbClr val="EAF3FB"/>
                  </a:gs>
                  <a:gs pos="100000">
                    <a:schemeClr val="accent2"/>
                  </a:gs>
                </a:gsLst>
                <a:lin ang="18900000" scaled="1"/>
              </a:gradFill>
              <a:ln w="38100" cmpd="sng">
                <a:solidFill>
                  <a:srgbClr val="F8F8F8"/>
                </a:solidFill>
                <a:round/>
              </a:ln>
              <a:effectLst>
                <a:outerShdw dist="81320" dir="3080412" algn="ctr" rotWithShape="0">
                  <a:srgbClr val="5F5F5F">
                    <a:alpha val="50000"/>
                  </a:srgbClr>
                </a:outerShdw>
              </a:effectLst>
            </p:spPr>
            <p:txBody>
              <a:bodyPr wrap="none" anchor="ctr"/>
              <a:lstStyle/>
              <a:p>
                <a:endParaRPr lang="zh-CN" altLang="en-US"/>
              </a:p>
            </p:txBody>
          </p:sp>
          <p:grpSp>
            <p:nvGrpSpPr>
              <p:cNvPr id="33" name="Group 5"/>
              <p:cNvGrpSpPr/>
              <p:nvPr/>
            </p:nvGrpSpPr>
            <p:grpSpPr bwMode="auto">
              <a:xfrm>
                <a:off x="33" y="40"/>
                <a:ext cx="1290" cy="1289"/>
                <a:chOff x="0" y="0"/>
                <a:chExt cx="3230880" cy="3291840"/>
              </a:xfrm>
            </p:grpSpPr>
            <p:pic>
              <p:nvPicPr>
                <p:cNvPr id="35" name="Oval 8"/>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230880" cy="329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 name="Text Box 7"/>
                <p:cNvSpPr txBox="1">
                  <a:spLocks noChangeArrowheads="1"/>
                </p:cNvSpPr>
                <p:nvPr/>
              </p:nvSpPr>
              <p:spPr bwMode="auto">
                <a:xfrm>
                  <a:off x="513773" y="499097"/>
                  <a:ext cx="2204388" cy="22504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FFFFFF"/>
                    </a:solidFill>
                  </a:endParaRPr>
                </a:p>
              </p:txBody>
            </p:sp>
          </p:grpSp>
          <p:sp>
            <p:nvSpPr>
              <p:cNvPr id="34" name="Oval 9"/>
              <p:cNvSpPr>
                <a:spLocks noChangeArrowheads="1"/>
              </p:cNvSpPr>
              <p:nvPr/>
            </p:nvSpPr>
            <p:spPr bwMode="auto">
              <a:xfrm>
                <a:off x="286" y="291"/>
                <a:ext cx="797" cy="798"/>
              </a:xfrm>
              <a:prstGeom prst="ellipse">
                <a:avLst/>
              </a:prstGeom>
              <a:gradFill rotWithShape="1">
                <a:gsLst>
                  <a:gs pos="0">
                    <a:srgbClr val="CFE3F6"/>
                  </a:gs>
                  <a:gs pos="100000">
                    <a:schemeClr val="accent2"/>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000000">
                          <a:alpha val="50000"/>
                        </a:srgbClr>
                      </a:outerShdw>
                    </a:effectLst>
                  </a14:hiddenEffects>
                </a:ext>
              </a:extLst>
            </p:spPr>
            <p:txBody>
              <a:bodyPr wrap="none" anchor="ctr"/>
              <a:lstStyle/>
              <a:p>
                <a:endParaRPr lang="zh-CN" altLang="en-US"/>
              </a:p>
            </p:txBody>
          </p:sp>
        </p:grpSp>
        <p:sp>
          <p:nvSpPr>
            <p:cNvPr id="31" name="Text Box 13"/>
            <p:cNvSpPr txBox="1">
              <a:spLocks noChangeArrowheads="1"/>
            </p:cNvSpPr>
            <p:nvPr/>
          </p:nvSpPr>
          <p:spPr bwMode="auto">
            <a:xfrm>
              <a:off x="749578" y="3399601"/>
              <a:ext cx="2843213" cy="380785"/>
            </a:xfrm>
            <a:prstGeom prst="rect">
              <a:avLst/>
            </a:prstGeom>
            <a:noFill/>
            <a:ln>
              <a:noFill/>
            </a:ln>
            <a:effectLst>
              <a:outerShdw dist="28398" dir="1593903" algn="ctr" rotWithShape="0">
                <a:srgbClr val="1C1C1C"/>
              </a:outerShdw>
            </a:effectLst>
            <a:extLst>
              <a:ext uri="{909E8E84-426E-40DD-AFC4-6F175D3DCCD1}">
                <a14:hiddenFill xmlns:a14="http://schemas.microsoft.com/office/drawing/2010/main">
                  <a:gradFill rotWithShape="1">
                    <a:gsLst>
                      <a:gs pos="0">
                        <a:schemeClr val="accent2"/>
                      </a:gs>
                      <a:gs pos="100000">
                        <a:srgbClr val="73AFE4"/>
                      </a:gs>
                    </a:gsLst>
                    <a:lin ang="5400000" scaled="1"/>
                  </a:gra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zh-CN" altLang="en-US" sz="2700" b="1" dirty="0">
                  <a:solidFill>
                    <a:srgbClr val="F8F8F8"/>
                  </a:solidFill>
                </a:rPr>
                <a:t>添加文字说明</a:t>
              </a:r>
              <a:endParaRPr lang="en-US" sz="2700" b="1" dirty="0">
                <a:solidFill>
                  <a:srgbClr val="F8F8F8"/>
                </a:solidFill>
              </a:endParaRPr>
            </a:p>
          </p:txBody>
        </p:sp>
      </p:grpSp>
      <p:grpSp>
        <p:nvGrpSpPr>
          <p:cNvPr id="37" name="组合 36"/>
          <p:cNvGrpSpPr/>
          <p:nvPr/>
        </p:nvGrpSpPr>
        <p:grpSpPr>
          <a:xfrm>
            <a:off x="4194583" y="1295758"/>
            <a:ext cx="3028555" cy="1333809"/>
            <a:chOff x="2967038" y="1754188"/>
            <a:chExt cx="2271712" cy="1000125"/>
          </a:xfrm>
        </p:grpSpPr>
        <p:pic>
          <p:nvPicPr>
            <p:cNvPr id="38" name="圆角矩形 28"/>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67038" y="1754188"/>
              <a:ext cx="1011237"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 name="矩形 87"/>
            <p:cNvSpPr>
              <a:spLocks noChangeArrowheads="1"/>
            </p:cNvSpPr>
            <p:nvPr/>
          </p:nvSpPr>
          <p:spPr bwMode="auto">
            <a:xfrm>
              <a:off x="3986213" y="1973263"/>
              <a:ext cx="1252537" cy="2884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fontAlgn="ctr" hangingPunct="0">
                <a:buClr>
                  <a:srgbClr val="FF0000"/>
                </a:buClr>
                <a:buSzPct val="70000"/>
              </a:pPr>
              <a:r>
                <a:rPr lang="zh-CN" altLang="en-US" sz="1900" dirty="0">
                  <a:latin typeface="微软雅黑" panose="020B0503020204020204" charset="-122"/>
                  <a:ea typeface="微软雅黑" panose="020B0503020204020204" charset="-122"/>
                </a:rPr>
                <a:t>点击添加文本</a:t>
              </a:r>
            </a:p>
          </p:txBody>
        </p:sp>
      </p:grpSp>
      <p:grpSp>
        <p:nvGrpSpPr>
          <p:cNvPr id="40" name="组合 39"/>
          <p:cNvGrpSpPr/>
          <p:nvPr/>
        </p:nvGrpSpPr>
        <p:grpSpPr>
          <a:xfrm>
            <a:off x="4543789" y="2328930"/>
            <a:ext cx="3026439" cy="1333809"/>
            <a:chOff x="3228975" y="2528888"/>
            <a:chExt cx="2270125" cy="1000125"/>
          </a:xfrm>
        </p:grpSpPr>
        <p:pic>
          <p:nvPicPr>
            <p:cNvPr id="41" name="圆角矩形 30"/>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28975" y="2528888"/>
              <a:ext cx="1017588"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2" name="矩形 87"/>
            <p:cNvSpPr>
              <a:spLocks noChangeArrowheads="1"/>
            </p:cNvSpPr>
            <p:nvPr/>
          </p:nvSpPr>
          <p:spPr bwMode="auto">
            <a:xfrm>
              <a:off x="4246563" y="2851150"/>
              <a:ext cx="1252537" cy="2884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fontAlgn="ctr" hangingPunct="0">
                <a:buClr>
                  <a:srgbClr val="FF0000"/>
                </a:buClr>
                <a:buSzPct val="70000"/>
              </a:pPr>
              <a:r>
                <a:rPr lang="zh-CN" altLang="en-US" sz="1900" dirty="0">
                  <a:latin typeface="微软雅黑" panose="020B0503020204020204" charset="-122"/>
                  <a:ea typeface="微软雅黑" panose="020B0503020204020204" charset="-122"/>
                </a:rPr>
                <a:t>点击添加文本</a:t>
              </a:r>
            </a:p>
          </p:txBody>
        </p:sp>
      </p:grpSp>
      <p:grpSp>
        <p:nvGrpSpPr>
          <p:cNvPr id="43" name="组合 42"/>
          <p:cNvGrpSpPr/>
          <p:nvPr/>
        </p:nvGrpSpPr>
        <p:grpSpPr>
          <a:xfrm>
            <a:off x="4698286" y="3645802"/>
            <a:ext cx="2778821" cy="1333809"/>
            <a:chOff x="3344863" y="3516313"/>
            <a:chExt cx="2084387" cy="1000125"/>
          </a:xfrm>
        </p:grpSpPr>
        <p:pic>
          <p:nvPicPr>
            <p:cNvPr id="44" name="圆角矩形 32"/>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4863" y="3516313"/>
              <a:ext cx="1017587"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 name="矩形 87"/>
            <p:cNvSpPr>
              <a:spLocks noChangeArrowheads="1"/>
            </p:cNvSpPr>
            <p:nvPr/>
          </p:nvSpPr>
          <p:spPr bwMode="auto">
            <a:xfrm>
              <a:off x="4176713" y="3836988"/>
              <a:ext cx="1252537" cy="2884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fontAlgn="ctr" hangingPunct="0">
                <a:buClr>
                  <a:srgbClr val="FF0000"/>
                </a:buClr>
                <a:buSzPct val="70000"/>
              </a:pPr>
              <a:r>
                <a:rPr lang="zh-CN" altLang="en-US" sz="1900" dirty="0">
                  <a:latin typeface="微软雅黑" panose="020B0503020204020204" charset="-122"/>
                  <a:ea typeface="微软雅黑" panose="020B0503020204020204" charset="-122"/>
                </a:rPr>
                <a:t>点击添加文本</a:t>
              </a:r>
            </a:p>
          </p:txBody>
        </p:sp>
      </p:grpSp>
      <p:grpSp>
        <p:nvGrpSpPr>
          <p:cNvPr id="46" name="组合 45"/>
          <p:cNvGrpSpPr/>
          <p:nvPr/>
        </p:nvGrpSpPr>
        <p:grpSpPr>
          <a:xfrm>
            <a:off x="4291937" y="4734020"/>
            <a:ext cx="2749191" cy="1333809"/>
            <a:chOff x="3040063" y="4332288"/>
            <a:chExt cx="2062162" cy="1000125"/>
          </a:xfrm>
        </p:grpSpPr>
        <p:pic>
          <p:nvPicPr>
            <p:cNvPr id="47" name="圆角矩形 34"/>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0063" y="4332288"/>
              <a:ext cx="1011237"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 name="矩形 87"/>
            <p:cNvSpPr>
              <a:spLocks noChangeArrowheads="1"/>
            </p:cNvSpPr>
            <p:nvPr/>
          </p:nvSpPr>
          <p:spPr bwMode="auto">
            <a:xfrm>
              <a:off x="3849688" y="4722813"/>
              <a:ext cx="1252537" cy="2884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fontAlgn="ctr" hangingPunct="0">
                <a:buClr>
                  <a:srgbClr val="FF0000"/>
                </a:buClr>
                <a:buSzPct val="70000"/>
              </a:pPr>
              <a:r>
                <a:rPr lang="zh-CN" altLang="en-US" sz="1900" dirty="0">
                  <a:latin typeface="微软雅黑" panose="020B0503020204020204" charset="-122"/>
                  <a:ea typeface="微软雅黑" panose="020B0503020204020204" charset="-122"/>
                </a:rPr>
                <a:t>点击添加文本</a:t>
              </a:r>
            </a:p>
          </p:txBody>
        </p:sp>
      </p:grpSp>
      <p:pic>
        <p:nvPicPr>
          <p:cNvPr id="49" name="图片 48" descr="未标题-2.png"/>
          <p:cNvPicPr>
            <a:picLocks noChangeAspect="1"/>
          </p:cNvPicPr>
          <p:nvPr/>
        </p:nvPicPr>
        <p:blipFill>
          <a:blip r:embed="rId9" cstate="print"/>
          <a:stretch>
            <a:fillRect/>
          </a:stretch>
        </p:blipFill>
        <p:spPr>
          <a:xfrm>
            <a:off x="8025305" y="1865550"/>
            <a:ext cx="3631586" cy="40389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835">
        <p14:ferris dir="l"/>
      </p:transition>
    </mc:Choice>
    <mc:Fallback xmlns="">
      <p:transition spd="slow" advTm="283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heel(1)">
                                      <p:cBhvr>
                                        <p:cTn id="10" dur="1750"/>
                                        <p:tgtEl>
                                          <p:spTgt spid="29"/>
                                        </p:tgtEl>
                                      </p:cBhvr>
                                    </p:animEffect>
                                  </p:childTnLst>
                                </p:cTn>
                              </p:par>
                              <p:par>
                                <p:cTn id="11" presetID="47" presetClass="entr" presetSubtype="0" fill="hold" nodeType="withEffect">
                                  <p:stCondLst>
                                    <p:cond delay="210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1000"/>
                                        <p:tgtEl>
                                          <p:spTgt spid="37"/>
                                        </p:tgtEl>
                                      </p:cBhvr>
                                    </p:animEffect>
                                    <p:anim calcmode="lin" valueType="num">
                                      <p:cBhvr>
                                        <p:cTn id="14" dur="1000" fill="hold"/>
                                        <p:tgtEl>
                                          <p:spTgt spid="37"/>
                                        </p:tgtEl>
                                        <p:attrNameLst>
                                          <p:attrName>ppt_x</p:attrName>
                                        </p:attrNameLst>
                                      </p:cBhvr>
                                      <p:tavLst>
                                        <p:tav tm="0">
                                          <p:val>
                                            <p:strVal val="#ppt_x"/>
                                          </p:val>
                                        </p:tav>
                                        <p:tav tm="100000">
                                          <p:val>
                                            <p:strVal val="#ppt_x"/>
                                          </p:val>
                                        </p:tav>
                                      </p:tavLst>
                                    </p:anim>
                                    <p:anim calcmode="lin" valueType="num">
                                      <p:cBhvr>
                                        <p:cTn id="15" dur="1000" fill="hold"/>
                                        <p:tgtEl>
                                          <p:spTgt spid="37"/>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250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1000"/>
                                        <p:tgtEl>
                                          <p:spTgt spid="40"/>
                                        </p:tgtEl>
                                      </p:cBhvr>
                                    </p:animEffect>
                                    <p:anim calcmode="lin" valueType="num">
                                      <p:cBhvr>
                                        <p:cTn id="19" dur="1000" fill="hold"/>
                                        <p:tgtEl>
                                          <p:spTgt spid="40"/>
                                        </p:tgtEl>
                                        <p:attrNameLst>
                                          <p:attrName>ppt_x</p:attrName>
                                        </p:attrNameLst>
                                      </p:cBhvr>
                                      <p:tavLst>
                                        <p:tav tm="0">
                                          <p:val>
                                            <p:strVal val="#ppt_x"/>
                                          </p:val>
                                        </p:tav>
                                        <p:tav tm="100000">
                                          <p:val>
                                            <p:strVal val="#ppt_x"/>
                                          </p:val>
                                        </p:tav>
                                      </p:tavLst>
                                    </p:anim>
                                    <p:anim calcmode="lin" valueType="num">
                                      <p:cBhvr>
                                        <p:cTn id="20" dur="1000" fill="hold"/>
                                        <p:tgtEl>
                                          <p:spTgt spid="40"/>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290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1000"/>
                                        <p:tgtEl>
                                          <p:spTgt spid="43"/>
                                        </p:tgtEl>
                                      </p:cBhvr>
                                    </p:animEffect>
                                    <p:anim calcmode="lin" valueType="num">
                                      <p:cBhvr>
                                        <p:cTn id="24" dur="1000" fill="hold"/>
                                        <p:tgtEl>
                                          <p:spTgt spid="43"/>
                                        </p:tgtEl>
                                        <p:attrNameLst>
                                          <p:attrName>ppt_x</p:attrName>
                                        </p:attrNameLst>
                                      </p:cBhvr>
                                      <p:tavLst>
                                        <p:tav tm="0">
                                          <p:val>
                                            <p:strVal val="#ppt_x"/>
                                          </p:val>
                                        </p:tav>
                                        <p:tav tm="100000">
                                          <p:val>
                                            <p:strVal val="#ppt_x"/>
                                          </p:val>
                                        </p:tav>
                                      </p:tavLst>
                                    </p:anim>
                                    <p:anim calcmode="lin" valueType="num">
                                      <p:cBhvr>
                                        <p:cTn id="25" dur="1000" fill="hold"/>
                                        <p:tgtEl>
                                          <p:spTgt spid="43"/>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330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1000"/>
                                        <p:tgtEl>
                                          <p:spTgt spid="46"/>
                                        </p:tgtEl>
                                      </p:cBhvr>
                                    </p:animEffect>
                                    <p:anim calcmode="lin" valueType="num">
                                      <p:cBhvr>
                                        <p:cTn id="29" dur="1000" fill="hold"/>
                                        <p:tgtEl>
                                          <p:spTgt spid="46"/>
                                        </p:tgtEl>
                                        <p:attrNameLst>
                                          <p:attrName>ppt_x</p:attrName>
                                        </p:attrNameLst>
                                      </p:cBhvr>
                                      <p:tavLst>
                                        <p:tav tm="0">
                                          <p:val>
                                            <p:strVal val="#ppt_x"/>
                                          </p:val>
                                        </p:tav>
                                        <p:tav tm="100000">
                                          <p:val>
                                            <p:strVal val="#ppt_x"/>
                                          </p:val>
                                        </p:tav>
                                      </p:tavLst>
                                    </p:anim>
                                    <p:anim calcmode="lin" valueType="num">
                                      <p:cBhvr>
                                        <p:cTn id="3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ppt_x"/>
                                          </p:val>
                                        </p:tav>
                                        <p:tav tm="100000">
                                          <p:val>
                                            <p:strVal val="#ppt_x"/>
                                          </p:val>
                                        </p:tav>
                                      </p:tavLst>
                                    </p:anim>
                                    <p:anim calcmode="lin" valueType="num">
                                      <p:cBhvr additive="base">
                                        <p:cTn id="36"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022141" y="262731"/>
            <a:ext cx="32750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dirty="0">
                <a:solidFill>
                  <a:srgbClr val="78A81F"/>
                </a:solidFill>
                <a:latin typeface="迷你简卡通" pitchFamily="65" charset="-122"/>
                <a:ea typeface="迷你简卡通" pitchFamily="65" charset="-122"/>
              </a:rPr>
              <a:t>单击此处章节标题</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413" y="119232"/>
            <a:ext cx="697656" cy="697537"/>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9370" y="1352408"/>
            <a:ext cx="5566253" cy="5174143"/>
          </a:xfrm>
          <a:prstGeom prst="rect">
            <a:avLst/>
          </a:prstGeom>
        </p:spPr>
      </p:pic>
      <p:sp>
        <p:nvSpPr>
          <p:cNvPr id="5" name="Text Box 4"/>
          <p:cNvSpPr txBox="1">
            <a:spLocks noChangeArrowheads="1"/>
          </p:cNvSpPr>
          <p:nvPr/>
        </p:nvSpPr>
        <p:spPr bwMode="black">
          <a:xfrm>
            <a:off x="1295763" y="1438329"/>
            <a:ext cx="2704740" cy="1187629"/>
          </a:xfrm>
          <a:prstGeom prst="rect">
            <a:avLst/>
          </a:prstGeom>
          <a:noFill/>
          <a:ln w="9525">
            <a:noFill/>
            <a:miter lim="800000"/>
          </a:ln>
        </p:spPr>
        <p:txBody>
          <a:bodyPr wrap="square" lIns="121917" tIns="60958" rIns="121917" bIns="60958">
            <a:spAutoFit/>
          </a:bodyPr>
          <a:lstStyle/>
          <a:p>
            <a:pPr eaLnBrk="0" hangingPunct="0">
              <a:lnSpc>
                <a:spcPct val="150000"/>
              </a:lnSpc>
              <a:defRPr/>
            </a:pPr>
            <a:r>
              <a:rPr lang="zh-CN" altLang="en-US" sz="1600" noProof="1">
                <a:solidFill>
                  <a:schemeClr val="tx1">
                    <a:lumMod val="65000"/>
                    <a:lumOff val="35000"/>
                  </a:schemeClr>
                </a:solidFill>
                <a:latin typeface="微软雅黑" panose="020B0503020204020204" charset="-122"/>
                <a:ea typeface="微软雅黑" panose="020B0503020204020204" charset="-122"/>
              </a:rPr>
              <a:t>您的内容打在这里，或者通过复制您的文本后，在此框中选择粘贴</a:t>
            </a:r>
            <a:r>
              <a:rPr lang="en-US" altLang="zh-CN" sz="1600" noProof="1">
                <a:solidFill>
                  <a:schemeClr val="tx1">
                    <a:lumMod val="65000"/>
                    <a:lumOff val="35000"/>
                  </a:schemeClr>
                </a:solidFill>
                <a:latin typeface="微软雅黑" panose="020B0503020204020204" charset="-122"/>
                <a:ea typeface="微软雅黑" panose="020B0503020204020204" charset="-122"/>
              </a:rPr>
              <a:t>.</a:t>
            </a:r>
          </a:p>
        </p:txBody>
      </p:sp>
      <p:sp>
        <p:nvSpPr>
          <p:cNvPr id="6" name="Text Box 5"/>
          <p:cNvSpPr txBox="1">
            <a:spLocks noChangeArrowheads="1"/>
          </p:cNvSpPr>
          <p:nvPr/>
        </p:nvSpPr>
        <p:spPr bwMode="black">
          <a:xfrm>
            <a:off x="7429762" y="5222741"/>
            <a:ext cx="2793826" cy="1187629"/>
          </a:xfrm>
          <a:prstGeom prst="rect">
            <a:avLst/>
          </a:prstGeom>
          <a:noFill/>
          <a:ln w="9525">
            <a:noFill/>
            <a:miter lim="800000"/>
          </a:ln>
        </p:spPr>
        <p:txBody>
          <a:bodyPr wrap="square" lIns="121917" tIns="60958" rIns="121917" bIns="60958">
            <a:spAutoFit/>
          </a:bodyPr>
          <a:lstStyle/>
          <a:p>
            <a:pPr eaLnBrk="0" hangingPunct="0">
              <a:lnSpc>
                <a:spcPct val="150000"/>
              </a:lnSpc>
              <a:defRPr/>
            </a:pPr>
            <a:r>
              <a:rPr lang="zh-CN" altLang="en-US" sz="1600" noProof="1">
                <a:solidFill>
                  <a:schemeClr val="tx1">
                    <a:lumMod val="65000"/>
                    <a:lumOff val="35000"/>
                  </a:schemeClr>
                </a:solidFill>
                <a:latin typeface="微软雅黑" panose="020B0503020204020204" charset="-122"/>
                <a:ea typeface="微软雅黑" panose="020B0503020204020204" charset="-122"/>
              </a:rPr>
              <a:t>您的内容打在这里，或者通过复制您的文本后，在此框中选择粘贴</a:t>
            </a:r>
            <a:r>
              <a:rPr lang="en-US" altLang="zh-CN" sz="1600" noProof="1">
                <a:solidFill>
                  <a:schemeClr val="tx1">
                    <a:lumMod val="65000"/>
                    <a:lumOff val="35000"/>
                  </a:schemeClr>
                </a:solidFill>
                <a:latin typeface="微软雅黑" panose="020B0503020204020204" charset="-122"/>
                <a:ea typeface="微软雅黑" panose="020B0503020204020204" charset="-122"/>
              </a:rPr>
              <a:t>.</a:t>
            </a:r>
          </a:p>
        </p:txBody>
      </p:sp>
      <p:sp>
        <p:nvSpPr>
          <p:cNvPr id="7" name="Text Box 6"/>
          <p:cNvSpPr txBox="1">
            <a:spLocks noChangeArrowheads="1"/>
          </p:cNvSpPr>
          <p:nvPr/>
        </p:nvSpPr>
        <p:spPr bwMode="black">
          <a:xfrm>
            <a:off x="1487754" y="4746379"/>
            <a:ext cx="2692162" cy="1187629"/>
          </a:xfrm>
          <a:prstGeom prst="rect">
            <a:avLst/>
          </a:prstGeom>
          <a:noFill/>
          <a:ln w="9525">
            <a:noFill/>
            <a:miter lim="800000"/>
          </a:ln>
        </p:spPr>
        <p:txBody>
          <a:bodyPr wrap="square" lIns="121917" tIns="60958" rIns="121917" bIns="60958">
            <a:spAutoFit/>
          </a:bodyPr>
          <a:lstStyle/>
          <a:p>
            <a:pPr eaLnBrk="0" hangingPunct="0">
              <a:lnSpc>
                <a:spcPct val="150000"/>
              </a:lnSpc>
              <a:defRPr/>
            </a:pPr>
            <a:r>
              <a:rPr lang="zh-CN" altLang="en-US" sz="1600" noProof="1">
                <a:solidFill>
                  <a:schemeClr val="tx1">
                    <a:lumMod val="65000"/>
                    <a:lumOff val="35000"/>
                  </a:schemeClr>
                </a:solidFill>
                <a:latin typeface="微软雅黑" panose="020B0503020204020204" charset="-122"/>
                <a:ea typeface="微软雅黑" panose="020B0503020204020204" charset="-122"/>
              </a:rPr>
              <a:t>您的内容打在这里，或者通过复制您的文本后，在此框中选择粘贴</a:t>
            </a:r>
            <a:r>
              <a:rPr lang="en-US" altLang="zh-CN" sz="1600" noProof="1">
                <a:solidFill>
                  <a:schemeClr val="tx1">
                    <a:lumMod val="65000"/>
                    <a:lumOff val="35000"/>
                  </a:schemeClr>
                </a:solidFill>
                <a:latin typeface="微软雅黑" panose="020B0503020204020204" charset="-122"/>
                <a:ea typeface="微软雅黑" panose="020B0503020204020204" charset="-122"/>
              </a:rPr>
              <a:t>.</a:t>
            </a:r>
          </a:p>
        </p:txBody>
      </p:sp>
      <p:sp>
        <p:nvSpPr>
          <p:cNvPr id="8" name="Text Box 7"/>
          <p:cNvSpPr txBox="1">
            <a:spLocks noChangeArrowheads="1"/>
          </p:cNvSpPr>
          <p:nvPr/>
        </p:nvSpPr>
        <p:spPr bwMode="black">
          <a:xfrm>
            <a:off x="8382145" y="2356957"/>
            <a:ext cx="2705426" cy="1187629"/>
          </a:xfrm>
          <a:prstGeom prst="rect">
            <a:avLst/>
          </a:prstGeom>
          <a:noFill/>
          <a:ln w="9525">
            <a:noFill/>
            <a:miter lim="800000"/>
          </a:ln>
        </p:spPr>
        <p:txBody>
          <a:bodyPr wrap="square" lIns="121917" tIns="60958" rIns="121917" bIns="60958">
            <a:spAutoFit/>
          </a:bodyPr>
          <a:lstStyle/>
          <a:p>
            <a:pPr eaLnBrk="0" hangingPunct="0">
              <a:lnSpc>
                <a:spcPct val="150000"/>
              </a:lnSpc>
              <a:defRPr/>
            </a:pPr>
            <a:r>
              <a:rPr lang="zh-CN" altLang="en-US" sz="1600" noProof="1">
                <a:solidFill>
                  <a:schemeClr val="tx1">
                    <a:lumMod val="65000"/>
                    <a:lumOff val="35000"/>
                  </a:schemeClr>
                </a:solidFill>
                <a:latin typeface="微软雅黑" panose="020B0503020204020204" charset="-122"/>
                <a:ea typeface="微软雅黑" panose="020B0503020204020204" charset="-122"/>
              </a:rPr>
              <a:t>您的内容打在这里，或者通过复制您的文本后，在此框中选择粘贴</a:t>
            </a:r>
            <a:r>
              <a:rPr lang="en-US" altLang="zh-CN" sz="1600" noProof="1">
                <a:solidFill>
                  <a:schemeClr val="tx1">
                    <a:lumMod val="65000"/>
                    <a:lumOff val="35000"/>
                  </a:schemeClr>
                </a:solidFill>
                <a:latin typeface="微软雅黑" panose="020B0503020204020204" charset="-122"/>
                <a:ea typeface="微软雅黑" panose="020B0503020204020204" charset="-122"/>
              </a:rPr>
              <a:t>.</a:t>
            </a:r>
          </a:p>
        </p:txBody>
      </p:sp>
    </p:spTree>
  </p:cSld>
  <p:clrMapOvr>
    <a:masterClrMapping/>
  </p:clrMapOvr>
  <mc:AlternateContent xmlns:mc="http://schemas.openxmlformats.org/markup-compatibility/2006" xmlns:p14="http://schemas.microsoft.com/office/powerpoint/2010/main">
    <mc:Choice Requires="p14">
      <p:transition spd="slow" p14:dur="2000" advTm="3439">
        <p14:ferris dir="l"/>
      </p:transition>
    </mc:Choice>
    <mc:Fallback xmlns="">
      <p:transition spd="slow" advTm="343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5"/>
                                        </p:tgtEl>
                                        <p:attrNameLst>
                                          <p:attrName>style.visibility</p:attrName>
                                        </p:attrNameLst>
                                      </p:cBhvr>
                                      <p:to>
                                        <p:strVal val="visible"/>
                                      </p:to>
                                    </p:set>
                                    <p:anim calcmode="discrete" valueType="clr">
                                      <p:cBhvr override="childStyle">
                                        <p:cTn id="19"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
                                        </p:tgtEl>
                                        <p:attrNameLst>
                                          <p:attrName>fillcolor</p:attrName>
                                        </p:attrNameLst>
                                      </p:cBhvr>
                                      <p:tavLst>
                                        <p:tav tm="0">
                                          <p:val>
                                            <p:clrVal>
                                              <a:schemeClr val="accent2"/>
                                            </p:clrVal>
                                          </p:val>
                                        </p:tav>
                                        <p:tav tm="50000">
                                          <p:val>
                                            <p:clrVal>
                                              <a:schemeClr val="hlink"/>
                                            </p:clrVal>
                                          </p:val>
                                        </p:tav>
                                      </p:tavLst>
                                    </p:anim>
                                    <p:set>
                                      <p:cBhvr>
                                        <p:cTn id="21" dur="80"/>
                                        <p:tgtEl>
                                          <p:spTgt spid="5"/>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8"/>
                                        </p:tgtEl>
                                        <p:attrNameLst>
                                          <p:attrName>style.visibility</p:attrName>
                                        </p:attrNameLst>
                                      </p:cBhvr>
                                      <p:to>
                                        <p:strVal val="visible"/>
                                      </p:to>
                                    </p:set>
                                    <p:anim calcmode="discrete" valueType="clr">
                                      <p:cBhvr override="childStyle">
                                        <p:cTn id="26"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8"/>
                                        </p:tgtEl>
                                        <p:attrNameLst>
                                          <p:attrName>fillcolor</p:attrName>
                                        </p:attrNameLst>
                                      </p:cBhvr>
                                      <p:tavLst>
                                        <p:tav tm="0">
                                          <p:val>
                                            <p:clrVal>
                                              <a:schemeClr val="accent2"/>
                                            </p:clrVal>
                                          </p:val>
                                        </p:tav>
                                        <p:tav tm="50000">
                                          <p:val>
                                            <p:clrVal>
                                              <a:schemeClr val="hlink"/>
                                            </p:clrVal>
                                          </p:val>
                                        </p:tav>
                                      </p:tavLst>
                                    </p:anim>
                                    <p:set>
                                      <p:cBhvr>
                                        <p:cTn id="28" dur="80"/>
                                        <p:tgtEl>
                                          <p:spTgt spid="8"/>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7"/>
                                        </p:tgtEl>
                                        <p:attrNameLst>
                                          <p:attrName>style.visibility</p:attrName>
                                        </p:attrNameLst>
                                      </p:cBhvr>
                                      <p:to>
                                        <p:strVal val="visible"/>
                                      </p:to>
                                    </p:set>
                                    <p:anim calcmode="discrete" valueType="clr">
                                      <p:cBhvr override="childStyle">
                                        <p:cTn id="33"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7"/>
                                        </p:tgtEl>
                                        <p:attrNameLst>
                                          <p:attrName>fillcolor</p:attrName>
                                        </p:attrNameLst>
                                      </p:cBhvr>
                                      <p:tavLst>
                                        <p:tav tm="0">
                                          <p:val>
                                            <p:clrVal>
                                              <a:schemeClr val="accent2"/>
                                            </p:clrVal>
                                          </p:val>
                                        </p:tav>
                                        <p:tav tm="50000">
                                          <p:val>
                                            <p:clrVal>
                                              <a:schemeClr val="hlink"/>
                                            </p:clrVal>
                                          </p:val>
                                        </p:tav>
                                      </p:tavLst>
                                    </p:anim>
                                    <p:set>
                                      <p:cBhvr>
                                        <p:cTn id="35" dur="80"/>
                                        <p:tgtEl>
                                          <p:spTgt spid="7"/>
                                        </p:tgtEl>
                                        <p:attrNameLst>
                                          <p:attrName>fill.type</p:attrName>
                                        </p:attrNameLst>
                                      </p:cBhvr>
                                      <p:to>
                                        <p:strVal val="solid"/>
                                      </p:to>
                                    </p:set>
                                  </p:childTnLst>
                                </p:cTn>
                              </p:par>
                            </p:childTnLst>
                          </p:cTn>
                        </p:par>
                        <p:par>
                          <p:cTn id="36" fill="hold">
                            <p:stCondLst>
                              <p:cond delay="1240"/>
                            </p:stCondLst>
                            <p:childTnLst>
                              <p:par>
                                <p:cTn id="37" presetID="27" presetClass="entr" presetSubtype="0" fill="hold" grpId="0" nodeType="afterEffect">
                                  <p:stCondLst>
                                    <p:cond delay="0"/>
                                  </p:stCondLst>
                                  <p:iterate type="lt">
                                    <p:tmPct val="50000"/>
                                  </p:iterate>
                                  <p:childTnLst>
                                    <p:set>
                                      <p:cBhvr>
                                        <p:cTn id="38" dur="1" fill="hold">
                                          <p:stCondLst>
                                            <p:cond delay="0"/>
                                          </p:stCondLst>
                                        </p:cTn>
                                        <p:tgtEl>
                                          <p:spTgt spid="6"/>
                                        </p:tgtEl>
                                        <p:attrNameLst>
                                          <p:attrName>style.visibility</p:attrName>
                                        </p:attrNameLst>
                                      </p:cBhvr>
                                      <p:to>
                                        <p:strVal val="visible"/>
                                      </p:to>
                                    </p:set>
                                    <p:anim calcmode="discrete" valueType="clr">
                                      <p:cBhvr override="childStyle">
                                        <p:cTn id="39"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6"/>
                                        </p:tgtEl>
                                        <p:attrNameLst>
                                          <p:attrName>fillcolor</p:attrName>
                                        </p:attrNameLst>
                                      </p:cBhvr>
                                      <p:tavLst>
                                        <p:tav tm="0">
                                          <p:val>
                                            <p:clrVal>
                                              <a:schemeClr val="accent2"/>
                                            </p:clrVal>
                                          </p:val>
                                        </p:tav>
                                        <p:tav tm="50000">
                                          <p:val>
                                            <p:clrVal>
                                              <a:schemeClr val="hlink"/>
                                            </p:clrVal>
                                          </p:val>
                                        </p:tav>
                                      </p:tavLst>
                                    </p:anim>
                                    <p:set>
                                      <p:cBhvr>
                                        <p:cTn id="41"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022141" y="262731"/>
            <a:ext cx="32750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dirty="0">
                <a:solidFill>
                  <a:srgbClr val="78A81F"/>
                </a:solidFill>
                <a:latin typeface="迷你简卡通" pitchFamily="65" charset="-122"/>
                <a:ea typeface="迷你简卡通" pitchFamily="65" charset="-122"/>
              </a:rPr>
              <a:t>单击此处章节标题</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413" y="119232"/>
            <a:ext cx="697656" cy="697537"/>
          </a:xfrm>
          <a:prstGeom prst="rect">
            <a:avLst/>
          </a:prstGeom>
        </p:spPr>
      </p:pic>
      <p:grpSp>
        <p:nvGrpSpPr>
          <p:cNvPr id="4" name="组合 42"/>
          <p:cNvGrpSpPr/>
          <p:nvPr/>
        </p:nvGrpSpPr>
        <p:grpSpPr bwMode="auto">
          <a:xfrm>
            <a:off x="1650912" y="1803861"/>
            <a:ext cx="1382004" cy="1382503"/>
            <a:chOff x="1357226" y="1071550"/>
            <a:chExt cx="1036801" cy="1036800"/>
          </a:xfrm>
        </p:grpSpPr>
        <p:sp>
          <p:nvSpPr>
            <p:cNvPr id="5" name="空心弧 4"/>
            <p:cNvSpPr>
              <a:spLocks noChangeAspect="1"/>
            </p:cNvSpPr>
            <p:nvPr/>
          </p:nvSpPr>
          <p:spPr>
            <a:xfrm>
              <a:off x="1357226" y="1071550"/>
              <a:ext cx="1036800" cy="1036800"/>
            </a:xfrm>
            <a:prstGeom prst="blockArc">
              <a:avLst>
                <a:gd name="adj1" fmla="val 4952"/>
                <a:gd name="adj2" fmla="val 16198718"/>
                <a:gd name="adj3" fmla="val 25180"/>
              </a:avLst>
            </a:prstGeom>
            <a:solidFill>
              <a:srgbClr val="0070C0"/>
            </a:solidFill>
            <a:ln w="25400" algn="ctr">
              <a:noFill/>
              <a:miter lim="800000"/>
            </a:ln>
            <a:effectLst/>
          </p:spPr>
          <p:txBody>
            <a:bodyPr wrap="none" anchor="ctr"/>
            <a:lstStyle/>
            <a:p>
              <a:pPr algn="ctr" eaLnBrk="0" fontAlgn="ctr" hangingPunct="0">
                <a:buClr>
                  <a:srgbClr val="FF0000"/>
                </a:buClr>
                <a:buSzPct val="70000"/>
                <a:defRPr/>
              </a:pPr>
              <a:endParaRPr lang="zh-CN" altLang="en-US" sz="2700">
                <a:solidFill>
                  <a:schemeClr val="tx2"/>
                </a:solidFill>
                <a:ea typeface="微软雅黑" panose="020B0503020204020204" charset="-122"/>
              </a:endParaRPr>
            </a:p>
          </p:txBody>
        </p:sp>
        <p:sp>
          <p:nvSpPr>
            <p:cNvPr id="6" name="空心弧 5"/>
            <p:cNvSpPr>
              <a:spLocks noChangeAspect="1"/>
            </p:cNvSpPr>
            <p:nvPr/>
          </p:nvSpPr>
          <p:spPr>
            <a:xfrm>
              <a:off x="1357227" y="1071550"/>
              <a:ext cx="1036800" cy="1036800"/>
            </a:xfrm>
            <a:prstGeom prst="blockArc">
              <a:avLst>
                <a:gd name="adj1" fmla="val 16208198"/>
                <a:gd name="adj2" fmla="val 0"/>
                <a:gd name="adj3" fmla="val 25000"/>
              </a:avLst>
            </a:prstGeom>
            <a:solidFill>
              <a:schemeClr val="accent1">
                <a:lumMod val="75000"/>
                <a:alpha val="79999"/>
              </a:schemeClr>
            </a:solidFill>
            <a:ln w="25400" algn="ctr">
              <a:noFill/>
              <a:miter lim="800000"/>
            </a:ln>
          </p:spPr>
          <p:txBody>
            <a:bodyPr wrap="none" anchor="ctr"/>
            <a:lstStyle/>
            <a:p>
              <a:pPr algn="ctr" eaLnBrk="0" hangingPunct="0">
                <a:buClr>
                  <a:srgbClr val="FF0000"/>
                </a:buClr>
                <a:buSzPct val="70000"/>
                <a:defRPr/>
              </a:pPr>
              <a:endParaRPr lang="zh-CN" altLang="en-US" sz="2700" dirty="0">
                <a:solidFill>
                  <a:schemeClr val="tx2"/>
                </a:solidFill>
                <a:latin typeface="Arial" panose="020B0604020202020204" pitchFamily="34" charset="0"/>
                <a:ea typeface="微软雅黑" panose="020B0503020204020204" charset="-122"/>
              </a:endParaRPr>
            </a:p>
          </p:txBody>
        </p:sp>
        <p:sp>
          <p:nvSpPr>
            <p:cNvPr id="7" name="Rectangle 13"/>
            <p:cNvSpPr>
              <a:spLocks noChangeArrowheads="1"/>
            </p:cNvSpPr>
            <p:nvPr/>
          </p:nvSpPr>
          <p:spPr bwMode="auto">
            <a:xfrm>
              <a:off x="1589038" y="1422442"/>
              <a:ext cx="643038" cy="380845"/>
            </a:xfrm>
            <a:prstGeom prst="rect">
              <a:avLst/>
            </a:prstGeom>
            <a:noFill/>
            <a:ln w="9525">
              <a:noFill/>
              <a:miter lim="800000"/>
            </a:ln>
            <a:effectLst/>
          </p:spPr>
          <p:txBody>
            <a:bodyPr>
              <a:spAutoFit/>
            </a:bodyPr>
            <a:lstStyle/>
            <a:p>
              <a:pPr algn="ctr">
                <a:defRPr/>
              </a:pPr>
              <a:r>
                <a:rPr lang="en-US" altLang="zh-CN" sz="2700" dirty="0">
                  <a:solidFill>
                    <a:schemeClr val="tx1">
                      <a:lumMod val="75000"/>
                      <a:lumOff val="25000"/>
                    </a:schemeClr>
                  </a:solidFill>
                  <a:latin typeface="微软雅黑" panose="020B0503020204020204" charset="-122"/>
                  <a:ea typeface="微软雅黑" panose="020B0503020204020204" charset="-122"/>
                </a:rPr>
                <a:t>1.</a:t>
              </a:r>
              <a:endParaRPr lang="zh-CN" altLang="en-US" sz="27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8" name="组合 43"/>
          <p:cNvGrpSpPr/>
          <p:nvPr/>
        </p:nvGrpSpPr>
        <p:grpSpPr bwMode="auto">
          <a:xfrm>
            <a:off x="4046671" y="1803861"/>
            <a:ext cx="1382003" cy="1382503"/>
            <a:chOff x="3154809" y="1071550"/>
            <a:chExt cx="1036800" cy="1036800"/>
          </a:xfrm>
        </p:grpSpPr>
        <p:sp>
          <p:nvSpPr>
            <p:cNvPr id="9" name="空心弧 8"/>
            <p:cNvSpPr>
              <a:spLocks noChangeAspect="1"/>
            </p:cNvSpPr>
            <p:nvPr/>
          </p:nvSpPr>
          <p:spPr>
            <a:xfrm>
              <a:off x="3154809" y="1071550"/>
              <a:ext cx="1036800" cy="1036800"/>
            </a:xfrm>
            <a:prstGeom prst="blockArc">
              <a:avLst>
                <a:gd name="adj1" fmla="val 5403274"/>
                <a:gd name="adj2" fmla="val 16198718"/>
                <a:gd name="adj3" fmla="val 25180"/>
              </a:avLst>
            </a:prstGeom>
            <a:solidFill>
              <a:srgbClr val="0070C0"/>
            </a:solidFill>
            <a:ln w="25400" algn="ctr">
              <a:noFill/>
              <a:miter lim="800000"/>
            </a:ln>
            <a:effectLst/>
          </p:spPr>
          <p:txBody>
            <a:bodyPr wrap="none" anchor="ctr"/>
            <a:lstStyle/>
            <a:p>
              <a:pPr algn="ctr" eaLnBrk="0" fontAlgn="ctr" hangingPunct="0">
                <a:buClr>
                  <a:srgbClr val="FF0000"/>
                </a:buClr>
                <a:buSzPct val="70000"/>
                <a:defRPr/>
              </a:pPr>
              <a:endParaRPr lang="zh-CN" altLang="en-US" sz="2700">
                <a:solidFill>
                  <a:schemeClr val="tx2"/>
                </a:solidFill>
                <a:ea typeface="微软雅黑" panose="020B0503020204020204" charset="-122"/>
              </a:endParaRPr>
            </a:p>
          </p:txBody>
        </p:sp>
        <p:sp>
          <p:nvSpPr>
            <p:cNvPr id="10" name="空心弧 9"/>
            <p:cNvSpPr>
              <a:spLocks noChangeAspect="1"/>
            </p:cNvSpPr>
            <p:nvPr/>
          </p:nvSpPr>
          <p:spPr>
            <a:xfrm>
              <a:off x="3154809" y="1071550"/>
              <a:ext cx="1036800" cy="1036800"/>
            </a:xfrm>
            <a:prstGeom prst="blockArc">
              <a:avLst>
                <a:gd name="adj1" fmla="val 16208198"/>
                <a:gd name="adj2" fmla="val 5388154"/>
                <a:gd name="adj3" fmla="val 25305"/>
              </a:avLst>
            </a:prstGeom>
            <a:solidFill>
              <a:schemeClr val="accent1">
                <a:lumMod val="75000"/>
                <a:alpha val="79999"/>
              </a:schemeClr>
            </a:solidFill>
            <a:ln w="25400" algn="ctr">
              <a:noFill/>
              <a:miter lim="800000"/>
            </a:ln>
          </p:spPr>
          <p:txBody>
            <a:bodyPr wrap="none" anchor="ctr"/>
            <a:lstStyle/>
            <a:p>
              <a:pPr algn="ctr" eaLnBrk="0" hangingPunct="0">
                <a:buClr>
                  <a:srgbClr val="FF0000"/>
                </a:buClr>
                <a:buSzPct val="70000"/>
                <a:defRPr/>
              </a:pPr>
              <a:endParaRPr lang="zh-CN" altLang="en-US" sz="2700" dirty="0">
                <a:solidFill>
                  <a:schemeClr val="tx2"/>
                </a:solidFill>
                <a:latin typeface="Arial" panose="020B0604020202020204" pitchFamily="34" charset="0"/>
                <a:ea typeface="微软雅黑" panose="020B0503020204020204" charset="-122"/>
              </a:endParaRPr>
            </a:p>
          </p:txBody>
        </p:sp>
        <p:sp>
          <p:nvSpPr>
            <p:cNvPr id="11" name="Rectangle 13"/>
            <p:cNvSpPr>
              <a:spLocks noChangeArrowheads="1"/>
            </p:cNvSpPr>
            <p:nvPr/>
          </p:nvSpPr>
          <p:spPr bwMode="auto">
            <a:xfrm>
              <a:off x="3386620" y="1422442"/>
              <a:ext cx="643038" cy="380845"/>
            </a:xfrm>
            <a:prstGeom prst="rect">
              <a:avLst/>
            </a:prstGeom>
            <a:noFill/>
            <a:ln w="9525">
              <a:noFill/>
              <a:miter lim="800000"/>
            </a:ln>
            <a:effectLst/>
          </p:spPr>
          <p:txBody>
            <a:bodyPr>
              <a:spAutoFit/>
            </a:bodyPr>
            <a:lstStyle/>
            <a:p>
              <a:pPr algn="ctr">
                <a:defRPr/>
              </a:pPr>
              <a:r>
                <a:rPr lang="en-US" altLang="zh-CN" sz="2700" dirty="0">
                  <a:solidFill>
                    <a:schemeClr val="tx1">
                      <a:lumMod val="75000"/>
                      <a:lumOff val="25000"/>
                    </a:schemeClr>
                  </a:solidFill>
                  <a:latin typeface="微软雅黑" panose="020B0503020204020204" charset="-122"/>
                  <a:ea typeface="微软雅黑" panose="020B0503020204020204" charset="-122"/>
                </a:rPr>
                <a:t>2.</a:t>
              </a:r>
              <a:endParaRPr lang="zh-CN" altLang="en-US" sz="27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12" name="组合 44"/>
          <p:cNvGrpSpPr/>
          <p:nvPr/>
        </p:nvGrpSpPr>
        <p:grpSpPr bwMode="auto">
          <a:xfrm>
            <a:off x="6444538" y="1803861"/>
            <a:ext cx="1382004" cy="1382503"/>
            <a:chOff x="4952390" y="1071550"/>
            <a:chExt cx="1036800" cy="1036800"/>
          </a:xfrm>
        </p:grpSpPr>
        <p:sp>
          <p:nvSpPr>
            <p:cNvPr id="13" name="空心弧 12"/>
            <p:cNvSpPr>
              <a:spLocks noChangeAspect="1"/>
            </p:cNvSpPr>
            <p:nvPr/>
          </p:nvSpPr>
          <p:spPr>
            <a:xfrm>
              <a:off x="4952390" y="1071550"/>
              <a:ext cx="1036800" cy="1036800"/>
            </a:xfrm>
            <a:prstGeom prst="blockArc">
              <a:avLst>
                <a:gd name="adj1" fmla="val 10792711"/>
                <a:gd name="adj2" fmla="val 16198718"/>
                <a:gd name="adj3" fmla="val 25180"/>
              </a:avLst>
            </a:prstGeom>
            <a:solidFill>
              <a:srgbClr val="0070C0"/>
            </a:solidFill>
            <a:ln w="25400" algn="ctr">
              <a:noFill/>
              <a:miter lim="800000"/>
            </a:ln>
            <a:effectLst/>
          </p:spPr>
          <p:txBody>
            <a:bodyPr wrap="none" anchor="ctr"/>
            <a:lstStyle/>
            <a:p>
              <a:pPr algn="ctr" eaLnBrk="0" fontAlgn="ctr" hangingPunct="0">
                <a:buClr>
                  <a:srgbClr val="FF0000"/>
                </a:buClr>
                <a:buSzPct val="70000"/>
                <a:defRPr/>
              </a:pPr>
              <a:endParaRPr lang="zh-CN" altLang="en-US" sz="2700">
                <a:solidFill>
                  <a:schemeClr val="tx2"/>
                </a:solidFill>
                <a:ea typeface="微软雅黑" panose="020B0503020204020204" charset="-122"/>
              </a:endParaRPr>
            </a:p>
          </p:txBody>
        </p:sp>
        <p:sp>
          <p:nvSpPr>
            <p:cNvPr id="14" name="空心弧 13"/>
            <p:cNvSpPr>
              <a:spLocks noChangeAspect="1"/>
            </p:cNvSpPr>
            <p:nvPr/>
          </p:nvSpPr>
          <p:spPr>
            <a:xfrm>
              <a:off x="4952390" y="1071550"/>
              <a:ext cx="1036800" cy="1036800"/>
            </a:xfrm>
            <a:prstGeom prst="blockArc">
              <a:avLst>
                <a:gd name="adj1" fmla="val 16208198"/>
                <a:gd name="adj2" fmla="val 10800000"/>
                <a:gd name="adj3" fmla="val 25170"/>
              </a:avLst>
            </a:prstGeom>
            <a:solidFill>
              <a:srgbClr val="FF9900">
                <a:alpha val="79608"/>
              </a:srgbClr>
            </a:solidFill>
            <a:ln w="25400" algn="ctr">
              <a:noFill/>
              <a:miter lim="800000"/>
            </a:ln>
          </p:spPr>
          <p:txBody>
            <a:bodyPr wrap="none" anchor="ctr"/>
            <a:lstStyle/>
            <a:p>
              <a:pPr algn="ctr" eaLnBrk="0" hangingPunct="0">
                <a:buClr>
                  <a:srgbClr val="FF0000"/>
                </a:buClr>
                <a:buSzPct val="70000"/>
                <a:defRPr/>
              </a:pPr>
              <a:endParaRPr lang="zh-CN" altLang="en-US" sz="2700" dirty="0">
                <a:solidFill>
                  <a:schemeClr val="tx2"/>
                </a:solidFill>
                <a:latin typeface="Arial" panose="020B0604020202020204" pitchFamily="34" charset="0"/>
                <a:ea typeface="微软雅黑" panose="020B0503020204020204" charset="-122"/>
              </a:endParaRPr>
            </a:p>
          </p:txBody>
        </p:sp>
        <p:sp>
          <p:nvSpPr>
            <p:cNvPr id="15" name="Rectangle 13"/>
            <p:cNvSpPr>
              <a:spLocks noChangeArrowheads="1"/>
            </p:cNvSpPr>
            <p:nvPr/>
          </p:nvSpPr>
          <p:spPr bwMode="auto">
            <a:xfrm>
              <a:off x="5184201" y="1422442"/>
              <a:ext cx="643038" cy="380845"/>
            </a:xfrm>
            <a:prstGeom prst="rect">
              <a:avLst/>
            </a:prstGeom>
            <a:noFill/>
            <a:ln w="9525">
              <a:noFill/>
              <a:miter lim="800000"/>
            </a:ln>
            <a:effectLst/>
          </p:spPr>
          <p:txBody>
            <a:bodyPr>
              <a:spAutoFit/>
            </a:bodyPr>
            <a:lstStyle/>
            <a:p>
              <a:pPr algn="ctr">
                <a:defRPr/>
              </a:pPr>
              <a:r>
                <a:rPr lang="en-US" altLang="zh-CN" sz="2700" dirty="0">
                  <a:solidFill>
                    <a:schemeClr val="tx1">
                      <a:lumMod val="75000"/>
                      <a:lumOff val="25000"/>
                    </a:schemeClr>
                  </a:solidFill>
                  <a:latin typeface="微软雅黑" panose="020B0503020204020204" charset="-122"/>
                  <a:ea typeface="微软雅黑" panose="020B0503020204020204" charset="-122"/>
                </a:rPr>
                <a:t>3.</a:t>
              </a:r>
              <a:endParaRPr lang="zh-CN" altLang="en-US" sz="27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16" name="组合 15"/>
          <p:cNvGrpSpPr/>
          <p:nvPr/>
        </p:nvGrpSpPr>
        <p:grpSpPr bwMode="auto">
          <a:xfrm>
            <a:off x="8840293" y="1803861"/>
            <a:ext cx="1382004" cy="1382503"/>
            <a:chOff x="6749973" y="1071550"/>
            <a:chExt cx="1036800" cy="1036800"/>
          </a:xfrm>
        </p:grpSpPr>
        <p:sp>
          <p:nvSpPr>
            <p:cNvPr id="17" name="同心圆 16"/>
            <p:cNvSpPr>
              <a:spLocks noChangeAspect="1"/>
            </p:cNvSpPr>
            <p:nvPr/>
          </p:nvSpPr>
          <p:spPr>
            <a:xfrm>
              <a:off x="6749973" y="1071550"/>
              <a:ext cx="1036800" cy="1036800"/>
            </a:xfrm>
            <a:prstGeom prst="donut">
              <a:avLst/>
            </a:prstGeom>
            <a:solidFill>
              <a:srgbClr val="FF9900">
                <a:alpha val="79999"/>
              </a:srgbClr>
            </a:solidFill>
            <a:ln w="25400" algn="ctr">
              <a:noFill/>
              <a:miter lim="800000"/>
            </a:ln>
          </p:spPr>
          <p:txBody>
            <a:bodyPr wrap="none" anchor="ctr"/>
            <a:lstStyle/>
            <a:p>
              <a:pPr algn="ctr" eaLnBrk="0" hangingPunct="0">
                <a:buClr>
                  <a:srgbClr val="FF0000"/>
                </a:buClr>
                <a:buSzPct val="70000"/>
                <a:defRPr/>
              </a:pPr>
              <a:endParaRPr lang="zh-CN" altLang="en-US" sz="2700" dirty="0">
                <a:solidFill>
                  <a:schemeClr val="tx2"/>
                </a:solidFill>
                <a:latin typeface="Arial" panose="020B0604020202020204" pitchFamily="34" charset="0"/>
                <a:ea typeface="微软雅黑" panose="020B0503020204020204" charset="-122"/>
              </a:endParaRPr>
            </a:p>
          </p:txBody>
        </p:sp>
        <p:sp>
          <p:nvSpPr>
            <p:cNvPr id="18" name="Rectangle 13"/>
            <p:cNvSpPr>
              <a:spLocks noChangeArrowheads="1"/>
            </p:cNvSpPr>
            <p:nvPr/>
          </p:nvSpPr>
          <p:spPr bwMode="auto">
            <a:xfrm>
              <a:off x="6981784" y="1422442"/>
              <a:ext cx="643038" cy="380845"/>
            </a:xfrm>
            <a:prstGeom prst="rect">
              <a:avLst/>
            </a:prstGeom>
            <a:noFill/>
            <a:ln w="9525">
              <a:noFill/>
              <a:miter lim="800000"/>
            </a:ln>
            <a:effectLst/>
          </p:spPr>
          <p:txBody>
            <a:bodyPr>
              <a:spAutoFit/>
            </a:bodyPr>
            <a:lstStyle/>
            <a:p>
              <a:pPr algn="ctr">
                <a:defRPr/>
              </a:pPr>
              <a:r>
                <a:rPr lang="en-US" altLang="zh-CN" sz="2700" dirty="0">
                  <a:solidFill>
                    <a:schemeClr val="tx1">
                      <a:lumMod val="75000"/>
                      <a:lumOff val="25000"/>
                    </a:schemeClr>
                  </a:solidFill>
                  <a:latin typeface="微软雅黑" panose="020B0503020204020204" charset="-122"/>
                  <a:ea typeface="微软雅黑" panose="020B0503020204020204" charset="-122"/>
                </a:rPr>
                <a:t>4.</a:t>
              </a:r>
              <a:endParaRPr lang="zh-CN" altLang="en-US" sz="27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19" name="组合 13"/>
          <p:cNvGrpSpPr/>
          <p:nvPr/>
        </p:nvGrpSpPr>
        <p:grpSpPr bwMode="auto">
          <a:xfrm>
            <a:off x="1995885" y="3247761"/>
            <a:ext cx="692061" cy="463657"/>
            <a:chOff x="1276298" y="2846378"/>
            <a:chExt cx="576000" cy="385071"/>
          </a:xfrm>
        </p:grpSpPr>
        <p:sp>
          <p:nvSpPr>
            <p:cNvPr id="20" name="燕尾形 19"/>
            <p:cNvSpPr/>
            <p:nvPr/>
          </p:nvSpPr>
          <p:spPr>
            <a:xfrm rot="5400000">
              <a:off x="1456162" y="2666514"/>
              <a:ext cx="216273" cy="576000"/>
            </a:xfrm>
            <a:prstGeom prst="chevron">
              <a:avLst>
                <a:gd name="adj" fmla="val 63229"/>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21" name="燕尾形 20"/>
            <p:cNvSpPr/>
            <p:nvPr/>
          </p:nvSpPr>
          <p:spPr>
            <a:xfrm rot="5400000">
              <a:off x="1456162" y="2835312"/>
              <a:ext cx="216273" cy="576000"/>
            </a:xfrm>
            <a:prstGeom prst="chevron">
              <a:avLst>
                <a:gd name="adj" fmla="val 63229"/>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grpSp>
        <p:nvGrpSpPr>
          <p:cNvPr id="22" name="组合 17"/>
          <p:cNvGrpSpPr/>
          <p:nvPr/>
        </p:nvGrpSpPr>
        <p:grpSpPr bwMode="auto">
          <a:xfrm>
            <a:off x="4393759" y="3247761"/>
            <a:ext cx="689944" cy="463657"/>
            <a:chOff x="3273611" y="2846378"/>
            <a:chExt cx="576000" cy="385071"/>
          </a:xfrm>
        </p:grpSpPr>
        <p:sp>
          <p:nvSpPr>
            <p:cNvPr id="23" name="燕尾形 22"/>
            <p:cNvSpPr/>
            <p:nvPr/>
          </p:nvSpPr>
          <p:spPr>
            <a:xfrm rot="5400000">
              <a:off x="3453475" y="2666514"/>
              <a:ext cx="216273" cy="576000"/>
            </a:xfrm>
            <a:prstGeom prst="chevron">
              <a:avLst>
                <a:gd name="adj" fmla="val 63229"/>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24" name="燕尾形 23"/>
            <p:cNvSpPr/>
            <p:nvPr/>
          </p:nvSpPr>
          <p:spPr>
            <a:xfrm rot="5400000">
              <a:off x="3453475" y="2835312"/>
              <a:ext cx="216273" cy="576000"/>
            </a:xfrm>
            <a:prstGeom prst="chevron">
              <a:avLst>
                <a:gd name="adj" fmla="val 63229"/>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grpSp>
        <p:nvGrpSpPr>
          <p:cNvPr id="25" name="组合 21"/>
          <p:cNvGrpSpPr/>
          <p:nvPr/>
        </p:nvGrpSpPr>
        <p:grpSpPr bwMode="auto">
          <a:xfrm>
            <a:off x="6789514" y="3247761"/>
            <a:ext cx="689944" cy="463657"/>
            <a:chOff x="5270924" y="2846378"/>
            <a:chExt cx="576000" cy="385071"/>
          </a:xfrm>
        </p:grpSpPr>
        <p:sp>
          <p:nvSpPr>
            <p:cNvPr id="26" name="燕尾形 25"/>
            <p:cNvSpPr/>
            <p:nvPr/>
          </p:nvSpPr>
          <p:spPr>
            <a:xfrm rot="5400000">
              <a:off x="5450788" y="2666514"/>
              <a:ext cx="216273" cy="576000"/>
            </a:xfrm>
            <a:prstGeom prst="chevron">
              <a:avLst>
                <a:gd name="adj" fmla="val 63229"/>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27" name="燕尾形 26"/>
            <p:cNvSpPr/>
            <p:nvPr/>
          </p:nvSpPr>
          <p:spPr>
            <a:xfrm rot="5400000">
              <a:off x="5450788" y="2835312"/>
              <a:ext cx="216273" cy="576000"/>
            </a:xfrm>
            <a:prstGeom prst="chevron">
              <a:avLst>
                <a:gd name="adj" fmla="val 63229"/>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grpSp>
        <p:nvGrpSpPr>
          <p:cNvPr id="28" name="组合 25"/>
          <p:cNvGrpSpPr/>
          <p:nvPr/>
        </p:nvGrpSpPr>
        <p:grpSpPr bwMode="auto">
          <a:xfrm>
            <a:off x="9185266" y="3247761"/>
            <a:ext cx="692059" cy="463657"/>
            <a:chOff x="7268238" y="2846378"/>
            <a:chExt cx="576000" cy="385071"/>
          </a:xfrm>
        </p:grpSpPr>
        <p:sp>
          <p:nvSpPr>
            <p:cNvPr id="29" name="燕尾形 28"/>
            <p:cNvSpPr/>
            <p:nvPr/>
          </p:nvSpPr>
          <p:spPr>
            <a:xfrm rot="5400000">
              <a:off x="7448102" y="2666514"/>
              <a:ext cx="216273" cy="576000"/>
            </a:xfrm>
            <a:prstGeom prst="chevron">
              <a:avLst>
                <a:gd name="adj" fmla="val 63229"/>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30" name="燕尾形 29"/>
            <p:cNvSpPr/>
            <p:nvPr/>
          </p:nvSpPr>
          <p:spPr>
            <a:xfrm rot="5400000">
              <a:off x="7448102" y="2835313"/>
              <a:ext cx="216273" cy="576000"/>
            </a:xfrm>
            <a:prstGeom prst="chevron">
              <a:avLst>
                <a:gd name="adj" fmla="val 63229"/>
              </a:avLst>
            </a:prstGeom>
            <a:no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grpSp>
        <p:nvGrpSpPr>
          <p:cNvPr id="31" name="组合 46"/>
          <p:cNvGrpSpPr/>
          <p:nvPr/>
        </p:nvGrpSpPr>
        <p:grpSpPr bwMode="auto">
          <a:xfrm>
            <a:off x="1219170" y="3836333"/>
            <a:ext cx="2245490" cy="2324662"/>
            <a:chOff x="1033227" y="2594928"/>
            <a:chExt cx="1684800" cy="1743900"/>
          </a:xfrm>
        </p:grpSpPr>
        <p:sp>
          <p:nvSpPr>
            <p:cNvPr id="32" name="矩形 31"/>
            <p:cNvSpPr/>
            <p:nvPr/>
          </p:nvSpPr>
          <p:spPr>
            <a:xfrm>
              <a:off x="1033227" y="2594928"/>
              <a:ext cx="1684800" cy="1743900"/>
            </a:xfrm>
            <a:prstGeom prst="rect">
              <a:avLst/>
            </a:prstGeom>
            <a:solidFill>
              <a:schemeClr val="bg1">
                <a:lumMod val="50000"/>
                <a:alpha val="10000"/>
              </a:schemeClr>
            </a:solidFill>
            <a:ln w="28575">
              <a:solidFill>
                <a:srgbClr val="0070C0">
                  <a:alpha val="55000"/>
                </a:srgb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3" name="TextBox 146"/>
            <p:cNvSpPr txBox="1">
              <a:spLocks noChangeArrowheads="1"/>
            </p:cNvSpPr>
            <p:nvPr/>
          </p:nvSpPr>
          <p:spPr bwMode="auto">
            <a:xfrm>
              <a:off x="1055458" y="3258810"/>
              <a:ext cx="1621283" cy="523462"/>
            </a:xfrm>
            <a:prstGeom prst="rect">
              <a:avLst/>
            </a:prstGeom>
            <a:noFill/>
            <a:ln w="9525" algn="ctr">
              <a:noFill/>
              <a:miter lim="800000"/>
            </a:ln>
            <a:effectLst/>
          </p:spPr>
          <p:txBody>
            <a:bodyPr>
              <a:spAutoFit/>
            </a:bodyPr>
            <a:lstStyle/>
            <a:p>
              <a:pPr algn="ctr">
                <a:defRPr/>
              </a:pPr>
              <a:r>
                <a:rPr lang="zh-CN" altLang="en-US" sz="1900" dirty="0">
                  <a:solidFill>
                    <a:schemeClr val="tx1">
                      <a:lumMod val="75000"/>
                      <a:lumOff val="25000"/>
                    </a:schemeClr>
                  </a:solidFill>
                  <a:latin typeface="微软雅黑" panose="020B0503020204020204" charset="-122"/>
                  <a:ea typeface="微软雅黑" panose="020B0503020204020204" charset="-122"/>
                </a:rPr>
                <a:t>单击添加文本</a:t>
              </a:r>
              <a:endParaRPr lang="en-US" altLang="zh-CN" sz="1900" dirty="0">
                <a:solidFill>
                  <a:schemeClr val="tx1">
                    <a:lumMod val="75000"/>
                    <a:lumOff val="25000"/>
                  </a:schemeClr>
                </a:solidFill>
                <a:latin typeface="微软雅黑" panose="020B0503020204020204" charset="-122"/>
                <a:ea typeface="微软雅黑" panose="020B0503020204020204" charset="-122"/>
              </a:endParaRPr>
            </a:p>
            <a:p>
              <a:pPr algn="ctr">
                <a:defRPr/>
              </a:pPr>
              <a:r>
                <a:rPr lang="en-US" altLang="zh-CN" sz="1900" dirty="0">
                  <a:solidFill>
                    <a:schemeClr val="tx1">
                      <a:lumMod val="75000"/>
                      <a:lumOff val="25000"/>
                    </a:schemeClr>
                  </a:solidFill>
                  <a:latin typeface="微软雅黑" panose="020B0503020204020204" charset="-122"/>
                  <a:ea typeface="微软雅黑" panose="020B0503020204020204" charset="-122"/>
                </a:rPr>
                <a:t>… …</a:t>
              </a:r>
            </a:p>
          </p:txBody>
        </p:sp>
        <p:cxnSp>
          <p:nvCxnSpPr>
            <p:cNvPr id="34" name="直接连接符 33"/>
            <p:cNvCxnSpPr/>
            <p:nvPr/>
          </p:nvCxnSpPr>
          <p:spPr>
            <a:xfrm>
              <a:off x="1098332" y="3130163"/>
              <a:ext cx="1554590" cy="0"/>
            </a:xfrm>
            <a:prstGeom prst="line">
              <a:avLst/>
            </a:prstGeom>
            <a:ln w="19050">
              <a:solidFill>
                <a:schemeClr val="bg1">
                  <a:lumMod val="50000"/>
                </a:schemeClr>
              </a:solidFill>
              <a:prstDash val="sysDash"/>
            </a:ln>
            <a:effectLst/>
          </p:spPr>
          <p:style>
            <a:lnRef idx="1">
              <a:schemeClr val="accent1"/>
            </a:lnRef>
            <a:fillRef idx="0">
              <a:schemeClr val="accent1"/>
            </a:fillRef>
            <a:effectRef idx="0">
              <a:schemeClr val="accent1"/>
            </a:effectRef>
            <a:fontRef idx="minor">
              <a:schemeClr val="tx1"/>
            </a:fontRef>
          </p:style>
        </p:cxnSp>
        <p:sp>
          <p:nvSpPr>
            <p:cNvPr id="35" name="TextBox 146"/>
            <p:cNvSpPr txBox="1">
              <a:spLocks noChangeArrowheads="1"/>
            </p:cNvSpPr>
            <p:nvPr/>
          </p:nvSpPr>
          <p:spPr bwMode="auto">
            <a:xfrm>
              <a:off x="1064986" y="2721987"/>
              <a:ext cx="1621283" cy="288608"/>
            </a:xfrm>
            <a:prstGeom prst="rect">
              <a:avLst/>
            </a:prstGeom>
            <a:noFill/>
            <a:ln w="9525" algn="ctr">
              <a:noFill/>
              <a:miter lim="800000"/>
            </a:ln>
            <a:effectLst/>
          </p:spPr>
          <p:txBody>
            <a:bodyPr>
              <a:spAutoFit/>
            </a:bodyPr>
            <a:lstStyle/>
            <a:p>
              <a:pPr algn="ctr">
                <a:defRPr/>
              </a:pPr>
              <a:r>
                <a:rPr lang="zh-CN" altLang="en-US" sz="1900" dirty="0">
                  <a:solidFill>
                    <a:schemeClr val="tx1">
                      <a:lumMod val="75000"/>
                      <a:lumOff val="25000"/>
                    </a:schemeClr>
                  </a:solidFill>
                  <a:latin typeface="微软雅黑" panose="020B0503020204020204" charset="-122"/>
                  <a:ea typeface="微软雅黑" panose="020B0503020204020204" charset="-122"/>
                </a:rPr>
                <a:t>单击此处添加标题</a:t>
              </a:r>
              <a:endParaRPr lang="en-US" altLang="zh-CN" sz="19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36" name="组合 47"/>
          <p:cNvGrpSpPr/>
          <p:nvPr/>
        </p:nvGrpSpPr>
        <p:grpSpPr bwMode="auto">
          <a:xfrm>
            <a:off x="3614928" y="3836334"/>
            <a:ext cx="2245490" cy="2324663"/>
            <a:chOff x="2830809" y="2594929"/>
            <a:chExt cx="1684800" cy="1743901"/>
          </a:xfrm>
        </p:grpSpPr>
        <p:sp>
          <p:nvSpPr>
            <p:cNvPr id="37" name="矩形 36"/>
            <p:cNvSpPr/>
            <p:nvPr/>
          </p:nvSpPr>
          <p:spPr>
            <a:xfrm>
              <a:off x="2830809" y="2594929"/>
              <a:ext cx="1684800" cy="1743901"/>
            </a:xfrm>
            <a:prstGeom prst="rect">
              <a:avLst/>
            </a:prstGeom>
            <a:solidFill>
              <a:schemeClr val="bg1">
                <a:lumMod val="50000"/>
                <a:alpha val="10000"/>
              </a:schemeClr>
            </a:solidFill>
            <a:ln w="28575">
              <a:solidFill>
                <a:srgbClr val="0070C0">
                  <a:alpha val="55000"/>
                </a:srgb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8" name="TextBox 146"/>
            <p:cNvSpPr txBox="1">
              <a:spLocks noChangeArrowheads="1"/>
            </p:cNvSpPr>
            <p:nvPr/>
          </p:nvSpPr>
          <p:spPr bwMode="auto">
            <a:xfrm>
              <a:off x="2853040" y="3258810"/>
              <a:ext cx="1621283" cy="523462"/>
            </a:xfrm>
            <a:prstGeom prst="rect">
              <a:avLst/>
            </a:prstGeom>
            <a:noFill/>
            <a:ln w="9525" algn="ctr">
              <a:noFill/>
              <a:miter lim="800000"/>
            </a:ln>
            <a:effectLst/>
          </p:spPr>
          <p:txBody>
            <a:bodyPr>
              <a:spAutoFit/>
            </a:bodyPr>
            <a:lstStyle/>
            <a:p>
              <a:pPr algn="ctr">
                <a:defRPr/>
              </a:pPr>
              <a:r>
                <a:rPr lang="zh-CN" altLang="en-US" sz="1900" dirty="0">
                  <a:solidFill>
                    <a:schemeClr val="tx1">
                      <a:lumMod val="75000"/>
                      <a:lumOff val="25000"/>
                    </a:schemeClr>
                  </a:solidFill>
                  <a:latin typeface="微软雅黑" panose="020B0503020204020204" charset="-122"/>
                  <a:ea typeface="微软雅黑" panose="020B0503020204020204" charset="-122"/>
                </a:rPr>
                <a:t>单击添加文本</a:t>
              </a:r>
              <a:endParaRPr lang="en-US" altLang="zh-CN" sz="1900" dirty="0">
                <a:solidFill>
                  <a:schemeClr val="tx1">
                    <a:lumMod val="75000"/>
                    <a:lumOff val="25000"/>
                  </a:schemeClr>
                </a:solidFill>
                <a:latin typeface="微软雅黑" panose="020B0503020204020204" charset="-122"/>
                <a:ea typeface="微软雅黑" panose="020B0503020204020204" charset="-122"/>
              </a:endParaRPr>
            </a:p>
            <a:p>
              <a:pPr algn="ctr">
                <a:defRPr/>
              </a:pPr>
              <a:r>
                <a:rPr lang="en-US" altLang="zh-CN" sz="1900" dirty="0">
                  <a:solidFill>
                    <a:schemeClr val="tx1">
                      <a:lumMod val="75000"/>
                      <a:lumOff val="25000"/>
                    </a:schemeClr>
                  </a:solidFill>
                  <a:latin typeface="微软雅黑" panose="020B0503020204020204" charset="-122"/>
                  <a:ea typeface="微软雅黑" panose="020B0503020204020204" charset="-122"/>
                </a:rPr>
                <a:t>… …</a:t>
              </a:r>
            </a:p>
          </p:txBody>
        </p:sp>
        <p:cxnSp>
          <p:nvCxnSpPr>
            <p:cNvPr id="39" name="直接连接符 38"/>
            <p:cNvCxnSpPr/>
            <p:nvPr/>
          </p:nvCxnSpPr>
          <p:spPr>
            <a:xfrm>
              <a:off x="2895914" y="3130163"/>
              <a:ext cx="1554590" cy="0"/>
            </a:xfrm>
            <a:prstGeom prst="line">
              <a:avLst/>
            </a:prstGeom>
            <a:ln w="19050">
              <a:solidFill>
                <a:schemeClr val="bg1">
                  <a:lumMod val="50000"/>
                </a:schemeClr>
              </a:solidFill>
              <a:prstDash val="sysDash"/>
            </a:ln>
            <a:effectLst/>
          </p:spPr>
          <p:style>
            <a:lnRef idx="1">
              <a:schemeClr val="accent1"/>
            </a:lnRef>
            <a:fillRef idx="0">
              <a:schemeClr val="accent1"/>
            </a:fillRef>
            <a:effectRef idx="0">
              <a:schemeClr val="accent1"/>
            </a:effectRef>
            <a:fontRef idx="minor">
              <a:schemeClr val="tx1"/>
            </a:fontRef>
          </p:style>
        </p:cxnSp>
        <p:sp>
          <p:nvSpPr>
            <p:cNvPr id="40" name="TextBox 146"/>
            <p:cNvSpPr txBox="1">
              <a:spLocks noChangeArrowheads="1"/>
            </p:cNvSpPr>
            <p:nvPr/>
          </p:nvSpPr>
          <p:spPr bwMode="auto">
            <a:xfrm>
              <a:off x="2862568" y="2721987"/>
              <a:ext cx="1621283" cy="288608"/>
            </a:xfrm>
            <a:prstGeom prst="rect">
              <a:avLst/>
            </a:prstGeom>
            <a:noFill/>
            <a:ln w="9525" algn="ctr">
              <a:noFill/>
              <a:miter lim="800000"/>
            </a:ln>
            <a:effectLst/>
          </p:spPr>
          <p:txBody>
            <a:bodyPr>
              <a:spAutoFit/>
            </a:bodyPr>
            <a:lstStyle/>
            <a:p>
              <a:pPr algn="ctr">
                <a:defRPr/>
              </a:pPr>
              <a:r>
                <a:rPr lang="zh-CN" altLang="en-US" sz="1900" dirty="0">
                  <a:solidFill>
                    <a:schemeClr val="tx1">
                      <a:lumMod val="75000"/>
                      <a:lumOff val="25000"/>
                    </a:schemeClr>
                  </a:solidFill>
                  <a:latin typeface="微软雅黑" panose="020B0503020204020204" charset="-122"/>
                  <a:ea typeface="微软雅黑" panose="020B0503020204020204" charset="-122"/>
                </a:rPr>
                <a:t>单击此处添加标题</a:t>
              </a:r>
              <a:endParaRPr lang="en-US" altLang="zh-CN" sz="19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41" name="组合 48"/>
          <p:cNvGrpSpPr/>
          <p:nvPr/>
        </p:nvGrpSpPr>
        <p:grpSpPr bwMode="auto">
          <a:xfrm>
            <a:off x="6012794" y="3836334"/>
            <a:ext cx="2245492" cy="2324663"/>
            <a:chOff x="4628390" y="2594929"/>
            <a:chExt cx="1684800" cy="1743901"/>
          </a:xfrm>
        </p:grpSpPr>
        <p:sp>
          <p:nvSpPr>
            <p:cNvPr id="42" name="矩形 41"/>
            <p:cNvSpPr/>
            <p:nvPr/>
          </p:nvSpPr>
          <p:spPr>
            <a:xfrm>
              <a:off x="4628390" y="2594929"/>
              <a:ext cx="1684800" cy="1743901"/>
            </a:xfrm>
            <a:prstGeom prst="rect">
              <a:avLst/>
            </a:prstGeom>
            <a:solidFill>
              <a:schemeClr val="bg1">
                <a:lumMod val="50000"/>
                <a:alpha val="10000"/>
              </a:schemeClr>
            </a:solidFill>
            <a:ln w="28575">
              <a:solidFill>
                <a:srgbClr val="0070C0">
                  <a:alpha val="55000"/>
                </a:srgb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3" name="TextBox 146"/>
            <p:cNvSpPr txBox="1">
              <a:spLocks noChangeArrowheads="1"/>
            </p:cNvSpPr>
            <p:nvPr/>
          </p:nvSpPr>
          <p:spPr bwMode="auto">
            <a:xfrm>
              <a:off x="4650621" y="3258810"/>
              <a:ext cx="1621283" cy="523462"/>
            </a:xfrm>
            <a:prstGeom prst="rect">
              <a:avLst/>
            </a:prstGeom>
            <a:noFill/>
            <a:ln w="9525" algn="ctr">
              <a:noFill/>
              <a:miter lim="800000"/>
            </a:ln>
            <a:effectLst/>
          </p:spPr>
          <p:txBody>
            <a:bodyPr>
              <a:spAutoFit/>
            </a:bodyPr>
            <a:lstStyle/>
            <a:p>
              <a:pPr algn="ctr">
                <a:defRPr/>
              </a:pPr>
              <a:r>
                <a:rPr lang="zh-CN" altLang="en-US" sz="1900" dirty="0">
                  <a:solidFill>
                    <a:schemeClr val="tx1">
                      <a:lumMod val="75000"/>
                      <a:lumOff val="25000"/>
                    </a:schemeClr>
                  </a:solidFill>
                  <a:latin typeface="微软雅黑" panose="020B0503020204020204" charset="-122"/>
                  <a:ea typeface="微软雅黑" panose="020B0503020204020204" charset="-122"/>
                </a:rPr>
                <a:t>单击添加文本</a:t>
              </a:r>
              <a:endParaRPr lang="en-US" altLang="zh-CN" sz="1900" dirty="0">
                <a:solidFill>
                  <a:schemeClr val="tx1">
                    <a:lumMod val="75000"/>
                    <a:lumOff val="25000"/>
                  </a:schemeClr>
                </a:solidFill>
                <a:latin typeface="微软雅黑" panose="020B0503020204020204" charset="-122"/>
                <a:ea typeface="微软雅黑" panose="020B0503020204020204" charset="-122"/>
              </a:endParaRPr>
            </a:p>
            <a:p>
              <a:pPr algn="ctr">
                <a:defRPr/>
              </a:pPr>
              <a:r>
                <a:rPr lang="en-US" altLang="zh-CN" sz="1900" dirty="0">
                  <a:solidFill>
                    <a:schemeClr val="tx1">
                      <a:lumMod val="75000"/>
                      <a:lumOff val="25000"/>
                    </a:schemeClr>
                  </a:solidFill>
                  <a:latin typeface="微软雅黑" panose="020B0503020204020204" charset="-122"/>
                  <a:ea typeface="微软雅黑" panose="020B0503020204020204" charset="-122"/>
                </a:rPr>
                <a:t>… …</a:t>
              </a:r>
            </a:p>
          </p:txBody>
        </p:sp>
        <p:cxnSp>
          <p:nvCxnSpPr>
            <p:cNvPr id="44" name="直接连接符 43"/>
            <p:cNvCxnSpPr/>
            <p:nvPr/>
          </p:nvCxnSpPr>
          <p:spPr>
            <a:xfrm>
              <a:off x="4693496" y="3130163"/>
              <a:ext cx="1554588" cy="0"/>
            </a:xfrm>
            <a:prstGeom prst="line">
              <a:avLst/>
            </a:prstGeom>
            <a:ln w="19050">
              <a:solidFill>
                <a:schemeClr val="bg1">
                  <a:lumMod val="50000"/>
                </a:schemeClr>
              </a:solidFill>
              <a:prstDash val="sysDash"/>
            </a:ln>
            <a:effectLst/>
          </p:spPr>
          <p:style>
            <a:lnRef idx="1">
              <a:schemeClr val="accent1"/>
            </a:lnRef>
            <a:fillRef idx="0">
              <a:schemeClr val="accent1"/>
            </a:fillRef>
            <a:effectRef idx="0">
              <a:schemeClr val="accent1"/>
            </a:effectRef>
            <a:fontRef idx="minor">
              <a:schemeClr val="tx1"/>
            </a:fontRef>
          </p:style>
        </p:cxnSp>
        <p:sp>
          <p:nvSpPr>
            <p:cNvPr id="45" name="TextBox 146"/>
            <p:cNvSpPr txBox="1">
              <a:spLocks noChangeArrowheads="1"/>
            </p:cNvSpPr>
            <p:nvPr/>
          </p:nvSpPr>
          <p:spPr bwMode="auto">
            <a:xfrm>
              <a:off x="4660149" y="2721987"/>
              <a:ext cx="1621283" cy="288608"/>
            </a:xfrm>
            <a:prstGeom prst="rect">
              <a:avLst/>
            </a:prstGeom>
            <a:noFill/>
            <a:ln w="9525" algn="ctr">
              <a:noFill/>
              <a:miter lim="800000"/>
            </a:ln>
            <a:effectLst/>
          </p:spPr>
          <p:txBody>
            <a:bodyPr>
              <a:spAutoFit/>
            </a:bodyPr>
            <a:lstStyle/>
            <a:p>
              <a:pPr algn="ctr">
                <a:defRPr/>
              </a:pPr>
              <a:r>
                <a:rPr lang="zh-CN" altLang="en-US" sz="1900" dirty="0">
                  <a:solidFill>
                    <a:schemeClr val="tx1">
                      <a:lumMod val="75000"/>
                      <a:lumOff val="25000"/>
                    </a:schemeClr>
                  </a:solidFill>
                  <a:latin typeface="微软雅黑" panose="020B0503020204020204" charset="-122"/>
                  <a:ea typeface="微软雅黑" panose="020B0503020204020204" charset="-122"/>
                </a:rPr>
                <a:t>单击此处添加标题</a:t>
              </a:r>
              <a:endParaRPr lang="en-US" altLang="zh-CN" sz="1900" dirty="0">
                <a:solidFill>
                  <a:schemeClr val="tx1">
                    <a:lumMod val="75000"/>
                    <a:lumOff val="25000"/>
                  </a:schemeClr>
                </a:solidFill>
                <a:latin typeface="微软雅黑" panose="020B0503020204020204" charset="-122"/>
                <a:ea typeface="微软雅黑" panose="020B0503020204020204" charset="-122"/>
              </a:endParaRPr>
            </a:p>
          </p:txBody>
        </p:sp>
      </p:grpSp>
      <p:grpSp>
        <p:nvGrpSpPr>
          <p:cNvPr id="46" name="组合 49"/>
          <p:cNvGrpSpPr/>
          <p:nvPr/>
        </p:nvGrpSpPr>
        <p:grpSpPr bwMode="auto">
          <a:xfrm>
            <a:off x="8408549" y="3836334"/>
            <a:ext cx="2245492" cy="2324666"/>
            <a:chOff x="6425973" y="2594929"/>
            <a:chExt cx="1684800" cy="1743903"/>
          </a:xfrm>
        </p:grpSpPr>
        <p:sp>
          <p:nvSpPr>
            <p:cNvPr id="47" name="矩形 46"/>
            <p:cNvSpPr/>
            <p:nvPr/>
          </p:nvSpPr>
          <p:spPr>
            <a:xfrm>
              <a:off x="6425973" y="2594929"/>
              <a:ext cx="1684800" cy="1743903"/>
            </a:xfrm>
            <a:prstGeom prst="rect">
              <a:avLst/>
            </a:prstGeom>
            <a:solidFill>
              <a:schemeClr val="bg1">
                <a:lumMod val="50000"/>
                <a:alpha val="10000"/>
              </a:schemeClr>
            </a:solidFill>
            <a:ln w="28575">
              <a:solidFill>
                <a:srgbClr val="0070C0">
                  <a:alpha val="55000"/>
                </a:srgbClr>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8" name="TextBox 146"/>
            <p:cNvSpPr txBox="1">
              <a:spLocks noChangeArrowheads="1"/>
            </p:cNvSpPr>
            <p:nvPr/>
          </p:nvSpPr>
          <p:spPr bwMode="auto">
            <a:xfrm>
              <a:off x="6448204" y="3258810"/>
              <a:ext cx="1621283" cy="523462"/>
            </a:xfrm>
            <a:prstGeom prst="rect">
              <a:avLst/>
            </a:prstGeom>
            <a:noFill/>
            <a:ln w="9525" algn="ctr">
              <a:noFill/>
              <a:miter lim="800000"/>
            </a:ln>
            <a:effectLst/>
          </p:spPr>
          <p:txBody>
            <a:bodyPr>
              <a:spAutoFit/>
            </a:bodyPr>
            <a:lstStyle/>
            <a:p>
              <a:pPr algn="ctr">
                <a:defRPr/>
              </a:pPr>
              <a:r>
                <a:rPr lang="zh-CN" altLang="en-US" sz="1900" dirty="0">
                  <a:solidFill>
                    <a:schemeClr val="tx1">
                      <a:lumMod val="75000"/>
                      <a:lumOff val="25000"/>
                    </a:schemeClr>
                  </a:solidFill>
                  <a:latin typeface="微软雅黑" panose="020B0503020204020204" charset="-122"/>
                  <a:ea typeface="微软雅黑" panose="020B0503020204020204" charset="-122"/>
                </a:rPr>
                <a:t>单击添加文本</a:t>
              </a:r>
              <a:endParaRPr lang="en-US" altLang="zh-CN" sz="1900" dirty="0">
                <a:solidFill>
                  <a:schemeClr val="tx1">
                    <a:lumMod val="75000"/>
                    <a:lumOff val="25000"/>
                  </a:schemeClr>
                </a:solidFill>
                <a:latin typeface="微软雅黑" panose="020B0503020204020204" charset="-122"/>
                <a:ea typeface="微软雅黑" panose="020B0503020204020204" charset="-122"/>
              </a:endParaRPr>
            </a:p>
            <a:p>
              <a:pPr algn="ctr">
                <a:defRPr/>
              </a:pPr>
              <a:r>
                <a:rPr lang="en-US" altLang="zh-CN" sz="1900" dirty="0">
                  <a:solidFill>
                    <a:schemeClr val="tx1">
                      <a:lumMod val="75000"/>
                      <a:lumOff val="25000"/>
                    </a:schemeClr>
                  </a:solidFill>
                  <a:latin typeface="微软雅黑" panose="020B0503020204020204" charset="-122"/>
                  <a:ea typeface="微软雅黑" panose="020B0503020204020204" charset="-122"/>
                </a:rPr>
                <a:t>… …</a:t>
              </a:r>
            </a:p>
          </p:txBody>
        </p:sp>
        <p:cxnSp>
          <p:nvCxnSpPr>
            <p:cNvPr id="49" name="直接连接符 48"/>
            <p:cNvCxnSpPr/>
            <p:nvPr/>
          </p:nvCxnSpPr>
          <p:spPr>
            <a:xfrm>
              <a:off x="6491079" y="3130163"/>
              <a:ext cx="1554588" cy="0"/>
            </a:xfrm>
            <a:prstGeom prst="line">
              <a:avLst/>
            </a:prstGeom>
            <a:ln w="19050">
              <a:solidFill>
                <a:schemeClr val="bg1">
                  <a:lumMod val="50000"/>
                </a:schemeClr>
              </a:solidFill>
              <a:prstDash val="sysDash"/>
            </a:ln>
            <a:effectLst/>
          </p:spPr>
          <p:style>
            <a:lnRef idx="1">
              <a:schemeClr val="accent1"/>
            </a:lnRef>
            <a:fillRef idx="0">
              <a:schemeClr val="accent1"/>
            </a:fillRef>
            <a:effectRef idx="0">
              <a:schemeClr val="accent1"/>
            </a:effectRef>
            <a:fontRef idx="minor">
              <a:schemeClr val="tx1"/>
            </a:fontRef>
          </p:style>
        </p:cxnSp>
        <p:sp>
          <p:nvSpPr>
            <p:cNvPr id="50" name="TextBox 146"/>
            <p:cNvSpPr txBox="1">
              <a:spLocks noChangeArrowheads="1"/>
            </p:cNvSpPr>
            <p:nvPr/>
          </p:nvSpPr>
          <p:spPr bwMode="auto">
            <a:xfrm>
              <a:off x="6457732" y="2721987"/>
              <a:ext cx="1621283" cy="288608"/>
            </a:xfrm>
            <a:prstGeom prst="rect">
              <a:avLst/>
            </a:prstGeom>
            <a:noFill/>
            <a:ln w="9525" algn="ctr">
              <a:noFill/>
              <a:miter lim="800000"/>
            </a:ln>
            <a:effectLst/>
          </p:spPr>
          <p:txBody>
            <a:bodyPr>
              <a:spAutoFit/>
            </a:bodyPr>
            <a:lstStyle/>
            <a:p>
              <a:pPr algn="ctr">
                <a:defRPr/>
              </a:pPr>
              <a:r>
                <a:rPr lang="zh-CN" altLang="en-US" sz="1900" dirty="0">
                  <a:solidFill>
                    <a:schemeClr val="tx1">
                      <a:lumMod val="75000"/>
                      <a:lumOff val="25000"/>
                    </a:schemeClr>
                  </a:solidFill>
                  <a:latin typeface="微软雅黑" panose="020B0503020204020204" charset="-122"/>
                  <a:ea typeface="微软雅黑" panose="020B0503020204020204" charset="-122"/>
                </a:rPr>
                <a:t>单击此处添加标题</a:t>
              </a:r>
              <a:endParaRPr lang="en-US" altLang="zh-CN" sz="1900" dirty="0">
                <a:solidFill>
                  <a:schemeClr val="tx1">
                    <a:lumMod val="75000"/>
                    <a:lumOff val="25000"/>
                  </a:schemeClr>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2603">
        <p14:ferris dir="l"/>
      </p:transition>
    </mc:Choice>
    <mc:Fallback xmlns="">
      <p:transition spd="slow" advTm="260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0"/>
                            </p:stCondLst>
                            <p:childTnLst>
                              <p:par>
                                <p:cTn id="9" presetID="49" presetClass="entr" presetSubtype="0" decel="10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 calcmode="lin" valueType="num">
                                      <p:cBhvr>
                                        <p:cTn id="13" dur="500" fill="hold"/>
                                        <p:tgtEl>
                                          <p:spTgt spid="4"/>
                                        </p:tgtEl>
                                        <p:attrNameLst>
                                          <p:attrName>style.rotation</p:attrName>
                                        </p:attrNameLst>
                                      </p:cBhvr>
                                      <p:tavLst>
                                        <p:tav tm="0">
                                          <p:val>
                                            <p:fltVal val="360"/>
                                          </p:val>
                                        </p:tav>
                                        <p:tav tm="100000">
                                          <p:val>
                                            <p:fltVal val="0"/>
                                          </p:val>
                                        </p:tav>
                                      </p:tavLst>
                                    </p:anim>
                                    <p:animEffect transition="in" filter="fade">
                                      <p:cBhvr>
                                        <p:cTn id="14" dur="500"/>
                                        <p:tgtEl>
                                          <p:spTgt spid="4"/>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 calcmode="lin" valueType="num">
                                      <p:cBhvr>
                                        <p:cTn id="19" dur="500" fill="hold"/>
                                        <p:tgtEl>
                                          <p:spTgt spid="8"/>
                                        </p:tgtEl>
                                        <p:attrNameLst>
                                          <p:attrName>style.rotation</p:attrName>
                                        </p:attrNameLst>
                                      </p:cBhvr>
                                      <p:tavLst>
                                        <p:tav tm="0">
                                          <p:val>
                                            <p:fltVal val="360"/>
                                          </p:val>
                                        </p:tav>
                                        <p:tav tm="100000">
                                          <p:val>
                                            <p:fltVal val="0"/>
                                          </p:val>
                                        </p:tav>
                                      </p:tavLst>
                                    </p:anim>
                                    <p:animEffect transition="in" filter="fade">
                                      <p:cBhvr>
                                        <p:cTn id="20" dur="500"/>
                                        <p:tgtEl>
                                          <p:spTgt spid="8"/>
                                        </p:tgtEl>
                                      </p:cBhvr>
                                    </p:animEffect>
                                  </p:childTnLst>
                                </p:cTn>
                              </p:par>
                              <p:par>
                                <p:cTn id="21" presetID="49" presetClass="entr" presetSubtype="0" decel="10000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 calcmode="lin" valueType="num">
                                      <p:cBhvr>
                                        <p:cTn id="25" dur="500" fill="hold"/>
                                        <p:tgtEl>
                                          <p:spTgt spid="12"/>
                                        </p:tgtEl>
                                        <p:attrNameLst>
                                          <p:attrName>style.rotation</p:attrName>
                                        </p:attrNameLst>
                                      </p:cBhvr>
                                      <p:tavLst>
                                        <p:tav tm="0">
                                          <p:val>
                                            <p:fltVal val="360"/>
                                          </p:val>
                                        </p:tav>
                                        <p:tav tm="100000">
                                          <p:val>
                                            <p:fltVal val="0"/>
                                          </p:val>
                                        </p:tav>
                                      </p:tavLst>
                                    </p:anim>
                                    <p:animEffect transition="in" filter="fade">
                                      <p:cBhvr>
                                        <p:cTn id="26" dur="500"/>
                                        <p:tgtEl>
                                          <p:spTgt spid="12"/>
                                        </p:tgtEl>
                                      </p:cBhvr>
                                    </p:animEffect>
                                  </p:childTnLst>
                                </p:cTn>
                              </p:par>
                              <p:par>
                                <p:cTn id="27" presetID="49" presetClass="entr" presetSubtype="0" decel="10000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 calcmode="lin" valueType="num">
                                      <p:cBhvr>
                                        <p:cTn id="31" dur="500" fill="hold"/>
                                        <p:tgtEl>
                                          <p:spTgt spid="16"/>
                                        </p:tgtEl>
                                        <p:attrNameLst>
                                          <p:attrName>style.rotation</p:attrName>
                                        </p:attrNameLst>
                                      </p:cBhvr>
                                      <p:tavLst>
                                        <p:tav tm="0">
                                          <p:val>
                                            <p:fltVal val="360"/>
                                          </p:val>
                                        </p:tav>
                                        <p:tav tm="100000">
                                          <p:val>
                                            <p:fltVal val="0"/>
                                          </p:val>
                                        </p:tav>
                                      </p:tavLst>
                                    </p:anim>
                                    <p:animEffect transition="in" filter="fade">
                                      <p:cBhvr>
                                        <p:cTn id="32" dur="500"/>
                                        <p:tgtEl>
                                          <p:spTgt spid="16"/>
                                        </p:tgtEl>
                                      </p:cBhvr>
                                    </p:animEffect>
                                  </p:childTnLst>
                                </p:cTn>
                              </p:par>
                            </p:childTnLst>
                          </p:cTn>
                        </p:par>
                        <p:par>
                          <p:cTn id="33" fill="hold">
                            <p:stCondLst>
                              <p:cond delay="500"/>
                            </p:stCondLst>
                            <p:childTnLst>
                              <p:par>
                                <p:cTn id="34" presetID="12" presetClass="entr" presetSubtype="1"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slide(fromTop)">
                                      <p:cBhvr>
                                        <p:cTn id="36" dur="500"/>
                                        <p:tgtEl>
                                          <p:spTgt spid="19"/>
                                        </p:tgtEl>
                                      </p:cBhvr>
                                    </p:animEffect>
                                  </p:childTnLst>
                                </p:cTn>
                              </p:par>
                              <p:par>
                                <p:cTn id="37" presetID="12" presetClass="entr" presetSubtype="1"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slide(fromTop)">
                                      <p:cBhvr>
                                        <p:cTn id="39" dur="500"/>
                                        <p:tgtEl>
                                          <p:spTgt spid="22"/>
                                        </p:tgtEl>
                                      </p:cBhvr>
                                    </p:animEffect>
                                  </p:childTnLst>
                                </p:cTn>
                              </p:par>
                              <p:par>
                                <p:cTn id="40" presetID="12" presetClass="entr" presetSubtype="1"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slide(fromTop)">
                                      <p:cBhvr>
                                        <p:cTn id="42" dur="500"/>
                                        <p:tgtEl>
                                          <p:spTgt spid="25"/>
                                        </p:tgtEl>
                                      </p:cBhvr>
                                    </p:animEffect>
                                  </p:childTnLst>
                                </p:cTn>
                              </p:par>
                              <p:par>
                                <p:cTn id="43" presetID="12" presetClass="entr" presetSubtype="1"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slide(fromTop)">
                                      <p:cBhvr>
                                        <p:cTn id="45" dur="500"/>
                                        <p:tgtEl>
                                          <p:spTgt spid="28"/>
                                        </p:tgtEl>
                                      </p:cBhvr>
                                    </p:animEffect>
                                  </p:childTnLst>
                                </p:cTn>
                              </p:par>
                            </p:childTnLst>
                          </p:cTn>
                        </p:par>
                        <p:par>
                          <p:cTn id="46" fill="hold">
                            <p:stCondLst>
                              <p:cond delay="1000"/>
                            </p:stCondLst>
                            <p:childTnLst>
                              <p:par>
                                <p:cTn id="47" presetID="12" presetClass="entr" presetSubtype="1"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slide(fromTop)">
                                      <p:cBhvr>
                                        <p:cTn id="49" dur="500"/>
                                        <p:tgtEl>
                                          <p:spTgt spid="31"/>
                                        </p:tgtEl>
                                      </p:cBhvr>
                                    </p:animEffect>
                                  </p:childTnLst>
                                </p:cTn>
                              </p:par>
                              <p:par>
                                <p:cTn id="50" presetID="12" presetClass="entr" presetSubtype="1" fill="hold"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slide(fromTop)">
                                      <p:cBhvr>
                                        <p:cTn id="52" dur="500"/>
                                        <p:tgtEl>
                                          <p:spTgt spid="36"/>
                                        </p:tgtEl>
                                      </p:cBhvr>
                                    </p:animEffect>
                                  </p:childTnLst>
                                </p:cTn>
                              </p:par>
                              <p:par>
                                <p:cTn id="53" presetID="12" presetClass="entr" presetSubtype="1"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slide(fromTop)">
                                      <p:cBhvr>
                                        <p:cTn id="55" dur="500"/>
                                        <p:tgtEl>
                                          <p:spTgt spid="41"/>
                                        </p:tgtEl>
                                      </p:cBhvr>
                                    </p:animEffect>
                                  </p:childTnLst>
                                </p:cTn>
                              </p:par>
                              <p:par>
                                <p:cTn id="56" presetID="12" presetClass="entr" presetSubtype="1"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lide(fromTop)">
                                      <p:cBhvr>
                                        <p:cTn id="5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022141" y="262731"/>
            <a:ext cx="32750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dirty="0">
                <a:solidFill>
                  <a:srgbClr val="78A81F"/>
                </a:solidFill>
                <a:latin typeface="迷你简卡通" pitchFamily="65" charset="-122"/>
                <a:ea typeface="迷你简卡通" pitchFamily="65" charset="-122"/>
              </a:rPr>
              <a:t>单击此处章节标题</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413" y="119232"/>
            <a:ext cx="697656" cy="697537"/>
          </a:xfrm>
          <a:prstGeom prst="rect">
            <a:avLst/>
          </a:prstGeom>
        </p:spPr>
      </p:pic>
      <p:sp>
        <p:nvSpPr>
          <p:cNvPr id="9" name="Oval 2"/>
          <p:cNvSpPr>
            <a:spLocks noChangeArrowheads="1"/>
          </p:cNvSpPr>
          <p:nvPr/>
        </p:nvSpPr>
        <p:spPr bwMode="auto">
          <a:xfrm>
            <a:off x="3990967" y="5088015"/>
            <a:ext cx="4306631" cy="358471"/>
          </a:xfrm>
          <a:prstGeom prst="ellipse">
            <a:avLst/>
          </a:prstGeom>
          <a:gradFill rotWithShape="1">
            <a:gsLst>
              <a:gs pos="0">
                <a:srgbClr val="000000">
                  <a:alpha val="50000"/>
                </a:srgbClr>
              </a:gs>
              <a:gs pos="100000">
                <a:srgbClr val="445E7A">
                  <a:alpha val="0"/>
                </a:srgbClr>
              </a:gs>
            </a:gsLst>
            <a:path path="shape">
              <a:fillToRect l="50000" t="50000" r="50000" b="50000"/>
            </a:path>
          </a:gradFill>
          <a:ln>
            <a:noFill/>
          </a:ln>
          <a:effectLst/>
          <a:extLst>
            <a:ext uri="{91240B29-F687-4F45-9708-019B960494DF}">
              <a14:hiddenLine xmlns:a14="http://schemas.microsoft.com/office/drawing/2010/main" w="9525">
                <a:solidFill>
                  <a:srgbClr val="FFFFFF"/>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917" tIns="60958" rIns="121917" bIns="60958" anchor="ctr"/>
          <a:lstStyle/>
          <a:p>
            <a:endParaRPr lang="zh-CN" altLang="en-US"/>
          </a:p>
        </p:txBody>
      </p:sp>
      <p:sp>
        <p:nvSpPr>
          <p:cNvPr id="10" name="Freeform 5"/>
          <p:cNvSpPr>
            <a:spLocks noEditPoints="1"/>
          </p:cNvSpPr>
          <p:nvPr/>
        </p:nvSpPr>
        <p:spPr bwMode="auto">
          <a:xfrm>
            <a:off x="4255876" y="2897325"/>
            <a:ext cx="947478" cy="882210"/>
          </a:xfrm>
          <a:custGeom>
            <a:avLst/>
            <a:gdLst>
              <a:gd name="T0" fmla="*/ 146 w 171"/>
              <a:gd name="T1" fmla="*/ 83 h 185"/>
              <a:gd name="T2" fmla="*/ 171 w 171"/>
              <a:gd name="T3" fmla="*/ 70 h 185"/>
              <a:gd name="T4" fmla="*/ 168 w 171"/>
              <a:gd name="T5" fmla="*/ 48 h 185"/>
              <a:gd name="T6" fmla="*/ 142 w 171"/>
              <a:gd name="T7" fmla="*/ 54 h 185"/>
              <a:gd name="T8" fmla="*/ 135 w 171"/>
              <a:gd name="T9" fmla="*/ 42 h 185"/>
              <a:gd name="T10" fmla="*/ 149 w 171"/>
              <a:gd name="T11" fmla="*/ 17 h 185"/>
              <a:gd name="T12" fmla="*/ 133 w 171"/>
              <a:gd name="T13" fmla="*/ 6 h 185"/>
              <a:gd name="T14" fmla="*/ 114 w 171"/>
              <a:gd name="T15" fmla="*/ 27 h 185"/>
              <a:gd name="T16" fmla="*/ 100 w 171"/>
              <a:gd name="T17" fmla="*/ 25 h 185"/>
              <a:gd name="T18" fmla="*/ 98 w 171"/>
              <a:gd name="T19" fmla="*/ 0 h 185"/>
              <a:gd name="T20" fmla="*/ 77 w 171"/>
              <a:gd name="T21" fmla="*/ 5 h 185"/>
              <a:gd name="T22" fmla="*/ 72 w 171"/>
              <a:gd name="T23" fmla="*/ 30 h 185"/>
              <a:gd name="T24" fmla="*/ 58 w 171"/>
              <a:gd name="T25" fmla="*/ 39 h 185"/>
              <a:gd name="T26" fmla="*/ 42 w 171"/>
              <a:gd name="T27" fmla="*/ 25 h 185"/>
              <a:gd name="T28" fmla="*/ 26 w 171"/>
              <a:gd name="T29" fmla="*/ 42 h 185"/>
              <a:gd name="T30" fmla="*/ 36 w 171"/>
              <a:gd name="T31" fmla="*/ 61 h 185"/>
              <a:gd name="T32" fmla="*/ 28 w 171"/>
              <a:gd name="T33" fmla="*/ 76 h 185"/>
              <a:gd name="T34" fmla="*/ 5 w 171"/>
              <a:gd name="T35" fmla="*/ 80 h 185"/>
              <a:gd name="T36" fmla="*/ 0 w 171"/>
              <a:gd name="T37" fmla="*/ 102 h 185"/>
              <a:gd name="T38" fmla="*/ 21 w 171"/>
              <a:gd name="T39" fmla="*/ 106 h 185"/>
              <a:gd name="T40" fmla="*/ 23 w 171"/>
              <a:gd name="T41" fmla="*/ 121 h 185"/>
              <a:gd name="T42" fmla="*/ 3 w 171"/>
              <a:gd name="T43" fmla="*/ 140 h 185"/>
              <a:gd name="T44" fmla="*/ 11 w 171"/>
              <a:gd name="T45" fmla="*/ 158 h 185"/>
              <a:gd name="T46" fmla="*/ 35 w 171"/>
              <a:gd name="T47" fmla="*/ 144 h 185"/>
              <a:gd name="T48" fmla="*/ 45 w 171"/>
              <a:gd name="T49" fmla="*/ 153 h 185"/>
              <a:gd name="T50" fmla="*/ 38 w 171"/>
              <a:gd name="T51" fmla="*/ 181 h 185"/>
              <a:gd name="T52" fmla="*/ 58 w 171"/>
              <a:gd name="T53" fmla="*/ 185 h 185"/>
              <a:gd name="T54" fmla="*/ 71 w 171"/>
              <a:gd name="T55" fmla="*/ 159 h 185"/>
              <a:gd name="T56" fmla="*/ 86 w 171"/>
              <a:gd name="T57" fmla="*/ 157 h 185"/>
              <a:gd name="T58" fmla="*/ 97 w 171"/>
              <a:gd name="T59" fmla="*/ 179 h 185"/>
              <a:gd name="T60" fmla="*/ 118 w 171"/>
              <a:gd name="T61" fmla="*/ 168 h 185"/>
              <a:gd name="T62" fmla="*/ 114 w 171"/>
              <a:gd name="T63" fmla="*/ 142 h 185"/>
              <a:gd name="T64" fmla="*/ 127 w 171"/>
              <a:gd name="T65" fmla="*/ 129 h 185"/>
              <a:gd name="T66" fmla="*/ 150 w 171"/>
              <a:gd name="T67" fmla="*/ 135 h 185"/>
              <a:gd name="T68" fmla="*/ 162 w 171"/>
              <a:gd name="T69" fmla="*/ 113 h 185"/>
              <a:gd name="T70" fmla="*/ 142 w 171"/>
              <a:gd name="T71" fmla="*/ 100 h 185"/>
              <a:gd name="T72" fmla="*/ 146 w 171"/>
              <a:gd name="T73" fmla="*/ 83 h 185"/>
              <a:gd name="T74" fmla="*/ 96 w 171"/>
              <a:gd name="T75" fmla="*/ 100 h 185"/>
              <a:gd name="T76" fmla="*/ 69 w 171"/>
              <a:gd name="T77" fmla="*/ 108 h 185"/>
              <a:gd name="T78" fmla="*/ 64 w 171"/>
              <a:gd name="T79" fmla="*/ 80 h 185"/>
              <a:gd name="T80" fmla="*/ 92 w 171"/>
              <a:gd name="T81" fmla="*/ 71 h 185"/>
              <a:gd name="T82" fmla="*/ 96 w 171"/>
              <a:gd name="T83" fmla="*/ 10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1" h="185">
                <a:moveTo>
                  <a:pt x="146" y="83"/>
                </a:moveTo>
                <a:cubicBezTo>
                  <a:pt x="171" y="70"/>
                  <a:pt x="171" y="70"/>
                  <a:pt x="171" y="70"/>
                </a:cubicBezTo>
                <a:cubicBezTo>
                  <a:pt x="168" y="48"/>
                  <a:pt x="168" y="48"/>
                  <a:pt x="168" y="48"/>
                </a:cubicBezTo>
                <a:cubicBezTo>
                  <a:pt x="142" y="54"/>
                  <a:pt x="142" y="54"/>
                  <a:pt x="142" y="54"/>
                </a:cubicBezTo>
                <a:cubicBezTo>
                  <a:pt x="135" y="42"/>
                  <a:pt x="135" y="42"/>
                  <a:pt x="135" y="42"/>
                </a:cubicBezTo>
                <a:cubicBezTo>
                  <a:pt x="149" y="17"/>
                  <a:pt x="149" y="17"/>
                  <a:pt x="149" y="17"/>
                </a:cubicBezTo>
                <a:cubicBezTo>
                  <a:pt x="133" y="6"/>
                  <a:pt x="133" y="6"/>
                  <a:pt x="133" y="6"/>
                </a:cubicBezTo>
                <a:cubicBezTo>
                  <a:pt x="114" y="27"/>
                  <a:pt x="114" y="27"/>
                  <a:pt x="114" y="27"/>
                </a:cubicBezTo>
                <a:cubicBezTo>
                  <a:pt x="100" y="25"/>
                  <a:pt x="100" y="25"/>
                  <a:pt x="100" y="25"/>
                </a:cubicBezTo>
                <a:cubicBezTo>
                  <a:pt x="98" y="0"/>
                  <a:pt x="98" y="0"/>
                  <a:pt x="98" y="0"/>
                </a:cubicBezTo>
                <a:cubicBezTo>
                  <a:pt x="77" y="5"/>
                  <a:pt x="77" y="5"/>
                  <a:pt x="77" y="5"/>
                </a:cubicBezTo>
                <a:cubicBezTo>
                  <a:pt x="72" y="30"/>
                  <a:pt x="72" y="30"/>
                  <a:pt x="72" y="30"/>
                </a:cubicBezTo>
                <a:cubicBezTo>
                  <a:pt x="58" y="39"/>
                  <a:pt x="58" y="39"/>
                  <a:pt x="58" y="39"/>
                </a:cubicBezTo>
                <a:cubicBezTo>
                  <a:pt x="42" y="25"/>
                  <a:pt x="42" y="25"/>
                  <a:pt x="42" y="25"/>
                </a:cubicBezTo>
                <a:cubicBezTo>
                  <a:pt x="26" y="42"/>
                  <a:pt x="26" y="42"/>
                  <a:pt x="26" y="42"/>
                </a:cubicBezTo>
                <a:cubicBezTo>
                  <a:pt x="36" y="61"/>
                  <a:pt x="36" y="61"/>
                  <a:pt x="36" y="61"/>
                </a:cubicBezTo>
                <a:cubicBezTo>
                  <a:pt x="28" y="76"/>
                  <a:pt x="28" y="76"/>
                  <a:pt x="28" y="76"/>
                </a:cubicBezTo>
                <a:cubicBezTo>
                  <a:pt x="5" y="80"/>
                  <a:pt x="5" y="80"/>
                  <a:pt x="5" y="80"/>
                </a:cubicBezTo>
                <a:cubicBezTo>
                  <a:pt x="0" y="102"/>
                  <a:pt x="0" y="102"/>
                  <a:pt x="0" y="102"/>
                </a:cubicBezTo>
                <a:cubicBezTo>
                  <a:pt x="21" y="106"/>
                  <a:pt x="21" y="106"/>
                  <a:pt x="21" y="106"/>
                </a:cubicBezTo>
                <a:cubicBezTo>
                  <a:pt x="23" y="121"/>
                  <a:pt x="23" y="121"/>
                  <a:pt x="23" y="121"/>
                </a:cubicBezTo>
                <a:cubicBezTo>
                  <a:pt x="3" y="140"/>
                  <a:pt x="3" y="140"/>
                  <a:pt x="3" y="140"/>
                </a:cubicBezTo>
                <a:cubicBezTo>
                  <a:pt x="11" y="158"/>
                  <a:pt x="11" y="158"/>
                  <a:pt x="11" y="158"/>
                </a:cubicBezTo>
                <a:cubicBezTo>
                  <a:pt x="35" y="144"/>
                  <a:pt x="35" y="144"/>
                  <a:pt x="35" y="144"/>
                </a:cubicBezTo>
                <a:cubicBezTo>
                  <a:pt x="45" y="153"/>
                  <a:pt x="45" y="153"/>
                  <a:pt x="45" y="153"/>
                </a:cubicBezTo>
                <a:cubicBezTo>
                  <a:pt x="38" y="181"/>
                  <a:pt x="38" y="181"/>
                  <a:pt x="38" y="181"/>
                </a:cubicBezTo>
                <a:cubicBezTo>
                  <a:pt x="58" y="185"/>
                  <a:pt x="58" y="185"/>
                  <a:pt x="58" y="185"/>
                </a:cubicBezTo>
                <a:cubicBezTo>
                  <a:pt x="71" y="159"/>
                  <a:pt x="71" y="159"/>
                  <a:pt x="71" y="159"/>
                </a:cubicBezTo>
                <a:cubicBezTo>
                  <a:pt x="86" y="157"/>
                  <a:pt x="86" y="157"/>
                  <a:pt x="86" y="157"/>
                </a:cubicBezTo>
                <a:cubicBezTo>
                  <a:pt x="97" y="179"/>
                  <a:pt x="97" y="179"/>
                  <a:pt x="97" y="179"/>
                </a:cubicBezTo>
                <a:cubicBezTo>
                  <a:pt x="118" y="168"/>
                  <a:pt x="118" y="168"/>
                  <a:pt x="118" y="168"/>
                </a:cubicBezTo>
                <a:cubicBezTo>
                  <a:pt x="114" y="142"/>
                  <a:pt x="114" y="142"/>
                  <a:pt x="114" y="142"/>
                </a:cubicBezTo>
                <a:cubicBezTo>
                  <a:pt x="127" y="129"/>
                  <a:pt x="127" y="129"/>
                  <a:pt x="127" y="129"/>
                </a:cubicBezTo>
                <a:cubicBezTo>
                  <a:pt x="150" y="135"/>
                  <a:pt x="150" y="135"/>
                  <a:pt x="150" y="135"/>
                </a:cubicBezTo>
                <a:cubicBezTo>
                  <a:pt x="162" y="113"/>
                  <a:pt x="162" y="113"/>
                  <a:pt x="162" y="113"/>
                </a:cubicBezTo>
                <a:cubicBezTo>
                  <a:pt x="142" y="100"/>
                  <a:pt x="142" y="100"/>
                  <a:pt x="142" y="100"/>
                </a:cubicBezTo>
                <a:lnTo>
                  <a:pt x="146" y="83"/>
                </a:lnTo>
                <a:close/>
                <a:moveTo>
                  <a:pt x="96" y="100"/>
                </a:moveTo>
                <a:cubicBezTo>
                  <a:pt x="90" y="110"/>
                  <a:pt x="78" y="114"/>
                  <a:pt x="69" y="108"/>
                </a:cubicBezTo>
                <a:cubicBezTo>
                  <a:pt x="60" y="103"/>
                  <a:pt x="58" y="90"/>
                  <a:pt x="64" y="80"/>
                </a:cubicBezTo>
                <a:cubicBezTo>
                  <a:pt x="70" y="70"/>
                  <a:pt x="83" y="66"/>
                  <a:pt x="92" y="71"/>
                </a:cubicBezTo>
                <a:cubicBezTo>
                  <a:pt x="101" y="77"/>
                  <a:pt x="103" y="89"/>
                  <a:pt x="96" y="100"/>
                </a:cubicBezTo>
                <a:close/>
              </a:path>
            </a:pathLst>
          </a:custGeom>
          <a:gradFill rotWithShape="1">
            <a:gsLst>
              <a:gs pos="0">
                <a:schemeClr val="bg2"/>
              </a:gs>
              <a:gs pos="100000">
                <a:srgbClr val="C0C0C0"/>
              </a:gs>
            </a:gsLst>
            <a:lin ang="18900000" scaled="1"/>
          </a:gradFill>
          <a:ln>
            <a:noFill/>
          </a:ln>
          <a:effectLst/>
          <a:scene3d>
            <a:camera prst="legacyObliqueBottomRight"/>
            <a:lightRig rig="legacyFlat4" dir="b"/>
          </a:scene3d>
          <a:sp3d extrusionH="201600" prstMaterial="legacyMatte">
            <a:bevelT w="13500" h="13500" prst="angle"/>
            <a:bevelB w="13500" h="13500" prst="angle"/>
            <a:extrusionClr>
              <a:schemeClr val="bg2"/>
            </a:extrusionClr>
          </a:sp3d>
          <a:extLst>
            <a:ext uri="{91240B29-F687-4F45-9708-019B960494DF}">
              <a14:hiddenLine xmlns:a14="http://schemas.microsoft.com/office/drawing/2010/main" w="9525">
                <a:no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flatTx/>
          </a:bodyPr>
          <a:lstStyle/>
          <a:p>
            <a:endParaRPr lang="zh-CN" altLang="en-US"/>
          </a:p>
        </p:txBody>
      </p:sp>
      <p:sp>
        <p:nvSpPr>
          <p:cNvPr id="11" name="Freeform 6"/>
          <p:cNvSpPr>
            <a:spLocks noEditPoints="1"/>
          </p:cNvSpPr>
          <p:nvPr/>
        </p:nvSpPr>
        <p:spPr bwMode="auto">
          <a:xfrm>
            <a:off x="6908735" y="2377048"/>
            <a:ext cx="1686972" cy="1359585"/>
          </a:xfrm>
          <a:custGeom>
            <a:avLst/>
            <a:gdLst>
              <a:gd name="T0" fmla="*/ 298 w 304"/>
              <a:gd name="T1" fmla="*/ 165 h 285"/>
              <a:gd name="T2" fmla="*/ 304 w 304"/>
              <a:gd name="T3" fmla="*/ 135 h 285"/>
              <a:gd name="T4" fmla="*/ 268 w 304"/>
              <a:gd name="T5" fmla="*/ 128 h 285"/>
              <a:gd name="T6" fmla="*/ 265 w 304"/>
              <a:gd name="T7" fmla="*/ 106 h 285"/>
              <a:gd name="T8" fmla="*/ 298 w 304"/>
              <a:gd name="T9" fmla="*/ 88 h 285"/>
              <a:gd name="T10" fmla="*/ 287 w 304"/>
              <a:gd name="T11" fmla="*/ 62 h 285"/>
              <a:gd name="T12" fmla="*/ 251 w 304"/>
              <a:gd name="T13" fmla="*/ 73 h 285"/>
              <a:gd name="T14" fmla="*/ 237 w 304"/>
              <a:gd name="T15" fmla="*/ 57 h 285"/>
              <a:gd name="T16" fmla="*/ 256 w 304"/>
              <a:gd name="T17" fmla="*/ 28 h 285"/>
              <a:gd name="T18" fmla="*/ 233 w 304"/>
              <a:gd name="T19" fmla="*/ 13 h 285"/>
              <a:gd name="T20" fmla="*/ 207 w 304"/>
              <a:gd name="T21" fmla="*/ 37 h 285"/>
              <a:gd name="T22" fmla="*/ 186 w 304"/>
              <a:gd name="T23" fmla="*/ 31 h 285"/>
              <a:gd name="T24" fmla="*/ 188 w 304"/>
              <a:gd name="T25" fmla="*/ 0 h 285"/>
              <a:gd name="T26" fmla="*/ 159 w 304"/>
              <a:gd name="T27" fmla="*/ 0 h 285"/>
              <a:gd name="T28" fmla="*/ 148 w 304"/>
              <a:gd name="T29" fmla="*/ 30 h 285"/>
              <a:gd name="T30" fmla="*/ 126 w 304"/>
              <a:gd name="T31" fmla="*/ 34 h 285"/>
              <a:gd name="T32" fmla="*/ 112 w 304"/>
              <a:gd name="T33" fmla="*/ 10 h 285"/>
              <a:gd name="T34" fmla="*/ 85 w 304"/>
              <a:gd name="T35" fmla="*/ 22 h 285"/>
              <a:gd name="T36" fmla="*/ 90 w 304"/>
              <a:gd name="T37" fmla="*/ 50 h 285"/>
              <a:gd name="T38" fmla="*/ 73 w 304"/>
              <a:gd name="T39" fmla="*/ 64 h 285"/>
              <a:gd name="T40" fmla="*/ 47 w 304"/>
              <a:gd name="T41" fmla="*/ 51 h 285"/>
              <a:gd name="T42" fmla="*/ 28 w 304"/>
              <a:gd name="T43" fmla="*/ 73 h 285"/>
              <a:gd name="T44" fmla="*/ 48 w 304"/>
              <a:gd name="T45" fmla="*/ 93 h 285"/>
              <a:gd name="T46" fmla="*/ 38 w 304"/>
              <a:gd name="T47" fmla="*/ 112 h 285"/>
              <a:gd name="T48" fmla="*/ 7 w 304"/>
              <a:gd name="T49" fmla="*/ 114 h 285"/>
              <a:gd name="T50" fmla="*/ 0 w 304"/>
              <a:gd name="T51" fmla="*/ 140 h 285"/>
              <a:gd name="T52" fmla="*/ 30 w 304"/>
              <a:gd name="T53" fmla="*/ 147 h 285"/>
              <a:gd name="T54" fmla="*/ 30 w 304"/>
              <a:gd name="T55" fmla="*/ 167 h 285"/>
              <a:gd name="T56" fmla="*/ 1 w 304"/>
              <a:gd name="T57" fmla="*/ 184 h 285"/>
              <a:gd name="T58" fmla="*/ 9 w 304"/>
              <a:gd name="T59" fmla="*/ 209 h 285"/>
              <a:gd name="T60" fmla="*/ 41 w 304"/>
              <a:gd name="T61" fmla="*/ 200 h 285"/>
              <a:gd name="T62" fmla="*/ 53 w 304"/>
              <a:gd name="T63" fmla="*/ 217 h 285"/>
              <a:gd name="T64" fmla="*/ 34 w 304"/>
              <a:gd name="T65" fmla="*/ 246 h 285"/>
              <a:gd name="T66" fmla="*/ 55 w 304"/>
              <a:gd name="T67" fmla="*/ 263 h 285"/>
              <a:gd name="T68" fmla="*/ 81 w 304"/>
              <a:gd name="T69" fmla="*/ 239 h 285"/>
              <a:gd name="T70" fmla="*/ 101 w 304"/>
              <a:gd name="T71" fmla="*/ 248 h 285"/>
              <a:gd name="T72" fmla="*/ 98 w 304"/>
              <a:gd name="T73" fmla="*/ 282 h 285"/>
              <a:gd name="T74" fmla="*/ 128 w 304"/>
              <a:gd name="T75" fmla="*/ 285 h 285"/>
              <a:gd name="T76" fmla="*/ 140 w 304"/>
              <a:gd name="T77" fmla="*/ 252 h 285"/>
              <a:gd name="T78" fmla="*/ 163 w 304"/>
              <a:gd name="T79" fmla="*/ 249 h 285"/>
              <a:gd name="T80" fmla="*/ 180 w 304"/>
              <a:gd name="T81" fmla="*/ 279 h 285"/>
              <a:gd name="T82" fmla="*/ 210 w 304"/>
              <a:gd name="T83" fmla="*/ 267 h 285"/>
              <a:gd name="T84" fmla="*/ 202 w 304"/>
              <a:gd name="T85" fmla="*/ 234 h 285"/>
              <a:gd name="T86" fmla="*/ 222 w 304"/>
              <a:gd name="T87" fmla="*/ 220 h 285"/>
              <a:gd name="T88" fmla="*/ 254 w 304"/>
              <a:gd name="T89" fmla="*/ 236 h 285"/>
              <a:gd name="T90" fmla="*/ 275 w 304"/>
              <a:gd name="T91" fmla="*/ 212 h 285"/>
              <a:gd name="T92" fmla="*/ 250 w 304"/>
              <a:gd name="T93" fmla="*/ 188 h 285"/>
              <a:gd name="T94" fmla="*/ 260 w 304"/>
              <a:gd name="T95" fmla="*/ 167 h 285"/>
              <a:gd name="T96" fmla="*/ 298 w 304"/>
              <a:gd name="T97" fmla="*/ 165 h 285"/>
              <a:gd name="T98" fmla="*/ 175 w 304"/>
              <a:gd name="T99" fmla="*/ 187 h 285"/>
              <a:gd name="T100" fmla="*/ 92 w 304"/>
              <a:gd name="T101" fmla="*/ 172 h 285"/>
              <a:gd name="T102" fmla="*/ 119 w 304"/>
              <a:gd name="T103" fmla="*/ 92 h 285"/>
              <a:gd name="T104" fmla="*/ 201 w 304"/>
              <a:gd name="T105" fmla="*/ 107 h 285"/>
              <a:gd name="T106" fmla="*/ 175 w 304"/>
              <a:gd name="T107" fmla="*/ 18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285">
                <a:moveTo>
                  <a:pt x="298" y="165"/>
                </a:moveTo>
                <a:cubicBezTo>
                  <a:pt x="304" y="135"/>
                  <a:pt x="304" y="135"/>
                  <a:pt x="304" y="135"/>
                </a:cubicBezTo>
                <a:cubicBezTo>
                  <a:pt x="268" y="128"/>
                  <a:pt x="268" y="128"/>
                  <a:pt x="268" y="128"/>
                </a:cubicBezTo>
                <a:cubicBezTo>
                  <a:pt x="265" y="106"/>
                  <a:pt x="265" y="106"/>
                  <a:pt x="265" y="106"/>
                </a:cubicBezTo>
                <a:cubicBezTo>
                  <a:pt x="298" y="88"/>
                  <a:pt x="298" y="88"/>
                  <a:pt x="298" y="88"/>
                </a:cubicBezTo>
                <a:cubicBezTo>
                  <a:pt x="287" y="62"/>
                  <a:pt x="287" y="62"/>
                  <a:pt x="287" y="62"/>
                </a:cubicBezTo>
                <a:cubicBezTo>
                  <a:pt x="251" y="73"/>
                  <a:pt x="251" y="73"/>
                  <a:pt x="251" y="73"/>
                </a:cubicBezTo>
                <a:cubicBezTo>
                  <a:pt x="237" y="57"/>
                  <a:pt x="237" y="57"/>
                  <a:pt x="237" y="57"/>
                </a:cubicBezTo>
                <a:cubicBezTo>
                  <a:pt x="256" y="28"/>
                  <a:pt x="256" y="28"/>
                  <a:pt x="256" y="28"/>
                </a:cubicBezTo>
                <a:cubicBezTo>
                  <a:pt x="233" y="13"/>
                  <a:pt x="233" y="13"/>
                  <a:pt x="233" y="13"/>
                </a:cubicBezTo>
                <a:cubicBezTo>
                  <a:pt x="207" y="37"/>
                  <a:pt x="207" y="37"/>
                  <a:pt x="207" y="37"/>
                </a:cubicBezTo>
                <a:cubicBezTo>
                  <a:pt x="186" y="31"/>
                  <a:pt x="186" y="31"/>
                  <a:pt x="186" y="31"/>
                </a:cubicBezTo>
                <a:cubicBezTo>
                  <a:pt x="188" y="0"/>
                  <a:pt x="188" y="0"/>
                  <a:pt x="188" y="0"/>
                </a:cubicBezTo>
                <a:cubicBezTo>
                  <a:pt x="159" y="0"/>
                  <a:pt x="159" y="0"/>
                  <a:pt x="159" y="0"/>
                </a:cubicBezTo>
                <a:cubicBezTo>
                  <a:pt x="148" y="30"/>
                  <a:pt x="148" y="30"/>
                  <a:pt x="148" y="30"/>
                </a:cubicBezTo>
                <a:cubicBezTo>
                  <a:pt x="126" y="34"/>
                  <a:pt x="126" y="34"/>
                  <a:pt x="126" y="34"/>
                </a:cubicBezTo>
                <a:cubicBezTo>
                  <a:pt x="112" y="10"/>
                  <a:pt x="112" y="10"/>
                  <a:pt x="112" y="10"/>
                </a:cubicBezTo>
                <a:cubicBezTo>
                  <a:pt x="85" y="22"/>
                  <a:pt x="85" y="22"/>
                  <a:pt x="85" y="22"/>
                </a:cubicBezTo>
                <a:cubicBezTo>
                  <a:pt x="90" y="50"/>
                  <a:pt x="90" y="50"/>
                  <a:pt x="90" y="50"/>
                </a:cubicBezTo>
                <a:cubicBezTo>
                  <a:pt x="73" y="64"/>
                  <a:pt x="73" y="64"/>
                  <a:pt x="73" y="64"/>
                </a:cubicBezTo>
                <a:cubicBezTo>
                  <a:pt x="47" y="51"/>
                  <a:pt x="47" y="51"/>
                  <a:pt x="47" y="51"/>
                </a:cubicBezTo>
                <a:cubicBezTo>
                  <a:pt x="28" y="73"/>
                  <a:pt x="28" y="73"/>
                  <a:pt x="28" y="73"/>
                </a:cubicBezTo>
                <a:cubicBezTo>
                  <a:pt x="48" y="93"/>
                  <a:pt x="48" y="93"/>
                  <a:pt x="48" y="93"/>
                </a:cubicBezTo>
                <a:cubicBezTo>
                  <a:pt x="38" y="112"/>
                  <a:pt x="38" y="112"/>
                  <a:pt x="38" y="112"/>
                </a:cubicBezTo>
                <a:cubicBezTo>
                  <a:pt x="7" y="114"/>
                  <a:pt x="7" y="114"/>
                  <a:pt x="7" y="114"/>
                </a:cubicBezTo>
                <a:cubicBezTo>
                  <a:pt x="0" y="140"/>
                  <a:pt x="0" y="140"/>
                  <a:pt x="0" y="140"/>
                </a:cubicBezTo>
                <a:cubicBezTo>
                  <a:pt x="30" y="147"/>
                  <a:pt x="30" y="147"/>
                  <a:pt x="30" y="147"/>
                </a:cubicBezTo>
                <a:cubicBezTo>
                  <a:pt x="30" y="167"/>
                  <a:pt x="30" y="167"/>
                  <a:pt x="30" y="167"/>
                </a:cubicBezTo>
                <a:cubicBezTo>
                  <a:pt x="1" y="184"/>
                  <a:pt x="1" y="184"/>
                  <a:pt x="1" y="184"/>
                </a:cubicBezTo>
                <a:cubicBezTo>
                  <a:pt x="9" y="209"/>
                  <a:pt x="9" y="209"/>
                  <a:pt x="9" y="209"/>
                </a:cubicBezTo>
                <a:cubicBezTo>
                  <a:pt x="41" y="200"/>
                  <a:pt x="41" y="200"/>
                  <a:pt x="41" y="200"/>
                </a:cubicBezTo>
                <a:cubicBezTo>
                  <a:pt x="53" y="217"/>
                  <a:pt x="53" y="217"/>
                  <a:pt x="53" y="217"/>
                </a:cubicBezTo>
                <a:cubicBezTo>
                  <a:pt x="34" y="246"/>
                  <a:pt x="34" y="246"/>
                  <a:pt x="34" y="246"/>
                </a:cubicBezTo>
                <a:cubicBezTo>
                  <a:pt x="55" y="263"/>
                  <a:pt x="55" y="263"/>
                  <a:pt x="55" y="263"/>
                </a:cubicBezTo>
                <a:cubicBezTo>
                  <a:pt x="81" y="239"/>
                  <a:pt x="81" y="239"/>
                  <a:pt x="81" y="239"/>
                </a:cubicBezTo>
                <a:cubicBezTo>
                  <a:pt x="101" y="248"/>
                  <a:pt x="101" y="248"/>
                  <a:pt x="101" y="248"/>
                </a:cubicBezTo>
                <a:cubicBezTo>
                  <a:pt x="98" y="282"/>
                  <a:pt x="98" y="282"/>
                  <a:pt x="98" y="282"/>
                </a:cubicBezTo>
                <a:cubicBezTo>
                  <a:pt x="128" y="285"/>
                  <a:pt x="128" y="285"/>
                  <a:pt x="128" y="285"/>
                </a:cubicBezTo>
                <a:cubicBezTo>
                  <a:pt x="140" y="252"/>
                  <a:pt x="140" y="252"/>
                  <a:pt x="140" y="252"/>
                </a:cubicBezTo>
                <a:cubicBezTo>
                  <a:pt x="163" y="249"/>
                  <a:pt x="163" y="249"/>
                  <a:pt x="163" y="249"/>
                </a:cubicBezTo>
                <a:cubicBezTo>
                  <a:pt x="180" y="279"/>
                  <a:pt x="180" y="279"/>
                  <a:pt x="180" y="279"/>
                </a:cubicBezTo>
                <a:cubicBezTo>
                  <a:pt x="210" y="267"/>
                  <a:pt x="210" y="267"/>
                  <a:pt x="210" y="267"/>
                </a:cubicBezTo>
                <a:cubicBezTo>
                  <a:pt x="202" y="234"/>
                  <a:pt x="202" y="234"/>
                  <a:pt x="202" y="234"/>
                </a:cubicBezTo>
                <a:cubicBezTo>
                  <a:pt x="222" y="220"/>
                  <a:pt x="222" y="220"/>
                  <a:pt x="222" y="220"/>
                </a:cubicBezTo>
                <a:cubicBezTo>
                  <a:pt x="254" y="236"/>
                  <a:pt x="254" y="236"/>
                  <a:pt x="254" y="236"/>
                </a:cubicBezTo>
                <a:cubicBezTo>
                  <a:pt x="275" y="212"/>
                  <a:pt x="275" y="212"/>
                  <a:pt x="275" y="212"/>
                </a:cubicBezTo>
                <a:cubicBezTo>
                  <a:pt x="250" y="188"/>
                  <a:pt x="250" y="188"/>
                  <a:pt x="250" y="188"/>
                </a:cubicBezTo>
                <a:cubicBezTo>
                  <a:pt x="260" y="167"/>
                  <a:pt x="260" y="167"/>
                  <a:pt x="260" y="167"/>
                </a:cubicBezTo>
                <a:lnTo>
                  <a:pt x="298" y="165"/>
                </a:lnTo>
                <a:close/>
                <a:moveTo>
                  <a:pt x="175" y="187"/>
                </a:moveTo>
                <a:cubicBezTo>
                  <a:pt x="145" y="205"/>
                  <a:pt x="108" y="198"/>
                  <a:pt x="92" y="172"/>
                </a:cubicBezTo>
                <a:cubicBezTo>
                  <a:pt x="77" y="145"/>
                  <a:pt x="89" y="110"/>
                  <a:pt x="119" y="92"/>
                </a:cubicBezTo>
                <a:cubicBezTo>
                  <a:pt x="149" y="75"/>
                  <a:pt x="185" y="81"/>
                  <a:pt x="201" y="107"/>
                </a:cubicBezTo>
                <a:cubicBezTo>
                  <a:pt x="216" y="134"/>
                  <a:pt x="205" y="169"/>
                  <a:pt x="175" y="187"/>
                </a:cubicBezTo>
                <a:close/>
              </a:path>
            </a:pathLst>
          </a:custGeom>
          <a:gradFill rotWithShape="1">
            <a:gsLst>
              <a:gs pos="0">
                <a:srgbClr val="C0C0C0"/>
              </a:gs>
              <a:gs pos="100000">
                <a:srgbClr val="FFFFFF"/>
              </a:gs>
            </a:gsLst>
            <a:lin ang="18900000" scaled="1"/>
          </a:gradFill>
          <a:ln>
            <a:noFill/>
          </a:ln>
          <a:effectLst/>
          <a:scene3d>
            <a:camera prst="legacyObliqueBottomRight"/>
            <a:lightRig rig="legacyFlat4" dir="b"/>
          </a:scene3d>
          <a:sp3d extrusionH="252400" prstMaterial="legacyMatte">
            <a:bevelT w="13500" h="13500" prst="angle"/>
            <a:bevelB w="13500" h="13500" prst="angle"/>
            <a:extrusionClr>
              <a:srgbClr val="FFFFFF"/>
            </a:extrusionClr>
          </a:sp3d>
          <a:extLst>
            <a:ext uri="{91240B29-F687-4F45-9708-019B960494DF}">
              <a14:hiddenLine xmlns:a14="http://schemas.microsoft.com/office/drawing/2010/main" w="9525">
                <a:no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flatTx/>
          </a:bodyPr>
          <a:lstStyle/>
          <a:p>
            <a:endParaRPr lang="zh-CN" altLang="en-US"/>
          </a:p>
        </p:txBody>
      </p:sp>
      <p:sp>
        <p:nvSpPr>
          <p:cNvPr id="14" name="Rectangle 8"/>
          <p:cNvSpPr>
            <a:spLocks noChangeArrowheads="1"/>
          </p:cNvSpPr>
          <p:nvPr/>
        </p:nvSpPr>
        <p:spPr bwMode="auto">
          <a:xfrm>
            <a:off x="2115345" y="4116038"/>
            <a:ext cx="223426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50000"/>
              </a:lnSpc>
              <a:defRPr/>
            </a:pPr>
            <a:r>
              <a:rPr lang="zh-CN" altLang="en-US" sz="1600" noProof="1">
                <a:solidFill>
                  <a:schemeClr val="tx1">
                    <a:lumMod val="65000"/>
                    <a:lumOff val="35000"/>
                  </a:schemeClr>
                </a:solidFill>
                <a:latin typeface="微软雅黑" panose="020B0503020204020204" charset="-122"/>
                <a:ea typeface="微软雅黑" panose="020B0503020204020204" charset="-122"/>
              </a:rPr>
              <a:t>您的内容打在这里，或者通过复制您的文本后，在此框中选择粘贴</a:t>
            </a:r>
            <a:r>
              <a:rPr lang="en-US" altLang="zh-CN" sz="1600" noProof="1">
                <a:solidFill>
                  <a:schemeClr val="tx1">
                    <a:lumMod val="65000"/>
                    <a:lumOff val="35000"/>
                  </a:schemeClr>
                </a:solidFill>
                <a:latin typeface="微软雅黑" panose="020B0503020204020204" charset="-122"/>
                <a:ea typeface="微软雅黑" panose="020B0503020204020204" charset="-122"/>
              </a:rPr>
              <a:t>.</a:t>
            </a:r>
          </a:p>
        </p:txBody>
      </p:sp>
      <p:sp>
        <p:nvSpPr>
          <p:cNvPr id="17" name="Rectangle 10"/>
          <p:cNvSpPr>
            <a:spLocks noChangeArrowheads="1"/>
          </p:cNvSpPr>
          <p:nvPr/>
        </p:nvSpPr>
        <p:spPr bwMode="auto">
          <a:xfrm>
            <a:off x="2448543" y="1797641"/>
            <a:ext cx="174190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50000"/>
              </a:lnSpc>
              <a:defRPr/>
            </a:pPr>
            <a:r>
              <a:rPr lang="zh-CN" altLang="en-US" sz="1600" noProof="1">
                <a:solidFill>
                  <a:schemeClr val="tx1">
                    <a:lumMod val="65000"/>
                    <a:lumOff val="35000"/>
                  </a:schemeClr>
                </a:solidFill>
                <a:latin typeface="微软雅黑" panose="020B0503020204020204" charset="-122"/>
                <a:ea typeface="微软雅黑" panose="020B0503020204020204" charset="-122"/>
              </a:rPr>
              <a:t>您的内容打在这里，或者通过复制您的文本后，在此框中选择粘贴</a:t>
            </a:r>
            <a:r>
              <a:rPr lang="en-US" altLang="zh-CN" sz="1600" noProof="1">
                <a:solidFill>
                  <a:schemeClr val="tx1">
                    <a:lumMod val="65000"/>
                    <a:lumOff val="35000"/>
                  </a:schemeClr>
                </a:solidFill>
                <a:latin typeface="微软雅黑" panose="020B0503020204020204" charset="-122"/>
                <a:ea typeface="微软雅黑" panose="020B0503020204020204" charset="-122"/>
              </a:rPr>
              <a:t>.</a:t>
            </a:r>
          </a:p>
        </p:txBody>
      </p:sp>
      <p:sp>
        <p:nvSpPr>
          <p:cNvPr id="20" name="Rectangle 12"/>
          <p:cNvSpPr>
            <a:spLocks noChangeArrowheads="1"/>
          </p:cNvSpPr>
          <p:nvPr/>
        </p:nvSpPr>
        <p:spPr bwMode="auto">
          <a:xfrm>
            <a:off x="7946589" y="4021478"/>
            <a:ext cx="35249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50000"/>
              </a:lnSpc>
              <a:defRPr/>
            </a:pPr>
            <a:r>
              <a:rPr lang="zh-CN" altLang="en-US" sz="1600" noProof="1">
                <a:solidFill>
                  <a:schemeClr val="tx1">
                    <a:lumMod val="65000"/>
                    <a:lumOff val="35000"/>
                  </a:schemeClr>
                </a:solidFill>
                <a:latin typeface="微软雅黑" panose="020B0503020204020204" charset="-122"/>
                <a:ea typeface="微软雅黑" panose="020B0503020204020204" charset="-122"/>
              </a:rPr>
              <a:t>您的内容打在这里，或者通过复制您的文本后，在此框中选择粘贴</a:t>
            </a:r>
            <a:r>
              <a:rPr lang="en-US" altLang="zh-CN" sz="1600" noProof="1">
                <a:solidFill>
                  <a:schemeClr val="tx1">
                    <a:lumMod val="65000"/>
                    <a:lumOff val="35000"/>
                  </a:schemeClr>
                </a:solidFill>
                <a:latin typeface="微软雅黑" panose="020B0503020204020204" charset="-122"/>
                <a:ea typeface="微软雅黑" panose="020B0503020204020204" charset="-122"/>
              </a:rPr>
              <a:t>.</a:t>
            </a:r>
          </a:p>
        </p:txBody>
      </p:sp>
      <p:pic>
        <p:nvPicPr>
          <p:cNvPr id="21" name="图片 20" descr="未标题-1 拷贝.png"/>
          <p:cNvPicPr>
            <a:picLocks noChangeAspect="1"/>
          </p:cNvPicPr>
          <p:nvPr/>
        </p:nvPicPr>
        <p:blipFill>
          <a:blip r:embed="rId4" cstate="print"/>
          <a:stretch>
            <a:fillRect/>
          </a:stretch>
        </p:blipFill>
        <p:spPr>
          <a:xfrm>
            <a:off x="4823646" y="3056840"/>
            <a:ext cx="2491086" cy="20900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793">
        <p14:ferris dir="l"/>
      </p:transition>
    </mc:Choice>
    <mc:Fallback xmlns="">
      <p:transition spd="slow" advTm="79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0"/>
                            </p:stCondLst>
                            <p:childTnLst>
                              <p:par>
                                <p:cTn id="9" presetID="47"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20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8" y="-1"/>
            <a:ext cx="12187778" cy="6955621"/>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673490"/>
            <a:ext cx="11851574" cy="5089509"/>
          </a:xfrm>
          <a:prstGeom prst="rect">
            <a:avLst/>
          </a:prstGeom>
        </p:spPr>
      </p:pic>
      <p:pic>
        <p:nvPicPr>
          <p:cNvPr id="11" name="图片 10"/>
          <p:cNvPicPr>
            <a:picLocks noChangeAspect="1"/>
          </p:cNvPicPr>
          <p:nvPr/>
        </p:nvPicPr>
        <p:blipFill rotWithShape="1">
          <a:blip r:embed="rId6" cstate="print">
            <a:extLst>
              <a:ext uri="{28A0092B-C50C-407E-A947-70E740481C1C}">
                <a14:useLocalDpi xmlns:a14="http://schemas.microsoft.com/office/drawing/2010/main" val="0"/>
              </a:ext>
            </a:extLst>
          </a:blip>
          <a:srcRect b="32189"/>
          <a:stretch>
            <a:fillRect/>
          </a:stretch>
        </p:blipFill>
        <p:spPr>
          <a:xfrm>
            <a:off x="1318" y="6233755"/>
            <a:ext cx="12190413" cy="721865"/>
          </a:xfrm>
          <a:prstGeom prst="rect">
            <a:avLst/>
          </a:prstGeom>
        </p:spPr>
      </p:pic>
      <p:sp>
        <p:nvSpPr>
          <p:cNvPr id="10" name="TextBox 9"/>
          <p:cNvSpPr txBox="1"/>
          <p:nvPr/>
        </p:nvSpPr>
        <p:spPr>
          <a:xfrm>
            <a:off x="5383933" y="417364"/>
            <a:ext cx="2843095" cy="4093428"/>
          </a:xfrm>
          <a:prstGeom prst="rect">
            <a:avLst/>
          </a:prstGeom>
          <a:noFill/>
        </p:spPr>
        <p:txBody>
          <a:bodyPr>
            <a:spAutoFit/>
          </a:bodyPr>
          <a:lstStyle/>
          <a:p>
            <a:pPr>
              <a:defRPr/>
            </a:pPr>
            <a:r>
              <a:rPr lang="en-US" altLang="zh-CN" sz="13000" b="1" dirty="0">
                <a:solidFill>
                  <a:srgbClr val="EF5B7E">
                    <a:alpha val="39000"/>
                  </a:srgbClr>
                </a:solidFill>
                <a:latin typeface="方正正大黑简体" panose="02000000000000000000" pitchFamily="2" charset="-122"/>
                <a:ea typeface="方正正大黑简体" panose="02000000000000000000" pitchFamily="2" charset="-122"/>
              </a:rPr>
              <a:t>03</a:t>
            </a:r>
          </a:p>
          <a:p>
            <a:pPr>
              <a:defRPr/>
            </a:pPr>
            <a:endParaRPr lang="zh-CN" altLang="en-US" sz="13000" b="1" dirty="0">
              <a:solidFill>
                <a:srgbClr val="EF5B7E">
                  <a:alpha val="39000"/>
                </a:srgbClr>
              </a:solidFill>
              <a:latin typeface="方正正大黑简体" panose="02000000000000000000" pitchFamily="2" charset="-122"/>
              <a:ea typeface="方正正大黑简体" panose="02000000000000000000" pitchFamily="2" charset="-122"/>
            </a:endParaRPr>
          </a:p>
        </p:txBody>
      </p:sp>
      <p:grpSp>
        <p:nvGrpSpPr>
          <p:cNvPr id="12" name="组合 11"/>
          <p:cNvGrpSpPr/>
          <p:nvPr/>
        </p:nvGrpSpPr>
        <p:grpSpPr bwMode="auto">
          <a:xfrm>
            <a:off x="4781551" y="1856449"/>
            <a:ext cx="3792537" cy="733425"/>
            <a:chOff x="260212" y="2605889"/>
            <a:chExt cx="5463701" cy="1056077"/>
          </a:xfrm>
        </p:grpSpPr>
        <p:grpSp>
          <p:nvGrpSpPr>
            <p:cNvPr id="13" name="组合 1068"/>
            <p:cNvGrpSpPr/>
            <p:nvPr/>
          </p:nvGrpSpPr>
          <p:grpSpPr bwMode="auto">
            <a:xfrm>
              <a:off x="260212" y="2605889"/>
              <a:ext cx="5368698" cy="167269"/>
              <a:chOff x="6246813" y="2325018"/>
              <a:chExt cx="5049895" cy="157337"/>
            </a:xfrm>
          </p:grpSpPr>
          <p:pic>
            <p:nvPicPr>
              <p:cNvPr id="18" name="Picture 57"/>
              <p:cNvPicPr>
                <a:picLocks noChangeAspect="1" noChangeArrowheads="1"/>
              </p:cNvPicPr>
              <p:nvPr/>
            </p:nvPicPr>
            <p:blipFill>
              <a:blip r:embed="rId7" cstate="print">
                <a:lum bright="24000"/>
                <a:extLst>
                  <a:ext uri="{28A0092B-C50C-407E-A947-70E740481C1C}">
                    <a14:useLocalDpi xmlns:a14="http://schemas.microsoft.com/office/drawing/2010/main" val="0"/>
                  </a:ext>
                </a:extLst>
              </a:blip>
              <a:srcRect t="50449" r="-420"/>
              <a:stretch>
                <a:fillRect/>
              </a:stretch>
            </p:blipFill>
            <p:spPr bwMode="auto">
              <a:xfrm>
                <a:off x="6257983" y="2358530"/>
                <a:ext cx="5038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7"/>
              <p:cNvPicPr>
                <a:picLocks noChangeAspect="1" noChangeArrowheads="1"/>
              </p:cNvPicPr>
              <p:nvPr/>
            </p:nvPicPr>
            <p:blipFill>
              <a:blip r:embed="rId7" cstate="print">
                <a:lum bright="24000"/>
                <a:extLst>
                  <a:ext uri="{28A0092B-C50C-407E-A947-70E740481C1C}">
                    <a14:useLocalDpi xmlns:a14="http://schemas.microsoft.com/office/drawing/2010/main" val="0"/>
                  </a:ext>
                </a:extLst>
              </a:blip>
              <a:srcRect t="50449" r="-420"/>
              <a:stretch>
                <a:fillRect/>
              </a:stretch>
            </p:blipFill>
            <p:spPr bwMode="auto">
              <a:xfrm>
                <a:off x="6246813" y="2325018"/>
                <a:ext cx="5038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tangle 3"/>
            <p:cNvSpPr>
              <a:spLocks noChangeArrowheads="1"/>
            </p:cNvSpPr>
            <p:nvPr/>
          </p:nvSpPr>
          <p:spPr bwMode="auto">
            <a:xfrm>
              <a:off x="967600" y="2660176"/>
              <a:ext cx="3913158" cy="8779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buFontTx/>
                <a:buNone/>
              </a:pPr>
              <a:endParaRPr lang="zh-CN" altLang="zh-CN"/>
            </a:p>
          </p:txBody>
        </p:sp>
        <p:grpSp>
          <p:nvGrpSpPr>
            <p:cNvPr id="15" name="组合 1070"/>
            <p:cNvGrpSpPr/>
            <p:nvPr/>
          </p:nvGrpSpPr>
          <p:grpSpPr bwMode="auto">
            <a:xfrm>
              <a:off x="260212" y="3487600"/>
              <a:ext cx="5463701" cy="174366"/>
              <a:chOff x="6246813" y="2146300"/>
              <a:chExt cx="5038725" cy="123825"/>
            </a:xfrm>
          </p:grpSpPr>
          <p:pic>
            <p:nvPicPr>
              <p:cNvPr id="16" name="Picture 57"/>
              <p:cNvPicPr>
                <a:picLocks noChangeAspect="1" noChangeArrowheads="1"/>
              </p:cNvPicPr>
              <p:nvPr/>
            </p:nvPicPr>
            <p:blipFill>
              <a:blip r:embed="rId7" cstate="print">
                <a:lum bright="24000"/>
                <a:extLst>
                  <a:ext uri="{28A0092B-C50C-407E-A947-70E740481C1C}">
                    <a14:useLocalDpi xmlns:a14="http://schemas.microsoft.com/office/drawing/2010/main" val="0"/>
                  </a:ext>
                </a:extLst>
              </a:blip>
              <a:srcRect t="50449" r="-420"/>
              <a:stretch>
                <a:fillRect/>
              </a:stretch>
            </p:blipFill>
            <p:spPr bwMode="auto">
              <a:xfrm>
                <a:off x="6246813" y="2146300"/>
                <a:ext cx="5038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7"/>
              <p:cNvPicPr>
                <a:picLocks noChangeAspect="1" noChangeArrowheads="1"/>
              </p:cNvPicPr>
              <p:nvPr/>
            </p:nvPicPr>
            <p:blipFill>
              <a:blip r:embed="rId7" cstate="print">
                <a:lum bright="24000"/>
                <a:extLst>
                  <a:ext uri="{28A0092B-C50C-407E-A947-70E740481C1C}">
                    <a14:useLocalDpi xmlns:a14="http://schemas.microsoft.com/office/drawing/2010/main" val="0"/>
                  </a:ext>
                </a:extLst>
              </a:blip>
              <a:srcRect t="50449" r="-420"/>
              <a:stretch>
                <a:fillRect/>
              </a:stretch>
            </p:blipFill>
            <p:spPr bwMode="auto">
              <a:xfrm>
                <a:off x="6246813" y="2146300"/>
                <a:ext cx="5038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0" name="TextBox 19"/>
          <p:cNvSpPr txBox="1">
            <a:spLocks noChangeArrowheads="1"/>
          </p:cNvSpPr>
          <p:nvPr/>
        </p:nvSpPr>
        <p:spPr bwMode="auto">
          <a:xfrm>
            <a:off x="5257801" y="1950111"/>
            <a:ext cx="26590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92D050"/>
                </a:solidFill>
                <a:latin typeface="迷你简卡通" pitchFamily="65" charset="-122"/>
                <a:ea typeface="迷你简卡通" pitchFamily="65" charset="-122"/>
              </a:rPr>
              <a:t>单击此处章节标题</a:t>
            </a:r>
          </a:p>
        </p:txBody>
      </p:sp>
      <p:sp>
        <p:nvSpPr>
          <p:cNvPr id="21" name="Rectangle 7"/>
          <p:cNvSpPr>
            <a:spLocks noChangeArrowheads="1"/>
          </p:cNvSpPr>
          <p:nvPr/>
        </p:nvSpPr>
        <p:spPr bwMode="auto">
          <a:xfrm>
            <a:off x="4294188" y="2710524"/>
            <a:ext cx="49911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50000"/>
              </a:lnSpc>
              <a:defRPr/>
            </a:pPr>
            <a:r>
              <a:rPr lang="zh-CN" altLang="en-US" sz="1400" noProof="1">
                <a:solidFill>
                  <a:schemeClr val="tx1">
                    <a:lumMod val="65000"/>
                    <a:lumOff val="35000"/>
                  </a:schemeClr>
                </a:solidFill>
                <a:latin typeface="微软雅黑" panose="020B0503020204020204" charset="-122"/>
                <a:ea typeface="微软雅黑" panose="020B0503020204020204" charset="-122"/>
              </a:rPr>
              <a:t>您的内容打在这里，或者通过复制您的文本后，在此框中选择粘贴，并选择只保留文字。文字尽量控制在</a:t>
            </a:r>
            <a:r>
              <a:rPr lang="en-US" altLang="zh-CN" sz="1400" noProof="1">
                <a:solidFill>
                  <a:schemeClr val="tx1">
                    <a:lumMod val="65000"/>
                    <a:lumOff val="35000"/>
                  </a:schemeClr>
                </a:solidFill>
                <a:latin typeface="微软雅黑" panose="020B0503020204020204" charset="-122"/>
                <a:ea typeface="微软雅黑" panose="020B0503020204020204" charset="-122"/>
              </a:rPr>
              <a:t>200</a:t>
            </a:r>
            <a:r>
              <a:rPr lang="zh-CN" altLang="en-US" sz="1400" noProof="1">
                <a:solidFill>
                  <a:schemeClr val="tx1">
                    <a:lumMod val="65000"/>
                    <a:lumOff val="35000"/>
                  </a:schemeClr>
                </a:solidFill>
                <a:latin typeface="微软雅黑" panose="020B0503020204020204" charset="-122"/>
                <a:ea typeface="微软雅黑" panose="020B0503020204020204" charset="-122"/>
              </a:rPr>
              <a:t>字以内。</a:t>
            </a:r>
            <a:endParaRPr lang="en-US" altLang="zh-CN" sz="1400" noProof="1">
              <a:solidFill>
                <a:schemeClr val="tx1">
                  <a:lumMod val="65000"/>
                  <a:lumOff val="35000"/>
                </a:schemeClr>
              </a:solidFill>
              <a:latin typeface="微软雅黑" panose="020B0503020204020204" charset="-122"/>
              <a:ea typeface="微软雅黑" panose="020B050302020402020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827"/>
    </mc:Choice>
    <mc:Fallback xmlns="">
      <p:transition spd="slow" advTm="18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800"/>
                                        <p:tgtEl>
                                          <p:spTgt spid="11"/>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16" presetClass="entr" presetSubtype="4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outHorizontal)">
                                      <p:cBhvr>
                                        <p:cTn id="17" dur="500"/>
                                        <p:tgtEl>
                                          <p:spTgt spid="12"/>
                                        </p:tgtEl>
                                      </p:cBhvr>
                                    </p:animEffect>
                                  </p:childTnLst>
                                </p:cTn>
                              </p:par>
                            </p:childTnLst>
                          </p:cTn>
                        </p:par>
                        <p:par>
                          <p:cTn id="18" fill="hold">
                            <p:stCondLst>
                              <p:cond delay="2500"/>
                            </p:stCondLst>
                            <p:childTnLst>
                              <p:par>
                                <p:cTn id="19" presetID="42"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22" presetClass="entr" presetSubtype="1" fill="hold" grpId="0" nodeType="afterEffect">
                                  <p:stCondLst>
                                    <p:cond delay="0"/>
                                  </p:stCondLst>
                                  <p:iterate type="lt">
                                    <p:tmPct val="10000"/>
                                  </p:iterate>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childTnLst>
                          </p:cTn>
                        </p:par>
                        <p:par>
                          <p:cTn id="28" fill="hold">
                            <p:stCondLst>
                              <p:cond delay="4150"/>
                            </p:stCondLst>
                            <p:childTnLst>
                              <p:par>
                                <p:cTn id="29" presetID="14" presetClass="entr" presetSubtype="1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randombar(horizontal)">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022141" y="262731"/>
            <a:ext cx="32750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dirty="0">
                <a:solidFill>
                  <a:srgbClr val="78A81F"/>
                </a:solidFill>
                <a:latin typeface="迷你简卡通" pitchFamily="65" charset="-122"/>
                <a:ea typeface="迷你简卡通" pitchFamily="65" charset="-122"/>
              </a:rPr>
              <a:t>单击此处章节标题</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413" y="119232"/>
            <a:ext cx="697656" cy="697537"/>
          </a:xfrm>
          <a:prstGeom prst="rect">
            <a:avLst/>
          </a:prstGeom>
        </p:spPr>
      </p:pic>
      <p:grpSp>
        <p:nvGrpSpPr>
          <p:cNvPr id="6" name="组合 5"/>
          <p:cNvGrpSpPr/>
          <p:nvPr/>
        </p:nvGrpSpPr>
        <p:grpSpPr>
          <a:xfrm>
            <a:off x="3231479" y="2027326"/>
            <a:ext cx="1931511" cy="1877007"/>
            <a:chOff x="3758527" y="2442062"/>
            <a:chExt cx="1610179" cy="1564176"/>
          </a:xfrm>
        </p:grpSpPr>
        <p:sp>
          <p:nvSpPr>
            <p:cNvPr id="7" name="心形 6"/>
            <p:cNvSpPr/>
            <p:nvPr/>
          </p:nvSpPr>
          <p:spPr>
            <a:xfrm>
              <a:off x="3758527" y="2442062"/>
              <a:ext cx="1610179" cy="1564174"/>
            </a:xfrm>
            <a:prstGeom prst="hear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心形 7"/>
            <p:cNvSpPr/>
            <p:nvPr/>
          </p:nvSpPr>
          <p:spPr>
            <a:xfrm>
              <a:off x="3835686" y="2643180"/>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 name="connsiteX0-25" fmla="*/ 741448 w 741448"/>
                <a:gd name="connsiteY0-26" fmla="*/ 327941 h 1363056"/>
                <a:gd name="connsiteX1-27" fmla="*/ 741448 w 741448"/>
                <a:gd name="connsiteY1-28" fmla="*/ 1363056 h 1363056"/>
                <a:gd name="connsiteX2-29" fmla="*/ 741448 w 741448"/>
                <a:gd name="connsiteY2-30" fmla="*/ 327941 h 1363056"/>
                <a:gd name="connsiteX0-31" fmla="*/ 741448 w 741448"/>
                <a:gd name="connsiteY0-32" fmla="*/ 327941 h 1363056"/>
                <a:gd name="connsiteX1-33" fmla="*/ 741448 w 741448"/>
                <a:gd name="connsiteY1-34" fmla="*/ 1363056 h 1363056"/>
                <a:gd name="connsiteX2-35" fmla="*/ 741448 w 741448"/>
                <a:gd name="connsiteY2-36" fmla="*/ 327941 h 1363056"/>
                <a:gd name="connsiteX0-37" fmla="*/ 741448 w 741448"/>
                <a:gd name="connsiteY0-38" fmla="*/ 327941 h 1363056"/>
                <a:gd name="connsiteX1-39" fmla="*/ 741448 w 741448"/>
                <a:gd name="connsiteY1-40" fmla="*/ 1363056 h 1363056"/>
                <a:gd name="connsiteX2-41" fmla="*/ 741448 w 741448"/>
                <a:gd name="connsiteY2-42" fmla="*/ 327941 h 1363056"/>
                <a:gd name="connsiteX0-43" fmla="*/ 741448 w 741448"/>
                <a:gd name="connsiteY0-44" fmla="*/ 327941 h 1363056"/>
                <a:gd name="connsiteX1-45" fmla="*/ 741448 w 741448"/>
                <a:gd name="connsiteY1-46" fmla="*/ 1363056 h 1363056"/>
                <a:gd name="connsiteX2-47" fmla="*/ 741448 w 741448"/>
                <a:gd name="connsiteY2-48" fmla="*/ 327941 h 1363056"/>
                <a:gd name="connsiteX0-49" fmla="*/ 741448 w 741448"/>
                <a:gd name="connsiteY0-50" fmla="*/ 327941 h 1363056"/>
                <a:gd name="connsiteX1-51" fmla="*/ 741448 w 741448"/>
                <a:gd name="connsiteY1-52" fmla="*/ 1363056 h 1363056"/>
                <a:gd name="connsiteX2-53" fmla="*/ 741448 w 741448"/>
                <a:gd name="connsiteY2-54" fmla="*/ 327941 h 1363056"/>
                <a:gd name="connsiteX0-55" fmla="*/ 741448 w 743314"/>
                <a:gd name="connsiteY0-56" fmla="*/ 327941 h 1363056"/>
                <a:gd name="connsiteX1-57" fmla="*/ 741448 w 743314"/>
                <a:gd name="connsiteY1-58" fmla="*/ 1363056 h 1363056"/>
                <a:gd name="connsiteX2-59" fmla="*/ 741448 w 743314"/>
                <a:gd name="connsiteY2-60" fmla="*/ 327941 h 1363056"/>
                <a:gd name="connsiteX0-61" fmla="*/ 741448 w 741448"/>
                <a:gd name="connsiteY0-62" fmla="*/ 327941 h 1363056"/>
                <a:gd name="connsiteX1-63" fmla="*/ 741448 w 741448"/>
                <a:gd name="connsiteY1-64" fmla="*/ 1363056 h 1363056"/>
                <a:gd name="connsiteX2-65" fmla="*/ 741448 w 741448"/>
                <a:gd name="connsiteY2-66" fmla="*/ 327941 h 1363056"/>
                <a:gd name="connsiteX0-67" fmla="*/ 741448 w 741448"/>
                <a:gd name="connsiteY0-68" fmla="*/ 327941 h 1363056"/>
                <a:gd name="connsiteX1-69" fmla="*/ 741448 w 741448"/>
                <a:gd name="connsiteY1-70" fmla="*/ 1363056 h 1363056"/>
                <a:gd name="connsiteX2-71" fmla="*/ 741448 w 741448"/>
                <a:gd name="connsiteY2-72"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7" y="1157841"/>
                    <a:pt x="741248" y="495849"/>
                    <a:pt x="741448" y="1363056"/>
                  </a:cubicBezTo>
                  <a:cubicBezTo>
                    <a:pt x="-761386" y="327941"/>
                    <a:pt x="434747" y="-477148"/>
                    <a:pt x="741448" y="32794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心形 7"/>
            <p:cNvSpPr/>
            <p:nvPr/>
          </p:nvSpPr>
          <p:spPr>
            <a:xfrm flipH="1">
              <a:off x="4572000" y="2643182"/>
              <a:ext cx="742121"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2505"/>
                <a:gd name="connsiteY0-20" fmla="*/ 327941 h 1363056"/>
                <a:gd name="connsiteX1-21" fmla="*/ 741448 w 742505"/>
                <a:gd name="connsiteY1-22" fmla="*/ 1363056 h 1363056"/>
                <a:gd name="connsiteX2-23" fmla="*/ 741448 w 742505"/>
                <a:gd name="connsiteY2-24" fmla="*/ 327941 h 1363056"/>
                <a:gd name="connsiteX0-25" fmla="*/ 741448 w 743811"/>
                <a:gd name="connsiteY0-26" fmla="*/ 327941 h 1363056"/>
                <a:gd name="connsiteX1-27" fmla="*/ 741448 w 743811"/>
                <a:gd name="connsiteY1-28" fmla="*/ 1363056 h 1363056"/>
                <a:gd name="connsiteX2-29" fmla="*/ 741448 w 743811"/>
                <a:gd name="connsiteY2-30" fmla="*/ 327941 h 1363056"/>
                <a:gd name="connsiteX0-31" fmla="*/ 741448 w 743178"/>
                <a:gd name="connsiteY0-32" fmla="*/ 327941 h 1363056"/>
                <a:gd name="connsiteX1-33" fmla="*/ 741448 w 743178"/>
                <a:gd name="connsiteY1-34" fmla="*/ 1363056 h 1363056"/>
                <a:gd name="connsiteX2-35" fmla="*/ 741448 w 743178"/>
                <a:gd name="connsiteY2-36" fmla="*/ 327941 h 1363056"/>
                <a:gd name="connsiteX0-37" fmla="*/ 741448 w 742121"/>
                <a:gd name="connsiteY0-38" fmla="*/ 327941 h 1363056"/>
                <a:gd name="connsiteX1-39" fmla="*/ 741448 w 742121"/>
                <a:gd name="connsiteY1-40" fmla="*/ 1363056 h 1363056"/>
                <a:gd name="connsiteX2-41" fmla="*/ 741448 w 742121"/>
                <a:gd name="connsiteY2-42" fmla="*/ 327941 h 1363056"/>
              </a:gdLst>
              <a:ahLst/>
              <a:cxnLst>
                <a:cxn ang="0">
                  <a:pos x="connsiteX0-1" y="connsiteY0-2"/>
                </a:cxn>
                <a:cxn ang="0">
                  <a:pos x="connsiteX1-3" y="connsiteY1-4"/>
                </a:cxn>
                <a:cxn ang="0">
                  <a:pos x="connsiteX2-5" y="connsiteY2-6"/>
                </a:cxn>
              </a:cxnLst>
              <a:rect l="l" t="t" r="r" b="b"/>
              <a:pathLst>
                <a:path w="742121" h="1363056">
                  <a:moveTo>
                    <a:pt x="741448" y="327941"/>
                  </a:moveTo>
                  <a:cubicBezTo>
                    <a:pt x="743059" y="1088786"/>
                    <a:pt x="741249" y="617292"/>
                    <a:pt x="741448" y="1363056"/>
                  </a:cubicBezTo>
                  <a:cubicBezTo>
                    <a:pt x="-761386" y="327941"/>
                    <a:pt x="434747" y="-477148"/>
                    <a:pt x="741448" y="327941"/>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4296878" y="2682694"/>
            <a:ext cx="1931511" cy="2501239"/>
            <a:chOff x="4572371" y="3048749"/>
            <a:chExt cx="1610179" cy="2084372"/>
          </a:xfrm>
        </p:grpSpPr>
        <p:sp>
          <p:nvSpPr>
            <p:cNvPr id="11" name="心形 10"/>
            <p:cNvSpPr/>
            <p:nvPr/>
          </p:nvSpPr>
          <p:spPr>
            <a:xfrm>
              <a:off x="4572371" y="3316159"/>
              <a:ext cx="1610179" cy="1564174"/>
            </a:xfrm>
            <a:prstGeom prst="heart">
              <a:avLst/>
            </a:prstGeom>
            <a:solidFill>
              <a:schemeClr val="bg1">
                <a:lumMod val="85000"/>
                <a:alpha val="80000"/>
              </a:schemeClr>
            </a:solid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心形 8"/>
            <p:cNvSpPr/>
            <p:nvPr/>
          </p:nvSpPr>
          <p:spPr>
            <a:xfrm>
              <a:off x="4943466" y="3048749"/>
              <a:ext cx="746824"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3231"/>
                <a:gd name="connsiteY0-2" fmla="*/ 327941 h 1363056"/>
                <a:gd name="connsiteX1-3" fmla="*/ 741448 w 1403231"/>
                <a:gd name="connsiteY1-4" fmla="*/ 1363056 h 1363056"/>
                <a:gd name="connsiteX2-5" fmla="*/ 741448 w 1403231"/>
                <a:gd name="connsiteY2-6" fmla="*/ 327941 h 1363056"/>
                <a:gd name="connsiteX0-7" fmla="*/ 741448 w 742788"/>
                <a:gd name="connsiteY0-8" fmla="*/ 327941 h 1363056"/>
                <a:gd name="connsiteX1-9" fmla="*/ 741448 w 742788"/>
                <a:gd name="connsiteY1-10" fmla="*/ 1363056 h 1363056"/>
                <a:gd name="connsiteX2-11" fmla="*/ 741448 w 742788"/>
                <a:gd name="connsiteY2-12" fmla="*/ 327941 h 1363056"/>
                <a:gd name="connsiteX0-13" fmla="*/ 741448 w 746824"/>
                <a:gd name="connsiteY0-14" fmla="*/ 327941 h 1363056"/>
                <a:gd name="connsiteX1-15" fmla="*/ 741448 w 746824"/>
                <a:gd name="connsiteY1-16" fmla="*/ 1363056 h 1363056"/>
                <a:gd name="connsiteX2-17" fmla="*/ 741448 w 746824"/>
                <a:gd name="connsiteY2-18" fmla="*/ 327941 h 1363056"/>
              </a:gdLst>
              <a:ahLst/>
              <a:cxnLst>
                <a:cxn ang="0">
                  <a:pos x="connsiteX0-1" y="connsiteY0-2"/>
                </a:cxn>
                <a:cxn ang="0">
                  <a:pos x="connsiteX1-3" y="connsiteY1-4"/>
                </a:cxn>
                <a:cxn ang="0">
                  <a:pos x="connsiteX2-5" y="connsiteY2-6"/>
                </a:cxn>
              </a:cxnLst>
              <a:rect l="l" t="t" r="r" b="b"/>
              <a:pathLst>
                <a:path w="746824" h="1363056">
                  <a:moveTo>
                    <a:pt x="741448" y="327941"/>
                  </a:moveTo>
                  <a:cubicBezTo>
                    <a:pt x="747066" y="1050569"/>
                    <a:pt x="750018" y="562116"/>
                    <a:pt x="741448" y="1363056"/>
                  </a:cubicBezTo>
                  <a:cubicBezTo>
                    <a:pt x="-761386" y="327941"/>
                    <a:pt x="434747" y="-477148"/>
                    <a:pt x="741448" y="327941"/>
                  </a:cubicBezTo>
                  <a:close/>
                </a:path>
              </a:pathLst>
            </a:custGeom>
            <a:gradFill flip="none" rotWithShape="1">
              <a:gsLst>
                <a:gs pos="100000">
                  <a:srgbClr val="C01248"/>
                </a:gs>
                <a:gs pos="0">
                  <a:srgbClr val="FA9191">
                    <a:alpha val="85882"/>
                  </a:srgbClr>
                </a:gs>
              </a:gsLst>
              <a:lin ang="2400000" scaled="0"/>
              <a:tileRect/>
            </a:grad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心形 8"/>
            <p:cNvSpPr/>
            <p:nvPr/>
          </p:nvSpPr>
          <p:spPr>
            <a:xfrm flipH="1">
              <a:off x="4935738" y="3770065"/>
              <a:ext cx="741849"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3231"/>
                <a:gd name="connsiteY0-2" fmla="*/ 327941 h 1363056"/>
                <a:gd name="connsiteX1-3" fmla="*/ 741448 w 1403231"/>
                <a:gd name="connsiteY1-4" fmla="*/ 1363056 h 1363056"/>
                <a:gd name="connsiteX2-5" fmla="*/ 741448 w 1403231"/>
                <a:gd name="connsiteY2-6" fmla="*/ 327941 h 1363056"/>
                <a:gd name="connsiteX0-7" fmla="*/ 741448 w 742788"/>
                <a:gd name="connsiteY0-8" fmla="*/ 327941 h 1363056"/>
                <a:gd name="connsiteX1-9" fmla="*/ 741448 w 742788"/>
                <a:gd name="connsiteY1-10" fmla="*/ 1363056 h 1363056"/>
                <a:gd name="connsiteX2-11" fmla="*/ 741448 w 742788"/>
                <a:gd name="connsiteY2-12" fmla="*/ 327941 h 1363056"/>
                <a:gd name="connsiteX0-13" fmla="*/ 741448 w 746824"/>
                <a:gd name="connsiteY0-14" fmla="*/ 327941 h 1363056"/>
                <a:gd name="connsiteX1-15" fmla="*/ 741448 w 746824"/>
                <a:gd name="connsiteY1-16" fmla="*/ 1363056 h 1363056"/>
                <a:gd name="connsiteX2-17" fmla="*/ 741448 w 746824"/>
                <a:gd name="connsiteY2-18" fmla="*/ 327941 h 1363056"/>
                <a:gd name="connsiteX0-19" fmla="*/ 741448 w 744292"/>
                <a:gd name="connsiteY0-20" fmla="*/ 327941 h 1363056"/>
                <a:gd name="connsiteX1-21" fmla="*/ 741448 w 744292"/>
                <a:gd name="connsiteY1-22" fmla="*/ 1363056 h 1363056"/>
                <a:gd name="connsiteX2-23" fmla="*/ 741448 w 744292"/>
                <a:gd name="connsiteY2-24" fmla="*/ 327941 h 1363056"/>
                <a:gd name="connsiteX0-25" fmla="*/ 741448 w 741849"/>
                <a:gd name="connsiteY0-26" fmla="*/ 327941 h 1363056"/>
                <a:gd name="connsiteX1-27" fmla="*/ 741448 w 741849"/>
                <a:gd name="connsiteY1-28" fmla="*/ 1363056 h 1363056"/>
                <a:gd name="connsiteX2-29" fmla="*/ 741448 w 741849"/>
                <a:gd name="connsiteY2-30" fmla="*/ 327941 h 1363056"/>
              </a:gdLst>
              <a:ahLst/>
              <a:cxnLst>
                <a:cxn ang="0">
                  <a:pos x="connsiteX0-1" y="connsiteY0-2"/>
                </a:cxn>
                <a:cxn ang="0">
                  <a:pos x="connsiteX1-3" y="connsiteY1-4"/>
                </a:cxn>
                <a:cxn ang="0">
                  <a:pos x="connsiteX2-5" y="connsiteY2-6"/>
                </a:cxn>
              </a:cxnLst>
              <a:rect l="l" t="t" r="r" b="b"/>
              <a:pathLst>
                <a:path w="741849" h="1363056">
                  <a:moveTo>
                    <a:pt x="741448" y="327941"/>
                  </a:moveTo>
                  <a:cubicBezTo>
                    <a:pt x="739922" y="1055331"/>
                    <a:pt x="742874" y="562116"/>
                    <a:pt x="741448" y="1363056"/>
                  </a:cubicBezTo>
                  <a:cubicBezTo>
                    <a:pt x="-761386" y="327941"/>
                    <a:pt x="434747" y="-477148"/>
                    <a:pt x="741448" y="327941"/>
                  </a:cubicBezTo>
                  <a:close/>
                </a:path>
              </a:pathLst>
            </a:custGeom>
            <a:gradFill flip="none" rotWithShape="1">
              <a:gsLst>
                <a:gs pos="100000">
                  <a:srgbClr val="C01248"/>
                </a:gs>
                <a:gs pos="0">
                  <a:srgbClr val="FA9191">
                    <a:alpha val="85882"/>
                  </a:srgbClr>
                </a:gs>
              </a:gsLst>
              <a:lin ang="4800000" scaled="0"/>
              <a:tileRect/>
            </a:grad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3201018" y="4001628"/>
            <a:ext cx="1931511" cy="1877005"/>
            <a:chOff x="3744279" y="4190256"/>
            <a:chExt cx="1610179" cy="1564174"/>
          </a:xfrm>
        </p:grpSpPr>
        <p:sp>
          <p:nvSpPr>
            <p:cNvPr id="15" name="心形 14"/>
            <p:cNvSpPr/>
            <p:nvPr/>
          </p:nvSpPr>
          <p:spPr>
            <a:xfrm>
              <a:off x="3744279" y="4190256"/>
              <a:ext cx="1610179" cy="1564174"/>
            </a:xfrm>
            <a:prstGeom prst="heart">
              <a:avLst/>
            </a:prstGeom>
            <a:solidFill>
              <a:schemeClr val="bg1">
                <a:lumMod val="85000"/>
                <a:alpha val="80000"/>
              </a:schemeClr>
            </a:solid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心形 10"/>
            <p:cNvSpPr/>
            <p:nvPr/>
          </p:nvSpPr>
          <p:spPr>
            <a:xfrm>
              <a:off x="4557989" y="4216878"/>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8" y="1347644"/>
                    <a:pt x="741249" y="535865"/>
                    <a:pt x="741448" y="1363056"/>
                  </a:cubicBezTo>
                  <a:cubicBezTo>
                    <a:pt x="-761386" y="327941"/>
                    <a:pt x="434747" y="-477148"/>
                    <a:pt x="741448" y="327941"/>
                  </a:cubicBezTo>
                  <a:close/>
                </a:path>
              </a:pathLst>
            </a:custGeom>
            <a:gradFill>
              <a:gsLst>
                <a:gs pos="100000">
                  <a:srgbClr val="C83C00"/>
                </a:gs>
                <a:gs pos="0">
                  <a:srgbClr val="FFC800">
                    <a:alpha val="85490"/>
                  </a:srgbClr>
                </a:gs>
              </a:gsLst>
              <a:lin ang="5400000" scaled="0"/>
            </a:grad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心形 10"/>
            <p:cNvSpPr/>
            <p:nvPr/>
          </p:nvSpPr>
          <p:spPr>
            <a:xfrm flipH="1">
              <a:off x="3817988" y="4218505"/>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7" y="1147620"/>
                    <a:pt x="741249" y="676359"/>
                    <a:pt x="741448" y="1363056"/>
                  </a:cubicBezTo>
                  <a:cubicBezTo>
                    <a:pt x="-761386" y="327941"/>
                    <a:pt x="434747" y="-477148"/>
                    <a:pt x="741448" y="327941"/>
                  </a:cubicBezTo>
                  <a:close/>
                </a:path>
              </a:pathLst>
            </a:custGeom>
            <a:gradFill>
              <a:gsLst>
                <a:gs pos="100000">
                  <a:srgbClr val="C83C00"/>
                </a:gs>
                <a:gs pos="0">
                  <a:srgbClr val="FFC800">
                    <a:alpha val="85490"/>
                  </a:srgbClr>
                </a:gs>
              </a:gsLst>
              <a:lin ang="4200000" scaled="0"/>
            </a:grad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8" name="组合 17"/>
          <p:cNvGrpSpPr/>
          <p:nvPr/>
        </p:nvGrpSpPr>
        <p:grpSpPr>
          <a:xfrm>
            <a:off x="2063286" y="2662499"/>
            <a:ext cx="1931511" cy="2521432"/>
            <a:chOff x="2962192" y="3046034"/>
            <a:chExt cx="1610179" cy="2101198"/>
          </a:xfrm>
        </p:grpSpPr>
        <p:sp>
          <p:nvSpPr>
            <p:cNvPr id="19" name="心形 18"/>
            <p:cNvSpPr/>
            <p:nvPr/>
          </p:nvSpPr>
          <p:spPr>
            <a:xfrm>
              <a:off x="2962192" y="3316159"/>
              <a:ext cx="1610179" cy="1564174"/>
            </a:xfrm>
            <a:prstGeom prst="heart">
              <a:avLst/>
            </a:prstGeom>
            <a:solidFill>
              <a:schemeClr val="bg1">
                <a:lumMod val="85000"/>
                <a:alpha val="80000"/>
              </a:schemeClr>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心形 17"/>
            <p:cNvSpPr/>
            <p:nvPr/>
          </p:nvSpPr>
          <p:spPr>
            <a:xfrm flipH="1">
              <a:off x="3463556" y="3046034"/>
              <a:ext cx="741787"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10624"/>
                <a:gd name="connsiteY0-2" fmla="*/ 327941 h 1363056"/>
                <a:gd name="connsiteX1-3" fmla="*/ 741448 w 1410624"/>
                <a:gd name="connsiteY1-4" fmla="*/ 1363056 h 1363056"/>
                <a:gd name="connsiteX2-5" fmla="*/ 741448 w 1410624"/>
                <a:gd name="connsiteY2-6" fmla="*/ 327941 h 1363056"/>
                <a:gd name="connsiteX0-7" fmla="*/ 741448 w 743461"/>
                <a:gd name="connsiteY0-8" fmla="*/ 327941 h 1363056"/>
                <a:gd name="connsiteX1-9" fmla="*/ 741448 w 743461"/>
                <a:gd name="connsiteY1-10" fmla="*/ 1363056 h 1363056"/>
                <a:gd name="connsiteX2-11" fmla="*/ 741448 w 743461"/>
                <a:gd name="connsiteY2-12" fmla="*/ 327941 h 1363056"/>
                <a:gd name="connsiteX0-13" fmla="*/ 741448 w 741588"/>
                <a:gd name="connsiteY0-14" fmla="*/ 327941 h 1363056"/>
                <a:gd name="connsiteX1-15" fmla="*/ 741448 w 741588"/>
                <a:gd name="connsiteY1-16" fmla="*/ 1363056 h 1363056"/>
                <a:gd name="connsiteX2-17" fmla="*/ 741448 w 741588"/>
                <a:gd name="connsiteY2-18" fmla="*/ 327941 h 1363056"/>
                <a:gd name="connsiteX0-19" fmla="*/ 741448 w 741787"/>
                <a:gd name="connsiteY0-20" fmla="*/ 327941 h 1363056"/>
                <a:gd name="connsiteX1-21" fmla="*/ 741448 w 741787"/>
                <a:gd name="connsiteY1-22" fmla="*/ 1363056 h 1363056"/>
                <a:gd name="connsiteX2-23" fmla="*/ 741448 w 741787"/>
                <a:gd name="connsiteY2-24" fmla="*/ 327941 h 1363056"/>
              </a:gdLst>
              <a:ahLst/>
              <a:cxnLst>
                <a:cxn ang="0">
                  <a:pos x="connsiteX0-1" y="connsiteY0-2"/>
                </a:cxn>
                <a:cxn ang="0">
                  <a:pos x="connsiteX1-3" y="connsiteY1-4"/>
                </a:cxn>
                <a:cxn ang="0">
                  <a:pos x="connsiteX2-5" y="connsiteY2-6"/>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gradFill>
              <a:gsLst>
                <a:gs pos="100000">
                  <a:srgbClr val="B4E664"/>
                </a:gs>
                <a:gs pos="0">
                  <a:srgbClr val="0F9605">
                    <a:alpha val="85098"/>
                  </a:srgbClr>
                </a:gs>
              </a:gsLst>
              <a:lin ang="16800000" scaled="0"/>
            </a:gra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心形 17"/>
            <p:cNvSpPr/>
            <p:nvPr/>
          </p:nvSpPr>
          <p:spPr>
            <a:xfrm>
              <a:off x="3464728" y="3784176"/>
              <a:ext cx="741787"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10624"/>
                <a:gd name="connsiteY0-2" fmla="*/ 327941 h 1363056"/>
                <a:gd name="connsiteX1-3" fmla="*/ 741448 w 1410624"/>
                <a:gd name="connsiteY1-4" fmla="*/ 1363056 h 1363056"/>
                <a:gd name="connsiteX2-5" fmla="*/ 741448 w 1410624"/>
                <a:gd name="connsiteY2-6" fmla="*/ 327941 h 1363056"/>
                <a:gd name="connsiteX0-7" fmla="*/ 741448 w 743461"/>
                <a:gd name="connsiteY0-8" fmla="*/ 327941 h 1363056"/>
                <a:gd name="connsiteX1-9" fmla="*/ 741448 w 743461"/>
                <a:gd name="connsiteY1-10" fmla="*/ 1363056 h 1363056"/>
                <a:gd name="connsiteX2-11" fmla="*/ 741448 w 743461"/>
                <a:gd name="connsiteY2-12" fmla="*/ 327941 h 1363056"/>
                <a:gd name="connsiteX0-13" fmla="*/ 741448 w 741588"/>
                <a:gd name="connsiteY0-14" fmla="*/ 327941 h 1363056"/>
                <a:gd name="connsiteX1-15" fmla="*/ 741448 w 741588"/>
                <a:gd name="connsiteY1-16" fmla="*/ 1363056 h 1363056"/>
                <a:gd name="connsiteX2-17" fmla="*/ 741448 w 741588"/>
                <a:gd name="connsiteY2-18" fmla="*/ 327941 h 1363056"/>
                <a:gd name="connsiteX0-19" fmla="*/ 741448 w 741787"/>
                <a:gd name="connsiteY0-20" fmla="*/ 327941 h 1363056"/>
                <a:gd name="connsiteX1-21" fmla="*/ 741448 w 741787"/>
                <a:gd name="connsiteY1-22" fmla="*/ 1363056 h 1363056"/>
                <a:gd name="connsiteX2-23" fmla="*/ 741448 w 741787"/>
                <a:gd name="connsiteY2-24" fmla="*/ 327941 h 1363056"/>
              </a:gdLst>
              <a:ahLst/>
              <a:cxnLst>
                <a:cxn ang="0">
                  <a:pos x="connsiteX0-1" y="connsiteY0-2"/>
                </a:cxn>
                <a:cxn ang="0">
                  <a:pos x="connsiteX1-3" y="connsiteY1-4"/>
                </a:cxn>
                <a:cxn ang="0">
                  <a:pos x="connsiteX2-5" y="connsiteY2-6"/>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gradFill>
              <a:gsLst>
                <a:gs pos="100000">
                  <a:srgbClr val="B4E664"/>
                </a:gs>
                <a:gs pos="0">
                  <a:srgbClr val="0F9605">
                    <a:alpha val="85098"/>
                  </a:srgbClr>
                </a:gs>
              </a:gsLst>
              <a:lin ang="16800000" scaled="0"/>
            </a:gra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2" name="组合 21"/>
          <p:cNvGrpSpPr/>
          <p:nvPr/>
        </p:nvGrpSpPr>
        <p:grpSpPr>
          <a:xfrm>
            <a:off x="6517468" y="1922536"/>
            <a:ext cx="701139" cy="923990"/>
            <a:chOff x="2962192" y="3046034"/>
            <a:chExt cx="1610179" cy="2121193"/>
          </a:xfrm>
        </p:grpSpPr>
        <p:sp>
          <p:nvSpPr>
            <p:cNvPr id="23" name="心形 22"/>
            <p:cNvSpPr/>
            <p:nvPr/>
          </p:nvSpPr>
          <p:spPr>
            <a:xfrm>
              <a:off x="2962192" y="3316159"/>
              <a:ext cx="1610179" cy="1564174"/>
            </a:xfrm>
            <a:prstGeom prst="heart">
              <a:avLst/>
            </a:prstGeom>
            <a:solidFill>
              <a:schemeClr val="bg1">
                <a:lumMod val="85000"/>
                <a:alpha val="80000"/>
              </a:schemeClr>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心形 17"/>
            <p:cNvSpPr/>
            <p:nvPr/>
          </p:nvSpPr>
          <p:spPr>
            <a:xfrm flipH="1">
              <a:off x="3463556" y="3046034"/>
              <a:ext cx="741787"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10624"/>
                <a:gd name="connsiteY0-2" fmla="*/ 327941 h 1363056"/>
                <a:gd name="connsiteX1-3" fmla="*/ 741448 w 1410624"/>
                <a:gd name="connsiteY1-4" fmla="*/ 1363056 h 1363056"/>
                <a:gd name="connsiteX2-5" fmla="*/ 741448 w 1410624"/>
                <a:gd name="connsiteY2-6" fmla="*/ 327941 h 1363056"/>
                <a:gd name="connsiteX0-7" fmla="*/ 741448 w 743461"/>
                <a:gd name="connsiteY0-8" fmla="*/ 327941 h 1363056"/>
                <a:gd name="connsiteX1-9" fmla="*/ 741448 w 743461"/>
                <a:gd name="connsiteY1-10" fmla="*/ 1363056 h 1363056"/>
                <a:gd name="connsiteX2-11" fmla="*/ 741448 w 743461"/>
                <a:gd name="connsiteY2-12" fmla="*/ 327941 h 1363056"/>
                <a:gd name="connsiteX0-13" fmla="*/ 741448 w 741588"/>
                <a:gd name="connsiteY0-14" fmla="*/ 327941 h 1363056"/>
                <a:gd name="connsiteX1-15" fmla="*/ 741448 w 741588"/>
                <a:gd name="connsiteY1-16" fmla="*/ 1363056 h 1363056"/>
                <a:gd name="connsiteX2-17" fmla="*/ 741448 w 741588"/>
                <a:gd name="connsiteY2-18" fmla="*/ 327941 h 1363056"/>
                <a:gd name="connsiteX0-19" fmla="*/ 741448 w 741787"/>
                <a:gd name="connsiteY0-20" fmla="*/ 327941 h 1363056"/>
                <a:gd name="connsiteX1-21" fmla="*/ 741448 w 741787"/>
                <a:gd name="connsiteY1-22" fmla="*/ 1363056 h 1363056"/>
                <a:gd name="connsiteX2-23" fmla="*/ 741448 w 741787"/>
                <a:gd name="connsiteY2-24" fmla="*/ 327941 h 1363056"/>
              </a:gdLst>
              <a:ahLst/>
              <a:cxnLst>
                <a:cxn ang="0">
                  <a:pos x="connsiteX0-1" y="connsiteY0-2"/>
                </a:cxn>
                <a:cxn ang="0">
                  <a:pos x="connsiteX1-3" y="connsiteY1-4"/>
                </a:cxn>
                <a:cxn ang="0">
                  <a:pos x="connsiteX2-5" y="connsiteY2-6"/>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gradFill>
              <a:gsLst>
                <a:gs pos="100000">
                  <a:srgbClr val="B4E664"/>
                </a:gs>
                <a:gs pos="0">
                  <a:srgbClr val="0F9605">
                    <a:alpha val="85098"/>
                  </a:srgbClr>
                </a:gs>
              </a:gsLst>
              <a:lin ang="16800000" scaled="0"/>
            </a:gra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心形 17"/>
            <p:cNvSpPr/>
            <p:nvPr/>
          </p:nvSpPr>
          <p:spPr>
            <a:xfrm>
              <a:off x="3463868" y="3804170"/>
              <a:ext cx="741787" cy="1363057"/>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10624"/>
                <a:gd name="connsiteY0-2" fmla="*/ 327941 h 1363056"/>
                <a:gd name="connsiteX1-3" fmla="*/ 741448 w 1410624"/>
                <a:gd name="connsiteY1-4" fmla="*/ 1363056 h 1363056"/>
                <a:gd name="connsiteX2-5" fmla="*/ 741448 w 1410624"/>
                <a:gd name="connsiteY2-6" fmla="*/ 327941 h 1363056"/>
                <a:gd name="connsiteX0-7" fmla="*/ 741448 w 743461"/>
                <a:gd name="connsiteY0-8" fmla="*/ 327941 h 1363056"/>
                <a:gd name="connsiteX1-9" fmla="*/ 741448 w 743461"/>
                <a:gd name="connsiteY1-10" fmla="*/ 1363056 h 1363056"/>
                <a:gd name="connsiteX2-11" fmla="*/ 741448 w 743461"/>
                <a:gd name="connsiteY2-12" fmla="*/ 327941 h 1363056"/>
                <a:gd name="connsiteX0-13" fmla="*/ 741448 w 741588"/>
                <a:gd name="connsiteY0-14" fmla="*/ 327941 h 1363056"/>
                <a:gd name="connsiteX1-15" fmla="*/ 741448 w 741588"/>
                <a:gd name="connsiteY1-16" fmla="*/ 1363056 h 1363056"/>
                <a:gd name="connsiteX2-17" fmla="*/ 741448 w 741588"/>
                <a:gd name="connsiteY2-18" fmla="*/ 327941 h 1363056"/>
                <a:gd name="connsiteX0-19" fmla="*/ 741448 w 741787"/>
                <a:gd name="connsiteY0-20" fmla="*/ 327941 h 1363056"/>
                <a:gd name="connsiteX1-21" fmla="*/ 741448 w 741787"/>
                <a:gd name="connsiteY1-22" fmla="*/ 1363056 h 1363056"/>
                <a:gd name="connsiteX2-23" fmla="*/ 741448 w 741787"/>
                <a:gd name="connsiteY2-24" fmla="*/ 327941 h 1363056"/>
              </a:gdLst>
              <a:ahLst/>
              <a:cxnLst>
                <a:cxn ang="0">
                  <a:pos x="connsiteX0-1" y="connsiteY0-2"/>
                </a:cxn>
                <a:cxn ang="0">
                  <a:pos x="connsiteX1-3" y="connsiteY1-4"/>
                </a:cxn>
                <a:cxn ang="0">
                  <a:pos x="connsiteX2-5" y="connsiteY2-6"/>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gradFill>
              <a:gsLst>
                <a:gs pos="100000">
                  <a:srgbClr val="B4E664"/>
                </a:gs>
                <a:gs pos="0">
                  <a:srgbClr val="0F9605">
                    <a:alpha val="85098"/>
                  </a:srgbClr>
                </a:gs>
              </a:gsLst>
              <a:lin ang="16800000" scaled="0"/>
            </a:gra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6" name="组合 25"/>
          <p:cNvGrpSpPr/>
          <p:nvPr/>
        </p:nvGrpSpPr>
        <p:grpSpPr>
          <a:xfrm>
            <a:off x="6497706" y="2965829"/>
            <a:ext cx="735556" cy="714800"/>
            <a:chOff x="3758527" y="2442062"/>
            <a:chExt cx="1610179" cy="1564176"/>
          </a:xfrm>
        </p:grpSpPr>
        <p:sp>
          <p:nvSpPr>
            <p:cNvPr id="27" name="心形 26"/>
            <p:cNvSpPr/>
            <p:nvPr/>
          </p:nvSpPr>
          <p:spPr>
            <a:xfrm>
              <a:off x="3758527" y="2442062"/>
              <a:ext cx="1610179" cy="1564174"/>
            </a:xfrm>
            <a:prstGeom prst="hear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心形 7"/>
            <p:cNvSpPr/>
            <p:nvPr/>
          </p:nvSpPr>
          <p:spPr>
            <a:xfrm>
              <a:off x="3835686" y="2643180"/>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 name="connsiteX0-25" fmla="*/ 741448 w 741448"/>
                <a:gd name="connsiteY0-26" fmla="*/ 327941 h 1363056"/>
                <a:gd name="connsiteX1-27" fmla="*/ 741448 w 741448"/>
                <a:gd name="connsiteY1-28" fmla="*/ 1363056 h 1363056"/>
                <a:gd name="connsiteX2-29" fmla="*/ 741448 w 741448"/>
                <a:gd name="connsiteY2-30" fmla="*/ 327941 h 1363056"/>
                <a:gd name="connsiteX0-31" fmla="*/ 741448 w 741448"/>
                <a:gd name="connsiteY0-32" fmla="*/ 327941 h 1363056"/>
                <a:gd name="connsiteX1-33" fmla="*/ 741448 w 741448"/>
                <a:gd name="connsiteY1-34" fmla="*/ 1363056 h 1363056"/>
                <a:gd name="connsiteX2-35" fmla="*/ 741448 w 741448"/>
                <a:gd name="connsiteY2-36" fmla="*/ 327941 h 1363056"/>
                <a:gd name="connsiteX0-37" fmla="*/ 741448 w 741448"/>
                <a:gd name="connsiteY0-38" fmla="*/ 327941 h 1363056"/>
                <a:gd name="connsiteX1-39" fmla="*/ 741448 w 741448"/>
                <a:gd name="connsiteY1-40" fmla="*/ 1363056 h 1363056"/>
                <a:gd name="connsiteX2-41" fmla="*/ 741448 w 741448"/>
                <a:gd name="connsiteY2-42" fmla="*/ 327941 h 1363056"/>
                <a:gd name="connsiteX0-43" fmla="*/ 741448 w 741448"/>
                <a:gd name="connsiteY0-44" fmla="*/ 327941 h 1363056"/>
                <a:gd name="connsiteX1-45" fmla="*/ 741448 w 741448"/>
                <a:gd name="connsiteY1-46" fmla="*/ 1363056 h 1363056"/>
                <a:gd name="connsiteX2-47" fmla="*/ 741448 w 741448"/>
                <a:gd name="connsiteY2-48" fmla="*/ 327941 h 1363056"/>
                <a:gd name="connsiteX0-49" fmla="*/ 741448 w 741448"/>
                <a:gd name="connsiteY0-50" fmla="*/ 327941 h 1363056"/>
                <a:gd name="connsiteX1-51" fmla="*/ 741448 w 741448"/>
                <a:gd name="connsiteY1-52" fmla="*/ 1363056 h 1363056"/>
                <a:gd name="connsiteX2-53" fmla="*/ 741448 w 741448"/>
                <a:gd name="connsiteY2-54" fmla="*/ 327941 h 1363056"/>
                <a:gd name="connsiteX0-55" fmla="*/ 741448 w 743314"/>
                <a:gd name="connsiteY0-56" fmla="*/ 327941 h 1363056"/>
                <a:gd name="connsiteX1-57" fmla="*/ 741448 w 743314"/>
                <a:gd name="connsiteY1-58" fmla="*/ 1363056 h 1363056"/>
                <a:gd name="connsiteX2-59" fmla="*/ 741448 w 743314"/>
                <a:gd name="connsiteY2-60" fmla="*/ 327941 h 1363056"/>
                <a:gd name="connsiteX0-61" fmla="*/ 741448 w 741448"/>
                <a:gd name="connsiteY0-62" fmla="*/ 327941 h 1363056"/>
                <a:gd name="connsiteX1-63" fmla="*/ 741448 w 741448"/>
                <a:gd name="connsiteY1-64" fmla="*/ 1363056 h 1363056"/>
                <a:gd name="connsiteX2-65" fmla="*/ 741448 w 741448"/>
                <a:gd name="connsiteY2-66" fmla="*/ 327941 h 1363056"/>
                <a:gd name="connsiteX0-67" fmla="*/ 741448 w 741448"/>
                <a:gd name="connsiteY0-68" fmla="*/ 327941 h 1363056"/>
                <a:gd name="connsiteX1-69" fmla="*/ 741448 w 741448"/>
                <a:gd name="connsiteY1-70" fmla="*/ 1363056 h 1363056"/>
                <a:gd name="connsiteX2-71" fmla="*/ 741448 w 741448"/>
                <a:gd name="connsiteY2-72"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7" y="1157841"/>
                    <a:pt x="741248" y="495849"/>
                    <a:pt x="741448" y="1363056"/>
                  </a:cubicBezTo>
                  <a:cubicBezTo>
                    <a:pt x="-761386" y="327941"/>
                    <a:pt x="434747" y="-477148"/>
                    <a:pt x="741448" y="32794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心形 7"/>
            <p:cNvSpPr/>
            <p:nvPr/>
          </p:nvSpPr>
          <p:spPr>
            <a:xfrm flipH="1">
              <a:off x="4572000" y="2643182"/>
              <a:ext cx="742121"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2505"/>
                <a:gd name="connsiteY0-20" fmla="*/ 327941 h 1363056"/>
                <a:gd name="connsiteX1-21" fmla="*/ 741448 w 742505"/>
                <a:gd name="connsiteY1-22" fmla="*/ 1363056 h 1363056"/>
                <a:gd name="connsiteX2-23" fmla="*/ 741448 w 742505"/>
                <a:gd name="connsiteY2-24" fmla="*/ 327941 h 1363056"/>
                <a:gd name="connsiteX0-25" fmla="*/ 741448 w 743811"/>
                <a:gd name="connsiteY0-26" fmla="*/ 327941 h 1363056"/>
                <a:gd name="connsiteX1-27" fmla="*/ 741448 w 743811"/>
                <a:gd name="connsiteY1-28" fmla="*/ 1363056 h 1363056"/>
                <a:gd name="connsiteX2-29" fmla="*/ 741448 w 743811"/>
                <a:gd name="connsiteY2-30" fmla="*/ 327941 h 1363056"/>
                <a:gd name="connsiteX0-31" fmla="*/ 741448 w 743178"/>
                <a:gd name="connsiteY0-32" fmla="*/ 327941 h 1363056"/>
                <a:gd name="connsiteX1-33" fmla="*/ 741448 w 743178"/>
                <a:gd name="connsiteY1-34" fmla="*/ 1363056 h 1363056"/>
                <a:gd name="connsiteX2-35" fmla="*/ 741448 w 743178"/>
                <a:gd name="connsiteY2-36" fmla="*/ 327941 h 1363056"/>
                <a:gd name="connsiteX0-37" fmla="*/ 741448 w 742121"/>
                <a:gd name="connsiteY0-38" fmla="*/ 327941 h 1363056"/>
                <a:gd name="connsiteX1-39" fmla="*/ 741448 w 742121"/>
                <a:gd name="connsiteY1-40" fmla="*/ 1363056 h 1363056"/>
                <a:gd name="connsiteX2-41" fmla="*/ 741448 w 742121"/>
                <a:gd name="connsiteY2-42" fmla="*/ 327941 h 1363056"/>
              </a:gdLst>
              <a:ahLst/>
              <a:cxnLst>
                <a:cxn ang="0">
                  <a:pos x="connsiteX0-1" y="connsiteY0-2"/>
                </a:cxn>
                <a:cxn ang="0">
                  <a:pos x="connsiteX1-3" y="connsiteY1-4"/>
                </a:cxn>
                <a:cxn ang="0">
                  <a:pos x="connsiteX2-5" y="connsiteY2-6"/>
                </a:cxn>
              </a:cxnLst>
              <a:rect l="l" t="t" r="r" b="b"/>
              <a:pathLst>
                <a:path w="742121" h="1363056">
                  <a:moveTo>
                    <a:pt x="741448" y="327941"/>
                  </a:moveTo>
                  <a:cubicBezTo>
                    <a:pt x="743059" y="1088786"/>
                    <a:pt x="741249" y="617292"/>
                    <a:pt x="741448" y="1363056"/>
                  </a:cubicBezTo>
                  <a:cubicBezTo>
                    <a:pt x="-761386" y="327941"/>
                    <a:pt x="434747" y="-477148"/>
                    <a:pt x="741448" y="32794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6455200" y="3805039"/>
            <a:ext cx="773871" cy="1020622"/>
            <a:chOff x="4572371" y="3048749"/>
            <a:chExt cx="1610179" cy="2122820"/>
          </a:xfrm>
        </p:grpSpPr>
        <p:sp>
          <p:nvSpPr>
            <p:cNvPr id="31" name="心形 30"/>
            <p:cNvSpPr/>
            <p:nvPr/>
          </p:nvSpPr>
          <p:spPr>
            <a:xfrm>
              <a:off x="4572371" y="3316159"/>
              <a:ext cx="1610179" cy="1564174"/>
            </a:xfrm>
            <a:prstGeom prst="heart">
              <a:avLst/>
            </a:prstGeom>
            <a:solidFill>
              <a:schemeClr val="bg1">
                <a:lumMod val="85000"/>
                <a:alpha val="80000"/>
              </a:schemeClr>
            </a:solid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心形 8"/>
            <p:cNvSpPr/>
            <p:nvPr/>
          </p:nvSpPr>
          <p:spPr>
            <a:xfrm>
              <a:off x="4943466" y="3048749"/>
              <a:ext cx="746824"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3231"/>
                <a:gd name="connsiteY0-2" fmla="*/ 327941 h 1363056"/>
                <a:gd name="connsiteX1-3" fmla="*/ 741448 w 1403231"/>
                <a:gd name="connsiteY1-4" fmla="*/ 1363056 h 1363056"/>
                <a:gd name="connsiteX2-5" fmla="*/ 741448 w 1403231"/>
                <a:gd name="connsiteY2-6" fmla="*/ 327941 h 1363056"/>
                <a:gd name="connsiteX0-7" fmla="*/ 741448 w 742788"/>
                <a:gd name="connsiteY0-8" fmla="*/ 327941 h 1363056"/>
                <a:gd name="connsiteX1-9" fmla="*/ 741448 w 742788"/>
                <a:gd name="connsiteY1-10" fmla="*/ 1363056 h 1363056"/>
                <a:gd name="connsiteX2-11" fmla="*/ 741448 w 742788"/>
                <a:gd name="connsiteY2-12" fmla="*/ 327941 h 1363056"/>
                <a:gd name="connsiteX0-13" fmla="*/ 741448 w 746824"/>
                <a:gd name="connsiteY0-14" fmla="*/ 327941 h 1363056"/>
                <a:gd name="connsiteX1-15" fmla="*/ 741448 w 746824"/>
                <a:gd name="connsiteY1-16" fmla="*/ 1363056 h 1363056"/>
                <a:gd name="connsiteX2-17" fmla="*/ 741448 w 746824"/>
                <a:gd name="connsiteY2-18" fmla="*/ 327941 h 1363056"/>
              </a:gdLst>
              <a:ahLst/>
              <a:cxnLst>
                <a:cxn ang="0">
                  <a:pos x="connsiteX0-1" y="connsiteY0-2"/>
                </a:cxn>
                <a:cxn ang="0">
                  <a:pos x="connsiteX1-3" y="connsiteY1-4"/>
                </a:cxn>
                <a:cxn ang="0">
                  <a:pos x="connsiteX2-5" y="connsiteY2-6"/>
                </a:cxn>
              </a:cxnLst>
              <a:rect l="l" t="t" r="r" b="b"/>
              <a:pathLst>
                <a:path w="746824" h="1363056">
                  <a:moveTo>
                    <a:pt x="741448" y="327941"/>
                  </a:moveTo>
                  <a:cubicBezTo>
                    <a:pt x="747066" y="1050569"/>
                    <a:pt x="750018" y="562116"/>
                    <a:pt x="741448" y="1363056"/>
                  </a:cubicBezTo>
                  <a:cubicBezTo>
                    <a:pt x="-761386" y="327941"/>
                    <a:pt x="434747" y="-477148"/>
                    <a:pt x="741448" y="327941"/>
                  </a:cubicBezTo>
                  <a:close/>
                </a:path>
              </a:pathLst>
            </a:custGeom>
            <a:gradFill flip="none" rotWithShape="1">
              <a:gsLst>
                <a:gs pos="100000">
                  <a:srgbClr val="C01248"/>
                </a:gs>
                <a:gs pos="0">
                  <a:srgbClr val="FA9191">
                    <a:alpha val="85882"/>
                  </a:srgbClr>
                </a:gs>
              </a:gsLst>
              <a:lin ang="2400000" scaled="0"/>
              <a:tileRect/>
            </a:grad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心形 8"/>
            <p:cNvSpPr/>
            <p:nvPr/>
          </p:nvSpPr>
          <p:spPr>
            <a:xfrm flipH="1">
              <a:off x="4948440" y="3808513"/>
              <a:ext cx="741849"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3231"/>
                <a:gd name="connsiteY0-2" fmla="*/ 327941 h 1363056"/>
                <a:gd name="connsiteX1-3" fmla="*/ 741448 w 1403231"/>
                <a:gd name="connsiteY1-4" fmla="*/ 1363056 h 1363056"/>
                <a:gd name="connsiteX2-5" fmla="*/ 741448 w 1403231"/>
                <a:gd name="connsiteY2-6" fmla="*/ 327941 h 1363056"/>
                <a:gd name="connsiteX0-7" fmla="*/ 741448 w 742788"/>
                <a:gd name="connsiteY0-8" fmla="*/ 327941 h 1363056"/>
                <a:gd name="connsiteX1-9" fmla="*/ 741448 w 742788"/>
                <a:gd name="connsiteY1-10" fmla="*/ 1363056 h 1363056"/>
                <a:gd name="connsiteX2-11" fmla="*/ 741448 w 742788"/>
                <a:gd name="connsiteY2-12" fmla="*/ 327941 h 1363056"/>
                <a:gd name="connsiteX0-13" fmla="*/ 741448 w 746824"/>
                <a:gd name="connsiteY0-14" fmla="*/ 327941 h 1363056"/>
                <a:gd name="connsiteX1-15" fmla="*/ 741448 w 746824"/>
                <a:gd name="connsiteY1-16" fmla="*/ 1363056 h 1363056"/>
                <a:gd name="connsiteX2-17" fmla="*/ 741448 w 746824"/>
                <a:gd name="connsiteY2-18" fmla="*/ 327941 h 1363056"/>
                <a:gd name="connsiteX0-19" fmla="*/ 741448 w 744292"/>
                <a:gd name="connsiteY0-20" fmla="*/ 327941 h 1363056"/>
                <a:gd name="connsiteX1-21" fmla="*/ 741448 w 744292"/>
                <a:gd name="connsiteY1-22" fmla="*/ 1363056 h 1363056"/>
                <a:gd name="connsiteX2-23" fmla="*/ 741448 w 744292"/>
                <a:gd name="connsiteY2-24" fmla="*/ 327941 h 1363056"/>
                <a:gd name="connsiteX0-25" fmla="*/ 741448 w 741849"/>
                <a:gd name="connsiteY0-26" fmla="*/ 327941 h 1363056"/>
                <a:gd name="connsiteX1-27" fmla="*/ 741448 w 741849"/>
                <a:gd name="connsiteY1-28" fmla="*/ 1363056 h 1363056"/>
                <a:gd name="connsiteX2-29" fmla="*/ 741448 w 741849"/>
                <a:gd name="connsiteY2-30" fmla="*/ 327941 h 1363056"/>
              </a:gdLst>
              <a:ahLst/>
              <a:cxnLst>
                <a:cxn ang="0">
                  <a:pos x="connsiteX0-1" y="connsiteY0-2"/>
                </a:cxn>
                <a:cxn ang="0">
                  <a:pos x="connsiteX1-3" y="connsiteY1-4"/>
                </a:cxn>
                <a:cxn ang="0">
                  <a:pos x="connsiteX2-5" y="connsiteY2-6"/>
                </a:cxn>
              </a:cxnLst>
              <a:rect l="l" t="t" r="r" b="b"/>
              <a:pathLst>
                <a:path w="741849" h="1363056">
                  <a:moveTo>
                    <a:pt x="741448" y="327941"/>
                  </a:moveTo>
                  <a:cubicBezTo>
                    <a:pt x="739922" y="1055331"/>
                    <a:pt x="742874" y="562116"/>
                    <a:pt x="741448" y="1363056"/>
                  </a:cubicBezTo>
                  <a:cubicBezTo>
                    <a:pt x="-761386" y="327941"/>
                    <a:pt x="434747" y="-477148"/>
                    <a:pt x="741448" y="327941"/>
                  </a:cubicBezTo>
                  <a:close/>
                </a:path>
              </a:pathLst>
            </a:custGeom>
            <a:gradFill flip="none" rotWithShape="1">
              <a:gsLst>
                <a:gs pos="100000">
                  <a:srgbClr val="C01248"/>
                </a:gs>
                <a:gs pos="0">
                  <a:srgbClr val="FA9191">
                    <a:alpha val="85882"/>
                  </a:srgbClr>
                </a:gs>
              </a:gsLst>
              <a:lin ang="4800000" scaled="0"/>
              <a:tileRect/>
            </a:grad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6466683" y="4880073"/>
            <a:ext cx="791488" cy="769151"/>
            <a:chOff x="3744279" y="4190256"/>
            <a:chExt cx="1610179" cy="1564174"/>
          </a:xfrm>
        </p:grpSpPr>
        <p:sp>
          <p:nvSpPr>
            <p:cNvPr id="35" name="心形 34"/>
            <p:cNvSpPr/>
            <p:nvPr/>
          </p:nvSpPr>
          <p:spPr>
            <a:xfrm>
              <a:off x="3744279" y="4190256"/>
              <a:ext cx="1610179" cy="1564174"/>
            </a:xfrm>
            <a:prstGeom prst="heart">
              <a:avLst/>
            </a:prstGeom>
            <a:solidFill>
              <a:schemeClr val="bg1">
                <a:lumMod val="85000"/>
                <a:alpha val="80000"/>
              </a:schemeClr>
            </a:solid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心形 10"/>
            <p:cNvSpPr/>
            <p:nvPr/>
          </p:nvSpPr>
          <p:spPr>
            <a:xfrm>
              <a:off x="4557989" y="4216878"/>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8" y="1347644"/>
                    <a:pt x="741249" y="535865"/>
                    <a:pt x="741448" y="1363056"/>
                  </a:cubicBezTo>
                  <a:cubicBezTo>
                    <a:pt x="-761386" y="327941"/>
                    <a:pt x="434747" y="-477148"/>
                    <a:pt x="741448" y="327941"/>
                  </a:cubicBezTo>
                  <a:close/>
                </a:path>
              </a:pathLst>
            </a:custGeom>
            <a:gradFill>
              <a:gsLst>
                <a:gs pos="100000">
                  <a:srgbClr val="C83C00"/>
                </a:gs>
                <a:gs pos="0">
                  <a:srgbClr val="FFC800">
                    <a:alpha val="85490"/>
                  </a:srgbClr>
                </a:gs>
              </a:gsLst>
              <a:lin ang="5400000" scaled="0"/>
            </a:grad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7" name="心形 10"/>
            <p:cNvSpPr/>
            <p:nvPr/>
          </p:nvSpPr>
          <p:spPr>
            <a:xfrm flipH="1">
              <a:off x="3817988" y="4218505"/>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7" y="1147620"/>
                    <a:pt x="741249" y="676359"/>
                    <a:pt x="741448" y="1363056"/>
                  </a:cubicBezTo>
                  <a:cubicBezTo>
                    <a:pt x="-761386" y="327941"/>
                    <a:pt x="434747" y="-477148"/>
                    <a:pt x="741448" y="327941"/>
                  </a:cubicBezTo>
                  <a:close/>
                </a:path>
              </a:pathLst>
            </a:custGeom>
            <a:gradFill>
              <a:gsLst>
                <a:gs pos="100000">
                  <a:srgbClr val="C83C00"/>
                </a:gs>
                <a:gs pos="0">
                  <a:srgbClr val="FFC800">
                    <a:alpha val="85490"/>
                  </a:srgbClr>
                </a:gs>
              </a:gsLst>
              <a:lin ang="4200000" scaled="0"/>
            </a:grad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38" name="Text Box 40"/>
          <p:cNvSpPr txBox="1">
            <a:spLocks noChangeArrowheads="1"/>
          </p:cNvSpPr>
          <p:nvPr/>
        </p:nvSpPr>
        <p:spPr bwMode="gray">
          <a:xfrm>
            <a:off x="7281728" y="2430125"/>
            <a:ext cx="3254912" cy="788090"/>
          </a:xfrm>
          <a:prstGeom prst="rect">
            <a:avLst/>
          </a:prstGeom>
          <a:noFill/>
          <a:ln w="9525">
            <a:noFill/>
            <a:miter lim="800000"/>
          </a:ln>
        </p:spPr>
        <p:txBody>
          <a:bodyPr wrap="square" lIns="121917" tIns="60958" rIns="121917" bIns="60958">
            <a:spAutoFit/>
          </a:bodyPr>
          <a:lstStyle/>
          <a:p>
            <a:pPr lvl="0">
              <a:lnSpc>
                <a:spcPct val="120000"/>
              </a:lnSpc>
              <a:defRPr/>
            </a:pPr>
            <a:r>
              <a:rPr lang="zh-CN" altLang="en-US" sz="1200" kern="0" dirty="0">
                <a:solidFill>
                  <a:schemeClr val="tx1">
                    <a:lumMod val="75000"/>
                    <a:lumOff val="25000"/>
                  </a:schemeClr>
                </a:solidFill>
                <a:latin typeface="微软雅黑" panose="020B0503020204020204" charset="-122"/>
                <a:ea typeface="微软雅黑" panose="020B0503020204020204" charset="-122"/>
              </a:rPr>
              <a:t>单击此处输入文字单击此处输入文字</a:t>
            </a:r>
          </a:p>
          <a:p>
            <a:pPr lvl="0">
              <a:lnSpc>
                <a:spcPct val="120000"/>
              </a:lnSpc>
              <a:defRPr/>
            </a:pPr>
            <a:r>
              <a:rPr lang="zh-CN" altLang="en-US" sz="1200" kern="0" dirty="0">
                <a:solidFill>
                  <a:schemeClr val="tx1">
                    <a:lumMod val="75000"/>
                    <a:lumOff val="25000"/>
                  </a:schemeClr>
                </a:solidFill>
                <a:latin typeface="微软雅黑" panose="020B0503020204020204" charset="-122"/>
                <a:ea typeface="微软雅黑" panose="020B0503020204020204" charset="-122"/>
              </a:rPr>
              <a:t>单击此处输入文字单击此处输入文字</a:t>
            </a:r>
          </a:p>
          <a:p>
            <a:pPr lvl="0">
              <a:lnSpc>
                <a:spcPct val="120000"/>
              </a:lnSpc>
              <a:defRPr/>
            </a:pPr>
            <a:endParaRPr lang="zh-CN" altLang="en-US" sz="1200" kern="0" dirty="0">
              <a:solidFill>
                <a:schemeClr val="tx1">
                  <a:lumMod val="75000"/>
                  <a:lumOff val="25000"/>
                </a:schemeClr>
              </a:solidFill>
              <a:latin typeface="微软雅黑" panose="020B0503020204020204" charset="-122"/>
              <a:ea typeface="微软雅黑" panose="020B0503020204020204" charset="-122"/>
            </a:endParaRPr>
          </a:p>
        </p:txBody>
      </p:sp>
      <p:sp>
        <p:nvSpPr>
          <p:cNvPr id="39" name="Rectangle 11"/>
          <p:cNvSpPr>
            <a:spLocks noChangeArrowheads="1"/>
          </p:cNvSpPr>
          <p:nvPr/>
        </p:nvSpPr>
        <p:spPr bwMode="gray">
          <a:xfrm>
            <a:off x="7373673" y="2127602"/>
            <a:ext cx="2500005" cy="358858"/>
          </a:xfrm>
          <a:prstGeom prst="rect">
            <a:avLst/>
          </a:prstGeom>
          <a:noFill/>
          <a:ln>
            <a:noFill/>
          </a:ln>
        </p:spPr>
        <p:txBody>
          <a:bodyPr lIns="0" tIns="0" rIns="0" bIns="0" anchor="ctr"/>
          <a:lstStyle/>
          <a:p>
            <a:pPr lvl="0">
              <a:lnSpc>
                <a:spcPct val="120000"/>
              </a:lnSpc>
              <a:defRPr/>
            </a:pPr>
            <a:r>
              <a:rPr lang="zh-CN" altLang="en-US" sz="1400" kern="0" dirty="0">
                <a:solidFill>
                  <a:schemeClr val="tx1">
                    <a:lumMod val="75000"/>
                    <a:lumOff val="25000"/>
                  </a:schemeClr>
                </a:solidFill>
                <a:latin typeface="微软雅黑" panose="020B0503020204020204" charset="-122"/>
                <a:ea typeface="微软雅黑" panose="020B0503020204020204" charset="-122"/>
              </a:rPr>
              <a:t>单击此处输入标题</a:t>
            </a:r>
          </a:p>
        </p:txBody>
      </p:sp>
      <p:sp>
        <p:nvSpPr>
          <p:cNvPr id="40" name="Text Box 40"/>
          <p:cNvSpPr txBox="1">
            <a:spLocks noChangeArrowheads="1"/>
          </p:cNvSpPr>
          <p:nvPr/>
        </p:nvSpPr>
        <p:spPr bwMode="gray">
          <a:xfrm>
            <a:off x="7281728" y="3366446"/>
            <a:ext cx="3254912" cy="788090"/>
          </a:xfrm>
          <a:prstGeom prst="rect">
            <a:avLst/>
          </a:prstGeom>
          <a:noFill/>
          <a:ln w="9525">
            <a:noFill/>
            <a:miter lim="800000"/>
          </a:ln>
        </p:spPr>
        <p:txBody>
          <a:bodyPr wrap="square" lIns="121917" tIns="60958" rIns="121917" bIns="60958">
            <a:spAutoFit/>
          </a:bodyPr>
          <a:lstStyle/>
          <a:p>
            <a:pPr lvl="0">
              <a:lnSpc>
                <a:spcPct val="120000"/>
              </a:lnSpc>
              <a:defRPr/>
            </a:pPr>
            <a:r>
              <a:rPr lang="zh-CN" altLang="en-US" sz="1200" kern="0" dirty="0">
                <a:solidFill>
                  <a:schemeClr val="tx1">
                    <a:lumMod val="75000"/>
                    <a:lumOff val="25000"/>
                  </a:schemeClr>
                </a:solidFill>
                <a:latin typeface="微软雅黑" panose="020B0503020204020204" charset="-122"/>
                <a:ea typeface="微软雅黑" panose="020B0503020204020204" charset="-122"/>
              </a:rPr>
              <a:t>单击此处输入文字单击此处输入文字</a:t>
            </a:r>
          </a:p>
          <a:p>
            <a:pPr lvl="0">
              <a:lnSpc>
                <a:spcPct val="120000"/>
              </a:lnSpc>
              <a:defRPr/>
            </a:pPr>
            <a:r>
              <a:rPr lang="zh-CN" altLang="en-US" sz="1200" kern="0" dirty="0">
                <a:solidFill>
                  <a:schemeClr val="tx1">
                    <a:lumMod val="75000"/>
                    <a:lumOff val="25000"/>
                  </a:schemeClr>
                </a:solidFill>
                <a:latin typeface="微软雅黑" panose="020B0503020204020204" charset="-122"/>
                <a:ea typeface="微软雅黑" panose="020B0503020204020204" charset="-122"/>
              </a:rPr>
              <a:t>单击此处输入文字单击此处输入文字</a:t>
            </a:r>
          </a:p>
          <a:p>
            <a:pPr lvl="0">
              <a:lnSpc>
                <a:spcPct val="120000"/>
              </a:lnSpc>
              <a:defRPr/>
            </a:pPr>
            <a:endParaRPr lang="zh-CN" altLang="en-US" sz="1200" kern="0" dirty="0">
              <a:solidFill>
                <a:schemeClr val="tx1">
                  <a:lumMod val="75000"/>
                  <a:lumOff val="25000"/>
                </a:schemeClr>
              </a:solidFill>
              <a:latin typeface="微软雅黑" panose="020B0503020204020204" charset="-122"/>
              <a:ea typeface="微软雅黑" panose="020B0503020204020204" charset="-122"/>
            </a:endParaRPr>
          </a:p>
        </p:txBody>
      </p:sp>
      <p:sp>
        <p:nvSpPr>
          <p:cNvPr id="41" name="Rectangle 11"/>
          <p:cNvSpPr>
            <a:spLocks noChangeArrowheads="1"/>
          </p:cNvSpPr>
          <p:nvPr/>
        </p:nvSpPr>
        <p:spPr bwMode="gray">
          <a:xfrm>
            <a:off x="7373673" y="3063923"/>
            <a:ext cx="2500005" cy="358858"/>
          </a:xfrm>
          <a:prstGeom prst="rect">
            <a:avLst/>
          </a:prstGeom>
          <a:noFill/>
          <a:ln>
            <a:noFill/>
          </a:ln>
        </p:spPr>
        <p:txBody>
          <a:bodyPr lIns="0" tIns="0" rIns="0" bIns="0" anchor="ctr"/>
          <a:lstStyle/>
          <a:p>
            <a:pPr lvl="0">
              <a:lnSpc>
                <a:spcPct val="120000"/>
              </a:lnSpc>
              <a:defRPr/>
            </a:pPr>
            <a:r>
              <a:rPr lang="zh-CN" altLang="en-US" sz="1400" kern="0" dirty="0">
                <a:solidFill>
                  <a:schemeClr val="tx1">
                    <a:lumMod val="75000"/>
                    <a:lumOff val="25000"/>
                  </a:schemeClr>
                </a:solidFill>
                <a:latin typeface="微软雅黑" panose="020B0503020204020204" charset="-122"/>
                <a:ea typeface="微软雅黑" panose="020B0503020204020204" charset="-122"/>
              </a:rPr>
              <a:t>单击此处输入标题</a:t>
            </a:r>
          </a:p>
        </p:txBody>
      </p:sp>
      <p:sp>
        <p:nvSpPr>
          <p:cNvPr id="42" name="Text Box 40"/>
          <p:cNvSpPr txBox="1">
            <a:spLocks noChangeArrowheads="1"/>
          </p:cNvSpPr>
          <p:nvPr/>
        </p:nvSpPr>
        <p:spPr bwMode="gray">
          <a:xfrm>
            <a:off x="7281728" y="4210201"/>
            <a:ext cx="3254912" cy="788090"/>
          </a:xfrm>
          <a:prstGeom prst="rect">
            <a:avLst/>
          </a:prstGeom>
          <a:noFill/>
          <a:ln w="9525">
            <a:noFill/>
            <a:miter lim="800000"/>
          </a:ln>
        </p:spPr>
        <p:txBody>
          <a:bodyPr wrap="square" lIns="121917" tIns="60958" rIns="121917" bIns="60958">
            <a:spAutoFit/>
          </a:bodyPr>
          <a:lstStyle/>
          <a:p>
            <a:pPr lvl="0">
              <a:lnSpc>
                <a:spcPct val="120000"/>
              </a:lnSpc>
              <a:defRPr/>
            </a:pPr>
            <a:r>
              <a:rPr lang="zh-CN" altLang="en-US" sz="1200" kern="0" dirty="0">
                <a:solidFill>
                  <a:schemeClr val="tx1">
                    <a:lumMod val="75000"/>
                    <a:lumOff val="25000"/>
                  </a:schemeClr>
                </a:solidFill>
                <a:latin typeface="微软雅黑" panose="020B0503020204020204" charset="-122"/>
                <a:ea typeface="微软雅黑" panose="020B0503020204020204" charset="-122"/>
              </a:rPr>
              <a:t>单击此处输入文字单击此处输入文字</a:t>
            </a:r>
          </a:p>
          <a:p>
            <a:pPr lvl="0">
              <a:lnSpc>
                <a:spcPct val="120000"/>
              </a:lnSpc>
              <a:defRPr/>
            </a:pPr>
            <a:r>
              <a:rPr lang="zh-CN" altLang="en-US" sz="1200" kern="0" dirty="0">
                <a:solidFill>
                  <a:schemeClr val="tx1">
                    <a:lumMod val="75000"/>
                    <a:lumOff val="25000"/>
                  </a:schemeClr>
                </a:solidFill>
                <a:latin typeface="微软雅黑" panose="020B0503020204020204" charset="-122"/>
                <a:ea typeface="微软雅黑" panose="020B0503020204020204" charset="-122"/>
              </a:rPr>
              <a:t>单击此处输入文字单击此处输入文字</a:t>
            </a:r>
          </a:p>
          <a:p>
            <a:pPr lvl="0">
              <a:lnSpc>
                <a:spcPct val="120000"/>
              </a:lnSpc>
              <a:defRPr/>
            </a:pPr>
            <a:endParaRPr lang="zh-CN" altLang="en-US" sz="1200" kern="0" dirty="0">
              <a:solidFill>
                <a:schemeClr val="tx1">
                  <a:lumMod val="75000"/>
                  <a:lumOff val="25000"/>
                </a:schemeClr>
              </a:solidFill>
              <a:latin typeface="微软雅黑" panose="020B0503020204020204" charset="-122"/>
              <a:ea typeface="微软雅黑" panose="020B0503020204020204" charset="-122"/>
            </a:endParaRPr>
          </a:p>
        </p:txBody>
      </p:sp>
      <p:sp>
        <p:nvSpPr>
          <p:cNvPr id="43" name="Rectangle 11"/>
          <p:cNvSpPr>
            <a:spLocks noChangeArrowheads="1"/>
          </p:cNvSpPr>
          <p:nvPr/>
        </p:nvSpPr>
        <p:spPr bwMode="gray">
          <a:xfrm>
            <a:off x="7373673" y="3907679"/>
            <a:ext cx="2500005" cy="358858"/>
          </a:xfrm>
          <a:prstGeom prst="rect">
            <a:avLst/>
          </a:prstGeom>
          <a:noFill/>
          <a:ln>
            <a:noFill/>
          </a:ln>
        </p:spPr>
        <p:txBody>
          <a:bodyPr lIns="0" tIns="0" rIns="0" bIns="0" anchor="ctr"/>
          <a:lstStyle/>
          <a:p>
            <a:pPr lvl="0">
              <a:lnSpc>
                <a:spcPct val="120000"/>
              </a:lnSpc>
              <a:defRPr/>
            </a:pPr>
            <a:r>
              <a:rPr lang="zh-CN" altLang="en-US" sz="1400" kern="0" dirty="0">
                <a:solidFill>
                  <a:schemeClr val="tx1">
                    <a:lumMod val="75000"/>
                    <a:lumOff val="25000"/>
                  </a:schemeClr>
                </a:solidFill>
                <a:latin typeface="微软雅黑" panose="020B0503020204020204" charset="-122"/>
                <a:ea typeface="微软雅黑" panose="020B0503020204020204" charset="-122"/>
              </a:rPr>
              <a:t>单击此处输入标题</a:t>
            </a:r>
          </a:p>
        </p:txBody>
      </p:sp>
      <p:sp>
        <p:nvSpPr>
          <p:cNvPr id="44" name="Text Box 40"/>
          <p:cNvSpPr txBox="1">
            <a:spLocks noChangeArrowheads="1"/>
          </p:cNvSpPr>
          <p:nvPr/>
        </p:nvSpPr>
        <p:spPr bwMode="gray">
          <a:xfrm>
            <a:off x="7281728" y="5022465"/>
            <a:ext cx="3254912" cy="788090"/>
          </a:xfrm>
          <a:prstGeom prst="rect">
            <a:avLst/>
          </a:prstGeom>
          <a:noFill/>
          <a:ln w="9525">
            <a:noFill/>
            <a:miter lim="800000"/>
          </a:ln>
        </p:spPr>
        <p:txBody>
          <a:bodyPr wrap="square" lIns="121917" tIns="60958" rIns="121917" bIns="60958">
            <a:spAutoFit/>
          </a:bodyPr>
          <a:lstStyle/>
          <a:p>
            <a:pPr lvl="0">
              <a:lnSpc>
                <a:spcPct val="120000"/>
              </a:lnSpc>
              <a:defRPr/>
            </a:pPr>
            <a:r>
              <a:rPr lang="zh-CN" altLang="en-US" sz="1200" kern="0" dirty="0">
                <a:solidFill>
                  <a:schemeClr val="tx1">
                    <a:lumMod val="75000"/>
                    <a:lumOff val="25000"/>
                  </a:schemeClr>
                </a:solidFill>
                <a:latin typeface="微软雅黑" panose="020B0503020204020204" charset="-122"/>
                <a:ea typeface="微软雅黑" panose="020B0503020204020204" charset="-122"/>
              </a:rPr>
              <a:t>单击此处输入文字单击此处输入文字</a:t>
            </a:r>
          </a:p>
          <a:p>
            <a:pPr lvl="0">
              <a:lnSpc>
                <a:spcPct val="120000"/>
              </a:lnSpc>
              <a:defRPr/>
            </a:pPr>
            <a:r>
              <a:rPr lang="zh-CN" altLang="en-US" sz="1200" kern="0" dirty="0">
                <a:solidFill>
                  <a:schemeClr val="tx1">
                    <a:lumMod val="75000"/>
                    <a:lumOff val="25000"/>
                  </a:schemeClr>
                </a:solidFill>
                <a:latin typeface="微软雅黑" panose="020B0503020204020204" charset="-122"/>
                <a:ea typeface="微软雅黑" panose="020B0503020204020204" charset="-122"/>
              </a:rPr>
              <a:t>单击此处输入文字单击此处输入文字</a:t>
            </a:r>
          </a:p>
          <a:p>
            <a:pPr lvl="0">
              <a:lnSpc>
                <a:spcPct val="120000"/>
              </a:lnSpc>
              <a:defRPr/>
            </a:pPr>
            <a:endParaRPr lang="zh-CN" altLang="en-US" sz="1200" kern="0" dirty="0">
              <a:solidFill>
                <a:schemeClr val="tx1">
                  <a:lumMod val="75000"/>
                  <a:lumOff val="25000"/>
                </a:schemeClr>
              </a:solidFill>
              <a:latin typeface="微软雅黑" panose="020B0503020204020204" charset="-122"/>
              <a:ea typeface="微软雅黑" panose="020B0503020204020204" charset="-122"/>
            </a:endParaRPr>
          </a:p>
        </p:txBody>
      </p:sp>
      <p:sp>
        <p:nvSpPr>
          <p:cNvPr id="45" name="Rectangle 11"/>
          <p:cNvSpPr>
            <a:spLocks noChangeArrowheads="1"/>
          </p:cNvSpPr>
          <p:nvPr/>
        </p:nvSpPr>
        <p:spPr bwMode="gray">
          <a:xfrm>
            <a:off x="7373673" y="4772691"/>
            <a:ext cx="2500005" cy="358858"/>
          </a:xfrm>
          <a:prstGeom prst="rect">
            <a:avLst/>
          </a:prstGeom>
          <a:noFill/>
          <a:ln>
            <a:noFill/>
          </a:ln>
        </p:spPr>
        <p:txBody>
          <a:bodyPr lIns="0" tIns="0" rIns="0" bIns="0" anchor="ctr"/>
          <a:lstStyle/>
          <a:p>
            <a:pPr lvl="0">
              <a:lnSpc>
                <a:spcPct val="120000"/>
              </a:lnSpc>
              <a:defRPr/>
            </a:pPr>
            <a:r>
              <a:rPr lang="zh-CN" altLang="en-US" sz="1400" kern="0" dirty="0">
                <a:solidFill>
                  <a:schemeClr val="tx1">
                    <a:lumMod val="75000"/>
                    <a:lumOff val="25000"/>
                  </a:schemeClr>
                </a:solidFill>
                <a:latin typeface="微软雅黑" panose="020B0503020204020204" charset="-122"/>
                <a:ea typeface="微软雅黑" panose="020B0503020204020204" charset="-122"/>
              </a:rPr>
              <a:t>单击此处输入标题</a:t>
            </a:r>
          </a:p>
        </p:txBody>
      </p:sp>
    </p:spTree>
  </p:cSld>
  <p:clrMapOvr>
    <a:masterClrMapping/>
  </p:clrMapOvr>
  <mc:AlternateContent xmlns:mc="http://schemas.openxmlformats.org/markup-compatibility/2006" xmlns:p14="http://schemas.microsoft.com/office/powerpoint/2010/main">
    <mc:Choice Requires="p14">
      <p:transition spd="slow" p14:dur="2000" advTm="4254"/>
    </mc:Choice>
    <mc:Fallback xmlns="">
      <p:transition spd="slow" advTm="42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1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20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30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8"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p:tgtEl>
                                          <p:spTgt spid="22"/>
                                        </p:tgtEl>
                                        <p:attrNameLst>
                                          <p:attrName>ppt_x</p:attrName>
                                        </p:attrNameLst>
                                      </p:cBhvr>
                                      <p:tavLst>
                                        <p:tav tm="0">
                                          <p:val>
                                            <p:strVal val="#ppt_x-#ppt_w*1.125000"/>
                                          </p:val>
                                        </p:tav>
                                        <p:tav tm="100000">
                                          <p:val>
                                            <p:strVal val="#ppt_x"/>
                                          </p:val>
                                        </p:tav>
                                      </p:tavLst>
                                    </p:anim>
                                    <p:animEffect transition="in" filter="wipe(right)">
                                      <p:cBhvr>
                                        <p:cTn id="27" dur="500"/>
                                        <p:tgtEl>
                                          <p:spTgt spid="22"/>
                                        </p:tgtEl>
                                      </p:cBhvr>
                                    </p:animEffect>
                                  </p:childTnLst>
                                </p:cTn>
                              </p:par>
                              <p:par>
                                <p:cTn id="28" presetID="12" presetClass="entr" presetSubtype="8" fill="hold" nodeType="withEffect">
                                  <p:stCondLst>
                                    <p:cond delay="30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p:tgtEl>
                                          <p:spTgt spid="26"/>
                                        </p:tgtEl>
                                        <p:attrNameLst>
                                          <p:attrName>ppt_x</p:attrName>
                                        </p:attrNameLst>
                                      </p:cBhvr>
                                      <p:tavLst>
                                        <p:tav tm="0">
                                          <p:val>
                                            <p:strVal val="#ppt_x-#ppt_w*1.125000"/>
                                          </p:val>
                                        </p:tav>
                                        <p:tav tm="100000">
                                          <p:val>
                                            <p:strVal val="#ppt_x"/>
                                          </p:val>
                                        </p:tav>
                                      </p:tavLst>
                                    </p:anim>
                                    <p:animEffect transition="in" filter="wipe(right)">
                                      <p:cBhvr>
                                        <p:cTn id="31" dur="500"/>
                                        <p:tgtEl>
                                          <p:spTgt spid="26"/>
                                        </p:tgtEl>
                                      </p:cBhvr>
                                    </p:animEffect>
                                  </p:childTnLst>
                                </p:cTn>
                              </p:par>
                              <p:par>
                                <p:cTn id="32" presetID="12" presetClass="entr" presetSubtype="8" fill="hold" nodeType="withEffect">
                                  <p:stCondLst>
                                    <p:cond delay="60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p:tgtEl>
                                          <p:spTgt spid="30"/>
                                        </p:tgtEl>
                                        <p:attrNameLst>
                                          <p:attrName>ppt_x</p:attrName>
                                        </p:attrNameLst>
                                      </p:cBhvr>
                                      <p:tavLst>
                                        <p:tav tm="0">
                                          <p:val>
                                            <p:strVal val="#ppt_x-#ppt_w*1.125000"/>
                                          </p:val>
                                        </p:tav>
                                        <p:tav tm="100000">
                                          <p:val>
                                            <p:strVal val="#ppt_x"/>
                                          </p:val>
                                        </p:tav>
                                      </p:tavLst>
                                    </p:anim>
                                    <p:animEffect transition="in" filter="wipe(right)">
                                      <p:cBhvr>
                                        <p:cTn id="35" dur="500"/>
                                        <p:tgtEl>
                                          <p:spTgt spid="30"/>
                                        </p:tgtEl>
                                      </p:cBhvr>
                                    </p:animEffect>
                                  </p:childTnLst>
                                </p:cTn>
                              </p:par>
                              <p:par>
                                <p:cTn id="36" presetID="12" presetClass="entr" presetSubtype="8" fill="hold" nodeType="withEffect">
                                  <p:stCondLst>
                                    <p:cond delay="90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500"/>
                                        <p:tgtEl>
                                          <p:spTgt spid="34"/>
                                        </p:tgtEl>
                                        <p:attrNameLst>
                                          <p:attrName>ppt_x</p:attrName>
                                        </p:attrNameLst>
                                      </p:cBhvr>
                                      <p:tavLst>
                                        <p:tav tm="0">
                                          <p:val>
                                            <p:strVal val="#ppt_x-#ppt_w*1.125000"/>
                                          </p:val>
                                        </p:tav>
                                        <p:tav tm="100000">
                                          <p:val>
                                            <p:strVal val="#ppt_x"/>
                                          </p:val>
                                        </p:tav>
                                      </p:tavLst>
                                    </p:anim>
                                    <p:animEffect transition="in" filter="wipe(right)">
                                      <p:cBhvr>
                                        <p:cTn id="39" dur="500"/>
                                        <p:tgtEl>
                                          <p:spTgt spid="34"/>
                                        </p:tgtEl>
                                      </p:cBhvr>
                                    </p:animEffect>
                                  </p:childTnLst>
                                </p:cTn>
                              </p:par>
                            </p:childTnLst>
                          </p:cTn>
                        </p:par>
                        <p:par>
                          <p:cTn id="40" fill="hold">
                            <p:stCondLst>
                              <p:cond delay="500"/>
                            </p:stCondLst>
                            <p:childTnLst>
                              <p:par>
                                <p:cTn id="41" presetID="10" presetClass="entr" presetSubtype="0" fill="hold" grpId="0" nodeType="afterEffect">
                                  <p:stCondLst>
                                    <p:cond delay="0"/>
                                  </p:stCondLst>
                                  <p:iterate type="lt">
                                    <p:tmPct val="10000"/>
                                  </p:iterate>
                                  <p:childTnLst>
                                    <p:set>
                                      <p:cBhvr>
                                        <p:cTn id="42" dur="1" fill="hold">
                                          <p:stCondLst>
                                            <p:cond delay="0"/>
                                          </p:stCondLst>
                                        </p:cTn>
                                        <p:tgtEl>
                                          <p:spTgt spid="39"/>
                                        </p:tgtEl>
                                        <p:attrNameLst>
                                          <p:attrName>style.visibility</p:attrName>
                                        </p:attrNameLst>
                                      </p:cBhvr>
                                      <p:to>
                                        <p:strVal val="visible"/>
                                      </p:to>
                                    </p:set>
                                    <p:animEffect transition="in" filter="fade">
                                      <p:cBhvr>
                                        <p:cTn id="43" dur="500"/>
                                        <p:tgtEl>
                                          <p:spTgt spid="39"/>
                                        </p:tgtEl>
                                      </p:cBhvr>
                                    </p:animEffect>
                                  </p:childTnLst>
                                </p:cTn>
                              </p:par>
                              <p:par>
                                <p:cTn id="44" presetID="10" presetClass="entr" presetSubtype="0" fill="hold" grpId="0" nodeType="withEffect">
                                  <p:stCondLst>
                                    <p:cond delay="0"/>
                                  </p:stCondLst>
                                  <p:iterate type="lt">
                                    <p:tmPct val="10000"/>
                                  </p:iterate>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par>
                                <p:cTn id="47" presetID="10" presetClass="entr" presetSubtype="0" fill="hold" grpId="0" nodeType="withEffect">
                                  <p:stCondLst>
                                    <p:cond delay="0"/>
                                  </p:stCondLst>
                                  <p:iterate type="lt">
                                    <p:tmPct val="10000"/>
                                  </p:iterate>
                                  <p:childTnLst>
                                    <p:set>
                                      <p:cBhvr>
                                        <p:cTn id="48" dur="1" fill="hold">
                                          <p:stCondLst>
                                            <p:cond delay="0"/>
                                          </p:stCondLst>
                                        </p:cTn>
                                        <p:tgtEl>
                                          <p:spTgt spid="41"/>
                                        </p:tgtEl>
                                        <p:attrNameLst>
                                          <p:attrName>style.visibility</p:attrName>
                                        </p:attrNameLst>
                                      </p:cBhvr>
                                      <p:to>
                                        <p:strVal val="visible"/>
                                      </p:to>
                                    </p:set>
                                    <p:animEffect transition="in" filter="fade">
                                      <p:cBhvr>
                                        <p:cTn id="49" dur="500"/>
                                        <p:tgtEl>
                                          <p:spTgt spid="41"/>
                                        </p:tgtEl>
                                      </p:cBhvr>
                                    </p:animEffect>
                                  </p:childTnLst>
                                </p:cTn>
                              </p:par>
                              <p:par>
                                <p:cTn id="50" presetID="10" presetClass="entr" presetSubtype="0" fill="hold" grpId="0" nodeType="withEffect">
                                  <p:stCondLst>
                                    <p:cond delay="0"/>
                                  </p:stCondLst>
                                  <p:iterate type="lt">
                                    <p:tmPct val="10000"/>
                                  </p:iterate>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par>
                                <p:cTn id="53" presetID="10" presetClass="entr" presetSubtype="0" fill="hold" grpId="0" nodeType="withEffect">
                                  <p:stCondLst>
                                    <p:cond delay="0"/>
                                  </p:stCondLst>
                                  <p:iterate type="lt">
                                    <p:tmPct val="10000"/>
                                  </p:iterate>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par>
                                <p:cTn id="56" presetID="10" presetClass="entr" presetSubtype="0" fill="hold" grpId="0" nodeType="withEffect">
                                  <p:stCondLst>
                                    <p:cond delay="0"/>
                                  </p:stCondLst>
                                  <p:iterate type="lt">
                                    <p:tmPct val="10000"/>
                                  </p:iterate>
                                  <p:childTnLst>
                                    <p:set>
                                      <p:cBhvr>
                                        <p:cTn id="57" dur="1" fill="hold">
                                          <p:stCondLst>
                                            <p:cond delay="0"/>
                                          </p:stCondLst>
                                        </p:cTn>
                                        <p:tgtEl>
                                          <p:spTgt spid="42"/>
                                        </p:tgtEl>
                                        <p:attrNameLst>
                                          <p:attrName>style.visibility</p:attrName>
                                        </p:attrNameLst>
                                      </p:cBhvr>
                                      <p:to>
                                        <p:strVal val="visible"/>
                                      </p:to>
                                    </p:set>
                                    <p:animEffect transition="in" filter="fade">
                                      <p:cBhvr>
                                        <p:cTn id="58" dur="500"/>
                                        <p:tgtEl>
                                          <p:spTgt spid="42"/>
                                        </p:tgtEl>
                                      </p:cBhvr>
                                    </p:animEffect>
                                  </p:childTnLst>
                                </p:cTn>
                              </p:par>
                              <p:par>
                                <p:cTn id="59" presetID="10" presetClass="entr" presetSubtype="0" fill="hold" grpId="0" nodeType="withEffect">
                                  <p:stCondLst>
                                    <p:cond delay="0"/>
                                  </p:stCondLst>
                                  <p:iterate type="lt">
                                    <p:tmPct val="10000"/>
                                  </p:iterate>
                                  <p:childTnLst>
                                    <p:set>
                                      <p:cBhvr>
                                        <p:cTn id="60" dur="1" fill="hold">
                                          <p:stCondLst>
                                            <p:cond delay="0"/>
                                          </p:stCondLst>
                                        </p:cTn>
                                        <p:tgtEl>
                                          <p:spTgt spid="45"/>
                                        </p:tgtEl>
                                        <p:attrNameLst>
                                          <p:attrName>style.visibility</p:attrName>
                                        </p:attrNameLst>
                                      </p:cBhvr>
                                      <p:to>
                                        <p:strVal val="visible"/>
                                      </p:to>
                                    </p:set>
                                    <p:animEffect transition="in" filter="fade">
                                      <p:cBhvr>
                                        <p:cTn id="61" dur="500"/>
                                        <p:tgtEl>
                                          <p:spTgt spid="45"/>
                                        </p:tgtEl>
                                      </p:cBhvr>
                                    </p:animEffect>
                                  </p:childTnLst>
                                </p:cTn>
                              </p:par>
                              <p:par>
                                <p:cTn id="62" presetID="10" presetClass="entr" presetSubtype="0" fill="hold" grpId="0" nodeType="withEffect">
                                  <p:stCondLst>
                                    <p:cond delay="0"/>
                                  </p:stCondLst>
                                  <p:iterate type="lt">
                                    <p:tmPct val="10000"/>
                                  </p:iterate>
                                  <p:childTnLst>
                                    <p:set>
                                      <p:cBhvr>
                                        <p:cTn id="63" dur="1" fill="hold">
                                          <p:stCondLst>
                                            <p:cond delay="0"/>
                                          </p:stCondLst>
                                        </p:cTn>
                                        <p:tgtEl>
                                          <p:spTgt spid="44"/>
                                        </p:tgtEl>
                                        <p:attrNameLst>
                                          <p:attrName>style.visibility</p:attrName>
                                        </p:attrNameLst>
                                      </p:cBhvr>
                                      <p:to>
                                        <p:strVal val="visible"/>
                                      </p:to>
                                    </p:set>
                                    <p:animEffect transition="in" filter="fade">
                                      <p:cBhvr>
                                        <p:cTn id="6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8" grpId="0"/>
      <p:bldP spid="39" grpId="0"/>
      <p:bldP spid="40" grpId="0"/>
      <p:bldP spid="41" grpId="0"/>
      <p:bldP spid="42" grpId="0"/>
      <p:bldP spid="43" grpId="0"/>
      <p:bldP spid="44"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022141" y="262731"/>
            <a:ext cx="32750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dirty="0">
                <a:solidFill>
                  <a:srgbClr val="78A81F"/>
                </a:solidFill>
                <a:latin typeface="迷你简卡通" pitchFamily="65" charset="-122"/>
                <a:ea typeface="迷你简卡通" pitchFamily="65" charset="-122"/>
              </a:rPr>
              <a:t>单击此处章节标题</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413" y="119232"/>
            <a:ext cx="697656" cy="697537"/>
          </a:xfrm>
          <a:prstGeom prst="rect">
            <a:avLst/>
          </a:prstGeom>
        </p:spPr>
      </p:pic>
      <p:grpSp>
        <p:nvGrpSpPr>
          <p:cNvPr id="4" name="组合 19"/>
          <p:cNvGrpSpPr/>
          <p:nvPr/>
        </p:nvGrpSpPr>
        <p:grpSpPr bwMode="auto">
          <a:xfrm>
            <a:off x="4048626" y="2015322"/>
            <a:ext cx="3999979" cy="4001426"/>
            <a:chOff x="5960852" y="2605406"/>
            <a:chExt cx="3000396" cy="3000396"/>
          </a:xfrm>
        </p:grpSpPr>
        <p:sp>
          <p:nvSpPr>
            <p:cNvPr id="5" name="同心圆 4"/>
            <p:cNvSpPr/>
            <p:nvPr/>
          </p:nvSpPr>
          <p:spPr>
            <a:xfrm>
              <a:off x="5960852" y="2605406"/>
              <a:ext cx="3000396" cy="3000396"/>
            </a:xfrm>
            <a:prstGeom prst="donut">
              <a:avLst>
                <a:gd name="adj" fmla="val 13685"/>
              </a:avLst>
            </a:prstGeom>
            <a:solidFill>
              <a:sysClr val="window" lastClr="FFFFFF">
                <a:lumMod val="75000"/>
              </a:sysClr>
            </a:solidFill>
            <a:ln w="25400" cap="flat" cmpd="sng" algn="ctr">
              <a:solidFill>
                <a:srgbClr val="EEECE1"/>
              </a:solidFill>
              <a:prstDash val="solid"/>
            </a:ln>
            <a:effectLst/>
            <a:scene3d>
              <a:camera prst="orthographicFront"/>
              <a:lightRig rig="twoPt" dir="t"/>
            </a:scene3d>
            <a:sp3d extrusionH="76200">
              <a:bevelT w="101600" h="25400" prst="hardEdge"/>
              <a:extrusionClr>
                <a:srgbClr val="EEECE1">
                  <a:lumMod val="75000"/>
                </a:srgbClr>
              </a:extrusionClr>
            </a:sp3d>
          </p:spPr>
          <p:txBody>
            <a:bodyPr anchor="ctr"/>
            <a:lstStyle/>
            <a:p>
              <a:pPr algn="ctr" fontAlgn="auto">
                <a:spcBef>
                  <a:spcPts val="0"/>
                </a:spcBef>
                <a:spcAft>
                  <a:spcPts val="0"/>
                </a:spcAft>
                <a:defRPr/>
              </a:pPr>
              <a:endParaRPr lang="zh-CN" altLang="en-US" kern="0">
                <a:solidFill>
                  <a:sysClr val="windowText" lastClr="000000"/>
                </a:solidFill>
                <a:latin typeface="Calibri" panose="020F0502020204030204"/>
                <a:ea typeface="宋体" panose="02010600030101010101" pitchFamily="2" charset="-122"/>
              </a:endParaRPr>
            </a:p>
          </p:txBody>
        </p:sp>
        <p:sp>
          <p:nvSpPr>
            <p:cNvPr id="6" name="弦形 5"/>
            <p:cNvSpPr/>
            <p:nvPr/>
          </p:nvSpPr>
          <p:spPr>
            <a:xfrm rot="5400000">
              <a:off x="6429388" y="2857496"/>
              <a:ext cx="2071702" cy="2071702"/>
            </a:xfrm>
            <a:prstGeom prst="chord">
              <a:avLst>
                <a:gd name="adj1" fmla="val 5422116"/>
                <a:gd name="adj2" fmla="val 16200003"/>
              </a:avLst>
            </a:prstGeom>
            <a:gradFill flip="none" rotWithShape="1">
              <a:gsLst>
                <a:gs pos="0">
                  <a:srgbClr val="BE1247">
                    <a:alpha val="92000"/>
                  </a:srgbClr>
                </a:gs>
                <a:gs pos="0">
                  <a:srgbClr val="BE1247"/>
                </a:gs>
                <a:gs pos="77000">
                  <a:srgbClr val="FA9496"/>
                </a:gs>
              </a:gsLst>
              <a:lin ang="16200000" scaled="1"/>
              <a:tileRect/>
            </a:gradFill>
            <a:ln w="31750" cap="flat" cmpd="sng" algn="ctr">
              <a:solidFill>
                <a:srgbClr val="EEECE1"/>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7" name="弦形 6"/>
            <p:cNvSpPr/>
            <p:nvPr/>
          </p:nvSpPr>
          <p:spPr>
            <a:xfrm rot="16200000">
              <a:off x="6429167" y="3215010"/>
              <a:ext cx="2071703" cy="2071703"/>
            </a:xfrm>
            <a:prstGeom prst="chord">
              <a:avLst>
                <a:gd name="adj1" fmla="val 5422116"/>
                <a:gd name="adj2" fmla="val 16200003"/>
              </a:avLst>
            </a:prstGeom>
            <a:gradFill flip="none" rotWithShape="1">
              <a:gsLst>
                <a:gs pos="0">
                  <a:srgbClr val="C73E01"/>
                </a:gs>
                <a:gs pos="0">
                  <a:srgbClr val="C73E01"/>
                </a:gs>
                <a:gs pos="77000">
                  <a:srgbClr val="FFAA01"/>
                </a:gs>
              </a:gsLst>
              <a:lin ang="16200000" scaled="1"/>
              <a:tileRect/>
            </a:gradFill>
            <a:ln w="31750" cap="flat" cmpd="sng" algn="ctr">
              <a:solidFill>
                <a:srgbClr val="EEECE1"/>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8" name="弦形 7"/>
            <p:cNvSpPr/>
            <p:nvPr/>
          </p:nvSpPr>
          <p:spPr>
            <a:xfrm rot="10800000">
              <a:off x="6643482" y="3072134"/>
              <a:ext cx="2071701" cy="2071703"/>
            </a:xfrm>
            <a:prstGeom prst="chord">
              <a:avLst>
                <a:gd name="adj1" fmla="val 5422116"/>
                <a:gd name="adj2" fmla="val 16200003"/>
              </a:avLst>
            </a:prstGeom>
            <a:gradFill flip="none" rotWithShape="1">
              <a:gsLst>
                <a:gs pos="100000">
                  <a:srgbClr val="119707"/>
                </a:gs>
                <a:gs pos="100000">
                  <a:srgbClr val="119707"/>
                </a:gs>
                <a:gs pos="32000">
                  <a:srgbClr val="92D050"/>
                </a:gs>
              </a:gsLst>
              <a:lin ang="5400000" scaled="1"/>
              <a:tileRect/>
            </a:gradFill>
            <a:ln w="31750" cap="flat" cmpd="sng" algn="ctr">
              <a:solidFill>
                <a:srgbClr val="EEECE1"/>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9" name="弦形 8"/>
            <p:cNvSpPr/>
            <p:nvPr/>
          </p:nvSpPr>
          <p:spPr>
            <a:xfrm>
              <a:off x="6214854" y="3072134"/>
              <a:ext cx="2071701" cy="2071703"/>
            </a:xfrm>
            <a:prstGeom prst="chord">
              <a:avLst>
                <a:gd name="adj1" fmla="val 5422116"/>
                <a:gd name="adj2" fmla="val 16200003"/>
              </a:avLst>
            </a:prstGeom>
            <a:gradFill flip="none" rotWithShape="1">
              <a:gsLst>
                <a:gs pos="28000">
                  <a:srgbClr val="0070C0"/>
                </a:gs>
                <a:gs pos="0">
                  <a:srgbClr val="0070C0"/>
                </a:gs>
                <a:gs pos="77000">
                  <a:srgbClr val="00B0F0"/>
                </a:gs>
              </a:gsLst>
              <a:lin ang="16200000" scaled="1"/>
              <a:tileRect/>
            </a:gradFill>
            <a:ln w="31750" cap="flat" cmpd="sng" algn="ctr">
              <a:solidFill>
                <a:srgbClr val="EEECE1"/>
              </a:soli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10" name="饼形 9"/>
            <p:cNvSpPr/>
            <p:nvPr/>
          </p:nvSpPr>
          <p:spPr>
            <a:xfrm rot="5400000">
              <a:off x="6236210" y="2620476"/>
              <a:ext cx="2088000" cy="2520000"/>
            </a:xfrm>
            <a:prstGeom prst="pie">
              <a:avLst>
                <a:gd name="adj1" fmla="val 10761734"/>
                <a:gd name="adj2" fmla="val 16200000"/>
              </a:avLst>
            </a:prstGeom>
            <a:gradFill flip="none" rotWithShape="1">
              <a:gsLst>
                <a:gs pos="0">
                  <a:srgbClr val="BE1247">
                    <a:alpha val="0"/>
                  </a:srgbClr>
                </a:gs>
                <a:gs pos="27000">
                  <a:srgbClr val="BE1247"/>
                </a:gs>
                <a:gs pos="77000">
                  <a:srgbClr val="FA9496"/>
                </a:gs>
              </a:gsLst>
              <a:lin ang="16200000" scaled="0"/>
              <a:tileRect/>
            </a:gradFill>
            <a:ln w="31750" cap="flat" cmpd="sng" algn="ctr">
              <a:gradFill>
                <a:gsLst>
                  <a:gs pos="0">
                    <a:srgbClr val="EEECE1"/>
                  </a:gs>
                  <a:gs pos="50000">
                    <a:srgbClr val="EEECE1"/>
                  </a:gs>
                  <a:gs pos="100000">
                    <a:srgbClr val="EEECE1">
                      <a:alpha val="0"/>
                    </a:srgbClr>
                  </a:gs>
                </a:gsLst>
                <a:lin ang="5400000" scaled="0"/>
              </a:gra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sp>
          <p:nvSpPr>
            <p:cNvPr id="11" name="饼形 10"/>
            <p:cNvSpPr/>
            <p:nvPr/>
          </p:nvSpPr>
          <p:spPr>
            <a:xfrm rot="16200000">
              <a:off x="6573950" y="2998686"/>
              <a:ext cx="2088000" cy="2520000"/>
            </a:xfrm>
            <a:prstGeom prst="pie">
              <a:avLst>
                <a:gd name="adj1" fmla="val 10761734"/>
                <a:gd name="adj2" fmla="val 16200000"/>
              </a:avLst>
            </a:prstGeom>
            <a:gradFill flip="none" rotWithShape="1">
              <a:gsLst>
                <a:gs pos="21000">
                  <a:srgbClr val="CA4211">
                    <a:alpha val="0"/>
                  </a:srgbClr>
                </a:gs>
                <a:gs pos="30000">
                  <a:srgbClr val="FF7711"/>
                </a:gs>
                <a:gs pos="77000">
                  <a:srgbClr val="FFC000"/>
                </a:gs>
              </a:gsLst>
              <a:lin ang="16200000" scaled="1"/>
              <a:tileRect/>
            </a:gradFill>
            <a:ln w="31750" cap="flat" cmpd="sng" algn="ctr">
              <a:gradFill>
                <a:gsLst>
                  <a:gs pos="0">
                    <a:srgbClr val="EEECE1"/>
                  </a:gs>
                  <a:gs pos="50000">
                    <a:srgbClr val="EEECE1"/>
                  </a:gs>
                  <a:gs pos="100000">
                    <a:srgbClr val="EEECE1">
                      <a:alpha val="0"/>
                    </a:srgbClr>
                  </a:gs>
                </a:gsLst>
                <a:lin ang="5400000" scaled="0"/>
              </a:gradFill>
              <a:prstDash val="solid"/>
            </a:ln>
            <a:effectLst/>
          </p:spPr>
          <p:txBody>
            <a:bodyPr anchor="ctr"/>
            <a:lstStyle/>
            <a:p>
              <a:pPr algn="ctr" fontAlgn="auto">
                <a:spcBef>
                  <a:spcPts val="0"/>
                </a:spcBef>
                <a:spcAft>
                  <a:spcPts val="0"/>
                </a:spcAft>
                <a:defRPr/>
              </a:pPr>
              <a:endParaRPr lang="zh-CN" altLang="en-US" kern="0">
                <a:solidFill>
                  <a:sysClr val="window" lastClr="FFFFFF"/>
                </a:solidFill>
                <a:latin typeface="Calibri" panose="020F0502020204030204"/>
                <a:ea typeface="宋体" panose="02010600030101010101" pitchFamily="2" charset="-122"/>
              </a:endParaRPr>
            </a:p>
          </p:txBody>
        </p:sp>
      </p:grpSp>
      <p:cxnSp>
        <p:nvCxnSpPr>
          <p:cNvPr id="12" name="直接连接符 11"/>
          <p:cNvCxnSpPr/>
          <p:nvPr/>
        </p:nvCxnSpPr>
        <p:spPr>
          <a:xfrm rot="5400000">
            <a:off x="7806069" y="2014261"/>
            <a:ext cx="1143265" cy="2117"/>
          </a:xfrm>
          <a:prstGeom prst="line">
            <a:avLst/>
          </a:prstGeom>
          <a:noFill/>
          <a:ln w="38100" cap="flat" cmpd="sng" algn="ctr">
            <a:solidFill>
              <a:srgbClr val="FA9496"/>
            </a:solidFill>
            <a:prstDash val="solid"/>
          </a:ln>
          <a:effectLst/>
        </p:spPr>
      </p:cxnSp>
      <p:grpSp>
        <p:nvGrpSpPr>
          <p:cNvPr id="13" name="组合 44"/>
          <p:cNvGrpSpPr/>
          <p:nvPr/>
        </p:nvGrpSpPr>
        <p:grpSpPr bwMode="auto">
          <a:xfrm flipH="1">
            <a:off x="8620029" y="1405579"/>
            <a:ext cx="1530150" cy="1268617"/>
            <a:chOff x="789036" y="3102960"/>
            <a:chExt cx="1147274" cy="951505"/>
          </a:xfrm>
        </p:grpSpPr>
        <p:sp>
          <p:nvSpPr>
            <p:cNvPr id="14" name="TextBox 13"/>
            <p:cNvSpPr txBox="1">
              <a:spLocks noChangeArrowheads="1"/>
            </p:cNvSpPr>
            <p:nvPr/>
          </p:nvSpPr>
          <p:spPr bwMode="auto">
            <a:xfrm>
              <a:off x="790622" y="3102960"/>
              <a:ext cx="1145688" cy="438601"/>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charset="-122"/>
                  <a:ea typeface="微软雅黑" panose="020B0503020204020204" charset="-122"/>
                </a:rPr>
                <a:t>点击添加文本    </a:t>
              </a:r>
              <a:endParaRPr lang="en-US" altLang="zh-CN" sz="1600" kern="0" dirty="0">
                <a:solidFill>
                  <a:sysClr val="windowText" lastClr="000000">
                    <a:lumMod val="85000"/>
                    <a:lumOff val="15000"/>
                  </a:sysClr>
                </a:solidFill>
                <a:latin typeface="微软雅黑" panose="020B0503020204020204" charset="-122"/>
                <a:ea typeface="微软雅黑" panose="020B0503020204020204" charset="-122"/>
              </a:endParaRPr>
            </a:p>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charset="-122"/>
                  <a:ea typeface="微软雅黑" panose="020B0503020204020204" charset="-122"/>
                </a:rPr>
                <a:t>点击添加文本</a:t>
              </a:r>
              <a:endParaRPr lang="en-US" altLang="zh-CN" sz="1600" kern="0" dirty="0">
                <a:solidFill>
                  <a:sysClr val="windowText" lastClr="000000">
                    <a:lumMod val="85000"/>
                    <a:lumOff val="15000"/>
                  </a:sysClr>
                </a:solidFill>
                <a:latin typeface="微软雅黑" panose="020B0503020204020204" charset="-122"/>
                <a:ea typeface="微软雅黑" panose="020B0503020204020204" charset="-122"/>
              </a:endParaRPr>
            </a:p>
          </p:txBody>
        </p:sp>
        <p:sp>
          <p:nvSpPr>
            <p:cNvPr id="15" name="TextBox 11"/>
            <p:cNvSpPr txBox="1">
              <a:spLocks noChangeArrowheads="1"/>
            </p:cNvSpPr>
            <p:nvPr/>
          </p:nvSpPr>
          <p:spPr bwMode="auto">
            <a:xfrm>
              <a:off x="789036" y="3615864"/>
              <a:ext cx="1145688" cy="438601"/>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charset="-122"/>
                  <a:ea typeface="微软雅黑" panose="020B0503020204020204" charset="-122"/>
                </a:rPr>
                <a:t>点击添加文本    </a:t>
              </a:r>
              <a:endParaRPr lang="en-US" altLang="zh-CN" sz="1600" kern="0" dirty="0">
                <a:solidFill>
                  <a:sysClr val="windowText" lastClr="000000">
                    <a:lumMod val="85000"/>
                    <a:lumOff val="15000"/>
                  </a:sysClr>
                </a:solidFill>
                <a:latin typeface="微软雅黑" panose="020B0503020204020204" charset="-122"/>
                <a:ea typeface="微软雅黑" panose="020B0503020204020204" charset="-122"/>
              </a:endParaRPr>
            </a:p>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charset="-122"/>
                  <a:ea typeface="微软雅黑" panose="020B0503020204020204" charset="-122"/>
                </a:rPr>
                <a:t>点击添加文本</a:t>
              </a:r>
              <a:endParaRPr lang="en-US" altLang="zh-CN" sz="1600" kern="0" dirty="0">
                <a:solidFill>
                  <a:sysClr val="windowText" lastClr="000000">
                    <a:lumMod val="85000"/>
                    <a:lumOff val="15000"/>
                  </a:sysClr>
                </a:solidFill>
                <a:latin typeface="微软雅黑" panose="020B0503020204020204" charset="-122"/>
                <a:ea typeface="微软雅黑" panose="020B0503020204020204" charset="-122"/>
              </a:endParaRPr>
            </a:p>
          </p:txBody>
        </p:sp>
      </p:grpSp>
      <p:cxnSp>
        <p:nvCxnSpPr>
          <p:cNvPr id="16" name="直接连接符 15"/>
          <p:cNvCxnSpPr/>
          <p:nvPr/>
        </p:nvCxnSpPr>
        <p:spPr>
          <a:xfrm rot="5400000">
            <a:off x="7803953" y="5564736"/>
            <a:ext cx="1143265" cy="2116"/>
          </a:xfrm>
          <a:prstGeom prst="line">
            <a:avLst/>
          </a:prstGeom>
          <a:noFill/>
          <a:ln w="38100" cap="flat" cmpd="sng" algn="ctr">
            <a:solidFill>
              <a:srgbClr val="119707"/>
            </a:solidFill>
            <a:prstDash val="solid"/>
          </a:ln>
          <a:effectLst/>
        </p:spPr>
      </p:cxnSp>
      <p:cxnSp>
        <p:nvCxnSpPr>
          <p:cNvPr id="17" name="直接连接符 16"/>
          <p:cNvCxnSpPr/>
          <p:nvPr/>
        </p:nvCxnSpPr>
        <p:spPr>
          <a:xfrm rot="5400000">
            <a:off x="3069585" y="2014261"/>
            <a:ext cx="1143265" cy="2117"/>
          </a:xfrm>
          <a:prstGeom prst="line">
            <a:avLst/>
          </a:prstGeom>
          <a:noFill/>
          <a:ln w="38100" cap="flat" cmpd="sng" algn="ctr">
            <a:solidFill>
              <a:srgbClr val="0070C0"/>
            </a:solidFill>
            <a:prstDash val="solid"/>
          </a:ln>
          <a:effectLst/>
        </p:spPr>
      </p:cxnSp>
      <p:cxnSp>
        <p:nvCxnSpPr>
          <p:cNvPr id="18" name="直接连接符 17"/>
          <p:cNvCxnSpPr/>
          <p:nvPr/>
        </p:nvCxnSpPr>
        <p:spPr>
          <a:xfrm rot="5400000">
            <a:off x="3065353" y="5564734"/>
            <a:ext cx="1143265" cy="2117"/>
          </a:xfrm>
          <a:prstGeom prst="line">
            <a:avLst/>
          </a:prstGeom>
          <a:noFill/>
          <a:ln w="38100" cap="flat" cmpd="sng" algn="ctr">
            <a:solidFill>
              <a:srgbClr val="FFAA01"/>
            </a:solidFill>
            <a:prstDash val="solid"/>
          </a:ln>
          <a:effectLst/>
        </p:spPr>
      </p:cxnSp>
      <p:sp>
        <p:nvSpPr>
          <p:cNvPr id="19" name="任意多边形 18"/>
          <p:cNvSpPr/>
          <p:nvPr/>
        </p:nvSpPr>
        <p:spPr>
          <a:xfrm flipH="1">
            <a:off x="6810514" y="2015320"/>
            <a:ext cx="1534384" cy="762176"/>
          </a:xfrm>
          <a:custGeom>
            <a:avLst/>
            <a:gdLst>
              <a:gd name="connsiteX0" fmla="*/ 1334814 w 1334814"/>
              <a:gd name="connsiteY0" fmla="*/ 493986 h 493986"/>
              <a:gd name="connsiteX1" fmla="*/ 1072055 w 1334814"/>
              <a:gd name="connsiteY1" fmla="*/ 0 h 493986"/>
              <a:gd name="connsiteX2" fmla="*/ 0 w 1334814"/>
              <a:gd name="connsiteY2" fmla="*/ 10510 h 493986"/>
              <a:gd name="connsiteX3" fmla="*/ 0 w 1334814"/>
              <a:gd name="connsiteY3" fmla="*/ 10510 h 493986"/>
            </a:gdLst>
            <a:ahLst/>
            <a:cxnLst>
              <a:cxn ang="0">
                <a:pos x="connsiteX0" y="connsiteY0"/>
              </a:cxn>
              <a:cxn ang="0">
                <a:pos x="connsiteX1" y="connsiteY1"/>
              </a:cxn>
              <a:cxn ang="0">
                <a:pos x="connsiteX2" y="connsiteY2"/>
              </a:cxn>
              <a:cxn ang="0">
                <a:pos x="connsiteX3" y="connsiteY3"/>
              </a:cxn>
            </a:cxnLst>
            <a:rect l="l" t="t" r="r" b="b"/>
            <a:pathLst>
              <a:path w="1334814" h="493986">
                <a:moveTo>
                  <a:pt x="1334814" y="493986"/>
                </a:moveTo>
                <a:lnTo>
                  <a:pt x="1072055" y="0"/>
                </a:lnTo>
                <a:lnTo>
                  <a:pt x="0" y="10510"/>
                </a:lnTo>
                <a:lnTo>
                  <a:pt x="0" y="10510"/>
                </a:lnTo>
              </a:path>
            </a:pathLst>
          </a:custGeom>
          <a:noFill/>
          <a:ln w="28575" cap="flat" cmpd="sng" algn="ctr">
            <a:solidFill>
              <a:sysClr val="windowText" lastClr="000000">
                <a:lumMod val="50000"/>
                <a:lumOff val="50000"/>
              </a:sysClr>
            </a:solidFill>
            <a:prstDash val="sysDot"/>
            <a:headEnd type="oval"/>
            <a:tailEnd type="triangle" w="med" len="med"/>
          </a:ln>
          <a:effectLst/>
        </p:spPr>
        <p:txBody>
          <a:bodyPr lIns="121917" tIns="60958" rIns="121917" bIns="60958" anchor="ctr"/>
          <a:lstStyle/>
          <a:p>
            <a:pPr algn="ctr" fontAlgn="auto">
              <a:spcBef>
                <a:spcPts val="0"/>
              </a:spcBef>
              <a:spcAft>
                <a:spcPts val="0"/>
              </a:spcAft>
              <a:defRPr/>
            </a:pPr>
            <a:endParaRPr lang="zh-CN" altLang="en-US" kern="0">
              <a:solidFill>
                <a:sysClr val="windowText" lastClr="000000"/>
              </a:solidFill>
              <a:latin typeface="Calibri" panose="020F0502020204030204"/>
              <a:ea typeface="宋体" panose="02010600030101010101" pitchFamily="2" charset="-122"/>
            </a:endParaRPr>
          </a:p>
        </p:txBody>
      </p:sp>
      <p:sp>
        <p:nvSpPr>
          <p:cNvPr id="20" name="任意多边形 19"/>
          <p:cNvSpPr/>
          <p:nvPr/>
        </p:nvSpPr>
        <p:spPr>
          <a:xfrm flipH="1" flipV="1">
            <a:off x="6715279" y="5159298"/>
            <a:ext cx="1629621" cy="666904"/>
          </a:xfrm>
          <a:custGeom>
            <a:avLst/>
            <a:gdLst>
              <a:gd name="connsiteX0" fmla="*/ 1334814 w 1334814"/>
              <a:gd name="connsiteY0" fmla="*/ 493986 h 493986"/>
              <a:gd name="connsiteX1" fmla="*/ 1072055 w 1334814"/>
              <a:gd name="connsiteY1" fmla="*/ 0 h 493986"/>
              <a:gd name="connsiteX2" fmla="*/ 0 w 1334814"/>
              <a:gd name="connsiteY2" fmla="*/ 10510 h 493986"/>
              <a:gd name="connsiteX3" fmla="*/ 0 w 1334814"/>
              <a:gd name="connsiteY3" fmla="*/ 10510 h 493986"/>
            </a:gdLst>
            <a:ahLst/>
            <a:cxnLst>
              <a:cxn ang="0">
                <a:pos x="connsiteX0" y="connsiteY0"/>
              </a:cxn>
              <a:cxn ang="0">
                <a:pos x="connsiteX1" y="connsiteY1"/>
              </a:cxn>
              <a:cxn ang="0">
                <a:pos x="connsiteX2" y="connsiteY2"/>
              </a:cxn>
              <a:cxn ang="0">
                <a:pos x="connsiteX3" y="connsiteY3"/>
              </a:cxn>
            </a:cxnLst>
            <a:rect l="l" t="t" r="r" b="b"/>
            <a:pathLst>
              <a:path w="1334814" h="493986">
                <a:moveTo>
                  <a:pt x="1334814" y="493986"/>
                </a:moveTo>
                <a:lnTo>
                  <a:pt x="1072055" y="0"/>
                </a:lnTo>
                <a:lnTo>
                  <a:pt x="0" y="10510"/>
                </a:lnTo>
                <a:lnTo>
                  <a:pt x="0" y="10510"/>
                </a:lnTo>
              </a:path>
            </a:pathLst>
          </a:custGeom>
          <a:noFill/>
          <a:ln w="28575" cap="flat" cmpd="sng" algn="ctr">
            <a:solidFill>
              <a:sysClr val="windowText" lastClr="000000">
                <a:lumMod val="50000"/>
                <a:lumOff val="50000"/>
              </a:sysClr>
            </a:solidFill>
            <a:prstDash val="sysDot"/>
            <a:headEnd type="oval"/>
            <a:tailEnd type="triangle" w="med" len="med"/>
          </a:ln>
          <a:effectLst/>
        </p:spPr>
        <p:txBody>
          <a:bodyPr lIns="121917" tIns="60958" rIns="121917" bIns="60958" anchor="ctr"/>
          <a:lstStyle/>
          <a:p>
            <a:pPr algn="ctr" fontAlgn="auto">
              <a:spcBef>
                <a:spcPts val="0"/>
              </a:spcBef>
              <a:spcAft>
                <a:spcPts val="0"/>
              </a:spcAft>
              <a:defRPr/>
            </a:pPr>
            <a:endParaRPr lang="zh-CN" altLang="en-US" kern="0">
              <a:solidFill>
                <a:sysClr val="windowText" lastClr="000000"/>
              </a:solidFill>
              <a:latin typeface="Calibri" panose="020F0502020204030204"/>
              <a:ea typeface="宋体" panose="02010600030101010101" pitchFamily="2" charset="-122"/>
            </a:endParaRPr>
          </a:p>
        </p:txBody>
      </p:sp>
      <p:sp>
        <p:nvSpPr>
          <p:cNvPr id="21" name="任意多边形 20"/>
          <p:cNvSpPr/>
          <p:nvPr/>
        </p:nvSpPr>
        <p:spPr>
          <a:xfrm flipV="1">
            <a:off x="3667673" y="5159298"/>
            <a:ext cx="1523802" cy="666904"/>
          </a:xfrm>
          <a:custGeom>
            <a:avLst/>
            <a:gdLst>
              <a:gd name="connsiteX0" fmla="*/ 1334814 w 1334814"/>
              <a:gd name="connsiteY0" fmla="*/ 493986 h 493986"/>
              <a:gd name="connsiteX1" fmla="*/ 1072055 w 1334814"/>
              <a:gd name="connsiteY1" fmla="*/ 0 h 493986"/>
              <a:gd name="connsiteX2" fmla="*/ 0 w 1334814"/>
              <a:gd name="connsiteY2" fmla="*/ 10510 h 493986"/>
              <a:gd name="connsiteX3" fmla="*/ 0 w 1334814"/>
              <a:gd name="connsiteY3" fmla="*/ 10510 h 493986"/>
            </a:gdLst>
            <a:ahLst/>
            <a:cxnLst>
              <a:cxn ang="0">
                <a:pos x="connsiteX0" y="connsiteY0"/>
              </a:cxn>
              <a:cxn ang="0">
                <a:pos x="connsiteX1" y="connsiteY1"/>
              </a:cxn>
              <a:cxn ang="0">
                <a:pos x="connsiteX2" y="connsiteY2"/>
              </a:cxn>
              <a:cxn ang="0">
                <a:pos x="connsiteX3" y="connsiteY3"/>
              </a:cxn>
            </a:cxnLst>
            <a:rect l="l" t="t" r="r" b="b"/>
            <a:pathLst>
              <a:path w="1334814" h="493986">
                <a:moveTo>
                  <a:pt x="1334814" y="493986"/>
                </a:moveTo>
                <a:lnTo>
                  <a:pt x="1072055" y="0"/>
                </a:lnTo>
                <a:lnTo>
                  <a:pt x="0" y="10510"/>
                </a:lnTo>
                <a:lnTo>
                  <a:pt x="0" y="10510"/>
                </a:lnTo>
              </a:path>
            </a:pathLst>
          </a:custGeom>
          <a:noFill/>
          <a:ln w="28575" cap="flat" cmpd="sng" algn="ctr">
            <a:solidFill>
              <a:sysClr val="windowText" lastClr="000000">
                <a:lumMod val="50000"/>
                <a:lumOff val="50000"/>
              </a:sysClr>
            </a:solidFill>
            <a:prstDash val="sysDot"/>
            <a:headEnd type="oval"/>
            <a:tailEnd type="triangle" w="med" len="med"/>
          </a:ln>
          <a:effectLst/>
        </p:spPr>
        <p:txBody>
          <a:bodyPr lIns="121917" tIns="60958" rIns="121917" bIns="60958" anchor="ctr"/>
          <a:lstStyle/>
          <a:p>
            <a:pPr algn="ctr" fontAlgn="auto">
              <a:spcBef>
                <a:spcPts val="0"/>
              </a:spcBef>
              <a:spcAft>
                <a:spcPts val="0"/>
              </a:spcAft>
              <a:defRPr/>
            </a:pPr>
            <a:endParaRPr lang="zh-CN" altLang="en-US" kern="0">
              <a:solidFill>
                <a:sysClr val="windowText" lastClr="000000"/>
              </a:solidFill>
              <a:latin typeface="Calibri" panose="020F0502020204030204"/>
              <a:ea typeface="宋体" panose="02010600030101010101" pitchFamily="2" charset="-122"/>
            </a:endParaRPr>
          </a:p>
        </p:txBody>
      </p:sp>
      <p:sp>
        <p:nvSpPr>
          <p:cNvPr id="22" name="任意多边形 21"/>
          <p:cNvSpPr/>
          <p:nvPr/>
        </p:nvSpPr>
        <p:spPr>
          <a:xfrm>
            <a:off x="3667673" y="2110593"/>
            <a:ext cx="1523802" cy="762176"/>
          </a:xfrm>
          <a:custGeom>
            <a:avLst/>
            <a:gdLst>
              <a:gd name="connsiteX0" fmla="*/ 1334814 w 1334814"/>
              <a:gd name="connsiteY0" fmla="*/ 493986 h 493986"/>
              <a:gd name="connsiteX1" fmla="*/ 1072055 w 1334814"/>
              <a:gd name="connsiteY1" fmla="*/ 0 h 493986"/>
              <a:gd name="connsiteX2" fmla="*/ 0 w 1334814"/>
              <a:gd name="connsiteY2" fmla="*/ 10510 h 493986"/>
              <a:gd name="connsiteX3" fmla="*/ 0 w 1334814"/>
              <a:gd name="connsiteY3" fmla="*/ 10510 h 493986"/>
            </a:gdLst>
            <a:ahLst/>
            <a:cxnLst>
              <a:cxn ang="0">
                <a:pos x="connsiteX0" y="connsiteY0"/>
              </a:cxn>
              <a:cxn ang="0">
                <a:pos x="connsiteX1" y="connsiteY1"/>
              </a:cxn>
              <a:cxn ang="0">
                <a:pos x="connsiteX2" y="connsiteY2"/>
              </a:cxn>
              <a:cxn ang="0">
                <a:pos x="connsiteX3" y="connsiteY3"/>
              </a:cxn>
            </a:cxnLst>
            <a:rect l="l" t="t" r="r" b="b"/>
            <a:pathLst>
              <a:path w="1334814" h="493986">
                <a:moveTo>
                  <a:pt x="1334814" y="493986"/>
                </a:moveTo>
                <a:lnTo>
                  <a:pt x="1072055" y="0"/>
                </a:lnTo>
                <a:lnTo>
                  <a:pt x="0" y="10510"/>
                </a:lnTo>
                <a:lnTo>
                  <a:pt x="0" y="10510"/>
                </a:lnTo>
              </a:path>
            </a:pathLst>
          </a:custGeom>
          <a:noFill/>
          <a:ln w="28575" cap="flat" cmpd="sng" algn="ctr">
            <a:solidFill>
              <a:sysClr val="windowText" lastClr="000000">
                <a:lumMod val="50000"/>
                <a:lumOff val="50000"/>
              </a:sysClr>
            </a:solidFill>
            <a:prstDash val="sysDot"/>
            <a:headEnd type="oval"/>
            <a:tailEnd type="triangle" w="med" len="med"/>
          </a:ln>
          <a:effectLst/>
        </p:spPr>
        <p:txBody>
          <a:bodyPr lIns="121917" tIns="60958" rIns="121917" bIns="60958" anchor="ctr"/>
          <a:lstStyle/>
          <a:p>
            <a:pPr algn="ctr" fontAlgn="auto">
              <a:spcBef>
                <a:spcPts val="0"/>
              </a:spcBef>
              <a:spcAft>
                <a:spcPts val="0"/>
              </a:spcAft>
              <a:defRPr/>
            </a:pPr>
            <a:endParaRPr lang="zh-CN" altLang="en-US" kern="0">
              <a:solidFill>
                <a:sysClr val="windowText" lastClr="000000"/>
              </a:solidFill>
              <a:latin typeface="Calibri" panose="020F0502020204030204"/>
              <a:ea typeface="宋体" panose="02010600030101010101" pitchFamily="2" charset="-122"/>
            </a:endParaRPr>
          </a:p>
        </p:txBody>
      </p:sp>
      <p:grpSp>
        <p:nvGrpSpPr>
          <p:cNvPr id="23" name="组合 44"/>
          <p:cNvGrpSpPr/>
          <p:nvPr/>
        </p:nvGrpSpPr>
        <p:grpSpPr bwMode="auto">
          <a:xfrm flipH="1">
            <a:off x="1858160" y="1443687"/>
            <a:ext cx="1530151" cy="1268617"/>
            <a:chOff x="789036" y="3102960"/>
            <a:chExt cx="1147274" cy="951505"/>
          </a:xfrm>
        </p:grpSpPr>
        <p:sp>
          <p:nvSpPr>
            <p:cNvPr id="24" name="TextBox 23"/>
            <p:cNvSpPr txBox="1">
              <a:spLocks noChangeArrowheads="1"/>
            </p:cNvSpPr>
            <p:nvPr/>
          </p:nvSpPr>
          <p:spPr bwMode="auto">
            <a:xfrm>
              <a:off x="790623" y="3102960"/>
              <a:ext cx="1145687" cy="438601"/>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charset="-122"/>
                  <a:ea typeface="微软雅黑" panose="020B0503020204020204" charset="-122"/>
                </a:rPr>
                <a:t>点击添加文本    </a:t>
              </a:r>
              <a:endParaRPr lang="en-US" altLang="zh-CN" sz="1600" kern="0" dirty="0">
                <a:solidFill>
                  <a:sysClr val="windowText" lastClr="000000">
                    <a:lumMod val="85000"/>
                    <a:lumOff val="15000"/>
                  </a:sysClr>
                </a:solidFill>
                <a:latin typeface="微软雅黑" panose="020B0503020204020204" charset="-122"/>
                <a:ea typeface="微软雅黑" panose="020B0503020204020204" charset="-122"/>
              </a:endParaRPr>
            </a:p>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charset="-122"/>
                  <a:ea typeface="微软雅黑" panose="020B0503020204020204" charset="-122"/>
                </a:rPr>
                <a:t>点击添加文本</a:t>
              </a:r>
              <a:endParaRPr lang="en-US" altLang="zh-CN" sz="1600" kern="0" dirty="0">
                <a:solidFill>
                  <a:sysClr val="windowText" lastClr="000000">
                    <a:lumMod val="85000"/>
                    <a:lumOff val="15000"/>
                  </a:sysClr>
                </a:solidFill>
                <a:latin typeface="微软雅黑" panose="020B0503020204020204" charset="-122"/>
                <a:ea typeface="微软雅黑" panose="020B0503020204020204" charset="-122"/>
              </a:endParaRPr>
            </a:p>
          </p:txBody>
        </p:sp>
        <p:sp>
          <p:nvSpPr>
            <p:cNvPr id="25" name="TextBox 11"/>
            <p:cNvSpPr txBox="1">
              <a:spLocks noChangeArrowheads="1"/>
            </p:cNvSpPr>
            <p:nvPr/>
          </p:nvSpPr>
          <p:spPr bwMode="auto">
            <a:xfrm>
              <a:off x="789036" y="3615864"/>
              <a:ext cx="1145687" cy="438601"/>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charset="-122"/>
                  <a:ea typeface="微软雅黑" panose="020B0503020204020204" charset="-122"/>
                </a:rPr>
                <a:t>点击添加文本    </a:t>
              </a:r>
              <a:endParaRPr lang="en-US" altLang="zh-CN" sz="1600" kern="0" dirty="0">
                <a:solidFill>
                  <a:sysClr val="windowText" lastClr="000000">
                    <a:lumMod val="85000"/>
                    <a:lumOff val="15000"/>
                  </a:sysClr>
                </a:solidFill>
                <a:latin typeface="微软雅黑" panose="020B0503020204020204" charset="-122"/>
                <a:ea typeface="微软雅黑" panose="020B0503020204020204" charset="-122"/>
              </a:endParaRPr>
            </a:p>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charset="-122"/>
                  <a:ea typeface="微软雅黑" panose="020B0503020204020204" charset="-122"/>
                </a:rPr>
                <a:t>点击添加文本</a:t>
              </a:r>
              <a:endParaRPr lang="en-US" altLang="zh-CN" sz="1600" kern="0" dirty="0">
                <a:solidFill>
                  <a:sysClr val="windowText" lastClr="000000">
                    <a:lumMod val="85000"/>
                    <a:lumOff val="15000"/>
                  </a:sysClr>
                </a:solidFill>
                <a:latin typeface="微软雅黑" panose="020B0503020204020204" charset="-122"/>
                <a:ea typeface="微软雅黑" panose="020B0503020204020204" charset="-122"/>
              </a:endParaRPr>
            </a:p>
          </p:txBody>
        </p:sp>
      </p:grpSp>
      <p:grpSp>
        <p:nvGrpSpPr>
          <p:cNvPr id="26" name="组合 44"/>
          <p:cNvGrpSpPr/>
          <p:nvPr/>
        </p:nvGrpSpPr>
        <p:grpSpPr bwMode="auto">
          <a:xfrm flipH="1">
            <a:off x="1858160" y="4968752"/>
            <a:ext cx="1530151" cy="1268616"/>
            <a:chOff x="789036" y="3102960"/>
            <a:chExt cx="1147274" cy="951505"/>
          </a:xfrm>
        </p:grpSpPr>
        <p:sp>
          <p:nvSpPr>
            <p:cNvPr id="27" name="TextBox 26"/>
            <p:cNvSpPr txBox="1">
              <a:spLocks noChangeArrowheads="1"/>
            </p:cNvSpPr>
            <p:nvPr/>
          </p:nvSpPr>
          <p:spPr bwMode="auto">
            <a:xfrm>
              <a:off x="790623" y="3102960"/>
              <a:ext cx="1145687" cy="438601"/>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charset="-122"/>
                  <a:ea typeface="微软雅黑" panose="020B0503020204020204" charset="-122"/>
                </a:rPr>
                <a:t>点击添加文本    </a:t>
              </a:r>
              <a:endParaRPr lang="en-US" altLang="zh-CN" sz="1600" kern="0" dirty="0">
                <a:solidFill>
                  <a:sysClr val="windowText" lastClr="000000">
                    <a:lumMod val="85000"/>
                    <a:lumOff val="15000"/>
                  </a:sysClr>
                </a:solidFill>
                <a:latin typeface="微软雅黑" panose="020B0503020204020204" charset="-122"/>
                <a:ea typeface="微软雅黑" panose="020B0503020204020204" charset="-122"/>
              </a:endParaRPr>
            </a:p>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charset="-122"/>
                  <a:ea typeface="微软雅黑" panose="020B0503020204020204" charset="-122"/>
                </a:rPr>
                <a:t>点击添加文本</a:t>
              </a:r>
              <a:endParaRPr lang="en-US" altLang="zh-CN" sz="1600" kern="0" dirty="0">
                <a:solidFill>
                  <a:sysClr val="windowText" lastClr="000000">
                    <a:lumMod val="85000"/>
                    <a:lumOff val="15000"/>
                  </a:sysClr>
                </a:solidFill>
                <a:latin typeface="微软雅黑" panose="020B0503020204020204" charset="-122"/>
                <a:ea typeface="微软雅黑" panose="020B0503020204020204" charset="-122"/>
              </a:endParaRPr>
            </a:p>
          </p:txBody>
        </p:sp>
        <p:sp>
          <p:nvSpPr>
            <p:cNvPr id="28" name="TextBox 11"/>
            <p:cNvSpPr txBox="1">
              <a:spLocks noChangeArrowheads="1"/>
            </p:cNvSpPr>
            <p:nvPr/>
          </p:nvSpPr>
          <p:spPr bwMode="auto">
            <a:xfrm>
              <a:off x="789036" y="3615864"/>
              <a:ext cx="1145687" cy="438601"/>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charset="-122"/>
                  <a:ea typeface="微软雅黑" panose="020B0503020204020204" charset="-122"/>
                </a:rPr>
                <a:t>点击添加文本    </a:t>
              </a:r>
              <a:endParaRPr lang="en-US" altLang="zh-CN" sz="1600" kern="0" dirty="0">
                <a:solidFill>
                  <a:sysClr val="windowText" lastClr="000000">
                    <a:lumMod val="85000"/>
                    <a:lumOff val="15000"/>
                  </a:sysClr>
                </a:solidFill>
                <a:latin typeface="微软雅黑" panose="020B0503020204020204" charset="-122"/>
                <a:ea typeface="微软雅黑" panose="020B0503020204020204" charset="-122"/>
              </a:endParaRPr>
            </a:p>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charset="-122"/>
                  <a:ea typeface="微软雅黑" panose="020B0503020204020204" charset="-122"/>
                </a:rPr>
                <a:t>点击添加文本</a:t>
              </a:r>
              <a:endParaRPr lang="en-US" altLang="zh-CN" sz="1600" kern="0" dirty="0">
                <a:solidFill>
                  <a:sysClr val="windowText" lastClr="000000">
                    <a:lumMod val="85000"/>
                    <a:lumOff val="15000"/>
                  </a:sysClr>
                </a:solidFill>
                <a:latin typeface="微软雅黑" panose="020B0503020204020204" charset="-122"/>
                <a:ea typeface="微软雅黑" panose="020B0503020204020204" charset="-122"/>
              </a:endParaRPr>
            </a:p>
          </p:txBody>
        </p:sp>
      </p:grpSp>
      <p:grpSp>
        <p:nvGrpSpPr>
          <p:cNvPr id="29" name="组合 44"/>
          <p:cNvGrpSpPr/>
          <p:nvPr/>
        </p:nvGrpSpPr>
        <p:grpSpPr bwMode="auto">
          <a:xfrm flipH="1">
            <a:off x="8620029" y="4968752"/>
            <a:ext cx="1530150" cy="1268616"/>
            <a:chOff x="789036" y="3102960"/>
            <a:chExt cx="1147274" cy="951505"/>
          </a:xfrm>
        </p:grpSpPr>
        <p:sp>
          <p:nvSpPr>
            <p:cNvPr id="30" name="TextBox 29"/>
            <p:cNvSpPr txBox="1">
              <a:spLocks noChangeArrowheads="1"/>
            </p:cNvSpPr>
            <p:nvPr/>
          </p:nvSpPr>
          <p:spPr bwMode="auto">
            <a:xfrm>
              <a:off x="790622" y="3102960"/>
              <a:ext cx="1145688" cy="438601"/>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charset="-122"/>
                  <a:ea typeface="微软雅黑" panose="020B0503020204020204" charset="-122"/>
                </a:rPr>
                <a:t>点击添加文本    </a:t>
              </a:r>
              <a:endParaRPr lang="en-US" altLang="zh-CN" sz="1600" kern="0" dirty="0">
                <a:solidFill>
                  <a:sysClr val="windowText" lastClr="000000">
                    <a:lumMod val="85000"/>
                    <a:lumOff val="15000"/>
                  </a:sysClr>
                </a:solidFill>
                <a:latin typeface="微软雅黑" panose="020B0503020204020204" charset="-122"/>
                <a:ea typeface="微软雅黑" panose="020B0503020204020204" charset="-122"/>
              </a:endParaRPr>
            </a:p>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charset="-122"/>
                  <a:ea typeface="微软雅黑" panose="020B0503020204020204" charset="-122"/>
                </a:rPr>
                <a:t>点击添加文本</a:t>
              </a:r>
              <a:endParaRPr lang="en-US" altLang="zh-CN" sz="1600" kern="0" dirty="0">
                <a:solidFill>
                  <a:sysClr val="windowText" lastClr="000000">
                    <a:lumMod val="85000"/>
                    <a:lumOff val="15000"/>
                  </a:sysClr>
                </a:solidFill>
                <a:latin typeface="微软雅黑" panose="020B0503020204020204" charset="-122"/>
                <a:ea typeface="微软雅黑" panose="020B0503020204020204" charset="-122"/>
              </a:endParaRPr>
            </a:p>
          </p:txBody>
        </p:sp>
        <p:sp>
          <p:nvSpPr>
            <p:cNvPr id="31" name="TextBox 11"/>
            <p:cNvSpPr txBox="1">
              <a:spLocks noChangeArrowheads="1"/>
            </p:cNvSpPr>
            <p:nvPr/>
          </p:nvSpPr>
          <p:spPr bwMode="auto">
            <a:xfrm>
              <a:off x="789036" y="3615864"/>
              <a:ext cx="1145688" cy="438601"/>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charset="-122"/>
                  <a:ea typeface="微软雅黑" panose="020B0503020204020204" charset="-122"/>
                </a:rPr>
                <a:t>点击添加文本    </a:t>
              </a:r>
              <a:endParaRPr lang="en-US" altLang="zh-CN" sz="1600" kern="0" dirty="0">
                <a:solidFill>
                  <a:sysClr val="windowText" lastClr="000000">
                    <a:lumMod val="85000"/>
                    <a:lumOff val="15000"/>
                  </a:sysClr>
                </a:solidFill>
                <a:latin typeface="微软雅黑" panose="020B0503020204020204" charset="-122"/>
                <a:ea typeface="微软雅黑" panose="020B0503020204020204" charset="-122"/>
              </a:endParaRPr>
            </a:p>
            <a:p>
              <a:pPr eaLnBrk="1" fontAlgn="auto" hangingPunct="1">
                <a:spcBef>
                  <a:spcPts val="0"/>
                </a:spcBef>
                <a:spcAft>
                  <a:spcPts val="0"/>
                </a:spcAft>
                <a:defRPr/>
              </a:pPr>
              <a:r>
                <a:rPr lang="zh-CN" altLang="en-US" sz="1600" kern="0" dirty="0">
                  <a:solidFill>
                    <a:sysClr val="windowText" lastClr="000000">
                      <a:lumMod val="85000"/>
                      <a:lumOff val="15000"/>
                    </a:sysClr>
                  </a:solidFill>
                  <a:latin typeface="微软雅黑" panose="020B0503020204020204" charset="-122"/>
                  <a:ea typeface="微软雅黑" panose="020B0503020204020204" charset="-122"/>
                </a:rPr>
                <a:t>点击添加文本</a:t>
              </a:r>
              <a:endParaRPr lang="en-US" altLang="zh-CN" sz="1600" kern="0" dirty="0">
                <a:solidFill>
                  <a:sysClr val="windowText" lastClr="000000">
                    <a:lumMod val="85000"/>
                    <a:lumOff val="15000"/>
                  </a:sysClr>
                </a:solidFill>
                <a:latin typeface="微软雅黑" panose="020B0503020204020204" charset="-122"/>
                <a:ea typeface="微软雅黑" panose="020B0503020204020204" charset="-122"/>
              </a:endParaRPr>
            </a:p>
          </p:txBody>
        </p:sp>
      </p:grpSp>
      <p:sp>
        <p:nvSpPr>
          <p:cNvPr id="32" name="TextBox 31"/>
          <p:cNvSpPr txBox="1">
            <a:spLocks noChangeArrowheads="1"/>
          </p:cNvSpPr>
          <p:nvPr/>
        </p:nvSpPr>
        <p:spPr bwMode="auto">
          <a:xfrm flipH="1">
            <a:off x="5805230" y="2671638"/>
            <a:ext cx="857138" cy="1024704"/>
          </a:xfrm>
          <a:prstGeom prst="rect">
            <a:avLst/>
          </a:prstGeom>
          <a:noFill/>
          <a:ln>
            <a:noFill/>
          </a:ln>
        </p:spPr>
        <p:txBody>
          <a:bodyPr lIns="121917" tIns="60958" rIns="121917" bIns="6095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5900" b="1" kern="0" dirty="0">
                <a:solidFill>
                  <a:sysClr val="window" lastClr="FFFFFF"/>
                </a:solidFill>
                <a:latin typeface="Arial Black" panose="020B0A04020102020204" pitchFamily="34" charset="0"/>
                <a:ea typeface="微软雅黑" panose="020B0503020204020204" charset="-122"/>
              </a:rPr>
              <a:t>W</a:t>
            </a:r>
          </a:p>
        </p:txBody>
      </p:sp>
      <p:sp>
        <p:nvSpPr>
          <p:cNvPr id="33" name="TextBox 32"/>
          <p:cNvSpPr txBox="1">
            <a:spLocks noChangeArrowheads="1"/>
          </p:cNvSpPr>
          <p:nvPr/>
        </p:nvSpPr>
        <p:spPr bwMode="auto">
          <a:xfrm rot="5400000" flipH="1">
            <a:off x="6510891" y="3924123"/>
            <a:ext cx="857448" cy="1024333"/>
          </a:xfrm>
          <a:prstGeom prst="rect">
            <a:avLst/>
          </a:prstGeom>
          <a:noFill/>
          <a:ln>
            <a:noFill/>
          </a:ln>
        </p:spPr>
        <p:txBody>
          <a:bodyPr lIns="121917" tIns="60958" rIns="121917" bIns="6095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5900" b="1" kern="0" dirty="0">
                <a:solidFill>
                  <a:sysClr val="window" lastClr="FFFFFF"/>
                </a:solidFill>
                <a:latin typeface="Arial Black" panose="020B0A04020102020204" pitchFamily="34" charset="0"/>
                <a:ea typeface="微软雅黑" panose="020B0503020204020204" charset="-122"/>
              </a:rPr>
              <a:t>S</a:t>
            </a:r>
          </a:p>
        </p:txBody>
      </p:sp>
      <p:sp>
        <p:nvSpPr>
          <p:cNvPr id="34" name="TextBox 33"/>
          <p:cNvSpPr txBox="1">
            <a:spLocks noChangeArrowheads="1"/>
          </p:cNvSpPr>
          <p:nvPr/>
        </p:nvSpPr>
        <p:spPr bwMode="auto">
          <a:xfrm flipH="1">
            <a:off x="5381952" y="4397124"/>
            <a:ext cx="857138" cy="1026820"/>
          </a:xfrm>
          <a:prstGeom prst="rect">
            <a:avLst/>
          </a:prstGeom>
          <a:noFill/>
          <a:ln>
            <a:noFill/>
          </a:ln>
        </p:spPr>
        <p:txBody>
          <a:bodyPr lIns="121917" tIns="60958" rIns="121917" bIns="6095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5900" b="1" kern="0" dirty="0">
                <a:solidFill>
                  <a:sysClr val="window" lastClr="FFFFFF"/>
                </a:solidFill>
                <a:latin typeface="Arial Black" panose="020B0A04020102020204" pitchFamily="34" charset="0"/>
                <a:ea typeface="微软雅黑" panose="020B0503020204020204" charset="-122"/>
              </a:rPr>
              <a:t>T</a:t>
            </a:r>
          </a:p>
        </p:txBody>
      </p:sp>
      <p:sp>
        <p:nvSpPr>
          <p:cNvPr id="35" name="TextBox 34"/>
          <p:cNvSpPr txBox="1">
            <a:spLocks noChangeArrowheads="1"/>
          </p:cNvSpPr>
          <p:nvPr/>
        </p:nvSpPr>
        <p:spPr bwMode="auto">
          <a:xfrm flipH="1">
            <a:off x="4715286" y="3063315"/>
            <a:ext cx="857139" cy="1026820"/>
          </a:xfrm>
          <a:prstGeom prst="rect">
            <a:avLst/>
          </a:prstGeom>
          <a:noFill/>
          <a:ln>
            <a:noFill/>
          </a:ln>
        </p:spPr>
        <p:txBody>
          <a:bodyPr lIns="121917" tIns="60958" rIns="121917" bIns="6095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en-US" altLang="zh-CN" sz="5900" b="1" kern="0" dirty="0">
                <a:solidFill>
                  <a:sysClr val="window" lastClr="FFFFFF"/>
                </a:solidFill>
                <a:latin typeface="Arial Black" panose="020B0A04020102020204" pitchFamily="34" charset="0"/>
                <a:ea typeface="微软雅黑" panose="020B0503020204020204" charset="-122"/>
              </a:rPr>
              <a:t>O</a:t>
            </a:r>
          </a:p>
        </p:txBody>
      </p:sp>
    </p:spTree>
  </p:cSld>
  <p:clrMapOvr>
    <a:masterClrMapping/>
  </p:clrMapOvr>
  <mc:AlternateContent xmlns:mc="http://schemas.openxmlformats.org/markup-compatibility/2006" xmlns:p14="http://schemas.microsoft.com/office/powerpoint/2010/main">
    <mc:Choice Requires="p14">
      <p:transition spd="slow" p14:dur="2000" advTm="8559"/>
    </mc:Choice>
    <mc:Fallback xmlns="">
      <p:transition spd="slow" advTm="85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0"/>
                            </p:stCondLst>
                            <p:childTnLst>
                              <p:par>
                                <p:cTn id="9" presetID="8" presetClass="emph" presetSubtype="0" fill="hold" nodeType="afterEffect">
                                  <p:stCondLst>
                                    <p:cond delay="0"/>
                                  </p:stCondLst>
                                  <p:childTnLst>
                                    <p:animRot by="21600000">
                                      <p:cBhvr>
                                        <p:cTn id="10" dur="2000" fill="hold"/>
                                        <p:tgtEl>
                                          <p:spTgt spid="4"/>
                                        </p:tgtEl>
                                        <p:attrNameLst>
                                          <p:attrName>r</p:attrName>
                                        </p:attrNameLst>
                                      </p:cBhvr>
                                    </p:animRot>
                                  </p:childTnLst>
                                </p:cTn>
                              </p:par>
                            </p:childTnLst>
                          </p:cTn>
                        </p:par>
                        <p:par>
                          <p:cTn id="11" fill="hold">
                            <p:stCondLst>
                              <p:cond delay="2000"/>
                            </p:stCondLst>
                            <p:childTnLst>
                              <p:par>
                                <p:cTn id="12" presetID="2" presetClass="entr" presetSubtype="4"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500" fill="hold"/>
                                        <p:tgtEl>
                                          <p:spTgt spid="35"/>
                                        </p:tgtEl>
                                        <p:attrNameLst>
                                          <p:attrName>ppt_x</p:attrName>
                                        </p:attrNameLst>
                                      </p:cBhvr>
                                      <p:tavLst>
                                        <p:tav tm="0">
                                          <p:val>
                                            <p:strVal val="#ppt_x"/>
                                          </p:val>
                                        </p:tav>
                                        <p:tav tm="100000">
                                          <p:val>
                                            <p:strVal val="#ppt_x"/>
                                          </p:val>
                                        </p:tav>
                                      </p:tavLst>
                                    </p:anim>
                                    <p:anim calcmode="lin" valueType="num">
                                      <p:cBhvr additive="base">
                                        <p:cTn id="15" dur="500" fill="hold"/>
                                        <p:tgtEl>
                                          <p:spTgt spid="35"/>
                                        </p:tgtEl>
                                        <p:attrNameLst>
                                          <p:attrName>ppt_y</p:attrName>
                                        </p:attrNameLst>
                                      </p:cBhvr>
                                      <p:tavLst>
                                        <p:tav tm="0">
                                          <p:val>
                                            <p:strVal val="1+#ppt_h/2"/>
                                          </p:val>
                                        </p:tav>
                                        <p:tav tm="100000">
                                          <p:val>
                                            <p:strVal val="#ppt_y"/>
                                          </p:val>
                                        </p:tav>
                                      </p:tavLst>
                                    </p:anim>
                                  </p:childTnLst>
                                </p:cTn>
                              </p:par>
                            </p:childTnLst>
                          </p:cTn>
                        </p:par>
                        <p:par>
                          <p:cTn id="16" fill="hold">
                            <p:stCondLst>
                              <p:cond delay="2500"/>
                            </p:stCondLst>
                            <p:childTnLst>
                              <p:par>
                                <p:cTn id="17" presetID="2" presetClass="entr" presetSubtype="4"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3000"/>
                            </p:stCondLst>
                            <p:childTnLst>
                              <p:par>
                                <p:cTn id="22" presetID="2" presetClass="entr" presetSubtype="4"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ppt_x"/>
                                          </p:val>
                                        </p:tav>
                                        <p:tav tm="100000">
                                          <p:val>
                                            <p:strVal val="#ppt_x"/>
                                          </p:val>
                                        </p:tav>
                                      </p:tavLst>
                                    </p:anim>
                                    <p:anim calcmode="lin" valueType="num">
                                      <p:cBhvr additive="base">
                                        <p:cTn id="25" dur="500" fill="hold"/>
                                        <p:tgtEl>
                                          <p:spTgt spid="34"/>
                                        </p:tgtEl>
                                        <p:attrNameLst>
                                          <p:attrName>ppt_y</p:attrName>
                                        </p:attrNameLst>
                                      </p:cBhvr>
                                      <p:tavLst>
                                        <p:tav tm="0">
                                          <p:val>
                                            <p:strVal val="1+#ppt_h/2"/>
                                          </p:val>
                                        </p:tav>
                                        <p:tav tm="100000">
                                          <p:val>
                                            <p:strVal val="#ppt_y"/>
                                          </p:val>
                                        </p:tav>
                                      </p:tavLst>
                                    </p:anim>
                                  </p:childTnLst>
                                </p:cTn>
                              </p:par>
                            </p:childTnLst>
                          </p:cTn>
                        </p:par>
                        <p:par>
                          <p:cTn id="26" fill="hold">
                            <p:stCondLst>
                              <p:cond delay="3500"/>
                            </p:stCondLst>
                            <p:childTnLst>
                              <p:par>
                                <p:cTn id="27" presetID="2" presetClass="entr" presetSubtype="4"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fill="hold"/>
                                        <p:tgtEl>
                                          <p:spTgt spid="33"/>
                                        </p:tgtEl>
                                        <p:attrNameLst>
                                          <p:attrName>ppt_x</p:attrName>
                                        </p:attrNameLst>
                                      </p:cBhvr>
                                      <p:tavLst>
                                        <p:tav tm="0">
                                          <p:val>
                                            <p:strVal val="#ppt_x"/>
                                          </p:val>
                                        </p:tav>
                                        <p:tav tm="100000">
                                          <p:val>
                                            <p:strVal val="#ppt_x"/>
                                          </p:val>
                                        </p:tav>
                                      </p:tavLst>
                                    </p:anim>
                                    <p:anim calcmode="lin" valueType="num">
                                      <p:cBhvr additive="base">
                                        <p:cTn id="30" dur="500" fill="hold"/>
                                        <p:tgtEl>
                                          <p:spTgt spid="33"/>
                                        </p:tgtEl>
                                        <p:attrNameLst>
                                          <p:attrName>ppt_y</p:attrName>
                                        </p:attrNameLst>
                                      </p:cBhvr>
                                      <p:tavLst>
                                        <p:tav tm="0">
                                          <p:val>
                                            <p:strVal val="1+#ppt_h/2"/>
                                          </p:val>
                                        </p:tav>
                                        <p:tav tm="100000">
                                          <p:val>
                                            <p:strVal val="#ppt_y"/>
                                          </p:val>
                                        </p:tav>
                                      </p:tavLst>
                                    </p:anim>
                                  </p:childTnLst>
                                </p:cTn>
                              </p:par>
                            </p:childTnLst>
                          </p:cTn>
                        </p:par>
                        <p:par>
                          <p:cTn id="31" fill="hold">
                            <p:stCondLst>
                              <p:cond delay="4000"/>
                            </p:stCondLst>
                            <p:childTnLst>
                              <p:par>
                                <p:cTn id="32" presetID="22" presetClass="entr" presetSubtype="2"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right)">
                                      <p:cBhvr>
                                        <p:cTn id="34" dur="500"/>
                                        <p:tgtEl>
                                          <p:spTgt spid="22"/>
                                        </p:tgtEl>
                                      </p:cBhvr>
                                    </p:animEffect>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53" presetClass="entr" presetSubtype="16"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ppt_w</p:attrName>
                                        </p:attrNameLst>
                                      </p:cBhvr>
                                      <p:tavLst>
                                        <p:tav tm="0">
                                          <p:val>
                                            <p:fltVal val="0"/>
                                          </p:val>
                                        </p:tav>
                                        <p:tav tm="100000">
                                          <p:val>
                                            <p:strVal val="#ppt_w"/>
                                          </p:val>
                                        </p:tav>
                                      </p:tavLst>
                                    </p:anim>
                                    <p:anim calcmode="lin" valueType="num">
                                      <p:cBhvr>
                                        <p:cTn id="45" dur="500" fill="hold"/>
                                        <p:tgtEl>
                                          <p:spTgt spid="23"/>
                                        </p:tgtEl>
                                        <p:attrNameLst>
                                          <p:attrName>ppt_h</p:attrName>
                                        </p:attrNameLst>
                                      </p:cBhvr>
                                      <p:tavLst>
                                        <p:tav tm="0">
                                          <p:val>
                                            <p:fltVal val="0"/>
                                          </p:val>
                                        </p:tav>
                                        <p:tav tm="100000">
                                          <p:val>
                                            <p:strVal val="#ppt_h"/>
                                          </p:val>
                                        </p:tav>
                                      </p:tavLst>
                                    </p:anim>
                                    <p:animEffect transition="in" filter="fade">
                                      <p:cBhvr>
                                        <p:cTn id="46" dur="500"/>
                                        <p:tgtEl>
                                          <p:spTgt spid="23"/>
                                        </p:tgtEl>
                                      </p:cBhvr>
                                    </p:animEffect>
                                  </p:childTnLst>
                                </p:cTn>
                              </p:par>
                            </p:childTnLst>
                          </p:cTn>
                        </p:par>
                        <p:par>
                          <p:cTn id="47" fill="hold">
                            <p:stCondLst>
                              <p:cond delay="6000"/>
                            </p:stCondLst>
                            <p:childTnLst>
                              <p:par>
                                <p:cTn id="48" presetID="22" presetClass="entr" presetSubtype="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500"/>
                                        <p:tgtEl>
                                          <p:spTgt spid="19"/>
                                        </p:tgtEl>
                                      </p:cBhvr>
                                    </p:animEffect>
                                  </p:childTnLst>
                                </p:cTn>
                              </p:par>
                            </p:childTnLst>
                          </p:cTn>
                        </p:par>
                        <p:par>
                          <p:cTn id="51" fill="hold">
                            <p:stCondLst>
                              <p:cond delay="6500"/>
                            </p:stCondLst>
                            <p:childTnLst>
                              <p:par>
                                <p:cTn id="52" presetID="42" presetClass="entr" presetSubtype="0"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53" presetClass="entr" presetSubtype="16" fill="hold"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cTn>
                              </p:par>
                            </p:childTnLst>
                          </p:cTn>
                        </p:par>
                        <p:par>
                          <p:cTn id="63" fill="hold">
                            <p:stCondLst>
                              <p:cond delay="8000"/>
                            </p:stCondLst>
                            <p:childTnLst>
                              <p:par>
                                <p:cTn id="64" presetID="22" presetClass="entr" presetSubtype="2"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right)">
                                      <p:cBhvr>
                                        <p:cTn id="66" dur="500"/>
                                        <p:tgtEl>
                                          <p:spTgt spid="21"/>
                                        </p:tgtEl>
                                      </p:cBhvr>
                                    </p:animEffect>
                                  </p:childTnLst>
                                </p:cTn>
                              </p:par>
                            </p:childTnLst>
                          </p:cTn>
                        </p:par>
                        <p:par>
                          <p:cTn id="67" fill="hold">
                            <p:stCondLst>
                              <p:cond delay="8500"/>
                            </p:stCondLst>
                            <p:childTnLst>
                              <p:par>
                                <p:cTn id="68" presetID="42" presetClass="entr" presetSubtype="0" fill="hold"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0"/>
                                        <p:tgtEl>
                                          <p:spTgt spid="18"/>
                                        </p:tgtEl>
                                      </p:cBhvr>
                                    </p:animEffect>
                                    <p:anim calcmode="lin" valueType="num">
                                      <p:cBhvr>
                                        <p:cTn id="71" dur="1000" fill="hold"/>
                                        <p:tgtEl>
                                          <p:spTgt spid="18"/>
                                        </p:tgtEl>
                                        <p:attrNameLst>
                                          <p:attrName>ppt_x</p:attrName>
                                        </p:attrNameLst>
                                      </p:cBhvr>
                                      <p:tavLst>
                                        <p:tav tm="0">
                                          <p:val>
                                            <p:strVal val="#ppt_x"/>
                                          </p:val>
                                        </p:tav>
                                        <p:tav tm="100000">
                                          <p:val>
                                            <p:strVal val="#ppt_x"/>
                                          </p:val>
                                        </p:tav>
                                      </p:tavLst>
                                    </p:anim>
                                    <p:anim calcmode="lin" valueType="num">
                                      <p:cBhvr>
                                        <p:cTn id="72" dur="1000" fill="hold"/>
                                        <p:tgtEl>
                                          <p:spTgt spid="1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3" presetClass="entr" presetSubtype="16" fill="hold" nodeType="afterEffect">
                                  <p:stCondLst>
                                    <p:cond delay="0"/>
                                  </p:stCondLst>
                                  <p:childTnLst>
                                    <p:set>
                                      <p:cBhvr>
                                        <p:cTn id="75" dur="1" fill="hold">
                                          <p:stCondLst>
                                            <p:cond delay="0"/>
                                          </p:stCondLst>
                                        </p:cTn>
                                        <p:tgtEl>
                                          <p:spTgt spid="26"/>
                                        </p:tgtEl>
                                        <p:attrNameLst>
                                          <p:attrName>style.visibility</p:attrName>
                                        </p:attrNameLst>
                                      </p:cBhvr>
                                      <p:to>
                                        <p:strVal val="visible"/>
                                      </p:to>
                                    </p:set>
                                    <p:anim calcmode="lin" valueType="num">
                                      <p:cBhvr>
                                        <p:cTn id="76" dur="500" fill="hold"/>
                                        <p:tgtEl>
                                          <p:spTgt spid="26"/>
                                        </p:tgtEl>
                                        <p:attrNameLst>
                                          <p:attrName>ppt_w</p:attrName>
                                        </p:attrNameLst>
                                      </p:cBhvr>
                                      <p:tavLst>
                                        <p:tav tm="0">
                                          <p:val>
                                            <p:fltVal val="0"/>
                                          </p:val>
                                        </p:tav>
                                        <p:tav tm="100000">
                                          <p:val>
                                            <p:strVal val="#ppt_w"/>
                                          </p:val>
                                        </p:tav>
                                      </p:tavLst>
                                    </p:anim>
                                    <p:anim calcmode="lin" valueType="num">
                                      <p:cBhvr>
                                        <p:cTn id="77" dur="500" fill="hold"/>
                                        <p:tgtEl>
                                          <p:spTgt spid="26"/>
                                        </p:tgtEl>
                                        <p:attrNameLst>
                                          <p:attrName>ppt_h</p:attrName>
                                        </p:attrNameLst>
                                      </p:cBhvr>
                                      <p:tavLst>
                                        <p:tav tm="0">
                                          <p:val>
                                            <p:fltVal val="0"/>
                                          </p:val>
                                        </p:tav>
                                        <p:tav tm="100000">
                                          <p:val>
                                            <p:strVal val="#ppt_h"/>
                                          </p:val>
                                        </p:tav>
                                      </p:tavLst>
                                    </p:anim>
                                    <p:animEffect transition="in" filter="fade">
                                      <p:cBhvr>
                                        <p:cTn id="78" dur="500"/>
                                        <p:tgtEl>
                                          <p:spTgt spid="26"/>
                                        </p:tgtEl>
                                      </p:cBhvr>
                                    </p:animEffect>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left)">
                                      <p:cBhvr>
                                        <p:cTn id="82" dur="500"/>
                                        <p:tgtEl>
                                          <p:spTgt spid="20"/>
                                        </p:tgtEl>
                                      </p:cBhvr>
                                    </p:animEffect>
                                  </p:childTnLst>
                                </p:cTn>
                              </p:par>
                            </p:childTnLst>
                          </p:cTn>
                        </p:par>
                        <p:par>
                          <p:cTn id="83" fill="hold">
                            <p:stCondLst>
                              <p:cond delay="10500"/>
                            </p:stCondLst>
                            <p:childTnLst>
                              <p:par>
                                <p:cTn id="84" presetID="42" presetClass="entr" presetSubtype="0" fill="hold" nodeType="after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fade">
                                      <p:cBhvr>
                                        <p:cTn id="86" dur="1000"/>
                                        <p:tgtEl>
                                          <p:spTgt spid="16"/>
                                        </p:tgtEl>
                                      </p:cBhvr>
                                    </p:animEffect>
                                    <p:anim calcmode="lin" valueType="num">
                                      <p:cBhvr>
                                        <p:cTn id="87" dur="1000" fill="hold"/>
                                        <p:tgtEl>
                                          <p:spTgt spid="16"/>
                                        </p:tgtEl>
                                        <p:attrNameLst>
                                          <p:attrName>ppt_x</p:attrName>
                                        </p:attrNameLst>
                                      </p:cBhvr>
                                      <p:tavLst>
                                        <p:tav tm="0">
                                          <p:val>
                                            <p:strVal val="#ppt_x"/>
                                          </p:val>
                                        </p:tav>
                                        <p:tav tm="100000">
                                          <p:val>
                                            <p:strVal val="#ppt_x"/>
                                          </p:val>
                                        </p:tav>
                                      </p:tavLst>
                                    </p:anim>
                                    <p:anim calcmode="lin" valueType="num">
                                      <p:cBhvr>
                                        <p:cTn id="88" dur="1000" fill="hold"/>
                                        <p:tgtEl>
                                          <p:spTgt spid="16"/>
                                        </p:tgtEl>
                                        <p:attrNameLst>
                                          <p:attrName>ppt_y</p:attrName>
                                        </p:attrNameLst>
                                      </p:cBhvr>
                                      <p:tavLst>
                                        <p:tav tm="0">
                                          <p:val>
                                            <p:strVal val="#ppt_y+.1"/>
                                          </p:val>
                                        </p:tav>
                                        <p:tav tm="100000">
                                          <p:val>
                                            <p:strVal val="#ppt_y"/>
                                          </p:val>
                                        </p:tav>
                                      </p:tavLst>
                                    </p:anim>
                                  </p:childTnLst>
                                </p:cTn>
                              </p:par>
                            </p:childTnLst>
                          </p:cTn>
                        </p:par>
                        <p:par>
                          <p:cTn id="89" fill="hold">
                            <p:stCondLst>
                              <p:cond delay="11500"/>
                            </p:stCondLst>
                            <p:childTnLst>
                              <p:par>
                                <p:cTn id="90" presetID="53" presetClass="entr" presetSubtype="16"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p:cTn id="92" dur="500" fill="hold"/>
                                        <p:tgtEl>
                                          <p:spTgt spid="29"/>
                                        </p:tgtEl>
                                        <p:attrNameLst>
                                          <p:attrName>ppt_w</p:attrName>
                                        </p:attrNameLst>
                                      </p:cBhvr>
                                      <p:tavLst>
                                        <p:tav tm="0">
                                          <p:val>
                                            <p:fltVal val="0"/>
                                          </p:val>
                                        </p:tav>
                                        <p:tav tm="100000">
                                          <p:val>
                                            <p:strVal val="#ppt_w"/>
                                          </p:val>
                                        </p:tav>
                                      </p:tavLst>
                                    </p:anim>
                                    <p:anim calcmode="lin" valueType="num">
                                      <p:cBhvr>
                                        <p:cTn id="93" dur="500" fill="hold"/>
                                        <p:tgtEl>
                                          <p:spTgt spid="29"/>
                                        </p:tgtEl>
                                        <p:attrNameLst>
                                          <p:attrName>ppt_h</p:attrName>
                                        </p:attrNameLst>
                                      </p:cBhvr>
                                      <p:tavLst>
                                        <p:tav tm="0">
                                          <p:val>
                                            <p:fltVal val="0"/>
                                          </p:val>
                                        </p:tav>
                                        <p:tav tm="100000">
                                          <p:val>
                                            <p:strVal val="#ppt_h"/>
                                          </p:val>
                                        </p:tav>
                                      </p:tavLst>
                                    </p:anim>
                                    <p:animEffect transition="in" filter="fade">
                                      <p:cBhvr>
                                        <p:cTn id="9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20" grpId="0" animBg="1"/>
      <p:bldP spid="21" grpId="0" animBg="1"/>
      <p:bldP spid="22" grpId="0" animBg="1"/>
      <p:bldP spid="32" grpId="0"/>
      <p:bldP spid="33" grpId="0"/>
      <p:bldP spid="34" grpId="0"/>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635" y="-1"/>
            <a:ext cx="12194366" cy="6955621"/>
            <a:chOff x="-2635" y="-1"/>
            <a:chExt cx="12194366" cy="6955621"/>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8" y="-1"/>
              <a:ext cx="12187778" cy="6955621"/>
            </a:xfrm>
            <a:prstGeom prst="rect">
              <a:avLst/>
            </a:prstGeom>
          </p:spPr>
        </p:pic>
        <p:pic>
          <p:nvPicPr>
            <p:cNvPr id="11" name="图片 10"/>
            <p:cNvPicPr>
              <a:picLocks noChangeAspect="1"/>
            </p:cNvPicPr>
            <p:nvPr/>
          </p:nvPicPr>
          <p:blipFill rotWithShape="1">
            <a:blip r:embed="rId4" cstate="print">
              <a:extLst>
                <a:ext uri="{28A0092B-C50C-407E-A947-70E740481C1C}">
                  <a14:useLocalDpi xmlns:a14="http://schemas.microsoft.com/office/drawing/2010/main" val="0"/>
                </a:ext>
              </a:extLst>
            </a:blip>
            <a:srcRect b="32189"/>
            <a:stretch>
              <a:fillRect/>
            </a:stretch>
          </p:blipFill>
          <p:spPr>
            <a:xfrm>
              <a:off x="1318" y="6233755"/>
              <a:ext cx="12190413" cy="721865"/>
            </a:xfrm>
            <a:prstGeom prst="rect">
              <a:avLst/>
            </a:prstGeom>
          </p:spPr>
        </p:pic>
        <p:grpSp>
          <p:nvGrpSpPr>
            <p:cNvPr id="10" name="组合 9"/>
            <p:cNvGrpSpPr/>
            <p:nvPr/>
          </p:nvGrpSpPr>
          <p:grpSpPr>
            <a:xfrm>
              <a:off x="-2635" y="3976894"/>
              <a:ext cx="12191731" cy="2617793"/>
              <a:chOff x="0" y="2850249"/>
              <a:chExt cx="8190138" cy="1758576"/>
            </a:xfrm>
          </p:grpSpPr>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850249"/>
                <a:ext cx="4095069" cy="1758576"/>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095069" y="2850249"/>
                <a:ext cx="4095069" cy="1758576"/>
              </a:xfrm>
              <a:prstGeom prst="rect">
                <a:avLst/>
              </a:prstGeom>
            </p:spPr>
          </p:pic>
        </p:grpSp>
      </p:grpSp>
      <p:sp>
        <p:nvSpPr>
          <p:cNvPr id="104" name="Text Box 2"/>
          <p:cNvSpPr txBox="1">
            <a:spLocks noChangeArrowheads="1"/>
          </p:cNvSpPr>
          <p:nvPr/>
        </p:nvSpPr>
        <p:spPr bwMode="auto">
          <a:xfrm>
            <a:off x="4914071" y="-1"/>
            <a:ext cx="1787525" cy="137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defPPr>
              <a:defRPr lang="zh-CN"/>
            </a:defPPr>
            <a:lvl1pPr>
              <a:lnSpc>
                <a:spcPct val="110000"/>
              </a:lnSpc>
              <a:defRPr sz="3500" b="1" baseline="0">
                <a:solidFill>
                  <a:schemeClr val="bg1"/>
                </a:solidFill>
                <a:latin typeface="幼圆" panose="02010509060101010101" pitchFamily="49" charset="-122"/>
                <a:ea typeface="幼圆" panose="02010509060101010101" pitchFamily="49" charset="-122"/>
              </a:defRPr>
            </a:lvl1pPr>
            <a:lvl2pPr marL="742950" indent="-285750" eaLnBrk="0" hangingPunct="0">
              <a:defRPr baseline="-25000">
                <a:latin typeface="Arial" panose="020B0604020202020204" pitchFamily="34" charset="0"/>
              </a:defRPr>
            </a:lvl2pPr>
            <a:lvl3pPr marL="1143000" indent="-228600" eaLnBrk="0" hangingPunct="0">
              <a:defRPr baseline="-25000">
                <a:latin typeface="Arial" panose="020B0604020202020204" pitchFamily="34" charset="0"/>
              </a:defRPr>
            </a:lvl3pPr>
            <a:lvl4pPr marL="1600200" indent="-228600" eaLnBrk="0" hangingPunct="0">
              <a:defRPr baseline="-25000">
                <a:latin typeface="Arial" panose="020B0604020202020204" pitchFamily="34" charset="0"/>
              </a:defRPr>
            </a:lvl4pPr>
            <a:lvl5pPr marL="2057400" indent="-228600" eaLnBrk="0" hangingPunct="0">
              <a:defRPr baseline="-25000">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aseline="-25000">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aseline="-25000">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aseline="-25000">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aseline="-25000">
                <a:latin typeface="Arial" panose="020B0604020202020204" pitchFamily="34" charset="0"/>
              </a:defRPr>
            </a:lvl9pPr>
          </a:lstStyle>
          <a:p>
            <a:pPr>
              <a:defRPr/>
            </a:pPr>
            <a:r>
              <a:rPr lang="zh-CN" altLang="en-US" sz="5200" dirty="0">
                <a:solidFill>
                  <a:schemeClr val="tx1">
                    <a:lumMod val="50000"/>
                    <a:lumOff val="50000"/>
                  </a:schemeClr>
                </a:solidFill>
                <a:latin typeface="迷你简卡通" pitchFamily="65" charset="-122"/>
                <a:ea typeface="迷你简卡通" pitchFamily="65" charset="-122"/>
              </a:rPr>
              <a:t>目录</a:t>
            </a:r>
            <a:endParaRPr lang="en-US" altLang="zh-CN" sz="5200" dirty="0">
              <a:solidFill>
                <a:schemeClr val="tx1">
                  <a:lumMod val="50000"/>
                  <a:lumOff val="50000"/>
                </a:schemeClr>
              </a:solidFill>
              <a:latin typeface="迷你简卡通" pitchFamily="65" charset="-122"/>
              <a:ea typeface="迷你简卡通" pitchFamily="65" charset="-122"/>
            </a:endParaRPr>
          </a:p>
          <a:p>
            <a:pPr>
              <a:defRPr/>
            </a:pPr>
            <a:r>
              <a:rPr lang="en-US" altLang="zh-CN" sz="2400" dirty="0">
                <a:solidFill>
                  <a:schemeClr val="tx1">
                    <a:lumMod val="50000"/>
                    <a:lumOff val="50000"/>
                  </a:schemeClr>
                </a:solidFill>
                <a:latin typeface="迷你简卡通" pitchFamily="65" charset="-122"/>
                <a:ea typeface="迷你简卡通" pitchFamily="65" charset="-122"/>
              </a:rPr>
              <a:t> </a:t>
            </a:r>
            <a:r>
              <a:rPr lang="en-US" altLang="zh-CN" sz="2200" dirty="0">
                <a:solidFill>
                  <a:schemeClr val="tx1">
                    <a:lumMod val="50000"/>
                    <a:lumOff val="50000"/>
                  </a:schemeClr>
                </a:solidFill>
                <a:latin typeface="迷你简卡通" pitchFamily="65" charset="-122"/>
                <a:ea typeface="迷你简卡通" pitchFamily="65" charset="-122"/>
              </a:rPr>
              <a:t>content</a:t>
            </a:r>
            <a:endParaRPr lang="zh-CN" altLang="en-US" sz="2200" dirty="0">
              <a:solidFill>
                <a:schemeClr val="tx1">
                  <a:lumMod val="50000"/>
                  <a:lumOff val="50000"/>
                </a:schemeClr>
              </a:solidFill>
              <a:latin typeface="迷你简卡通" pitchFamily="65" charset="-122"/>
              <a:ea typeface="迷你简卡通" pitchFamily="65" charset="-122"/>
            </a:endParaRPr>
          </a:p>
        </p:txBody>
      </p:sp>
      <p:grpSp>
        <p:nvGrpSpPr>
          <p:cNvPr id="105" name="组合 104"/>
          <p:cNvGrpSpPr/>
          <p:nvPr/>
        </p:nvGrpSpPr>
        <p:grpSpPr>
          <a:xfrm>
            <a:off x="1305187" y="1355677"/>
            <a:ext cx="3062529" cy="3808094"/>
            <a:chOff x="991297" y="1153743"/>
            <a:chExt cx="2297196" cy="2855409"/>
          </a:xfrm>
        </p:grpSpPr>
        <p:cxnSp>
          <p:nvCxnSpPr>
            <p:cNvPr id="106" name="直接连接符 105"/>
            <p:cNvCxnSpPr/>
            <p:nvPr/>
          </p:nvCxnSpPr>
          <p:spPr>
            <a:xfrm flipV="1">
              <a:off x="2598057" y="1600373"/>
              <a:ext cx="521351" cy="1955627"/>
            </a:xfrm>
            <a:prstGeom prst="line">
              <a:avLst/>
            </a:prstGeom>
            <a:noFill/>
            <a:ln w="19050" cap="flat" cmpd="sng" algn="ctr">
              <a:solidFill>
                <a:srgbClr val="E2C17E"/>
              </a:solidFill>
              <a:prstDash val="solid"/>
            </a:ln>
            <a:effectLst/>
          </p:spPr>
        </p:cxnSp>
        <p:cxnSp>
          <p:nvCxnSpPr>
            <p:cNvPr id="107" name="直接连接符 106"/>
            <p:cNvCxnSpPr/>
            <p:nvPr/>
          </p:nvCxnSpPr>
          <p:spPr>
            <a:xfrm flipH="1">
              <a:off x="1280310" y="1398918"/>
              <a:ext cx="1439378" cy="1124015"/>
            </a:xfrm>
            <a:prstGeom prst="line">
              <a:avLst/>
            </a:prstGeom>
            <a:noFill/>
            <a:ln w="19050" cap="flat" cmpd="sng" algn="ctr">
              <a:solidFill>
                <a:srgbClr val="E2C17E"/>
              </a:solidFill>
              <a:prstDash val="solid"/>
            </a:ln>
            <a:effectLst/>
          </p:spPr>
        </p:cxnSp>
        <p:grpSp>
          <p:nvGrpSpPr>
            <p:cNvPr id="108" name="组合 107"/>
            <p:cNvGrpSpPr/>
            <p:nvPr/>
          </p:nvGrpSpPr>
          <p:grpSpPr>
            <a:xfrm>
              <a:off x="2575488" y="1153743"/>
              <a:ext cx="713005" cy="713005"/>
              <a:chOff x="2575488" y="1153743"/>
              <a:chExt cx="713005" cy="713005"/>
            </a:xfrm>
          </p:grpSpPr>
          <p:grpSp>
            <p:nvGrpSpPr>
              <p:cNvPr id="116" name="组合 115"/>
              <p:cNvGrpSpPr/>
              <p:nvPr/>
            </p:nvGrpSpPr>
            <p:grpSpPr>
              <a:xfrm rot="1540888">
                <a:off x="2575488" y="1153743"/>
                <a:ext cx="713005" cy="713005"/>
                <a:chOff x="1259632" y="764704"/>
                <a:chExt cx="1728192" cy="1728192"/>
              </a:xfrm>
            </p:grpSpPr>
            <p:sp>
              <p:nvSpPr>
                <p:cNvPr id="118" name="椭圆 117"/>
                <p:cNvSpPr/>
                <p:nvPr/>
              </p:nvSpPr>
              <p:spPr>
                <a:xfrm>
                  <a:off x="1259632" y="764704"/>
                  <a:ext cx="1728192" cy="1728192"/>
                </a:xfrm>
                <a:prstGeom prst="ellipse">
                  <a:avLst/>
                </a:prstGeom>
                <a:gradFill flip="none" rotWithShape="1">
                  <a:gsLst>
                    <a:gs pos="0">
                      <a:sysClr val="window" lastClr="FFFFFF">
                        <a:lumMod val="95000"/>
                      </a:sysClr>
                    </a:gs>
                    <a:gs pos="100000">
                      <a:sysClr val="window" lastClr="FFFFFF"/>
                    </a:gs>
                  </a:gsLst>
                  <a:lin ang="5400000" scaled="1"/>
                  <a:tileRect/>
                </a:grad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algn="ctr">
                    <a:defRPr/>
                  </a:pPr>
                  <a:endParaRPr lang="en-US" kern="0">
                    <a:solidFill>
                      <a:sysClr val="window" lastClr="FFFFFF"/>
                    </a:solidFill>
                    <a:latin typeface="Calibri" panose="020F0502020204030204"/>
                  </a:endParaRPr>
                </a:p>
              </p:txBody>
            </p:sp>
            <p:sp>
              <p:nvSpPr>
                <p:cNvPr id="119" name="椭圆 118"/>
                <p:cNvSpPr/>
                <p:nvPr/>
              </p:nvSpPr>
              <p:spPr>
                <a:xfrm>
                  <a:off x="1619672" y="1124744"/>
                  <a:ext cx="1008112" cy="1008112"/>
                </a:xfrm>
                <a:prstGeom prst="ellipse">
                  <a:avLst/>
                </a:prstGeom>
                <a:gradFill flip="none" rotWithShape="1">
                  <a:gsLst>
                    <a:gs pos="0">
                      <a:sysClr val="window" lastClr="FFFFFF">
                        <a:lumMod val="85000"/>
                      </a:sysClr>
                    </a:gs>
                    <a:gs pos="100000">
                      <a:sysClr val="window" lastClr="FFFFFF"/>
                    </a:gs>
                  </a:gsLst>
                  <a:lin ang="5400000" scaled="1"/>
                  <a:tileRect/>
                </a:gradFill>
                <a:ln w="25400" cap="flat" cmpd="sng" algn="ctr">
                  <a:solidFill>
                    <a:sysClr val="window" lastClr="FFFFFF"/>
                  </a:solidFill>
                  <a:prstDash val="solid"/>
                </a:ln>
                <a:effectLst>
                  <a:outerShdw blurRad="139700" dist="88900" dir="5400000" algn="t" rotWithShape="0">
                    <a:prstClr val="black">
                      <a:alpha val="60000"/>
                    </a:prstClr>
                  </a:outerShdw>
                </a:effectLst>
              </p:spPr>
              <p:txBody>
                <a:bodyPr rtlCol="0" anchor="ctr"/>
                <a:lstStyle/>
                <a:p>
                  <a:pPr algn="ctr">
                    <a:defRPr/>
                  </a:pPr>
                  <a:endParaRPr lang="en-US" kern="0">
                    <a:solidFill>
                      <a:sysClr val="window" lastClr="FFFFFF"/>
                    </a:solidFill>
                    <a:latin typeface="Calibri" panose="020F0502020204030204"/>
                  </a:endParaRPr>
                </a:p>
              </p:txBody>
            </p:sp>
          </p:grpSp>
          <p:sp>
            <p:nvSpPr>
              <p:cNvPr id="117" name="TextBox 116"/>
              <p:cNvSpPr txBox="1"/>
              <p:nvPr/>
            </p:nvSpPr>
            <p:spPr>
              <a:xfrm>
                <a:off x="2710429" y="1388224"/>
                <a:ext cx="450435" cy="31847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algn="ctr">
                  <a:defRPr/>
                </a:pPr>
                <a:r>
                  <a:rPr lang="en-US" altLang="zh-CN" sz="2700" dirty="0">
                    <a:solidFill>
                      <a:srgbClr val="A87756"/>
                    </a:solidFill>
                    <a:effectLst>
                      <a:outerShdw dist="25400" dir="5400000" algn="t" rotWithShape="0">
                        <a:sysClr val="window" lastClr="FFFFFF">
                          <a:alpha val="29000"/>
                        </a:sysClr>
                      </a:outerShdw>
                    </a:effectLst>
                    <a:latin typeface="+mj-lt"/>
                    <a:cs typeface="Times New Roman" panose="02020603050405020304" pitchFamily="18" charset="0"/>
                  </a:rPr>
                  <a:t>1</a:t>
                </a:r>
                <a:endParaRPr lang="zh-CN" altLang="en-US" sz="2700" dirty="0">
                  <a:solidFill>
                    <a:srgbClr val="A87756"/>
                  </a:solidFill>
                  <a:effectLst>
                    <a:outerShdw dist="25400" dir="5400000" algn="t" rotWithShape="0">
                      <a:sysClr val="window" lastClr="FFFFFF">
                        <a:alpha val="29000"/>
                      </a:sysClr>
                    </a:outerShdw>
                  </a:effectLst>
                  <a:latin typeface="+mj-lt"/>
                  <a:cs typeface="Times New Roman" panose="02020603050405020304" pitchFamily="18" charset="0"/>
                </a:endParaRPr>
              </a:p>
            </p:txBody>
          </p:sp>
        </p:grpSp>
        <p:grpSp>
          <p:nvGrpSpPr>
            <p:cNvPr id="109" name="组合 108"/>
            <p:cNvGrpSpPr/>
            <p:nvPr/>
          </p:nvGrpSpPr>
          <p:grpSpPr>
            <a:xfrm>
              <a:off x="991297" y="2260232"/>
              <a:ext cx="1748920" cy="1748920"/>
              <a:chOff x="1193733" y="1824833"/>
              <a:chExt cx="1748920" cy="1748920"/>
            </a:xfrm>
          </p:grpSpPr>
          <p:grpSp>
            <p:nvGrpSpPr>
              <p:cNvPr id="110" name="组合 109"/>
              <p:cNvGrpSpPr/>
              <p:nvPr/>
            </p:nvGrpSpPr>
            <p:grpSpPr>
              <a:xfrm>
                <a:off x="1193733" y="1824833"/>
                <a:ext cx="1748920" cy="1748920"/>
                <a:chOff x="1193733" y="1824833"/>
                <a:chExt cx="1748920" cy="1748920"/>
              </a:xfrm>
            </p:grpSpPr>
            <p:sp>
              <p:nvSpPr>
                <p:cNvPr id="114" name="椭圆 113"/>
                <p:cNvSpPr/>
                <p:nvPr/>
              </p:nvSpPr>
              <p:spPr>
                <a:xfrm>
                  <a:off x="1193733" y="1824833"/>
                  <a:ext cx="1748920" cy="1748920"/>
                </a:xfrm>
                <a:prstGeom prst="ellipse">
                  <a:avLst/>
                </a:prstGeom>
                <a:solidFill>
                  <a:srgbClr val="E7C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EA558"/>
                    </a:solidFill>
                  </a:endParaRPr>
                </a:p>
              </p:txBody>
            </p:sp>
            <p:sp>
              <p:nvSpPr>
                <p:cNvPr id="115" name="椭圆 114"/>
                <p:cNvSpPr/>
                <p:nvPr/>
              </p:nvSpPr>
              <p:spPr>
                <a:xfrm>
                  <a:off x="1364157" y="1995257"/>
                  <a:ext cx="1408072" cy="140807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EA558"/>
                    </a:solidFill>
                  </a:endParaRPr>
                </a:p>
              </p:txBody>
            </p:sp>
          </p:grpSp>
          <p:grpSp>
            <p:nvGrpSpPr>
              <p:cNvPr id="111" name="组合 110"/>
              <p:cNvGrpSpPr/>
              <p:nvPr/>
            </p:nvGrpSpPr>
            <p:grpSpPr>
              <a:xfrm>
                <a:off x="1479494" y="2182093"/>
                <a:ext cx="1177398" cy="874388"/>
                <a:chOff x="1479494" y="2182093"/>
                <a:chExt cx="1177398" cy="874388"/>
              </a:xfrm>
            </p:grpSpPr>
            <p:sp>
              <p:nvSpPr>
                <p:cNvPr id="112" name="TextBox 111"/>
                <p:cNvSpPr txBox="1"/>
                <p:nvPr/>
              </p:nvSpPr>
              <p:spPr>
                <a:xfrm>
                  <a:off x="1774982" y="2182093"/>
                  <a:ext cx="520259" cy="438479"/>
                </a:xfrm>
                <a:prstGeom prst="rect">
                  <a:avLst/>
                </a:prstGeom>
                <a:noFill/>
              </p:spPr>
              <p:txBody>
                <a:bodyPr wrap="none" rtlCol="0">
                  <a:spAutoFit/>
                </a:bodyPr>
                <a:lstStyle/>
                <a:p>
                  <a:r>
                    <a:rPr lang="en-US" altLang="zh-CN" sz="3200" dirty="0">
                      <a:solidFill>
                        <a:schemeClr val="bg1"/>
                      </a:solidFill>
                      <a:latin typeface="Broadway" panose="04040905080B02020502" pitchFamily="82" charset="0"/>
                    </a:rPr>
                    <a:t>01</a:t>
                  </a:r>
                  <a:endParaRPr lang="zh-CN" altLang="en-US" sz="3200" dirty="0">
                    <a:solidFill>
                      <a:schemeClr val="bg1"/>
                    </a:solidFill>
                    <a:latin typeface="Broadway" panose="04040905080B02020502" pitchFamily="82" charset="0"/>
                  </a:endParaRPr>
                </a:p>
              </p:txBody>
            </p:sp>
            <p:sp>
              <p:nvSpPr>
                <p:cNvPr id="113" name="TextBox 112"/>
                <p:cNvSpPr txBox="1"/>
                <p:nvPr/>
              </p:nvSpPr>
              <p:spPr>
                <a:xfrm>
                  <a:off x="1479494" y="2675696"/>
                  <a:ext cx="1177398" cy="380785"/>
                </a:xfrm>
                <a:prstGeom prst="rect">
                  <a:avLst/>
                </a:prstGeom>
                <a:noFill/>
              </p:spPr>
              <p:txBody>
                <a:bodyPr wrap="none" rtlCol="0">
                  <a:spAutoFit/>
                </a:bodyPr>
                <a:lstStyle/>
                <a:p>
                  <a:pPr algn="ctr"/>
                  <a:r>
                    <a:rPr lang="zh-CN" altLang="en-US" sz="2700" dirty="0">
                      <a:solidFill>
                        <a:schemeClr val="bg1"/>
                      </a:solidFill>
                    </a:rPr>
                    <a:t>添加标题</a:t>
                  </a:r>
                </a:p>
              </p:txBody>
            </p:sp>
          </p:grpSp>
        </p:grpSp>
      </p:grpSp>
      <p:grpSp>
        <p:nvGrpSpPr>
          <p:cNvPr id="120" name="组合 119"/>
          <p:cNvGrpSpPr/>
          <p:nvPr/>
        </p:nvGrpSpPr>
        <p:grpSpPr>
          <a:xfrm>
            <a:off x="3641683" y="1724948"/>
            <a:ext cx="2265516" cy="4269251"/>
            <a:chOff x="2743897" y="1430632"/>
            <a:chExt cx="1699358" cy="3201197"/>
          </a:xfrm>
        </p:grpSpPr>
        <p:cxnSp>
          <p:nvCxnSpPr>
            <p:cNvPr id="121" name="直接连接符 120"/>
            <p:cNvCxnSpPr/>
            <p:nvPr/>
          </p:nvCxnSpPr>
          <p:spPr>
            <a:xfrm flipH="1" flipV="1">
              <a:off x="4081617" y="1787134"/>
              <a:ext cx="336175" cy="1850531"/>
            </a:xfrm>
            <a:prstGeom prst="line">
              <a:avLst/>
            </a:prstGeom>
            <a:noFill/>
            <a:ln w="19050" cap="flat" cmpd="sng" algn="ctr">
              <a:solidFill>
                <a:srgbClr val="E2C17E"/>
              </a:solidFill>
              <a:prstDash val="solid"/>
            </a:ln>
            <a:effectLst/>
          </p:spPr>
        </p:cxnSp>
        <p:cxnSp>
          <p:nvCxnSpPr>
            <p:cNvPr id="122" name="直接连接符 121"/>
            <p:cNvCxnSpPr/>
            <p:nvPr/>
          </p:nvCxnSpPr>
          <p:spPr>
            <a:xfrm flipH="1">
              <a:off x="2785388" y="1787134"/>
              <a:ext cx="816202" cy="1850530"/>
            </a:xfrm>
            <a:prstGeom prst="line">
              <a:avLst/>
            </a:prstGeom>
            <a:noFill/>
            <a:ln w="19050" cap="flat" cmpd="sng" algn="ctr">
              <a:solidFill>
                <a:srgbClr val="E2C17E"/>
              </a:solidFill>
              <a:prstDash val="solid"/>
            </a:ln>
            <a:effectLst/>
          </p:spPr>
        </p:cxnSp>
        <p:grpSp>
          <p:nvGrpSpPr>
            <p:cNvPr id="123" name="组合 122"/>
            <p:cNvGrpSpPr/>
            <p:nvPr/>
          </p:nvGrpSpPr>
          <p:grpSpPr>
            <a:xfrm>
              <a:off x="3517155" y="1430632"/>
              <a:ext cx="713005" cy="713005"/>
              <a:chOff x="3517155" y="1430632"/>
              <a:chExt cx="713005" cy="713005"/>
            </a:xfrm>
          </p:grpSpPr>
          <p:grpSp>
            <p:nvGrpSpPr>
              <p:cNvPr id="131" name="组合 130"/>
              <p:cNvGrpSpPr/>
              <p:nvPr/>
            </p:nvGrpSpPr>
            <p:grpSpPr>
              <a:xfrm>
                <a:off x="3517155" y="1430632"/>
                <a:ext cx="713005" cy="713005"/>
                <a:chOff x="1259632" y="764704"/>
                <a:chExt cx="1728192" cy="1728192"/>
              </a:xfrm>
            </p:grpSpPr>
            <p:sp>
              <p:nvSpPr>
                <p:cNvPr id="133" name="椭圆 132"/>
                <p:cNvSpPr/>
                <p:nvPr/>
              </p:nvSpPr>
              <p:spPr>
                <a:xfrm>
                  <a:off x="1259632" y="764704"/>
                  <a:ext cx="1728192" cy="1728192"/>
                </a:xfrm>
                <a:prstGeom prst="ellipse">
                  <a:avLst/>
                </a:prstGeom>
                <a:gradFill flip="none" rotWithShape="1">
                  <a:gsLst>
                    <a:gs pos="0">
                      <a:sysClr val="window" lastClr="FFFFFF">
                        <a:lumMod val="95000"/>
                      </a:sysClr>
                    </a:gs>
                    <a:gs pos="100000">
                      <a:sysClr val="window" lastClr="FFFFFF"/>
                    </a:gs>
                  </a:gsLst>
                  <a:lin ang="5400000" scaled="1"/>
                  <a:tileRect/>
                </a:grad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algn="ctr">
                    <a:defRPr/>
                  </a:pPr>
                  <a:endParaRPr lang="en-US" kern="0">
                    <a:solidFill>
                      <a:sysClr val="window" lastClr="FFFFFF"/>
                    </a:solidFill>
                    <a:latin typeface="Calibri" panose="020F0502020204030204"/>
                  </a:endParaRPr>
                </a:p>
              </p:txBody>
            </p:sp>
            <p:sp>
              <p:nvSpPr>
                <p:cNvPr id="134" name="椭圆 133"/>
                <p:cNvSpPr/>
                <p:nvPr/>
              </p:nvSpPr>
              <p:spPr>
                <a:xfrm>
                  <a:off x="1619672" y="1124744"/>
                  <a:ext cx="1008112" cy="1008112"/>
                </a:xfrm>
                <a:prstGeom prst="ellipse">
                  <a:avLst/>
                </a:prstGeom>
                <a:gradFill flip="none" rotWithShape="1">
                  <a:gsLst>
                    <a:gs pos="0">
                      <a:sysClr val="window" lastClr="FFFFFF">
                        <a:lumMod val="85000"/>
                      </a:sysClr>
                    </a:gs>
                    <a:gs pos="100000">
                      <a:sysClr val="window" lastClr="FFFFFF"/>
                    </a:gs>
                  </a:gsLst>
                  <a:lin ang="5400000" scaled="1"/>
                  <a:tileRect/>
                </a:gradFill>
                <a:ln w="25400" cap="flat" cmpd="sng" algn="ctr">
                  <a:solidFill>
                    <a:sysClr val="window" lastClr="FFFFFF"/>
                  </a:solidFill>
                  <a:prstDash val="solid"/>
                </a:ln>
                <a:effectLst>
                  <a:outerShdw blurRad="139700" dist="88900" dir="5400000" algn="t" rotWithShape="0">
                    <a:prstClr val="black">
                      <a:alpha val="60000"/>
                    </a:prstClr>
                  </a:outerShdw>
                </a:effectLst>
              </p:spPr>
              <p:txBody>
                <a:bodyPr rtlCol="0" anchor="ctr"/>
                <a:lstStyle/>
                <a:p>
                  <a:pPr algn="ctr">
                    <a:defRPr/>
                  </a:pPr>
                  <a:endParaRPr lang="en-US" kern="0">
                    <a:solidFill>
                      <a:sysClr val="window" lastClr="FFFFFF"/>
                    </a:solidFill>
                    <a:latin typeface="Calibri" panose="020F0502020204030204"/>
                  </a:endParaRPr>
                </a:p>
              </p:txBody>
            </p:sp>
          </p:grpSp>
          <p:sp>
            <p:nvSpPr>
              <p:cNvPr id="132" name="TextBox 131"/>
              <p:cNvSpPr txBox="1"/>
              <p:nvPr/>
            </p:nvSpPr>
            <p:spPr>
              <a:xfrm>
                <a:off x="3667356" y="1657132"/>
                <a:ext cx="450435" cy="31847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algn="ctr">
                  <a:defRPr/>
                </a:pPr>
                <a:r>
                  <a:rPr lang="en-US" altLang="zh-CN" sz="2700" dirty="0">
                    <a:solidFill>
                      <a:srgbClr val="A87756"/>
                    </a:solidFill>
                    <a:effectLst>
                      <a:outerShdw dist="25400" dir="5400000" algn="t" rotWithShape="0">
                        <a:sysClr val="window" lastClr="FFFFFF">
                          <a:alpha val="29000"/>
                        </a:sysClr>
                      </a:outerShdw>
                    </a:effectLst>
                    <a:latin typeface="+mj-lt"/>
                    <a:cs typeface="Times New Roman" panose="02020603050405020304" pitchFamily="18" charset="0"/>
                  </a:rPr>
                  <a:t>2</a:t>
                </a:r>
                <a:endParaRPr lang="zh-CN" altLang="en-US" sz="2700" dirty="0">
                  <a:solidFill>
                    <a:srgbClr val="A87756"/>
                  </a:solidFill>
                  <a:effectLst>
                    <a:outerShdw dist="25400" dir="5400000" algn="t" rotWithShape="0">
                      <a:sysClr val="window" lastClr="FFFFFF">
                        <a:alpha val="29000"/>
                      </a:sysClr>
                    </a:outerShdw>
                  </a:effectLst>
                  <a:latin typeface="+mj-lt"/>
                  <a:cs typeface="Times New Roman" panose="02020603050405020304" pitchFamily="18" charset="0"/>
                </a:endParaRPr>
              </a:p>
            </p:txBody>
          </p:sp>
        </p:grpSp>
        <p:grpSp>
          <p:nvGrpSpPr>
            <p:cNvPr id="124" name="组合 123"/>
            <p:cNvGrpSpPr/>
            <p:nvPr/>
          </p:nvGrpSpPr>
          <p:grpSpPr>
            <a:xfrm>
              <a:off x="2743897" y="2932471"/>
              <a:ext cx="1699358" cy="1699358"/>
              <a:chOff x="3600371" y="1850657"/>
              <a:chExt cx="1699358" cy="1699358"/>
            </a:xfrm>
          </p:grpSpPr>
          <p:grpSp>
            <p:nvGrpSpPr>
              <p:cNvPr id="125" name="组合 124"/>
              <p:cNvGrpSpPr/>
              <p:nvPr/>
            </p:nvGrpSpPr>
            <p:grpSpPr>
              <a:xfrm>
                <a:off x="3600371" y="1850657"/>
                <a:ext cx="1699358" cy="1699358"/>
                <a:chOff x="1218514" y="1849614"/>
                <a:chExt cx="1699358" cy="1699358"/>
              </a:xfrm>
            </p:grpSpPr>
            <p:sp>
              <p:nvSpPr>
                <p:cNvPr id="129" name="椭圆 128"/>
                <p:cNvSpPr/>
                <p:nvPr/>
              </p:nvSpPr>
              <p:spPr>
                <a:xfrm>
                  <a:off x="1218514" y="1849614"/>
                  <a:ext cx="1699358" cy="1699358"/>
                </a:xfrm>
                <a:prstGeom prst="ellipse">
                  <a:avLst/>
                </a:prstGeom>
                <a:solidFill>
                  <a:srgbClr val="E7C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EA558"/>
                    </a:solidFill>
                  </a:endParaRPr>
                </a:p>
              </p:txBody>
            </p:sp>
            <p:sp>
              <p:nvSpPr>
                <p:cNvPr id="130" name="椭圆 129"/>
                <p:cNvSpPr/>
                <p:nvPr/>
              </p:nvSpPr>
              <p:spPr>
                <a:xfrm>
                  <a:off x="1364157" y="1995257"/>
                  <a:ext cx="1408072" cy="1408072"/>
                </a:xfrm>
                <a:prstGeom prst="ellipse">
                  <a:avLst/>
                </a:prstGeom>
                <a:gradFill>
                  <a:gsLst>
                    <a:gs pos="100000">
                      <a:srgbClr val="368DCC">
                        <a:lumMod val="64000"/>
                        <a:lumOff val="36000"/>
                      </a:srgbClr>
                    </a:gs>
                    <a:gs pos="0">
                      <a:srgbClr val="368DCC"/>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EA558"/>
                    </a:solidFill>
                  </a:endParaRPr>
                </a:p>
              </p:txBody>
            </p:sp>
          </p:grpSp>
          <p:grpSp>
            <p:nvGrpSpPr>
              <p:cNvPr id="126" name="组合 125"/>
              <p:cNvGrpSpPr/>
              <p:nvPr/>
            </p:nvGrpSpPr>
            <p:grpSpPr>
              <a:xfrm>
                <a:off x="3861350" y="2182093"/>
                <a:ext cx="1177398" cy="874388"/>
                <a:chOff x="1479494" y="2182093"/>
                <a:chExt cx="1177398" cy="874388"/>
              </a:xfrm>
            </p:grpSpPr>
            <p:sp>
              <p:nvSpPr>
                <p:cNvPr id="127" name="TextBox 126"/>
                <p:cNvSpPr txBox="1"/>
                <p:nvPr/>
              </p:nvSpPr>
              <p:spPr>
                <a:xfrm>
                  <a:off x="1774982" y="2182093"/>
                  <a:ext cx="537717" cy="438480"/>
                </a:xfrm>
                <a:prstGeom prst="rect">
                  <a:avLst/>
                </a:prstGeom>
                <a:noFill/>
              </p:spPr>
              <p:txBody>
                <a:bodyPr wrap="none" rtlCol="0">
                  <a:spAutoFit/>
                </a:bodyPr>
                <a:lstStyle/>
                <a:p>
                  <a:r>
                    <a:rPr lang="en-US" altLang="zh-CN" sz="3200" dirty="0">
                      <a:solidFill>
                        <a:schemeClr val="bg1"/>
                      </a:solidFill>
                      <a:latin typeface="Broadway" panose="04040905080B02020502" pitchFamily="82" charset="0"/>
                    </a:rPr>
                    <a:t>02</a:t>
                  </a:r>
                  <a:endParaRPr lang="zh-CN" altLang="en-US" sz="3200" dirty="0">
                    <a:solidFill>
                      <a:schemeClr val="bg1"/>
                    </a:solidFill>
                    <a:latin typeface="Broadway" panose="04040905080B02020502" pitchFamily="82" charset="0"/>
                  </a:endParaRPr>
                </a:p>
              </p:txBody>
            </p:sp>
            <p:sp>
              <p:nvSpPr>
                <p:cNvPr id="128" name="TextBox 127"/>
                <p:cNvSpPr txBox="1"/>
                <p:nvPr/>
              </p:nvSpPr>
              <p:spPr>
                <a:xfrm>
                  <a:off x="1479494" y="2675696"/>
                  <a:ext cx="1177398" cy="380785"/>
                </a:xfrm>
                <a:prstGeom prst="rect">
                  <a:avLst/>
                </a:prstGeom>
                <a:noFill/>
              </p:spPr>
              <p:txBody>
                <a:bodyPr wrap="none" rtlCol="0">
                  <a:spAutoFit/>
                </a:bodyPr>
                <a:lstStyle/>
                <a:p>
                  <a:pPr algn="ctr"/>
                  <a:r>
                    <a:rPr lang="zh-CN" altLang="en-US" sz="2700" dirty="0">
                      <a:solidFill>
                        <a:schemeClr val="bg1"/>
                      </a:solidFill>
                    </a:rPr>
                    <a:t>添加标题</a:t>
                  </a:r>
                </a:p>
              </p:txBody>
            </p:sp>
          </p:grpSp>
        </p:grpSp>
      </p:grpSp>
      <p:grpSp>
        <p:nvGrpSpPr>
          <p:cNvPr id="135" name="组合 134"/>
          <p:cNvGrpSpPr/>
          <p:nvPr/>
        </p:nvGrpSpPr>
        <p:grpSpPr>
          <a:xfrm>
            <a:off x="5851176" y="1623760"/>
            <a:ext cx="2618298" cy="4280972"/>
            <a:chOff x="4401232" y="1354760"/>
            <a:chExt cx="1963979" cy="3209986"/>
          </a:xfrm>
        </p:grpSpPr>
        <p:cxnSp>
          <p:nvCxnSpPr>
            <p:cNvPr id="136" name="直接连接符 135"/>
            <p:cNvCxnSpPr/>
            <p:nvPr/>
          </p:nvCxnSpPr>
          <p:spPr>
            <a:xfrm flipH="1" flipV="1">
              <a:off x="4941227" y="1613396"/>
              <a:ext cx="1079270" cy="1482229"/>
            </a:xfrm>
            <a:prstGeom prst="line">
              <a:avLst/>
            </a:prstGeom>
            <a:noFill/>
            <a:ln w="19050" cap="flat" cmpd="sng" algn="ctr">
              <a:solidFill>
                <a:srgbClr val="E2C17E"/>
              </a:solidFill>
              <a:prstDash val="solid"/>
            </a:ln>
            <a:effectLst/>
          </p:spPr>
        </p:cxnSp>
        <p:cxnSp>
          <p:nvCxnSpPr>
            <p:cNvPr id="137" name="直接连接符 136"/>
            <p:cNvCxnSpPr/>
            <p:nvPr/>
          </p:nvCxnSpPr>
          <p:spPr>
            <a:xfrm>
              <a:off x="4517677" y="1839300"/>
              <a:ext cx="150270" cy="1837350"/>
            </a:xfrm>
            <a:prstGeom prst="line">
              <a:avLst/>
            </a:prstGeom>
            <a:noFill/>
            <a:ln w="19050" cap="flat" cmpd="sng" algn="ctr">
              <a:solidFill>
                <a:srgbClr val="E2C17E"/>
              </a:solidFill>
              <a:prstDash val="solid"/>
            </a:ln>
            <a:effectLst/>
          </p:spPr>
        </p:cxnSp>
        <p:grpSp>
          <p:nvGrpSpPr>
            <p:cNvPr id="138" name="组合 137"/>
            <p:cNvGrpSpPr/>
            <p:nvPr/>
          </p:nvGrpSpPr>
          <p:grpSpPr>
            <a:xfrm>
              <a:off x="4401232" y="1354760"/>
              <a:ext cx="713005" cy="713005"/>
              <a:chOff x="4401232" y="1354760"/>
              <a:chExt cx="713005" cy="713005"/>
            </a:xfrm>
          </p:grpSpPr>
          <p:grpSp>
            <p:nvGrpSpPr>
              <p:cNvPr id="146" name="组合 145"/>
              <p:cNvGrpSpPr/>
              <p:nvPr/>
            </p:nvGrpSpPr>
            <p:grpSpPr>
              <a:xfrm rot="19915566">
                <a:off x="4401232" y="1354760"/>
                <a:ext cx="713005" cy="713005"/>
                <a:chOff x="1259632" y="764704"/>
                <a:chExt cx="1728192" cy="1728192"/>
              </a:xfrm>
            </p:grpSpPr>
            <p:sp>
              <p:nvSpPr>
                <p:cNvPr id="148" name="椭圆 147"/>
                <p:cNvSpPr/>
                <p:nvPr/>
              </p:nvSpPr>
              <p:spPr>
                <a:xfrm>
                  <a:off x="1259632" y="764704"/>
                  <a:ext cx="1728192" cy="1728192"/>
                </a:xfrm>
                <a:prstGeom prst="ellipse">
                  <a:avLst/>
                </a:prstGeom>
                <a:gradFill flip="none" rotWithShape="1">
                  <a:gsLst>
                    <a:gs pos="0">
                      <a:sysClr val="window" lastClr="FFFFFF">
                        <a:lumMod val="95000"/>
                      </a:sysClr>
                    </a:gs>
                    <a:gs pos="100000">
                      <a:sysClr val="window" lastClr="FFFFFF"/>
                    </a:gs>
                  </a:gsLst>
                  <a:lin ang="5400000" scaled="1"/>
                  <a:tileRect/>
                </a:grad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algn="ctr">
                    <a:defRPr/>
                  </a:pPr>
                  <a:endParaRPr lang="en-US" kern="0">
                    <a:solidFill>
                      <a:sysClr val="window" lastClr="FFFFFF"/>
                    </a:solidFill>
                    <a:latin typeface="Calibri" panose="020F0502020204030204"/>
                  </a:endParaRPr>
                </a:p>
              </p:txBody>
            </p:sp>
            <p:sp>
              <p:nvSpPr>
                <p:cNvPr id="149" name="椭圆 148"/>
                <p:cNvSpPr/>
                <p:nvPr/>
              </p:nvSpPr>
              <p:spPr>
                <a:xfrm>
                  <a:off x="1619672" y="1124744"/>
                  <a:ext cx="1008112" cy="1008112"/>
                </a:xfrm>
                <a:prstGeom prst="ellipse">
                  <a:avLst/>
                </a:prstGeom>
                <a:gradFill flip="none" rotWithShape="1">
                  <a:gsLst>
                    <a:gs pos="0">
                      <a:sysClr val="window" lastClr="FFFFFF">
                        <a:lumMod val="85000"/>
                      </a:sysClr>
                    </a:gs>
                    <a:gs pos="100000">
                      <a:sysClr val="window" lastClr="FFFFFF"/>
                    </a:gs>
                  </a:gsLst>
                  <a:lin ang="5400000" scaled="1"/>
                  <a:tileRect/>
                </a:gradFill>
                <a:ln w="25400" cap="flat" cmpd="sng" algn="ctr">
                  <a:solidFill>
                    <a:sysClr val="window" lastClr="FFFFFF"/>
                  </a:solidFill>
                  <a:prstDash val="solid"/>
                </a:ln>
                <a:effectLst>
                  <a:outerShdw blurRad="139700" dist="88900" dir="5400000" algn="t" rotWithShape="0">
                    <a:prstClr val="black">
                      <a:alpha val="60000"/>
                    </a:prstClr>
                  </a:outerShdw>
                </a:effectLst>
              </p:spPr>
              <p:txBody>
                <a:bodyPr rtlCol="0" anchor="ctr"/>
                <a:lstStyle/>
                <a:p>
                  <a:pPr algn="ctr">
                    <a:defRPr/>
                  </a:pPr>
                  <a:endParaRPr lang="en-US" kern="0">
                    <a:solidFill>
                      <a:sysClr val="window" lastClr="FFFFFF"/>
                    </a:solidFill>
                    <a:latin typeface="Calibri" panose="020F0502020204030204"/>
                  </a:endParaRPr>
                </a:p>
              </p:txBody>
            </p:sp>
          </p:grpSp>
          <p:sp>
            <p:nvSpPr>
              <p:cNvPr id="147" name="TextBox 146"/>
              <p:cNvSpPr txBox="1"/>
              <p:nvPr/>
            </p:nvSpPr>
            <p:spPr>
              <a:xfrm>
                <a:off x="4545057" y="1585734"/>
                <a:ext cx="450435" cy="318475"/>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algn="ctr">
                  <a:defRPr/>
                </a:pPr>
                <a:r>
                  <a:rPr lang="en-US" altLang="zh-CN" sz="2700" dirty="0">
                    <a:solidFill>
                      <a:srgbClr val="A87756"/>
                    </a:solidFill>
                    <a:effectLst>
                      <a:outerShdw dist="25400" dir="5400000" algn="t" rotWithShape="0">
                        <a:sysClr val="window" lastClr="FFFFFF">
                          <a:alpha val="29000"/>
                        </a:sysClr>
                      </a:outerShdw>
                    </a:effectLst>
                    <a:latin typeface="+mj-lt"/>
                    <a:cs typeface="Times New Roman" panose="02020603050405020304" pitchFamily="18" charset="0"/>
                  </a:rPr>
                  <a:t>3</a:t>
                </a:r>
                <a:endParaRPr lang="zh-CN" altLang="en-US" sz="2700" dirty="0">
                  <a:solidFill>
                    <a:srgbClr val="A87756"/>
                  </a:solidFill>
                  <a:effectLst>
                    <a:outerShdw dist="25400" dir="5400000" algn="t" rotWithShape="0">
                      <a:sysClr val="window" lastClr="FFFFFF">
                        <a:alpha val="29000"/>
                      </a:sysClr>
                    </a:outerShdw>
                  </a:effectLst>
                  <a:latin typeface="+mj-lt"/>
                  <a:cs typeface="Times New Roman" panose="02020603050405020304" pitchFamily="18" charset="0"/>
                </a:endParaRPr>
              </a:p>
            </p:txBody>
          </p:sp>
        </p:grpSp>
        <p:grpSp>
          <p:nvGrpSpPr>
            <p:cNvPr id="139" name="组合 138"/>
            <p:cNvGrpSpPr/>
            <p:nvPr/>
          </p:nvGrpSpPr>
          <p:grpSpPr>
            <a:xfrm>
              <a:off x="4660115" y="2859650"/>
              <a:ext cx="1705096" cy="1705096"/>
              <a:chOff x="5951700" y="1796445"/>
              <a:chExt cx="1705096" cy="1705096"/>
            </a:xfrm>
          </p:grpSpPr>
          <p:grpSp>
            <p:nvGrpSpPr>
              <p:cNvPr id="140" name="组合 139"/>
              <p:cNvGrpSpPr/>
              <p:nvPr/>
            </p:nvGrpSpPr>
            <p:grpSpPr>
              <a:xfrm>
                <a:off x="5951700" y="1796445"/>
                <a:ext cx="1705096" cy="1705096"/>
                <a:chOff x="1215645" y="1846745"/>
                <a:chExt cx="1705096" cy="1705096"/>
              </a:xfrm>
            </p:grpSpPr>
            <p:sp>
              <p:nvSpPr>
                <p:cNvPr id="144" name="椭圆 143"/>
                <p:cNvSpPr/>
                <p:nvPr/>
              </p:nvSpPr>
              <p:spPr>
                <a:xfrm>
                  <a:off x="1215645" y="1846745"/>
                  <a:ext cx="1705096" cy="1705096"/>
                </a:xfrm>
                <a:prstGeom prst="ellipse">
                  <a:avLst/>
                </a:prstGeom>
                <a:solidFill>
                  <a:srgbClr val="E7C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EA558"/>
                    </a:solidFill>
                  </a:endParaRPr>
                </a:p>
              </p:txBody>
            </p:sp>
            <p:sp>
              <p:nvSpPr>
                <p:cNvPr id="145" name="椭圆 144"/>
                <p:cNvSpPr/>
                <p:nvPr/>
              </p:nvSpPr>
              <p:spPr>
                <a:xfrm>
                  <a:off x="1364157" y="1995257"/>
                  <a:ext cx="1408072" cy="1408072"/>
                </a:xfrm>
                <a:prstGeom prst="ellips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EA558"/>
                    </a:solidFill>
                  </a:endParaRPr>
                </a:p>
              </p:txBody>
            </p:sp>
          </p:grpSp>
          <p:grpSp>
            <p:nvGrpSpPr>
              <p:cNvPr id="141" name="组合 140"/>
              <p:cNvGrpSpPr/>
              <p:nvPr/>
            </p:nvGrpSpPr>
            <p:grpSpPr>
              <a:xfrm>
                <a:off x="6232379" y="2182093"/>
                <a:ext cx="1177398" cy="874388"/>
                <a:chOff x="1479494" y="2182093"/>
                <a:chExt cx="1177398" cy="874388"/>
              </a:xfrm>
            </p:grpSpPr>
            <p:sp>
              <p:nvSpPr>
                <p:cNvPr id="142" name="TextBox 141"/>
                <p:cNvSpPr txBox="1"/>
                <p:nvPr/>
              </p:nvSpPr>
              <p:spPr>
                <a:xfrm>
                  <a:off x="1774982" y="2182093"/>
                  <a:ext cx="537717" cy="438480"/>
                </a:xfrm>
                <a:prstGeom prst="rect">
                  <a:avLst/>
                </a:prstGeom>
                <a:noFill/>
              </p:spPr>
              <p:txBody>
                <a:bodyPr wrap="none" rtlCol="0">
                  <a:spAutoFit/>
                </a:bodyPr>
                <a:lstStyle/>
                <a:p>
                  <a:r>
                    <a:rPr lang="en-US" altLang="zh-CN" sz="3200" dirty="0">
                      <a:solidFill>
                        <a:schemeClr val="bg1"/>
                      </a:solidFill>
                      <a:latin typeface="Broadway" panose="04040905080B02020502" pitchFamily="82" charset="0"/>
                    </a:rPr>
                    <a:t>03</a:t>
                  </a:r>
                  <a:endParaRPr lang="zh-CN" altLang="en-US" sz="3200" dirty="0">
                    <a:solidFill>
                      <a:schemeClr val="bg1"/>
                    </a:solidFill>
                    <a:latin typeface="Broadway" panose="04040905080B02020502" pitchFamily="82" charset="0"/>
                  </a:endParaRPr>
                </a:p>
              </p:txBody>
            </p:sp>
            <p:sp>
              <p:nvSpPr>
                <p:cNvPr id="143" name="TextBox 142"/>
                <p:cNvSpPr txBox="1"/>
                <p:nvPr/>
              </p:nvSpPr>
              <p:spPr>
                <a:xfrm>
                  <a:off x="1479494" y="2675696"/>
                  <a:ext cx="1177398" cy="380785"/>
                </a:xfrm>
                <a:prstGeom prst="rect">
                  <a:avLst/>
                </a:prstGeom>
                <a:noFill/>
              </p:spPr>
              <p:txBody>
                <a:bodyPr wrap="none" rtlCol="0">
                  <a:spAutoFit/>
                </a:bodyPr>
                <a:lstStyle/>
                <a:p>
                  <a:pPr algn="ctr"/>
                  <a:r>
                    <a:rPr lang="zh-CN" altLang="en-US" sz="2700" dirty="0">
                      <a:solidFill>
                        <a:schemeClr val="bg1"/>
                      </a:solidFill>
                    </a:rPr>
                    <a:t>添加标题</a:t>
                  </a:r>
                </a:p>
              </p:txBody>
            </p:sp>
          </p:grpSp>
        </p:grpSp>
      </p:grpSp>
      <p:grpSp>
        <p:nvGrpSpPr>
          <p:cNvPr id="150" name="组合 149"/>
          <p:cNvGrpSpPr/>
          <p:nvPr/>
        </p:nvGrpSpPr>
        <p:grpSpPr>
          <a:xfrm>
            <a:off x="6978305" y="1107016"/>
            <a:ext cx="3708444" cy="3525127"/>
            <a:chOff x="5246689" y="967290"/>
            <a:chExt cx="2781695" cy="2643233"/>
          </a:xfrm>
        </p:grpSpPr>
        <p:cxnSp>
          <p:nvCxnSpPr>
            <p:cNvPr id="151" name="直接连接符 150"/>
            <p:cNvCxnSpPr/>
            <p:nvPr/>
          </p:nvCxnSpPr>
          <p:spPr>
            <a:xfrm flipH="1" flipV="1">
              <a:off x="5722493" y="1153457"/>
              <a:ext cx="1726754" cy="846792"/>
            </a:xfrm>
            <a:prstGeom prst="line">
              <a:avLst/>
            </a:prstGeom>
            <a:noFill/>
            <a:ln w="19050" cap="flat" cmpd="sng" algn="ctr">
              <a:solidFill>
                <a:srgbClr val="E2C17E"/>
              </a:solidFill>
              <a:prstDash val="solid"/>
            </a:ln>
            <a:effectLst/>
          </p:spPr>
        </p:cxnSp>
        <p:cxnSp>
          <p:nvCxnSpPr>
            <p:cNvPr id="152" name="直接连接符 151"/>
            <p:cNvCxnSpPr/>
            <p:nvPr/>
          </p:nvCxnSpPr>
          <p:spPr>
            <a:xfrm>
              <a:off x="5447112" y="1546640"/>
              <a:ext cx="1040109" cy="1615660"/>
            </a:xfrm>
            <a:prstGeom prst="line">
              <a:avLst/>
            </a:prstGeom>
            <a:noFill/>
            <a:ln w="19050" cap="flat" cmpd="sng" algn="ctr">
              <a:solidFill>
                <a:srgbClr val="E2C17E"/>
              </a:solidFill>
              <a:prstDash val="solid"/>
            </a:ln>
            <a:effectLst/>
          </p:spPr>
        </p:cxnSp>
        <p:grpSp>
          <p:nvGrpSpPr>
            <p:cNvPr id="153" name="组合 152"/>
            <p:cNvGrpSpPr/>
            <p:nvPr/>
          </p:nvGrpSpPr>
          <p:grpSpPr>
            <a:xfrm>
              <a:off x="5246689" y="967290"/>
              <a:ext cx="713004" cy="713005"/>
              <a:chOff x="5246689" y="967290"/>
              <a:chExt cx="713004" cy="713005"/>
            </a:xfrm>
          </p:grpSpPr>
          <p:grpSp>
            <p:nvGrpSpPr>
              <p:cNvPr id="161" name="组合 160"/>
              <p:cNvGrpSpPr/>
              <p:nvPr/>
            </p:nvGrpSpPr>
            <p:grpSpPr>
              <a:xfrm rot="18300414">
                <a:off x="5246688" y="967291"/>
                <a:ext cx="713005" cy="713004"/>
                <a:chOff x="1259632" y="764704"/>
                <a:chExt cx="1728192" cy="1728192"/>
              </a:xfrm>
            </p:grpSpPr>
            <p:sp>
              <p:nvSpPr>
                <p:cNvPr id="163" name="椭圆 162"/>
                <p:cNvSpPr/>
                <p:nvPr/>
              </p:nvSpPr>
              <p:spPr>
                <a:xfrm>
                  <a:off x="1259632" y="764704"/>
                  <a:ext cx="1728192" cy="1728192"/>
                </a:xfrm>
                <a:prstGeom prst="ellipse">
                  <a:avLst/>
                </a:prstGeom>
                <a:gradFill flip="none" rotWithShape="1">
                  <a:gsLst>
                    <a:gs pos="0">
                      <a:sysClr val="window" lastClr="FFFFFF">
                        <a:lumMod val="95000"/>
                      </a:sysClr>
                    </a:gs>
                    <a:gs pos="100000">
                      <a:sysClr val="window" lastClr="FFFFFF"/>
                    </a:gs>
                  </a:gsLst>
                  <a:lin ang="5400000" scaled="1"/>
                  <a:tileRect/>
                </a:grad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rtlCol="0" anchor="ctr"/>
                <a:lstStyle/>
                <a:p>
                  <a:pPr algn="ctr">
                    <a:defRPr/>
                  </a:pPr>
                  <a:endParaRPr lang="en-US" kern="0">
                    <a:solidFill>
                      <a:sysClr val="window" lastClr="FFFFFF"/>
                    </a:solidFill>
                    <a:latin typeface="Calibri" panose="020F0502020204030204"/>
                  </a:endParaRPr>
                </a:p>
              </p:txBody>
            </p:sp>
            <p:sp>
              <p:nvSpPr>
                <p:cNvPr id="164" name="椭圆 163"/>
                <p:cNvSpPr/>
                <p:nvPr/>
              </p:nvSpPr>
              <p:spPr>
                <a:xfrm>
                  <a:off x="1619672" y="1124744"/>
                  <a:ext cx="1008112" cy="1008112"/>
                </a:xfrm>
                <a:prstGeom prst="ellipse">
                  <a:avLst/>
                </a:prstGeom>
                <a:gradFill flip="none" rotWithShape="1">
                  <a:gsLst>
                    <a:gs pos="0">
                      <a:sysClr val="window" lastClr="FFFFFF">
                        <a:lumMod val="85000"/>
                      </a:sysClr>
                    </a:gs>
                    <a:gs pos="100000">
                      <a:sysClr val="window" lastClr="FFFFFF"/>
                    </a:gs>
                  </a:gsLst>
                  <a:lin ang="5400000" scaled="1"/>
                  <a:tileRect/>
                </a:gradFill>
                <a:ln w="25400" cap="flat" cmpd="sng" algn="ctr">
                  <a:solidFill>
                    <a:sysClr val="window" lastClr="FFFFFF"/>
                  </a:solidFill>
                  <a:prstDash val="solid"/>
                </a:ln>
                <a:effectLst>
                  <a:outerShdw blurRad="139700" dist="88900" dir="5400000" algn="t" rotWithShape="0">
                    <a:prstClr val="black">
                      <a:alpha val="60000"/>
                    </a:prstClr>
                  </a:outerShdw>
                </a:effectLst>
              </p:spPr>
              <p:txBody>
                <a:bodyPr rtlCol="0" anchor="ctr"/>
                <a:lstStyle/>
                <a:p>
                  <a:pPr algn="ctr">
                    <a:defRPr/>
                  </a:pPr>
                  <a:endParaRPr lang="en-US" kern="0">
                    <a:solidFill>
                      <a:sysClr val="window" lastClr="FFFFFF"/>
                    </a:solidFill>
                    <a:latin typeface="Calibri" panose="020F0502020204030204"/>
                  </a:endParaRPr>
                </a:p>
              </p:txBody>
            </p:sp>
          </p:grpSp>
          <p:sp>
            <p:nvSpPr>
              <p:cNvPr id="162" name="TextBox 161"/>
              <p:cNvSpPr txBox="1"/>
              <p:nvPr/>
            </p:nvSpPr>
            <p:spPr>
              <a:xfrm>
                <a:off x="5374999" y="1188225"/>
                <a:ext cx="450435" cy="253857"/>
              </a:xfrm>
              <a:prstGeom prst="rect">
                <a:avLst/>
              </a:prstGeom>
              <a:noFill/>
            </p:spPr>
            <p:txBody>
              <a:bodyPr wrap="square" rtlCol="0">
                <a:spAutoFit/>
              </a:bodyPr>
              <a:lstStyle>
                <a:defPPr>
                  <a:defRPr lang="zh-CN"/>
                </a:defPPr>
                <a:lvl1pPr lvl="0" algn="ctr">
                  <a:lnSpc>
                    <a:spcPct val="80000"/>
                  </a:lnSpc>
                  <a:defRPr sz="2000" b="1" kern="0">
                    <a:ln w="18415" cmpd="sng">
                      <a:noFill/>
                      <a:prstDash val="solid"/>
                    </a:ln>
                    <a:solidFill>
                      <a:srgbClr val="A87756"/>
                    </a:solidFill>
                    <a:effectLst>
                      <a:outerShdw dist="25400" dir="5400000" algn="t" rotWithShape="0">
                        <a:sysClr val="window" lastClr="FFFFFF">
                          <a:alpha val="29000"/>
                        </a:sysClr>
                      </a:outerShdw>
                    </a:effectLst>
                    <a:latin typeface="+mj-lt"/>
                    <a:ea typeface="微软雅黑" panose="020B0503020204020204" charset="-122"/>
                    <a:cs typeface="Times New Roman" panose="02020603050405020304" pitchFamily="18" charset="0"/>
                  </a:defRPr>
                </a:lvl1pPr>
              </a:lstStyle>
              <a:p>
                <a:r>
                  <a:rPr lang="en-US" altLang="zh-CN" dirty="0"/>
                  <a:t>4</a:t>
                </a:r>
                <a:endParaRPr lang="zh-CN" altLang="en-US" dirty="0"/>
              </a:p>
            </p:txBody>
          </p:sp>
        </p:grpSp>
        <p:grpSp>
          <p:nvGrpSpPr>
            <p:cNvPr id="154" name="组合 153"/>
            <p:cNvGrpSpPr/>
            <p:nvPr/>
          </p:nvGrpSpPr>
          <p:grpSpPr>
            <a:xfrm>
              <a:off x="6323288" y="1905427"/>
              <a:ext cx="1705096" cy="1705096"/>
              <a:chOff x="5951700" y="1796445"/>
              <a:chExt cx="1705096" cy="1705096"/>
            </a:xfrm>
          </p:grpSpPr>
          <p:grpSp>
            <p:nvGrpSpPr>
              <p:cNvPr id="155" name="组合 154"/>
              <p:cNvGrpSpPr/>
              <p:nvPr/>
            </p:nvGrpSpPr>
            <p:grpSpPr>
              <a:xfrm>
                <a:off x="5951700" y="1796445"/>
                <a:ext cx="1705096" cy="1705096"/>
                <a:chOff x="1215645" y="1846745"/>
                <a:chExt cx="1705096" cy="1705096"/>
              </a:xfrm>
            </p:grpSpPr>
            <p:sp>
              <p:nvSpPr>
                <p:cNvPr id="159" name="椭圆 158"/>
                <p:cNvSpPr/>
                <p:nvPr/>
              </p:nvSpPr>
              <p:spPr>
                <a:xfrm>
                  <a:off x="1215645" y="1846745"/>
                  <a:ext cx="1705096" cy="1705096"/>
                </a:xfrm>
                <a:prstGeom prst="ellipse">
                  <a:avLst/>
                </a:prstGeom>
                <a:solidFill>
                  <a:srgbClr val="E7C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EA558"/>
                    </a:solidFill>
                  </a:endParaRPr>
                </a:p>
              </p:txBody>
            </p:sp>
            <p:sp>
              <p:nvSpPr>
                <p:cNvPr id="160" name="椭圆 159"/>
                <p:cNvSpPr/>
                <p:nvPr/>
              </p:nvSpPr>
              <p:spPr>
                <a:xfrm>
                  <a:off x="1364157" y="1995257"/>
                  <a:ext cx="1408072" cy="1408072"/>
                </a:xfrm>
                <a:prstGeom prst="ellipse">
                  <a:avLst/>
                </a:prstGeom>
                <a:gradFill>
                  <a:gsLst>
                    <a:gs pos="100000">
                      <a:srgbClr val="4EA558">
                        <a:lumMod val="60000"/>
                        <a:lumOff val="40000"/>
                      </a:srgbClr>
                    </a:gs>
                    <a:gs pos="0">
                      <a:srgbClr val="4EA558"/>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EA558"/>
                    </a:solidFill>
                  </a:endParaRPr>
                </a:p>
              </p:txBody>
            </p:sp>
          </p:grpSp>
          <p:grpSp>
            <p:nvGrpSpPr>
              <p:cNvPr id="156" name="组合 155"/>
              <p:cNvGrpSpPr/>
              <p:nvPr/>
            </p:nvGrpSpPr>
            <p:grpSpPr>
              <a:xfrm>
                <a:off x="6232379" y="2182093"/>
                <a:ext cx="1177399" cy="874388"/>
                <a:chOff x="1479494" y="2182093"/>
                <a:chExt cx="1177399" cy="874388"/>
              </a:xfrm>
            </p:grpSpPr>
            <p:sp>
              <p:nvSpPr>
                <p:cNvPr id="157" name="TextBox 156"/>
                <p:cNvSpPr txBox="1"/>
                <p:nvPr/>
              </p:nvSpPr>
              <p:spPr>
                <a:xfrm>
                  <a:off x="1774982" y="2182093"/>
                  <a:ext cx="534110" cy="438480"/>
                </a:xfrm>
                <a:prstGeom prst="rect">
                  <a:avLst/>
                </a:prstGeom>
                <a:noFill/>
              </p:spPr>
              <p:txBody>
                <a:bodyPr wrap="none" rtlCol="0">
                  <a:spAutoFit/>
                </a:bodyPr>
                <a:lstStyle/>
                <a:p>
                  <a:r>
                    <a:rPr lang="en-US" altLang="zh-CN" sz="3200" dirty="0">
                      <a:solidFill>
                        <a:schemeClr val="bg1"/>
                      </a:solidFill>
                      <a:latin typeface="Broadway" panose="04040905080B02020502" pitchFamily="82" charset="0"/>
                    </a:rPr>
                    <a:t>04</a:t>
                  </a:r>
                  <a:endParaRPr lang="zh-CN" altLang="en-US" sz="3200" dirty="0">
                    <a:solidFill>
                      <a:schemeClr val="bg1"/>
                    </a:solidFill>
                    <a:latin typeface="Broadway" panose="04040905080B02020502" pitchFamily="82" charset="0"/>
                  </a:endParaRPr>
                </a:p>
              </p:txBody>
            </p:sp>
            <p:sp>
              <p:nvSpPr>
                <p:cNvPr id="158" name="TextBox 157"/>
                <p:cNvSpPr txBox="1"/>
                <p:nvPr/>
              </p:nvSpPr>
              <p:spPr>
                <a:xfrm>
                  <a:off x="1479494" y="2675696"/>
                  <a:ext cx="1177399" cy="380785"/>
                </a:xfrm>
                <a:prstGeom prst="rect">
                  <a:avLst/>
                </a:prstGeom>
                <a:noFill/>
              </p:spPr>
              <p:txBody>
                <a:bodyPr wrap="none" rtlCol="0">
                  <a:spAutoFit/>
                </a:bodyPr>
                <a:lstStyle/>
                <a:p>
                  <a:pPr algn="ctr"/>
                  <a:r>
                    <a:rPr lang="zh-CN" altLang="en-US" sz="2700" dirty="0">
                      <a:solidFill>
                        <a:schemeClr val="bg1"/>
                      </a:solidFill>
                    </a:rPr>
                    <a:t>添加标题</a:t>
                  </a:r>
                </a:p>
              </p:txBody>
            </p:sp>
          </p:grpSp>
        </p:grpSp>
      </p:grpSp>
    </p:spTree>
  </p:cSld>
  <p:clrMapOvr>
    <a:masterClrMapping/>
  </p:clrMapOvr>
  <mc:AlternateContent xmlns:mc="http://schemas.openxmlformats.org/markup-compatibility/2006" xmlns:p14="http://schemas.microsoft.com/office/powerpoint/2010/main">
    <mc:Choice Requires="p14">
      <p:transition spd="slow" p14:dur="1200" advTm="6111">
        <p14:prism/>
      </p:transition>
    </mc:Choice>
    <mc:Fallback xmlns="">
      <p:transition spd="slow" advTm="6111">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52000">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14:bounceEnd="52000">
                                          <p:cBhvr additive="base">
                                            <p:cTn id="7" dur="500" fill="hold"/>
                                            <p:tgtEl>
                                              <p:spTgt spid="105"/>
                                            </p:tgtEl>
                                            <p:attrNameLst>
                                              <p:attrName>ppt_x</p:attrName>
                                            </p:attrNameLst>
                                          </p:cBhvr>
                                          <p:tavLst>
                                            <p:tav tm="0">
                                              <p:val>
                                                <p:strVal val="0-#ppt_w/2"/>
                                              </p:val>
                                            </p:tav>
                                            <p:tav tm="100000">
                                              <p:val>
                                                <p:strVal val="#ppt_x"/>
                                              </p:val>
                                            </p:tav>
                                          </p:tavLst>
                                        </p:anim>
                                        <p:anim calcmode="lin" valueType="num" p14:bounceEnd="52000">
                                          <p:cBhvr additive="base">
                                            <p:cTn id="8"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14:presetBounceEnd="52000">
                                      <p:stCondLst>
                                        <p:cond delay="0"/>
                                      </p:stCondLst>
                                      <p:childTnLst>
                                        <p:set>
                                          <p:cBhvr>
                                            <p:cTn id="12" dur="1" fill="hold">
                                              <p:stCondLst>
                                                <p:cond delay="0"/>
                                              </p:stCondLst>
                                            </p:cTn>
                                            <p:tgtEl>
                                              <p:spTgt spid="120"/>
                                            </p:tgtEl>
                                            <p:attrNameLst>
                                              <p:attrName>style.visibility</p:attrName>
                                            </p:attrNameLst>
                                          </p:cBhvr>
                                          <p:to>
                                            <p:strVal val="visible"/>
                                          </p:to>
                                        </p:set>
                                        <p:anim calcmode="lin" valueType="num" p14:bounceEnd="52000">
                                          <p:cBhvr additive="base">
                                            <p:cTn id="13" dur="500" fill="hold"/>
                                            <p:tgtEl>
                                              <p:spTgt spid="120"/>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14:presetBounceEnd="52000">
                                      <p:stCondLst>
                                        <p:cond delay="0"/>
                                      </p:stCondLst>
                                      <p:childTnLst>
                                        <p:set>
                                          <p:cBhvr>
                                            <p:cTn id="18" dur="1" fill="hold">
                                              <p:stCondLst>
                                                <p:cond delay="0"/>
                                              </p:stCondLst>
                                            </p:cTn>
                                            <p:tgtEl>
                                              <p:spTgt spid="135"/>
                                            </p:tgtEl>
                                            <p:attrNameLst>
                                              <p:attrName>style.visibility</p:attrName>
                                            </p:attrNameLst>
                                          </p:cBhvr>
                                          <p:to>
                                            <p:strVal val="visible"/>
                                          </p:to>
                                        </p:set>
                                        <p:anim calcmode="lin" valueType="num" p14:bounceEnd="52000">
                                          <p:cBhvr additive="base">
                                            <p:cTn id="19" dur="500" fill="hold"/>
                                            <p:tgtEl>
                                              <p:spTgt spid="135"/>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13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14:presetBounceEnd="52000">
                                      <p:stCondLst>
                                        <p:cond delay="0"/>
                                      </p:stCondLst>
                                      <p:childTnLst>
                                        <p:set>
                                          <p:cBhvr>
                                            <p:cTn id="24" dur="1" fill="hold">
                                              <p:stCondLst>
                                                <p:cond delay="0"/>
                                              </p:stCondLst>
                                            </p:cTn>
                                            <p:tgtEl>
                                              <p:spTgt spid="150"/>
                                            </p:tgtEl>
                                            <p:attrNameLst>
                                              <p:attrName>style.visibility</p:attrName>
                                            </p:attrNameLst>
                                          </p:cBhvr>
                                          <p:to>
                                            <p:strVal val="visible"/>
                                          </p:to>
                                        </p:set>
                                        <p:anim calcmode="lin" valueType="num" p14:bounceEnd="52000">
                                          <p:cBhvr additive="base">
                                            <p:cTn id="25" dur="500" fill="hold"/>
                                            <p:tgtEl>
                                              <p:spTgt spid="150"/>
                                            </p:tgtEl>
                                            <p:attrNameLst>
                                              <p:attrName>ppt_x</p:attrName>
                                            </p:attrNameLst>
                                          </p:cBhvr>
                                          <p:tavLst>
                                            <p:tav tm="0">
                                              <p:val>
                                                <p:strVal val="1+#ppt_w/2"/>
                                              </p:val>
                                            </p:tav>
                                            <p:tav tm="100000">
                                              <p:val>
                                                <p:strVal val="#ppt_x"/>
                                              </p:val>
                                            </p:tav>
                                          </p:tavLst>
                                        </p:anim>
                                        <p:anim calcmode="lin" valueType="num" p14:bounceEnd="52000">
                                          <p:cBhvr additive="base">
                                            <p:cTn id="26"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additive="base">
                                            <p:cTn id="7" dur="500" fill="hold"/>
                                            <p:tgtEl>
                                              <p:spTgt spid="105"/>
                                            </p:tgtEl>
                                            <p:attrNameLst>
                                              <p:attrName>ppt_x</p:attrName>
                                            </p:attrNameLst>
                                          </p:cBhvr>
                                          <p:tavLst>
                                            <p:tav tm="0">
                                              <p:val>
                                                <p:strVal val="0-#ppt_w/2"/>
                                              </p:val>
                                            </p:tav>
                                            <p:tav tm="100000">
                                              <p:val>
                                                <p:strVal val="#ppt_x"/>
                                              </p:val>
                                            </p:tav>
                                          </p:tavLst>
                                        </p:anim>
                                        <p:anim calcmode="lin" valueType="num">
                                          <p:cBhvr additive="base">
                                            <p:cTn id="8"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0"/>
                                            </p:tgtEl>
                                            <p:attrNameLst>
                                              <p:attrName>style.visibility</p:attrName>
                                            </p:attrNameLst>
                                          </p:cBhvr>
                                          <p:to>
                                            <p:strVal val="visible"/>
                                          </p:to>
                                        </p:set>
                                        <p:anim calcmode="lin" valueType="num">
                                          <p:cBhvr additive="base">
                                            <p:cTn id="13" dur="500" fill="hold"/>
                                            <p:tgtEl>
                                              <p:spTgt spid="120"/>
                                            </p:tgtEl>
                                            <p:attrNameLst>
                                              <p:attrName>ppt_x</p:attrName>
                                            </p:attrNameLst>
                                          </p:cBhvr>
                                          <p:tavLst>
                                            <p:tav tm="0">
                                              <p:val>
                                                <p:strVal val="#ppt_x"/>
                                              </p:val>
                                            </p:tav>
                                            <p:tav tm="100000">
                                              <p:val>
                                                <p:strVal val="#ppt_x"/>
                                              </p:val>
                                            </p:tav>
                                          </p:tavLst>
                                        </p:anim>
                                        <p:anim calcmode="lin" valueType="num">
                                          <p:cBhvr additive="base">
                                            <p:cTn id="14" dur="500" fill="hold"/>
                                            <p:tgtEl>
                                              <p:spTgt spid="1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5"/>
                                            </p:tgtEl>
                                            <p:attrNameLst>
                                              <p:attrName>style.visibility</p:attrName>
                                            </p:attrNameLst>
                                          </p:cBhvr>
                                          <p:to>
                                            <p:strVal val="visible"/>
                                          </p:to>
                                        </p:set>
                                        <p:anim calcmode="lin" valueType="num">
                                          <p:cBhvr additive="base">
                                            <p:cTn id="19" dur="500" fill="hold"/>
                                            <p:tgtEl>
                                              <p:spTgt spid="135"/>
                                            </p:tgtEl>
                                            <p:attrNameLst>
                                              <p:attrName>ppt_x</p:attrName>
                                            </p:attrNameLst>
                                          </p:cBhvr>
                                          <p:tavLst>
                                            <p:tav tm="0">
                                              <p:val>
                                                <p:strVal val="#ppt_x"/>
                                              </p:val>
                                            </p:tav>
                                            <p:tav tm="100000">
                                              <p:val>
                                                <p:strVal val="#ppt_x"/>
                                              </p:val>
                                            </p:tav>
                                          </p:tavLst>
                                        </p:anim>
                                        <p:anim calcmode="lin" valueType="num">
                                          <p:cBhvr additive="base">
                                            <p:cTn id="20" dur="500" fill="hold"/>
                                            <p:tgtEl>
                                              <p:spTgt spid="13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150"/>
                                            </p:tgtEl>
                                            <p:attrNameLst>
                                              <p:attrName>style.visibility</p:attrName>
                                            </p:attrNameLst>
                                          </p:cBhvr>
                                          <p:to>
                                            <p:strVal val="visible"/>
                                          </p:to>
                                        </p:set>
                                        <p:anim calcmode="lin" valueType="num">
                                          <p:cBhvr additive="base">
                                            <p:cTn id="25" dur="500" fill="hold"/>
                                            <p:tgtEl>
                                              <p:spTgt spid="150"/>
                                            </p:tgtEl>
                                            <p:attrNameLst>
                                              <p:attrName>ppt_x</p:attrName>
                                            </p:attrNameLst>
                                          </p:cBhvr>
                                          <p:tavLst>
                                            <p:tav tm="0">
                                              <p:val>
                                                <p:strVal val="1+#ppt_w/2"/>
                                              </p:val>
                                            </p:tav>
                                            <p:tav tm="100000">
                                              <p:val>
                                                <p:strVal val="#ppt_x"/>
                                              </p:val>
                                            </p:tav>
                                          </p:tavLst>
                                        </p:anim>
                                        <p:anim calcmode="lin" valueType="num">
                                          <p:cBhvr additive="base">
                                            <p:cTn id="26" dur="500" fill="hold"/>
                                            <p:tgtEl>
                                              <p:spTgt spid="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022141" y="262731"/>
            <a:ext cx="32750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dirty="0">
                <a:solidFill>
                  <a:srgbClr val="78A81F"/>
                </a:solidFill>
                <a:latin typeface="迷你简卡通" pitchFamily="65" charset="-122"/>
                <a:ea typeface="迷你简卡通" pitchFamily="65" charset="-122"/>
              </a:rPr>
              <a:t>单击此处章节标题</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413" y="119232"/>
            <a:ext cx="697656" cy="697537"/>
          </a:xfrm>
          <a:prstGeom prst="rect">
            <a:avLst/>
          </a:prstGeom>
        </p:spPr>
      </p:pic>
      <p:sp>
        <p:nvSpPr>
          <p:cNvPr id="4" name="AutoShape 81"/>
          <p:cNvSpPr>
            <a:spLocks noChangeArrowheads="1"/>
          </p:cNvSpPr>
          <p:nvPr/>
        </p:nvSpPr>
        <p:spPr bwMode="auto">
          <a:xfrm>
            <a:off x="1414176" y="1952429"/>
            <a:ext cx="2158719" cy="3735606"/>
          </a:xfrm>
          <a:prstGeom prst="roundRect">
            <a:avLst>
              <a:gd name="adj" fmla="val 5005"/>
            </a:avLst>
          </a:prstGeom>
          <a:solidFill>
            <a:srgbClr val="FFFFFF">
              <a:alpha val="59999"/>
            </a:srgbClr>
          </a:solidFill>
          <a:ln w="38100" cmpd="sng">
            <a:solidFill>
              <a:schemeClr val="accent2"/>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nchor="ctr"/>
          <a:lstStyle/>
          <a:p>
            <a:pPr marL="0" lvl="2" algn="ctr" defTabSz="0" eaLnBrk="0" fontAlgn="ctr" hangingPunct="0">
              <a:buClr>
                <a:srgbClr val="FF0000"/>
              </a:buClr>
              <a:buSzPct val="70000"/>
              <a:buFont typeface="Wingdings" panose="05000000000000000000" pitchFamily="2" charset="2"/>
              <a:buChar char="n"/>
              <a:tabLst>
                <a:tab pos="181610" algn="l"/>
              </a:tabLst>
            </a:pPr>
            <a:endParaRPr lang="zh-CN" altLang="en-US" sz="1900">
              <a:latin typeface="微软雅黑" panose="020B0503020204020204" charset="-122"/>
              <a:ea typeface="微软雅黑" panose="020B0503020204020204" charset="-122"/>
              <a:sym typeface="微软雅黑" panose="020B0503020204020204" charset="-122"/>
            </a:endParaRPr>
          </a:p>
        </p:txBody>
      </p:sp>
      <p:sp>
        <p:nvSpPr>
          <p:cNvPr id="5" name="圆角矩形 43"/>
          <p:cNvSpPr>
            <a:spLocks noChangeArrowheads="1"/>
          </p:cNvSpPr>
          <p:nvPr/>
        </p:nvSpPr>
        <p:spPr bwMode="auto">
          <a:xfrm>
            <a:off x="1630048" y="1564285"/>
            <a:ext cx="1726975" cy="639852"/>
          </a:xfrm>
          <a:prstGeom prst="roundRect">
            <a:avLst>
              <a:gd name="adj" fmla="val 16667"/>
            </a:avLst>
          </a:prstGeom>
          <a:gradFill rotWithShape="1">
            <a:gsLst>
              <a:gs pos="0">
                <a:srgbClr val="FFCF01"/>
              </a:gs>
              <a:gs pos="89999">
                <a:srgbClr val="E22000"/>
              </a:gs>
              <a:gs pos="100000">
                <a:srgbClr val="E2200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nchor="ctr"/>
          <a:lstStyle/>
          <a:p>
            <a:pPr algn="ctr" eaLnBrk="0" fontAlgn="ctr" hangingPunct="0">
              <a:buClr>
                <a:srgbClr val="FF0000"/>
              </a:buClr>
              <a:buSzPct val="70000"/>
              <a:buFont typeface="Wingdings" panose="05000000000000000000" pitchFamily="2" charset="2"/>
              <a:buChar char="u"/>
            </a:pPr>
            <a:endParaRPr lang="zh-CN" altLang="en-US" sz="2100" b="1">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6" name="TextBox 22"/>
          <p:cNvSpPr>
            <a:spLocks noChangeArrowheads="1"/>
          </p:cNvSpPr>
          <p:nvPr/>
        </p:nvSpPr>
        <p:spPr bwMode="auto">
          <a:xfrm>
            <a:off x="1699893" y="1667794"/>
            <a:ext cx="1587293" cy="415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spAutoFit/>
          </a:bodyPr>
          <a:lstStyle/>
          <a:p>
            <a:pPr algn="ctr" eaLnBrk="0" hangingPunct="0"/>
            <a:r>
              <a:rPr lang="zh-CN" altLang="en-US" sz="1900">
                <a:solidFill>
                  <a:schemeClr val="bg1"/>
                </a:solidFill>
                <a:latin typeface="微软雅黑" panose="020B0503020204020204" charset="-122"/>
                <a:ea typeface="微软雅黑" panose="020B0503020204020204" charset="-122"/>
                <a:sym typeface="微软雅黑" panose="020B0503020204020204" charset="-122"/>
              </a:rPr>
              <a:t>分标题一</a:t>
            </a:r>
            <a:endParaRPr lang="zh-CN" altLang="en-US"/>
          </a:p>
        </p:txBody>
      </p:sp>
      <p:sp>
        <p:nvSpPr>
          <p:cNvPr id="7" name="AutoShape 81"/>
          <p:cNvSpPr>
            <a:spLocks noChangeArrowheads="1"/>
          </p:cNvSpPr>
          <p:nvPr/>
        </p:nvSpPr>
        <p:spPr bwMode="auto">
          <a:xfrm>
            <a:off x="3852258" y="1952429"/>
            <a:ext cx="2158719" cy="3735606"/>
          </a:xfrm>
          <a:prstGeom prst="roundRect">
            <a:avLst>
              <a:gd name="adj" fmla="val 5005"/>
            </a:avLst>
          </a:prstGeom>
          <a:solidFill>
            <a:srgbClr val="FFFFFF">
              <a:alpha val="59999"/>
            </a:srgbClr>
          </a:solidFill>
          <a:ln w="38100" cmpd="sng">
            <a:solidFill>
              <a:schemeClr val="accent2"/>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nchor="ctr"/>
          <a:lstStyle/>
          <a:p>
            <a:pPr marL="0" lvl="2" algn="ctr" defTabSz="0" eaLnBrk="0" fontAlgn="ctr" hangingPunct="0">
              <a:buClr>
                <a:srgbClr val="FF0000"/>
              </a:buClr>
              <a:buSzPct val="70000"/>
              <a:buFont typeface="Wingdings" panose="05000000000000000000" pitchFamily="2" charset="2"/>
              <a:buChar char="n"/>
              <a:tabLst>
                <a:tab pos="181610" algn="l"/>
              </a:tabLst>
            </a:pPr>
            <a:endParaRPr lang="zh-CN" altLang="en-US" sz="1900">
              <a:latin typeface="微软雅黑" panose="020B0503020204020204" charset="-122"/>
              <a:ea typeface="微软雅黑" panose="020B0503020204020204" charset="-122"/>
              <a:sym typeface="微软雅黑" panose="020B0503020204020204" charset="-122"/>
            </a:endParaRPr>
          </a:p>
        </p:txBody>
      </p:sp>
      <p:sp>
        <p:nvSpPr>
          <p:cNvPr id="8" name="圆角矩形 49"/>
          <p:cNvSpPr>
            <a:spLocks noChangeArrowheads="1"/>
          </p:cNvSpPr>
          <p:nvPr/>
        </p:nvSpPr>
        <p:spPr bwMode="auto">
          <a:xfrm>
            <a:off x="4068130" y="1564285"/>
            <a:ext cx="1726975" cy="639852"/>
          </a:xfrm>
          <a:prstGeom prst="roundRect">
            <a:avLst>
              <a:gd name="adj" fmla="val 16667"/>
            </a:avLst>
          </a:prstGeom>
          <a:gradFill rotWithShape="1">
            <a:gsLst>
              <a:gs pos="0">
                <a:srgbClr val="FFCF01"/>
              </a:gs>
              <a:gs pos="89999">
                <a:srgbClr val="E22000"/>
              </a:gs>
              <a:gs pos="100000">
                <a:srgbClr val="E2200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nchor="ctr"/>
          <a:lstStyle/>
          <a:p>
            <a:pPr algn="ctr" eaLnBrk="0" fontAlgn="ctr" hangingPunct="0">
              <a:buClr>
                <a:srgbClr val="FF0000"/>
              </a:buClr>
              <a:buSzPct val="70000"/>
              <a:buFont typeface="Wingdings" panose="05000000000000000000" pitchFamily="2" charset="2"/>
              <a:buChar char="u"/>
            </a:pPr>
            <a:endParaRPr lang="zh-CN" altLang="en-US" sz="2100" b="1">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9" name="TextBox 22"/>
          <p:cNvSpPr>
            <a:spLocks noChangeArrowheads="1"/>
          </p:cNvSpPr>
          <p:nvPr/>
        </p:nvSpPr>
        <p:spPr bwMode="auto">
          <a:xfrm>
            <a:off x="4006756" y="1667794"/>
            <a:ext cx="1851842" cy="415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spAutoFit/>
          </a:bodyPr>
          <a:lstStyle/>
          <a:p>
            <a:pPr algn="ctr" eaLnBrk="0" hangingPunct="0"/>
            <a:r>
              <a:rPr lang="zh-CN" altLang="en-US" sz="1900">
                <a:solidFill>
                  <a:schemeClr val="bg1"/>
                </a:solidFill>
                <a:latin typeface="微软雅黑" panose="020B0503020204020204" charset="-122"/>
                <a:ea typeface="微软雅黑" panose="020B0503020204020204" charset="-122"/>
                <a:sym typeface="微软雅黑" panose="020B0503020204020204" charset="-122"/>
              </a:rPr>
              <a:t>分标题二</a:t>
            </a:r>
            <a:endParaRPr lang="zh-CN" altLang="en-US"/>
          </a:p>
        </p:txBody>
      </p:sp>
      <p:sp>
        <p:nvSpPr>
          <p:cNvPr id="10" name="AutoShape 81"/>
          <p:cNvSpPr>
            <a:spLocks noChangeArrowheads="1"/>
          </p:cNvSpPr>
          <p:nvPr/>
        </p:nvSpPr>
        <p:spPr bwMode="auto">
          <a:xfrm>
            <a:off x="6290341" y="1952429"/>
            <a:ext cx="2160836" cy="3735606"/>
          </a:xfrm>
          <a:prstGeom prst="roundRect">
            <a:avLst>
              <a:gd name="adj" fmla="val 5005"/>
            </a:avLst>
          </a:prstGeom>
          <a:solidFill>
            <a:srgbClr val="FFFFFF">
              <a:alpha val="59999"/>
            </a:srgbClr>
          </a:solidFill>
          <a:ln w="38100" cmpd="sng">
            <a:solidFill>
              <a:schemeClr val="accent2"/>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nchor="ctr"/>
          <a:lstStyle/>
          <a:p>
            <a:pPr marL="0" lvl="2" algn="ctr" defTabSz="0" eaLnBrk="0" fontAlgn="ctr" hangingPunct="0">
              <a:buClr>
                <a:srgbClr val="FF0000"/>
              </a:buClr>
              <a:buSzPct val="70000"/>
              <a:buFont typeface="Wingdings" panose="05000000000000000000" pitchFamily="2" charset="2"/>
              <a:buChar char="n"/>
              <a:tabLst>
                <a:tab pos="181610" algn="l"/>
              </a:tabLst>
            </a:pPr>
            <a:endParaRPr lang="zh-CN" altLang="en-US" sz="1900">
              <a:latin typeface="微软雅黑" panose="020B0503020204020204" charset="-122"/>
              <a:ea typeface="微软雅黑" panose="020B0503020204020204" charset="-122"/>
              <a:sym typeface="微软雅黑" panose="020B0503020204020204" charset="-122"/>
            </a:endParaRPr>
          </a:p>
        </p:txBody>
      </p:sp>
      <p:sp>
        <p:nvSpPr>
          <p:cNvPr id="11" name="圆角矩形 53"/>
          <p:cNvSpPr>
            <a:spLocks noChangeArrowheads="1"/>
          </p:cNvSpPr>
          <p:nvPr/>
        </p:nvSpPr>
        <p:spPr bwMode="auto">
          <a:xfrm>
            <a:off x="6506213" y="1564285"/>
            <a:ext cx="1729092" cy="639852"/>
          </a:xfrm>
          <a:prstGeom prst="roundRect">
            <a:avLst>
              <a:gd name="adj" fmla="val 16667"/>
            </a:avLst>
          </a:prstGeom>
          <a:gradFill rotWithShape="1">
            <a:gsLst>
              <a:gs pos="0">
                <a:srgbClr val="FFCF01"/>
              </a:gs>
              <a:gs pos="89999">
                <a:srgbClr val="E22000"/>
              </a:gs>
              <a:gs pos="100000">
                <a:srgbClr val="E2200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nchor="ctr"/>
          <a:lstStyle/>
          <a:p>
            <a:pPr algn="ctr" eaLnBrk="0" fontAlgn="ctr" hangingPunct="0">
              <a:buClr>
                <a:srgbClr val="FF0000"/>
              </a:buClr>
              <a:buSzPct val="70000"/>
              <a:buFont typeface="Wingdings" panose="05000000000000000000" pitchFamily="2" charset="2"/>
              <a:buChar char="u"/>
            </a:pPr>
            <a:endParaRPr lang="zh-CN" altLang="en-US" sz="2100" b="1">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12" name="TextBox 22"/>
          <p:cNvSpPr>
            <a:spLocks noChangeArrowheads="1"/>
          </p:cNvSpPr>
          <p:nvPr/>
        </p:nvSpPr>
        <p:spPr bwMode="auto">
          <a:xfrm>
            <a:off x="6444838" y="1667794"/>
            <a:ext cx="1851842" cy="415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spAutoFit/>
          </a:bodyPr>
          <a:lstStyle/>
          <a:p>
            <a:pPr algn="ctr" eaLnBrk="0" hangingPunct="0"/>
            <a:r>
              <a:rPr lang="zh-CN" altLang="en-US" sz="1900">
                <a:solidFill>
                  <a:schemeClr val="bg1"/>
                </a:solidFill>
                <a:latin typeface="微软雅黑" panose="020B0503020204020204" charset="-122"/>
                <a:ea typeface="微软雅黑" panose="020B0503020204020204" charset="-122"/>
                <a:sym typeface="微软雅黑" panose="020B0503020204020204" charset="-122"/>
              </a:rPr>
              <a:t>分标题三</a:t>
            </a:r>
            <a:endParaRPr lang="zh-CN" altLang="en-US"/>
          </a:p>
        </p:txBody>
      </p:sp>
      <p:sp>
        <p:nvSpPr>
          <p:cNvPr id="13" name="AutoShape 81"/>
          <p:cNvSpPr>
            <a:spLocks noChangeArrowheads="1"/>
          </p:cNvSpPr>
          <p:nvPr/>
        </p:nvSpPr>
        <p:spPr bwMode="auto">
          <a:xfrm>
            <a:off x="8681863" y="1952429"/>
            <a:ext cx="2158719" cy="3735606"/>
          </a:xfrm>
          <a:prstGeom prst="roundRect">
            <a:avLst>
              <a:gd name="adj" fmla="val 5005"/>
            </a:avLst>
          </a:prstGeom>
          <a:solidFill>
            <a:srgbClr val="FFFFFF">
              <a:alpha val="59999"/>
            </a:srgbClr>
          </a:solidFill>
          <a:ln w="38100" cmpd="sng">
            <a:solidFill>
              <a:schemeClr val="accent2"/>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nchor="ctr"/>
          <a:lstStyle/>
          <a:p>
            <a:pPr marL="0" lvl="2" algn="ctr" defTabSz="0" eaLnBrk="0" fontAlgn="ctr" hangingPunct="0">
              <a:buClr>
                <a:srgbClr val="FF0000"/>
              </a:buClr>
              <a:buSzPct val="70000"/>
              <a:buFont typeface="Wingdings" panose="05000000000000000000" pitchFamily="2" charset="2"/>
              <a:buChar char="n"/>
              <a:tabLst>
                <a:tab pos="181610" algn="l"/>
              </a:tabLst>
            </a:pPr>
            <a:endParaRPr lang="zh-CN" altLang="en-US" sz="1900">
              <a:latin typeface="微软雅黑" panose="020B0503020204020204" charset="-122"/>
              <a:ea typeface="微软雅黑" panose="020B0503020204020204" charset="-122"/>
              <a:sym typeface="微软雅黑" panose="020B0503020204020204" charset="-122"/>
            </a:endParaRPr>
          </a:p>
        </p:txBody>
      </p:sp>
      <p:sp>
        <p:nvSpPr>
          <p:cNvPr id="14" name="圆角矩形 59"/>
          <p:cNvSpPr>
            <a:spLocks noChangeArrowheads="1"/>
          </p:cNvSpPr>
          <p:nvPr/>
        </p:nvSpPr>
        <p:spPr bwMode="auto">
          <a:xfrm>
            <a:off x="8897735" y="1564285"/>
            <a:ext cx="1726975" cy="639852"/>
          </a:xfrm>
          <a:prstGeom prst="roundRect">
            <a:avLst>
              <a:gd name="adj" fmla="val 16667"/>
            </a:avLst>
          </a:prstGeom>
          <a:gradFill rotWithShape="1">
            <a:gsLst>
              <a:gs pos="0">
                <a:srgbClr val="FFCF01"/>
              </a:gs>
              <a:gs pos="89999">
                <a:srgbClr val="E22000"/>
              </a:gs>
              <a:gs pos="100000">
                <a:srgbClr val="E2200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nchor="ctr"/>
          <a:lstStyle/>
          <a:p>
            <a:pPr algn="ctr" eaLnBrk="0" fontAlgn="ctr" hangingPunct="0">
              <a:buClr>
                <a:srgbClr val="FF0000"/>
              </a:buClr>
              <a:buSzPct val="70000"/>
              <a:buFont typeface="Wingdings" panose="05000000000000000000" pitchFamily="2" charset="2"/>
              <a:buChar char="u"/>
            </a:pPr>
            <a:endParaRPr lang="zh-CN" altLang="en-US" sz="2100" b="1">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15" name="TextBox 22"/>
          <p:cNvSpPr>
            <a:spLocks noChangeArrowheads="1"/>
          </p:cNvSpPr>
          <p:nvPr/>
        </p:nvSpPr>
        <p:spPr bwMode="auto">
          <a:xfrm>
            <a:off x="8836364" y="1667794"/>
            <a:ext cx="1849726" cy="415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spAutoFit/>
          </a:bodyPr>
          <a:lstStyle/>
          <a:p>
            <a:pPr algn="ctr" eaLnBrk="0" hangingPunct="0"/>
            <a:r>
              <a:rPr lang="zh-CN" altLang="en-US" sz="1900">
                <a:solidFill>
                  <a:schemeClr val="bg1"/>
                </a:solidFill>
                <a:latin typeface="微软雅黑" panose="020B0503020204020204" charset="-122"/>
                <a:ea typeface="微软雅黑" panose="020B0503020204020204" charset="-122"/>
                <a:sym typeface="微软雅黑" panose="020B0503020204020204" charset="-122"/>
              </a:rPr>
              <a:t>分标题四</a:t>
            </a:r>
            <a:endParaRPr lang="zh-CN" altLang="en-US"/>
          </a:p>
        </p:txBody>
      </p:sp>
      <p:sp>
        <p:nvSpPr>
          <p:cNvPr id="16" name="矩形 61"/>
          <p:cNvSpPr>
            <a:spLocks noChangeArrowheads="1"/>
          </p:cNvSpPr>
          <p:nvPr/>
        </p:nvSpPr>
        <p:spPr bwMode="auto">
          <a:xfrm>
            <a:off x="1651212" y="2441731"/>
            <a:ext cx="1906869" cy="415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spAutoFit/>
          </a:bodyPr>
          <a:lstStyle/>
          <a:p>
            <a:pPr marL="0" lvl="2" defTabSz="0" eaLnBrk="0" hangingPunct="0">
              <a:buClr>
                <a:srgbClr val="0070C0"/>
              </a:buClr>
              <a:buSzPct val="80000"/>
              <a:tabLst>
                <a:tab pos="181610" algn="l"/>
              </a:tabLst>
            </a:pPr>
            <a:r>
              <a:rPr lang="zh-CN" altLang="en-US" sz="1900">
                <a:solidFill>
                  <a:srgbClr val="000000"/>
                </a:solidFill>
                <a:latin typeface="微软雅黑" panose="020B0503020204020204" charset="-122"/>
                <a:ea typeface="微软雅黑" panose="020B0503020204020204" charset="-122"/>
                <a:sym typeface="微软雅黑" panose="020B0503020204020204" charset="-122"/>
              </a:rPr>
              <a:t>点击添加文本</a:t>
            </a:r>
            <a:endParaRPr lang="zh-CN" altLang="en-US"/>
          </a:p>
        </p:txBody>
      </p:sp>
      <p:sp>
        <p:nvSpPr>
          <p:cNvPr id="17" name="AutoShape 69"/>
          <p:cNvSpPr>
            <a:spLocks noChangeArrowheads="1"/>
          </p:cNvSpPr>
          <p:nvPr/>
        </p:nvSpPr>
        <p:spPr bwMode="auto">
          <a:xfrm rot="5400000">
            <a:off x="2280647" y="4241652"/>
            <a:ext cx="425783" cy="575658"/>
          </a:xfrm>
          <a:prstGeom prst="chevron">
            <a:avLst>
              <a:gd name="adj" fmla="val 52514"/>
            </a:avLst>
          </a:prstGeom>
          <a:gradFill rotWithShape="1">
            <a:gsLst>
              <a:gs pos="0">
                <a:srgbClr val="6EFF01"/>
              </a:gs>
              <a:gs pos="89999">
                <a:srgbClr val="0F5000"/>
              </a:gs>
              <a:gs pos="100000">
                <a:srgbClr val="0F5000"/>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nchor="ctr"/>
          <a:lstStyle/>
          <a:p>
            <a:pPr algn="ctr" eaLnBrk="0" fontAlgn="ctr" hangingPunct="0">
              <a:buClr>
                <a:srgbClr val="FF0000"/>
              </a:buClr>
              <a:buSzPct val="70000"/>
            </a:pPr>
            <a:endParaRPr lang="zh-CN" altLang="en-US" sz="2100" b="1">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18" name="AutoShape 69"/>
          <p:cNvSpPr>
            <a:spLocks noChangeArrowheads="1"/>
          </p:cNvSpPr>
          <p:nvPr/>
        </p:nvSpPr>
        <p:spPr bwMode="auto">
          <a:xfrm rot="5400000">
            <a:off x="4718729" y="4241652"/>
            <a:ext cx="425783" cy="575658"/>
          </a:xfrm>
          <a:prstGeom prst="chevron">
            <a:avLst>
              <a:gd name="adj" fmla="val 52514"/>
            </a:avLst>
          </a:prstGeom>
          <a:gradFill rotWithShape="1">
            <a:gsLst>
              <a:gs pos="0">
                <a:srgbClr val="6EFF01"/>
              </a:gs>
              <a:gs pos="89999">
                <a:srgbClr val="0F5000"/>
              </a:gs>
              <a:gs pos="100000">
                <a:srgbClr val="0F5000"/>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nchor="ctr"/>
          <a:lstStyle/>
          <a:p>
            <a:pPr algn="ctr" eaLnBrk="0" fontAlgn="ctr" hangingPunct="0">
              <a:buClr>
                <a:srgbClr val="FF0000"/>
              </a:buClr>
              <a:buSzPct val="70000"/>
            </a:pPr>
            <a:endParaRPr lang="zh-CN" altLang="en-US" sz="2100" b="1">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19" name="AutoShape 69"/>
          <p:cNvSpPr>
            <a:spLocks noChangeArrowheads="1"/>
          </p:cNvSpPr>
          <p:nvPr/>
        </p:nvSpPr>
        <p:spPr bwMode="auto">
          <a:xfrm rot="5400000">
            <a:off x="7158929" y="4241652"/>
            <a:ext cx="425783" cy="575658"/>
          </a:xfrm>
          <a:prstGeom prst="chevron">
            <a:avLst>
              <a:gd name="adj" fmla="val 52514"/>
            </a:avLst>
          </a:prstGeom>
          <a:gradFill rotWithShape="1">
            <a:gsLst>
              <a:gs pos="0">
                <a:srgbClr val="6EFF01"/>
              </a:gs>
              <a:gs pos="89999">
                <a:srgbClr val="0F5000"/>
              </a:gs>
              <a:gs pos="100000">
                <a:srgbClr val="0F5000"/>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nchor="ctr"/>
          <a:lstStyle/>
          <a:p>
            <a:pPr algn="ctr" eaLnBrk="0" fontAlgn="ctr" hangingPunct="0">
              <a:buClr>
                <a:srgbClr val="FF0000"/>
              </a:buClr>
              <a:buSzPct val="70000"/>
            </a:pPr>
            <a:endParaRPr lang="zh-CN" altLang="en-US" sz="2100" b="1">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20" name="AutoShape 69"/>
          <p:cNvSpPr>
            <a:spLocks noChangeArrowheads="1"/>
          </p:cNvSpPr>
          <p:nvPr/>
        </p:nvSpPr>
        <p:spPr bwMode="auto">
          <a:xfrm rot="5400000">
            <a:off x="9548334" y="4241652"/>
            <a:ext cx="425783" cy="575658"/>
          </a:xfrm>
          <a:prstGeom prst="chevron">
            <a:avLst>
              <a:gd name="adj" fmla="val 52514"/>
            </a:avLst>
          </a:prstGeom>
          <a:gradFill rotWithShape="1">
            <a:gsLst>
              <a:gs pos="0">
                <a:srgbClr val="6EFF01"/>
              </a:gs>
              <a:gs pos="89999">
                <a:srgbClr val="0F5000"/>
              </a:gs>
              <a:gs pos="100000">
                <a:srgbClr val="0F5000"/>
              </a:gs>
            </a:gsLst>
            <a:lin ang="27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nchor="ctr"/>
          <a:lstStyle/>
          <a:p>
            <a:pPr algn="ctr" eaLnBrk="0" fontAlgn="ctr" hangingPunct="0">
              <a:buClr>
                <a:srgbClr val="FF0000"/>
              </a:buClr>
              <a:buSzPct val="70000"/>
            </a:pPr>
            <a:endParaRPr lang="zh-CN" altLang="en-US" sz="2100" b="1">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21" name="矩形 33"/>
          <p:cNvSpPr>
            <a:spLocks noChangeArrowheads="1"/>
          </p:cNvSpPr>
          <p:nvPr/>
        </p:nvSpPr>
        <p:spPr bwMode="auto">
          <a:xfrm>
            <a:off x="1651212" y="3034535"/>
            <a:ext cx="1906869" cy="415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spAutoFit/>
          </a:bodyPr>
          <a:lstStyle/>
          <a:p>
            <a:pPr marL="0" lvl="2" defTabSz="0" eaLnBrk="0" hangingPunct="0">
              <a:buClr>
                <a:srgbClr val="0070C0"/>
              </a:buClr>
              <a:buSzPct val="80000"/>
              <a:tabLst>
                <a:tab pos="181610" algn="l"/>
              </a:tabLst>
            </a:pPr>
            <a:r>
              <a:rPr lang="zh-CN" altLang="en-US" sz="1900">
                <a:solidFill>
                  <a:srgbClr val="000000"/>
                </a:solidFill>
                <a:latin typeface="微软雅黑" panose="020B0503020204020204" charset="-122"/>
                <a:ea typeface="微软雅黑" panose="020B0503020204020204" charset="-122"/>
                <a:sym typeface="微软雅黑" panose="020B0503020204020204" charset="-122"/>
              </a:rPr>
              <a:t>点击添加文本</a:t>
            </a:r>
            <a:endParaRPr lang="zh-CN" altLang="en-US"/>
          </a:p>
        </p:txBody>
      </p:sp>
      <p:sp>
        <p:nvSpPr>
          <p:cNvPr id="22" name="矩形 34"/>
          <p:cNvSpPr>
            <a:spLocks noChangeArrowheads="1"/>
          </p:cNvSpPr>
          <p:nvPr/>
        </p:nvSpPr>
        <p:spPr bwMode="auto">
          <a:xfrm>
            <a:off x="1651212" y="3646158"/>
            <a:ext cx="1906869" cy="415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spAutoFit/>
          </a:bodyPr>
          <a:lstStyle/>
          <a:p>
            <a:pPr marL="0" lvl="2" defTabSz="0" eaLnBrk="0" hangingPunct="0">
              <a:buClr>
                <a:srgbClr val="0070C0"/>
              </a:buClr>
              <a:buSzPct val="80000"/>
              <a:tabLst>
                <a:tab pos="181610" algn="l"/>
              </a:tabLst>
            </a:pPr>
            <a:r>
              <a:rPr lang="zh-CN" altLang="en-US" sz="1900">
                <a:solidFill>
                  <a:srgbClr val="000000"/>
                </a:solidFill>
                <a:latin typeface="微软雅黑" panose="020B0503020204020204" charset="-122"/>
                <a:ea typeface="微软雅黑" panose="020B0503020204020204" charset="-122"/>
                <a:sym typeface="微软雅黑" panose="020B0503020204020204" charset="-122"/>
              </a:rPr>
              <a:t>点击添加文本</a:t>
            </a:r>
            <a:endParaRPr lang="zh-CN" altLang="en-US"/>
          </a:p>
        </p:txBody>
      </p:sp>
      <p:sp>
        <p:nvSpPr>
          <p:cNvPr id="23" name="矩形 35"/>
          <p:cNvSpPr>
            <a:spLocks noChangeArrowheads="1"/>
          </p:cNvSpPr>
          <p:nvPr/>
        </p:nvSpPr>
        <p:spPr bwMode="auto">
          <a:xfrm>
            <a:off x="1378201" y="5012901"/>
            <a:ext cx="2179883" cy="415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spAutoFit/>
          </a:bodyPr>
          <a:lstStyle/>
          <a:p>
            <a:pPr marL="0" lvl="2" algn="ctr" defTabSz="0" eaLnBrk="0" hangingPunct="0">
              <a:buClr>
                <a:srgbClr val="0070C0"/>
              </a:buClr>
              <a:buSzPct val="80000"/>
              <a:tabLst>
                <a:tab pos="181610" algn="l"/>
              </a:tabLst>
            </a:pPr>
            <a:r>
              <a:rPr lang="zh-CN" altLang="en-US" sz="1900" b="1">
                <a:solidFill>
                  <a:srgbClr val="000000"/>
                </a:solidFill>
                <a:latin typeface="微软雅黑" panose="020B0503020204020204" charset="-122"/>
                <a:ea typeface="微软雅黑" panose="020B0503020204020204" charset="-122"/>
                <a:sym typeface="微软雅黑" panose="020B0503020204020204" charset="-122"/>
              </a:rPr>
              <a:t>点击添加文本</a:t>
            </a:r>
            <a:endParaRPr lang="zh-CN" altLang="en-US"/>
          </a:p>
        </p:txBody>
      </p:sp>
      <p:sp>
        <p:nvSpPr>
          <p:cNvPr id="24" name="矩形 37"/>
          <p:cNvSpPr>
            <a:spLocks noChangeArrowheads="1"/>
          </p:cNvSpPr>
          <p:nvPr/>
        </p:nvSpPr>
        <p:spPr bwMode="auto">
          <a:xfrm>
            <a:off x="4108344" y="2441731"/>
            <a:ext cx="1906868" cy="415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spAutoFit/>
          </a:bodyPr>
          <a:lstStyle/>
          <a:p>
            <a:pPr marL="0" lvl="2" defTabSz="0" eaLnBrk="0" hangingPunct="0">
              <a:buClr>
                <a:srgbClr val="0070C0"/>
              </a:buClr>
              <a:buSzPct val="80000"/>
              <a:tabLst>
                <a:tab pos="181610" algn="l"/>
              </a:tabLst>
            </a:pPr>
            <a:r>
              <a:rPr lang="zh-CN" altLang="en-US" sz="1900">
                <a:solidFill>
                  <a:srgbClr val="000000"/>
                </a:solidFill>
                <a:latin typeface="微软雅黑" panose="020B0503020204020204" charset="-122"/>
                <a:ea typeface="微软雅黑" panose="020B0503020204020204" charset="-122"/>
                <a:sym typeface="微软雅黑" panose="020B0503020204020204" charset="-122"/>
              </a:rPr>
              <a:t>点击添加文本</a:t>
            </a:r>
            <a:endParaRPr lang="zh-CN" altLang="en-US"/>
          </a:p>
        </p:txBody>
      </p:sp>
      <p:sp>
        <p:nvSpPr>
          <p:cNvPr id="25" name="矩形 39"/>
          <p:cNvSpPr>
            <a:spLocks noChangeArrowheads="1"/>
          </p:cNvSpPr>
          <p:nvPr/>
        </p:nvSpPr>
        <p:spPr bwMode="auto">
          <a:xfrm>
            <a:off x="4108344" y="3034535"/>
            <a:ext cx="1906868" cy="415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spAutoFit/>
          </a:bodyPr>
          <a:lstStyle/>
          <a:p>
            <a:pPr marL="0" lvl="2" defTabSz="0" eaLnBrk="0" hangingPunct="0">
              <a:buClr>
                <a:srgbClr val="0070C0"/>
              </a:buClr>
              <a:buSzPct val="80000"/>
              <a:tabLst>
                <a:tab pos="181610" algn="l"/>
              </a:tabLst>
            </a:pPr>
            <a:r>
              <a:rPr lang="zh-CN" altLang="en-US" sz="1900">
                <a:solidFill>
                  <a:srgbClr val="000000"/>
                </a:solidFill>
                <a:latin typeface="微软雅黑" panose="020B0503020204020204" charset="-122"/>
                <a:ea typeface="微软雅黑" panose="020B0503020204020204" charset="-122"/>
                <a:sym typeface="微软雅黑" panose="020B0503020204020204" charset="-122"/>
              </a:rPr>
              <a:t>点击添加文本</a:t>
            </a:r>
            <a:endParaRPr lang="zh-CN" altLang="en-US"/>
          </a:p>
        </p:txBody>
      </p:sp>
      <p:sp>
        <p:nvSpPr>
          <p:cNvPr id="26" name="矩形 45"/>
          <p:cNvSpPr>
            <a:spLocks noChangeArrowheads="1"/>
          </p:cNvSpPr>
          <p:nvPr/>
        </p:nvSpPr>
        <p:spPr bwMode="auto">
          <a:xfrm>
            <a:off x="4108344" y="3646158"/>
            <a:ext cx="1906868" cy="415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spAutoFit/>
          </a:bodyPr>
          <a:lstStyle/>
          <a:p>
            <a:pPr marL="0" lvl="2" defTabSz="0" eaLnBrk="0" hangingPunct="0">
              <a:buClr>
                <a:srgbClr val="0070C0"/>
              </a:buClr>
              <a:buSzPct val="80000"/>
              <a:tabLst>
                <a:tab pos="181610" algn="l"/>
              </a:tabLst>
            </a:pPr>
            <a:r>
              <a:rPr lang="zh-CN" altLang="en-US" sz="1900">
                <a:solidFill>
                  <a:srgbClr val="000000"/>
                </a:solidFill>
                <a:latin typeface="微软雅黑" panose="020B0503020204020204" charset="-122"/>
                <a:ea typeface="微软雅黑" panose="020B0503020204020204" charset="-122"/>
                <a:sym typeface="微软雅黑" panose="020B0503020204020204" charset="-122"/>
              </a:rPr>
              <a:t>点击添加文本</a:t>
            </a:r>
            <a:endParaRPr lang="zh-CN" altLang="en-US"/>
          </a:p>
        </p:txBody>
      </p:sp>
      <p:sp>
        <p:nvSpPr>
          <p:cNvPr id="27" name="矩形 48"/>
          <p:cNvSpPr>
            <a:spLocks noChangeArrowheads="1"/>
          </p:cNvSpPr>
          <p:nvPr/>
        </p:nvSpPr>
        <p:spPr bwMode="auto">
          <a:xfrm>
            <a:off x="3788769" y="5012901"/>
            <a:ext cx="2179883" cy="415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spAutoFit/>
          </a:bodyPr>
          <a:lstStyle/>
          <a:p>
            <a:pPr marL="0" lvl="2" algn="ctr" defTabSz="0" eaLnBrk="0" hangingPunct="0">
              <a:buClr>
                <a:srgbClr val="0070C0"/>
              </a:buClr>
              <a:buSzPct val="80000"/>
              <a:tabLst>
                <a:tab pos="181610" algn="l"/>
              </a:tabLst>
            </a:pPr>
            <a:r>
              <a:rPr lang="zh-CN" altLang="en-US" sz="1900" b="1">
                <a:solidFill>
                  <a:srgbClr val="000000"/>
                </a:solidFill>
                <a:latin typeface="微软雅黑" panose="020B0503020204020204" charset="-122"/>
                <a:ea typeface="微软雅黑" panose="020B0503020204020204" charset="-122"/>
                <a:sym typeface="微软雅黑" panose="020B0503020204020204" charset="-122"/>
              </a:rPr>
              <a:t>点击添加文本</a:t>
            </a:r>
            <a:endParaRPr lang="zh-CN" altLang="en-US"/>
          </a:p>
        </p:txBody>
      </p:sp>
      <p:sp>
        <p:nvSpPr>
          <p:cNvPr id="28" name="矩形 55"/>
          <p:cNvSpPr>
            <a:spLocks noChangeArrowheads="1"/>
          </p:cNvSpPr>
          <p:nvPr/>
        </p:nvSpPr>
        <p:spPr bwMode="auto">
          <a:xfrm>
            <a:off x="6540075" y="2441731"/>
            <a:ext cx="1904752" cy="415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spAutoFit/>
          </a:bodyPr>
          <a:lstStyle/>
          <a:p>
            <a:pPr marL="0" lvl="2" defTabSz="0" eaLnBrk="0" hangingPunct="0">
              <a:buClr>
                <a:srgbClr val="0070C0"/>
              </a:buClr>
              <a:buSzPct val="80000"/>
              <a:tabLst>
                <a:tab pos="181610" algn="l"/>
              </a:tabLst>
            </a:pPr>
            <a:r>
              <a:rPr lang="zh-CN" altLang="en-US" sz="1900">
                <a:solidFill>
                  <a:srgbClr val="000000"/>
                </a:solidFill>
                <a:latin typeface="微软雅黑" panose="020B0503020204020204" charset="-122"/>
                <a:ea typeface="微软雅黑" panose="020B0503020204020204" charset="-122"/>
                <a:sym typeface="微软雅黑" panose="020B0503020204020204" charset="-122"/>
              </a:rPr>
              <a:t>点击添加文本</a:t>
            </a:r>
            <a:endParaRPr lang="zh-CN" altLang="en-US"/>
          </a:p>
        </p:txBody>
      </p:sp>
      <p:sp>
        <p:nvSpPr>
          <p:cNvPr id="29" name="矩形 56"/>
          <p:cNvSpPr>
            <a:spLocks noChangeArrowheads="1"/>
          </p:cNvSpPr>
          <p:nvPr/>
        </p:nvSpPr>
        <p:spPr bwMode="auto">
          <a:xfrm>
            <a:off x="6540075" y="3034535"/>
            <a:ext cx="1904752" cy="415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spAutoFit/>
          </a:bodyPr>
          <a:lstStyle/>
          <a:p>
            <a:pPr marL="0" lvl="2" defTabSz="0" eaLnBrk="0" hangingPunct="0">
              <a:buClr>
                <a:srgbClr val="0070C0"/>
              </a:buClr>
              <a:buSzPct val="80000"/>
              <a:tabLst>
                <a:tab pos="181610" algn="l"/>
              </a:tabLst>
            </a:pPr>
            <a:r>
              <a:rPr lang="zh-CN" altLang="en-US" sz="1900">
                <a:solidFill>
                  <a:srgbClr val="000000"/>
                </a:solidFill>
                <a:latin typeface="微软雅黑" panose="020B0503020204020204" charset="-122"/>
                <a:ea typeface="微软雅黑" panose="020B0503020204020204" charset="-122"/>
                <a:sym typeface="微软雅黑" panose="020B0503020204020204" charset="-122"/>
              </a:rPr>
              <a:t>点击添加文本</a:t>
            </a:r>
            <a:endParaRPr lang="zh-CN" altLang="en-US"/>
          </a:p>
        </p:txBody>
      </p:sp>
      <p:sp>
        <p:nvSpPr>
          <p:cNvPr id="30" name="矩形 62"/>
          <p:cNvSpPr>
            <a:spLocks noChangeArrowheads="1"/>
          </p:cNvSpPr>
          <p:nvPr/>
        </p:nvSpPr>
        <p:spPr bwMode="auto">
          <a:xfrm>
            <a:off x="6540075" y="3646158"/>
            <a:ext cx="1904752" cy="415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spAutoFit/>
          </a:bodyPr>
          <a:lstStyle/>
          <a:p>
            <a:pPr marL="0" lvl="2" defTabSz="0" eaLnBrk="0" hangingPunct="0">
              <a:buClr>
                <a:srgbClr val="0070C0"/>
              </a:buClr>
              <a:buSzPct val="80000"/>
              <a:tabLst>
                <a:tab pos="181610" algn="l"/>
              </a:tabLst>
            </a:pPr>
            <a:r>
              <a:rPr lang="zh-CN" altLang="en-US" sz="1900">
                <a:solidFill>
                  <a:srgbClr val="000000"/>
                </a:solidFill>
                <a:latin typeface="微软雅黑" panose="020B0503020204020204" charset="-122"/>
                <a:ea typeface="微软雅黑" panose="020B0503020204020204" charset="-122"/>
                <a:sym typeface="微软雅黑" panose="020B0503020204020204" charset="-122"/>
              </a:rPr>
              <a:t>点击添加文本</a:t>
            </a:r>
            <a:endParaRPr lang="zh-CN" altLang="en-US"/>
          </a:p>
        </p:txBody>
      </p:sp>
      <p:sp>
        <p:nvSpPr>
          <p:cNvPr id="31" name="矩形 64"/>
          <p:cNvSpPr>
            <a:spLocks noChangeArrowheads="1"/>
          </p:cNvSpPr>
          <p:nvPr/>
        </p:nvSpPr>
        <p:spPr bwMode="auto">
          <a:xfrm>
            <a:off x="6267065" y="5012901"/>
            <a:ext cx="2179883" cy="415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spAutoFit/>
          </a:bodyPr>
          <a:lstStyle/>
          <a:p>
            <a:pPr marL="0" lvl="2" algn="ctr" defTabSz="0" eaLnBrk="0" hangingPunct="0">
              <a:buClr>
                <a:srgbClr val="0070C0"/>
              </a:buClr>
              <a:buSzPct val="80000"/>
              <a:tabLst>
                <a:tab pos="181610" algn="l"/>
              </a:tabLst>
            </a:pPr>
            <a:r>
              <a:rPr lang="zh-CN" altLang="en-US" sz="1900" b="1">
                <a:solidFill>
                  <a:srgbClr val="000000"/>
                </a:solidFill>
                <a:latin typeface="微软雅黑" panose="020B0503020204020204" charset="-122"/>
                <a:ea typeface="微软雅黑" panose="020B0503020204020204" charset="-122"/>
                <a:sym typeface="微软雅黑" panose="020B0503020204020204" charset="-122"/>
              </a:rPr>
              <a:t>点击添加文本</a:t>
            </a:r>
            <a:endParaRPr lang="zh-CN" altLang="en-US"/>
          </a:p>
        </p:txBody>
      </p:sp>
      <p:sp>
        <p:nvSpPr>
          <p:cNvPr id="32" name="矩形 65"/>
          <p:cNvSpPr>
            <a:spLocks noChangeArrowheads="1"/>
          </p:cNvSpPr>
          <p:nvPr/>
        </p:nvSpPr>
        <p:spPr bwMode="auto">
          <a:xfrm>
            <a:off x="8948528" y="2441731"/>
            <a:ext cx="1906869" cy="415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spAutoFit/>
          </a:bodyPr>
          <a:lstStyle/>
          <a:p>
            <a:pPr marL="0" lvl="2" defTabSz="0" eaLnBrk="0" hangingPunct="0">
              <a:buClr>
                <a:srgbClr val="0070C0"/>
              </a:buClr>
              <a:buSzPct val="80000"/>
              <a:tabLst>
                <a:tab pos="181610" algn="l"/>
              </a:tabLst>
            </a:pPr>
            <a:r>
              <a:rPr lang="zh-CN" altLang="en-US" sz="1900">
                <a:solidFill>
                  <a:srgbClr val="000000"/>
                </a:solidFill>
                <a:latin typeface="微软雅黑" panose="020B0503020204020204" charset="-122"/>
                <a:ea typeface="微软雅黑" panose="020B0503020204020204" charset="-122"/>
                <a:sym typeface="微软雅黑" panose="020B0503020204020204" charset="-122"/>
              </a:rPr>
              <a:t>点击添加文本</a:t>
            </a:r>
            <a:endParaRPr lang="zh-CN" altLang="en-US"/>
          </a:p>
        </p:txBody>
      </p:sp>
      <p:sp>
        <p:nvSpPr>
          <p:cNvPr id="33" name="矩形 67"/>
          <p:cNvSpPr>
            <a:spLocks noChangeArrowheads="1"/>
          </p:cNvSpPr>
          <p:nvPr/>
        </p:nvSpPr>
        <p:spPr bwMode="auto">
          <a:xfrm>
            <a:off x="8948528" y="3034535"/>
            <a:ext cx="1906869" cy="415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spAutoFit/>
          </a:bodyPr>
          <a:lstStyle/>
          <a:p>
            <a:pPr marL="0" lvl="2" defTabSz="0" eaLnBrk="0" hangingPunct="0">
              <a:buClr>
                <a:srgbClr val="0070C0"/>
              </a:buClr>
              <a:buSzPct val="80000"/>
              <a:tabLst>
                <a:tab pos="181610" algn="l"/>
              </a:tabLst>
            </a:pPr>
            <a:r>
              <a:rPr lang="zh-CN" altLang="en-US" sz="1900">
                <a:solidFill>
                  <a:srgbClr val="000000"/>
                </a:solidFill>
                <a:latin typeface="微软雅黑" panose="020B0503020204020204" charset="-122"/>
                <a:ea typeface="微软雅黑" panose="020B0503020204020204" charset="-122"/>
                <a:sym typeface="微软雅黑" panose="020B0503020204020204" charset="-122"/>
              </a:rPr>
              <a:t>点击添加文本</a:t>
            </a:r>
            <a:endParaRPr lang="zh-CN" altLang="en-US"/>
          </a:p>
        </p:txBody>
      </p:sp>
      <p:sp>
        <p:nvSpPr>
          <p:cNvPr id="34" name="矩形 68"/>
          <p:cNvSpPr>
            <a:spLocks noChangeArrowheads="1"/>
          </p:cNvSpPr>
          <p:nvPr/>
        </p:nvSpPr>
        <p:spPr bwMode="auto">
          <a:xfrm>
            <a:off x="8948528" y="3646158"/>
            <a:ext cx="1906869" cy="415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spAutoFit/>
          </a:bodyPr>
          <a:lstStyle/>
          <a:p>
            <a:pPr marL="0" lvl="2" defTabSz="0" eaLnBrk="0" hangingPunct="0">
              <a:buClr>
                <a:srgbClr val="0070C0"/>
              </a:buClr>
              <a:buSzPct val="80000"/>
              <a:tabLst>
                <a:tab pos="181610" algn="l"/>
              </a:tabLst>
            </a:pPr>
            <a:r>
              <a:rPr lang="zh-CN" altLang="en-US" sz="1900">
                <a:solidFill>
                  <a:srgbClr val="000000"/>
                </a:solidFill>
                <a:latin typeface="微软雅黑" panose="020B0503020204020204" charset="-122"/>
                <a:ea typeface="微软雅黑" panose="020B0503020204020204" charset="-122"/>
                <a:sym typeface="微软雅黑" panose="020B0503020204020204" charset="-122"/>
              </a:rPr>
              <a:t>点击添加文本</a:t>
            </a:r>
            <a:endParaRPr lang="zh-CN" altLang="en-US"/>
          </a:p>
        </p:txBody>
      </p:sp>
      <p:sp>
        <p:nvSpPr>
          <p:cNvPr id="35" name="矩形 70"/>
          <p:cNvSpPr>
            <a:spLocks noChangeArrowheads="1"/>
          </p:cNvSpPr>
          <p:nvPr/>
        </p:nvSpPr>
        <p:spPr bwMode="auto">
          <a:xfrm>
            <a:off x="8643770" y="5012901"/>
            <a:ext cx="2179883" cy="415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spAutoFit/>
          </a:bodyPr>
          <a:lstStyle/>
          <a:p>
            <a:pPr marL="0" lvl="2" algn="ctr" defTabSz="0" eaLnBrk="0" hangingPunct="0">
              <a:buClr>
                <a:srgbClr val="0070C0"/>
              </a:buClr>
              <a:buSzPct val="80000"/>
              <a:tabLst>
                <a:tab pos="181610" algn="l"/>
              </a:tabLst>
            </a:pPr>
            <a:r>
              <a:rPr lang="zh-CN" altLang="en-US" sz="1900" b="1">
                <a:solidFill>
                  <a:srgbClr val="000000"/>
                </a:solidFill>
                <a:latin typeface="微软雅黑" panose="020B0503020204020204" charset="-122"/>
                <a:ea typeface="微软雅黑" panose="020B0503020204020204" charset="-122"/>
                <a:sym typeface="微软雅黑" panose="020B0503020204020204" charset="-122"/>
              </a:rPr>
              <a:t>点击添加文本</a:t>
            </a:r>
            <a:endParaRPr lang="zh-CN" altLang="en-US"/>
          </a:p>
        </p:txBody>
      </p:sp>
      <p:sp>
        <p:nvSpPr>
          <p:cNvPr id="36" name="椭圆 71"/>
          <p:cNvSpPr>
            <a:spLocks noChangeArrowheads="1"/>
          </p:cNvSpPr>
          <p:nvPr/>
        </p:nvSpPr>
        <p:spPr bwMode="auto">
          <a:xfrm>
            <a:off x="1581372" y="2587578"/>
            <a:ext cx="150263" cy="174078"/>
          </a:xfrm>
          <a:prstGeom prst="ellipse">
            <a:avLst/>
          </a:prstGeom>
          <a:gradFill rotWithShape="1">
            <a:gsLst>
              <a:gs pos="0">
                <a:srgbClr val="FFCF01"/>
              </a:gs>
              <a:gs pos="89999">
                <a:srgbClr val="E22000"/>
              </a:gs>
              <a:gs pos="100000">
                <a:srgbClr val="E2200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nchor="ctr"/>
          <a:lstStyle/>
          <a:p>
            <a:pPr algn="ctr" eaLnBrk="0" fontAlgn="ctr" hangingPunct="0">
              <a:buClr>
                <a:srgbClr val="FF0000"/>
              </a:buClr>
              <a:buSzPct val="70000"/>
              <a:buFont typeface="Wingdings" panose="05000000000000000000" pitchFamily="2" charset="2"/>
              <a:buChar char="u"/>
            </a:pPr>
            <a:endParaRPr lang="zh-CN" altLang="en-US" sz="2100" b="1">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37" name="椭圆 73"/>
          <p:cNvSpPr>
            <a:spLocks noChangeArrowheads="1"/>
          </p:cNvSpPr>
          <p:nvPr/>
        </p:nvSpPr>
        <p:spPr bwMode="auto">
          <a:xfrm>
            <a:off x="1581372" y="3180381"/>
            <a:ext cx="150263" cy="174078"/>
          </a:xfrm>
          <a:prstGeom prst="ellipse">
            <a:avLst/>
          </a:prstGeom>
          <a:gradFill rotWithShape="1">
            <a:gsLst>
              <a:gs pos="0">
                <a:srgbClr val="FFCF01"/>
              </a:gs>
              <a:gs pos="89999">
                <a:srgbClr val="E22000"/>
              </a:gs>
              <a:gs pos="100000">
                <a:srgbClr val="E2200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nchor="ctr"/>
          <a:lstStyle/>
          <a:p>
            <a:pPr algn="ctr" eaLnBrk="0" fontAlgn="ctr" hangingPunct="0">
              <a:buClr>
                <a:srgbClr val="FF0000"/>
              </a:buClr>
              <a:buSzPct val="70000"/>
              <a:buFont typeface="Wingdings" panose="05000000000000000000" pitchFamily="2" charset="2"/>
              <a:buChar char="u"/>
            </a:pPr>
            <a:endParaRPr lang="zh-CN" altLang="en-US" sz="2100" b="1">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38" name="椭圆 74"/>
          <p:cNvSpPr>
            <a:spLocks noChangeArrowheads="1"/>
          </p:cNvSpPr>
          <p:nvPr/>
        </p:nvSpPr>
        <p:spPr bwMode="auto">
          <a:xfrm>
            <a:off x="1581372" y="3792004"/>
            <a:ext cx="150263" cy="174078"/>
          </a:xfrm>
          <a:prstGeom prst="ellipse">
            <a:avLst/>
          </a:prstGeom>
          <a:gradFill rotWithShape="1">
            <a:gsLst>
              <a:gs pos="0">
                <a:srgbClr val="FFCF01"/>
              </a:gs>
              <a:gs pos="89999">
                <a:srgbClr val="E22000"/>
              </a:gs>
              <a:gs pos="100000">
                <a:srgbClr val="E2200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nchor="ctr"/>
          <a:lstStyle/>
          <a:p>
            <a:pPr algn="ctr" eaLnBrk="0" fontAlgn="ctr" hangingPunct="0">
              <a:buClr>
                <a:srgbClr val="FF0000"/>
              </a:buClr>
              <a:buSzPct val="70000"/>
              <a:buFont typeface="Wingdings" panose="05000000000000000000" pitchFamily="2" charset="2"/>
              <a:buChar char="u"/>
            </a:pPr>
            <a:endParaRPr lang="zh-CN" altLang="en-US" sz="2100" b="1">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39" name="椭圆 77"/>
          <p:cNvSpPr>
            <a:spLocks noChangeArrowheads="1"/>
          </p:cNvSpPr>
          <p:nvPr/>
        </p:nvSpPr>
        <p:spPr bwMode="auto">
          <a:xfrm>
            <a:off x="4032152" y="2587578"/>
            <a:ext cx="150263" cy="174078"/>
          </a:xfrm>
          <a:prstGeom prst="ellipse">
            <a:avLst/>
          </a:prstGeom>
          <a:gradFill rotWithShape="1">
            <a:gsLst>
              <a:gs pos="0">
                <a:srgbClr val="FFCF01"/>
              </a:gs>
              <a:gs pos="89999">
                <a:srgbClr val="E22000"/>
              </a:gs>
              <a:gs pos="100000">
                <a:srgbClr val="E2200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nchor="ctr"/>
          <a:lstStyle/>
          <a:p>
            <a:pPr algn="ctr" eaLnBrk="0" fontAlgn="ctr" hangingPunct="0">
              <a:buClr>
                <a:srgbClr val="FF0000"/>
              </a:buClr>
              <a:buSzPct val="70000"/>
              <a:buFont typeface="Wingdings" panose="05000000000000000000" pitchFamily="2" charset="2"/>
              <a:buChar char="u"/>
            </a:pPr>
            <a:endParaRPr lang="zh-CN" altLang="en-US" sz="2100" b="1">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40" name="椭圆 79"/>
          <p:cNvSpPr>
            <a:spLocks noChangeArrowheads="1"/>
          </p:cNvSpPr>
          <p:nvPr/>
        </p:nvSpPr>
        <p:spPr bwMode="auto">
          <a:xfrm>
            <a:off x="4032152" y="3180381"/>
            <a:ext cx="150263" cy="174078"/>
          </a:xfrm>
          <a:prstGeom prst="ellipse">
            <a:avLst/>
          </a:prstGeom>
          <a:gradFill rotWithShape="1">
            <a:gsLst>
              <a:gs pos="0">
                <a:srgbClr val="FFCF01"/>
              </a:gs>
              <a:gs pos="89999">
                <a:srgbClr val="E22000"/>
              </a:gs>
              <a:gs pos="100000">
                <a:srgbClr val="E2200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nchor="ctr"/>
          <a:lstStyle/>
          <a:p>
            <a:pPr algn="ctr" eaLnBrk="0" fontAlgn="ctr" hangingPunct="0">
              <a:buClr>
                <a:srgbClr val="FF0000"/>
              </a:buClr>
              <a:buSzPct val="70000"/>
              <a:buFont typeface="Wingdings" panose="05000000000000000000" pitchFamily="2" charset="2"/>
              <a:buChar char="u"/>
            </a:pPr>
            <a:endParaRPr lang="zh-CN" altLang="en-US" sz="2100" b="1">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41" name="椭圆 80"/>
          <p:cNvSpPr>
            <a:spLocks noChangeArrowheads="1"/>
          </p:cNvSpPr>
          <p:nvPr/>
        </p:nvSpPr>
        <p:spPr bwMode="auto">
          <a:xfrm>
            <a:off x="4032152" y="3792004"/>
            <a:ext cx="150263" cy="174078"/>
          </a:xfrm>
          <a:prstGeom prst="ellipse">
            <a:avLst/>
          </a:prstGeom>
          <a:gradFill rotWithShape="1">
            <a:gsLst>
              <a:gs pos="0">
                <a:srgbClr val="FFCF01"/>
              </a:gs>
              <a:gs pos="89999">
                <a:srgbClr val="E22000"/>
              </a:gs>
              <a:gs pos="100000">
                <a:srgbClr val="E2200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nchor="ctr"/>
          <a:lstStyle/>
          <a:p>
            <a:pPr algn="ctr" eaLnBrk="0" fontAlgn="ctr" hangingPunct="0">
              <a:buClr>
                <a:srgbClr val="FF0000"/>
              </a:buClr>
              <a:buSzPct val="70000"/>
              <a:buFont typeface="Wingdings" panose="05000000000000000000" pitchFamily="2" charset="2"/>
              <a:buChar char="u"/>
            </a:pPr>
            <a:endParaRPr lang="zh-CN" altLang="en-US" sz="2100" b="1">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42" name="椭圆 83"/>
          <p:cNvSpPr>
            <a:spLocks noChangeArrowheads="1"/>
          </p:cNvSpPr>
          <p:nvPr/>
        </p:nvSpPr>
        <p:spPr bwMode="auto">
          <a:xfrm>
            <a:off x="6468122" y="2587578"/>
            <a:ext cx="150264" cy="174078"/>
          </a:xfrm>
          <a:prstGeom prst="ellipse">
            <a:avLst/>
          </a:prstGeom>
          <a:gradFill rotWithShape="1">
            <a:gsLst>
              <a:gs pos="0">
                <a:srgbClr val="FFCF01"/>
              </a:gs>
              <a:gs pos="89999">
                <a:srgbClr val="E22000"/>
              </a:gs>
              <a:gs pos="100000">
                <a:srgbClr val="E2200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nchor="ctr"/>
          <a:lstStyle/>
          <a:p>
            <a:pPr algn="ctr" eaLnBrk="0" fontAlgn="ctr" hangingPunct="0">
              <a:buClr>
                <a:srgbClr val="FF0000"/>
              </a:buClr>
              <a:buSzPct val="70000"/>
              <a:buFont typeface="Wingdings" panose="05000000000000000000" pitchFamily="2" charset="2"/>
              <a:buChar char="u"/>
            </a:pPr>
            <a:endParaRPr lang="zh-CN" altLang="en-US" sz="2100" b="1">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43" name="椭圆 88"/>
          <p:cNvSpPr>
            <a:spLocks noChangeArrowheads="1"/>
          </p:cNvSpPr>
          <p:nvPr/>
        </p:nvSpPr>
        <p:spPr bwMode="auto">
          <a:xfrm>
            <a:off x="6468122" y="3180381"/>
            <a:ext cx="150264" cy="174078"/>
          </a:xfrm>
          <a:prstGeom prst="ellipse">
            <a:avLst/>
          </a:prstGeom>
          <a:gradFill rotWithShape="1">
            <a:gsLst>
              <a:gs pos="0">
                <a:srgbClr val="FFCF01"/>
              </a:gs>
              <a:gs pos="89999">
                <a:srgbClr val="E22000"/>
              </a:gs>
              <a:gs pos="100000">
                <a:srgbClr val="E2200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nchor="ctr"/>
          <a:lstStyle/>
          <a:p>
            <a:pPr algn="ctr" eaLnBrk="0" fontAlgn="ctr" hangingPunct="0">
              <a:buClr>
                <a:srgbClr val="FF0000"/>
              </a:buClr>
              <a:buSzPct val="70000"/>
              <a:buFont typeface="Wingdings" panose="05000000000000000000" pitchFamily="2" charset="2"/>
              <a:buChar char="u"/>
            </a:pPr>
            <a:endParaRPr lang="zh-CN" altLang="en-US" sz="2100" b="1">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44" name="椭圆 89"/>
          <p:cNvSpPr>
            <a:spLocks noChangeArrowheads="1"/>
          </p:cNvSpPr>
          <p:nvPr/>
        </p:nvSpPr>
        <p:spPr bwMode="auto">
          <a:xfrm>
            <a:off x="6468122" y="3792004"/>
            <a:ext cx="150264" cy="174078"/>
          </a:xfrm>
          <a:prstGeom prst="ellipse">
            <a:avLst/>
          </a:prstGeom>
          <a:gradFill rotWithShape="1">
            <a:gsLst>
              <a:gs pos="0">
                <a:srgbClr val="FFCF01"/>
              </a:gs>
              <a:gs pos="89999">
                <a:srgbClr val="E22000"/>
              </a:gs>
              <a:gs pos="100000">
                <a:srgbClr val="E2200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nchor="ctr"/>
          <a:lstStyle/>
          <a:p>
            <a:pPr algn="ctr" eaLnBrk="0" fontAlgn="ctr" hangingPunct="0">
              <a:buClr>
                <a:srgbClr val="FF0000"/>
              </a:buClr>
              <a:buSzPct val="70000"/>
              <a:buFont typeface="Wingdings" panose="05000000000000000000" pitchFamily="2" charset="2"/>
              <a:buChar char="u"/>
            </a:pPr>
            <a:endParaRPr lang="zh-CN" altLang="en-US" sz="2100" b="1">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45" name="椭圆 91"/>
          <p:cNvSpPr>
            <a:spLocks noChangeArrowheads="1"/>
          </p:cNvSpPr>
          <p:nvPr/>
        </p:nvSpPr>
        <p:spPr bwMode="auto">
          <a:xfrm>
            <a:off x="8876575" y="2587578"/>
            <a:ext cx="150264" cy="174078"/>
          </a:xfrm>
          <a:prstGeom prst="ellipse">
            <a:avLst/>
          </a:prstGeom>
          <a:gradFill rotWithShape="1">
            <a:gsLst>
              <a:gs pos="0">
                <a:srgbClr val="FFCF01"/>
              </a:gs>
              <a:gs pos="89999">
                <a:srgbClr val="E22000"/>
              </a:gs>
              <a:gs pos="100000">
                <a:srgbClr val="E2200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nchor="ctr"/>
          <a:lstStyle/>
          <a:p>
            <a:pPr algn="ctr" eaLnBrk="0" fontAlgn="ctr" hangingPunct="0">
              <a:buClr>
                <a:srgbClr val="FF0000"/>
              </a:buClr>
              <a:buSzPct val="70000"/>
              <a:buFont typeface="Wingdings" panose="05000000000000000000" pitchFamily="2" charset="2"/>
              <a:buChar char="u"/>
            </a:pPr>
            <a:endParaRPr lang="zh-CN" altLang="en-US" sz="2100" b="1">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46" name="椭圆 92"/>
          <p:cNvSpPr>
            <a:spLocks noChangeArrowheads="1"/>
          </p:cNvSpPr>
          <p:nvPr/>
        </p:nvSpPr>
        <p:spPr bwMode="auto">
          <a:xfrm>
            <a:off x="8876575" y="3180381"/>
            <a:ext cx="150264" cy="174078"/>
          </a:xfrm>
          <a:prstGeom prst="ellipse">
            <a:avLst/>
          </a:prstGeom>
          <a:gradFill rotWithShape="1">
            <a:gsLst>
              <a:gs pos="0">
                <a:srgbClr val="FFCF01"/>
              </a:gs>
              <a:gs pos="89999">
                <a:srgbClr val="E22000"/>
              </a:gs>
              <a:gs pos="100000">
                <a:srgbClr val="E2200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nchor="ctr"/>
          <a:lstStyle/>
          <a:p>
            <a:pPr algn="ctr" eaLnBrk="0" fontAlgn="ctr" hangingPunct="0">
              <a:buClr>
                <a:srgbClr val="FF0000"/>
              </a:buClr>
              <a:buSzPct val="70000"/>
              <a:buFont typeface="Wingdings" panose="05000000000000000000" pitchFamily="2" charset="2"/>
              <a:buChar char="u"/>
            </a:pPr>
            <a:endParaRPr lang="zh-CN" altLang="en-US" sz="2100" b="1">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47" name="椭圆 93"/>
          <p:cNvSpPr>
            <a:spLocks noChangeArrowheads="1"/>
          </p:cNvSpPr>
          <p:nvPr/>
        </p:nvSpPr>
        <p:spPr bwMode="auto">
          <a:xfrm>
            <a:off x="8876575" y="3792004"/>
            <a:ext cx="150264" cy="174078"/>
          </a:xfrm>
          <a:prstGeom prst="ellipse">
            <a:avLst/>
          </a:prstGeom>
          <a:gradFill rotWithShape="1">
            <a:gsLst>
              <a:gs pos="0">
                <a:srgbClr val="FFCF01"/>
              </a:gs>
              <a:gs pos="89999">
                <a:srgbClr val="E22000"/>
              </a:gs>
              <a:gs pos="100000">
                <a:srgbClr val="E22000"/>
              </a:gs>
            </a:gsLst>
            <a:lin ang="27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nchor="ctr"/>
          <a:lstStyle/>
          <a:p>
            <a:pPr algn="ctr" eaLnBrk="0" fontAlgn="ctr" hangingPunct="0">
              <a:buClr>
                <a:srgbClr val="FF0000"/>
              </a:buClr>
              <a:buSzPct val="70000"/>
              <a:buFont typeface="Wingdings" panose="05000000000000000000" pitchFamily="2" charset="2"/>
              <a:buChar char="u"/>
            </a:pPr>
            <a:endParaRPr lang="zh-CN" altLang="en-US" sz="2100" b="1">
              <a:solidFill>
                <a:schemeClr val="bg1"/>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2632"/>
    </mc:Choice>
    <mc:Fallback xmlns="">
      <p:transition spd="slow" advTm="26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2" presetClass="entr" presetSubtype="4" fill="hold" grpId="0" nodeType="withEffect">
                                  <p:stCondLst>
                                    <p:cond delay="600"/>
                                  </p:stCondLst>
                                  <p:childTnLst>
                                    <p:set>
                                      <p:cBhvr>
                                        <p:cTn id="9" dur="1" fill="hold">
                                          <p:stCondLst>
                                            <p:cond delay="0"/>
                                          </p:stCondLst>
                                        </p:cTn>
                                        <p:tgtEl>
                                          <p:spTgt spid="4"/>
                                        </p:tgtEl>
                                        <p:attrNameLst>
                                          <p:attrName>style.visibility</p:attrName>
                                        </p:attrNameLst>
                                      </p:cBhvr>
                                      <p:to>
                                        <p:strVal val="visible"/>
                                      </p:to>
                                    </p:set>
                                    <p:animEffect transition="in" filter="slide(fromBottom)">
                                      <p:cBhvr>
                                        <p:cTn id="10" dur="500"/>
                                        <p:tgtEl>
                                          <p:spTgt spid="4"/>
                                        </p:tgtEl>
                                      </p:cBhvr>
                                    </p:animEffect>
                                  </p:childTnLst>
                                </p:cTn>
                              </p:par>
                              <p:par>
                                <p:cTn id="11" presetID="12" presetClass="entr" presetSubtype="4" fill="hold" grpId="0" nodeType="withEffect">
                                  <p:stCondLst>
                                    <p:cond delay="600"/>
                                  </p:stCondLst>
                                  <p:childTnLst>
                                    <p:set>
                                      <p:cBhvr>
                                        <p:cTn id="12" dur="1" fill="hold">
                                          <p:stCondLst>
                                            <p:cond delay="0"/>
                                          </p:stCondLst>
                                        </p:cTn>
                                        <p:tgtEl>
                                          <p:spTgt spid="5"/>
                                        </p:tgtEl>
                                        <p:attrNameLst>
                                          <p:attrName>style.visibility</p:attrName>
                                        </p:attrNameLst>
                                      </p:cBhvr>
                                      <p:to>
                                        <p:strVal val="visible"/>
                                      </p:to>
                                    </p:set>
                                    <p:animEffect transition="in" filter="slide(fromBottom)">
                                      <p:cBhvr>
                                        <p:cTn id="13" dur="500"/>
                                        <p:tgtEl>
                                          <p:spTgt spid="5"/>
                                        </p:tgtEl>
                                      </p:cBhvr>
                                    </p:animEffect>
                                  </p:childTnLst>
                                </p:cTn>
                              </p:par>
                              <p:par>
                                <p:cTn id="14" presetID="12" presetClass="entr" presetSubtype="4" fill="hold" grpId="0" nodeType="withEffect">
                                  <p:stCondLst>
                                    <p:cond delay="600"/>
                                  </p:stCondLst>
                                  <p:childTnLst>
                                    <p:set>
                                      <p:cBhvr>
                                        <p:cTn id="15" dur="1" fill="hold">
                                          <p:stCondLst>
                                            <p:cond delay="0"/>
                                          </p:stCondLst>
                                        </p:cTn>
                                        <p:tgtEl>
                                          <p:spTgt spid="6"/>
                                        </p:tgtEl>
                                        <p:attrNameLst>
                                          <p:attrName>style.visibility</p:attrName>
                                        </p:attrNameLst>
                                      </p:cBhvr>
                                      <p:to>
                                        <p:strVal val="visible"/>
                                      </p:to>
                                    </p:set>
                                    <p:animEffect transition="in" filter="slide(fromBottom)">
                                      <p:cBhvr>
                                        <p:cTn id="16" dur="500"/>
                                        <p:tgtEl>
                                          <p:spTgt spid="6"/>
                                        </p:tgtEl>
                                      </p:cBhvr>
                                    </p:animEffect>
                                  </p:childTnLst>
                                </p:cTn>
                              </p:par>
                              <p:par>
                                <p:cTn id="17" presetID="12" presetClass="entr" presetSubtype="4" fill="hold" grpId="0" nodeType="withEffect">
                                  <p:stCondLst>
                                    <p:cond delay="600"/>
                                  </p:stCondLst>
                                  <p:childTnLst>
                                    <p:set>
                                      <p:cBhvr>
                                        <p:cTn id="18" dur="1" fill="hold">
                                          <p:stCondLst>
                                            <p:cond delay="0"/>
                                          </p:stCondLst>
                                        </p:cTn>
                                        <p:tgtEl>
                                          <p:spTgt spid="16"/>
                                        </p:tgtEl>
                                        <p:attrNameLst>
                                          <p:attrName>style.visibility</p:attrName>
                                        </p:attrNameLst>
                                      </p:cBhvr>
                                      <p:to>
                                        <p:strVal val="visible"/>
                                      </p:to>
                                    </p:set>
                                    <p:animEffect transition="in" filter="slide(fromBottom)">
                                      <p:cBhvr>
                                        <p:cTn id="19" dur="500"/>
                                        <p:tgtEl>
                                          <p:spTgt spid="16"/>
                                        </p:tgtEl>
                                      </p:cBhvr>
                                    </p:animEffect>
                                  </p:childTnLst>
                                </p:cTn>
                              </p:par>
                              <p:par>
                                <p:cTn id="20" presetID="12" presetClass="entr" presetSubtype="4" fill="hold" grpId="0" nodeType="withEffect">
                                  <p:stCondLst>
                                    <p:cond delay="600"/>
                                  </p:stCondLst>
                                  <p:childTnLst>
                                    <p:set>
                                      <p:cBhvr>
                                        <p:cTn id="21" dur="1" fill="hold">
                                          <p:stCondLst>
                                            <p:cond delay="0"/>
                                          </p:stCondLst>
                                        </p:cTn>
                                        <p:tgtEl>
                                          <p:spTgt spid="17"/>
                                        </p:tgtEl>
                                        <p:attrNameLst>
                                          <p:attrName>style.visibility</p:attrName>
                                        </p:attrNameLst>
                                      </p:cBhvr>
                                      <p:to>
                                        <p:strVal val="visible"/>
                                      </p:to>
                                    </p:set>
                                    <p:animEffect transition="in" filter="slide(fromBottom)">
                                      <p:cBhvr>
                                        <p:cTn id="22" dur="500"/>
                                        <p:tgtEl>
                                          <p:spTgt spid="17"/>
                                        </p:tgtEl>
                                      </p:cBhvr>
                                    </p:animEffect>
                                  </p:childTnLst>
                                </p:cTn>
                              </p:par>
                              <p:par>
                                <p:cTn id="23" presetID="12" presetClass="entr" presetSubtype="4" fill="hold" grpId="0" nodeType="withEffect">
                                  <p:stCondLst>
                                    <p:cond delay="600"/>
                                  </p:stCondLst>
                                  <p:childTnLst>
                                    <p:set>
                                      <p:cBhvr>
                                        <p:cTn id="24" dur="1" fill="hold">
                                          <p:stCondLst>
                                            <p:cond delay="0"/>
                                          </p:stCondLst>
                                        </p:cTn>
                                        <p:tgtEl>
                                          <p:spTgt spid="21"/>
                                        </p:tgtEl>
                                        <p:attrNameLst>
                                          <p:attrName>style.visibility</p:attrName>
                                        </p:attrNameLst>
                                      </p:cBhvr>
                                      <p:to>
                                        <p:strVal val="visible"/>
                                      </p:to>
                                    </p:set>
                                    <p:animEffect transition="in" filter="slide(fromBottom)">
                                      <p:cBhvr>
                                        <p:cTn id="25" dur="500"/>
                                        <p:tgtEl>
                                          <p:spTgt spid="21"/>
                                        </p:tgtEl>
                                      </p:cBhvr>
                                    </p:animEffect>
                                  </p:childTnLst>
                                </p:cTn>
                              </p:par>
                              <p:par>
                                <p:cTn id="26" presetID="12" presetClass="entr" presetSubtype="4" fill="hold" grpId="0" nodeType="withEffect">
                                  <p:stCondLst>
                                    <p:cond delay="600"/>
                                  </p:stCondLst>
                                  <p:childTnLst>
                                    <p:set>
                                      <p:cBhvr>
                                        <p:cTn id="27" dur="1" fill="hold">
                                          <p:stCondLst>
                                            <p:cond delay="0"/>
                                          </p:stCondLst>
                                        </p:cTn>
                                        <p:tgtEl>
                                          <p:spTgt spid="22"/>
                                        </p:tgtEl>
                                        <p:attrNameLst>
                                          <p:attrName>style.visibility</p:attrName>
                                        </p:attrNameLst>
                                      </p:cBhvr>
                                      <p:to>
                                        <p:strVal val="visible"/>
                                      </p:to>
                                    </p:set>
                                    <p:animEffect transition="in" filter="slide(fromBottom)">
                                      <p:cBhvr>
                                        <p:cTn id="28" dur="500"/>
                                        <p:tgtEl>
                                          <p:spTgt spid="22"/>
                                        </p:tgtEl>
                                      </p:cBhvr>
                                    </p:animEffect>
                                  </p:childTnLst>
                                </p:cTn>
                              </p:par>
                              <p:par>
                                <p:cTn id="29" presetID="12" presetClass="entr" presetSubtype="4" fill="hold" grpId="0" nodeType="withEffect">
                                  <p:stCondLst>
                                    <p:cond delay="600"/>
                                  </p:stCondLst>
                                  <p:childTnLst>
                                    <p:set>
                                      <p:cBhvr>
                                        <p:cTn id="30" dur="1" fill="hold">
                                          <p:stCondLst>
                                            <p:cond delay="0"/>
                                          </p:stCondLst>
                                        </p:cTn>
                                        <p:tgtEl>
                                          <p:spTgt spid="23"/>
                                        </p:tgtEl>
                                        <p:attrNameLst>
                                          <p:attrName>style.visibility</p:attrName>
                                        </p:attrNameLst>
                                      </p:cBhvr>
                                      <p:to>
                                        <p:strVal val="visible"/>
                                      </p:to>
                                    </p:set>
                                    <p:animEffect transition="in" filter="slide(fromBottom)">
                                      <p:cBhvr>
                                        <p:cTn id="31" dur="500"/>
                                        <p:tgtEl>
                                          <p:spTgt spid="23"/>
                                        </p:tgtEl>
                                      </p:cBhvr>
                                    </p:animEffect>
                                  </p:childTnLst>
                                </p:cTn>
                              </p:par>
                              <p:par>
                                <p:cTn id="32" presetID="12" presetClass="entr" presetSubtype="4" fill="hold" grpId="0" nodeType="withEffect">
                                  <p:stCondLst>
                                    <p:cond delay="600"/>
                                  </p:stCondLst>
                                  <p:childTnLst>
                                    <p:set>
                                      <p:cBhvr>
                                        <p:cTn id="33" dur="1" fill="hold">
                                          <p:stCondLst>
                                            <p:cond delay="0"/>
                                          </p:stCondLst>
                                        </p:cTn>
                                        <p:tgtEl>
                                          <p:spTgt spid="36"/>
                                        </p:tgtEl>
                                        <p:attrNameLst>
                                          <p:attrName>style.visibility</p:attrName>
                                        </p:attrNameLst>
                                      </p:cBhvr>
                                      <p:to>
                                        <p:strVal val="visible"/>
                                      </p:to>
                                    </p:set>
                                    <p:animEffect transition="in" filter="slide(fromBottom)">
                                      <p:cBhvr>
                                        <p:cTn id="34" dur="500"/>
                                        <p:tgtEl>
                                          <p:spTgt spid="36"/>
                                        </p:tgtEl>
                                      </p:cBhvr>
                                    </p:animEffect>
                                  </p:childTnLst>
                                </p:cTn>
                              </p:par>
                              <p:par>
                                <p:cTn id="35" presetID="12" presetClass="entr" presetSubtype="4" fill="hold" grpId="0" nodeType="withEffect">
                                  <p:stCondLst>
                                    <p:cond delay="600"/>
                                  </p:stCondLst>
                                  <p:childTnLst>
                                    <p:set>
                                      <p:cBhvr>
                                        <p:cTn id="36" dur="1" fill="hold">
                                          <p:stCondLst>
                                            <p:cond delay="0"/>
                                          </p:stCondLst>
                                        </p:cTn>
                                        <p:tgtEl>
                                          <p:spTgt spid="37"/>
                                        </p:tgtEl>
                                        <p:attrNameLst>
                                          <p:attrName>style.visibility</p:attrName>
                                        </p:attrNameLst>
                                      </p:cBhvr>
                                      <p:to>
                                        <p:strVal val="visible"/>
                                      </p:to>
                                    </p:set>
                                    <p:animEffect transition="in" filter="slide(fromBottom)">
                                      <p:cBhvr>
                                        <p:cTn id="37" dur="500"/>
                                        <p:tgtEl>
                                          <p:spTgt spid="37"/>
                                        </p:tgtEl>
                                      </p:cBhvr>
                                    </p:animEffect>
                                  </p:childTnLst>
                                </p:cTn>
                              </p:par>
                              <p:par>
                                <p:cTn id="38" presetID="12" presetClass="entr" presetSubtype="4" fill="hold" grpId="0" nodeType="withEffect">
                                  <p:stCondLst>
                                    <p:cond delay="600"/>
                                  </p:stCondLst>
                                  <p:childTnLst>
                                    <p:set>
                                      <p:cBhvr>
                                        <p:cTn id="39" dur="1" fill="hold">
                                          <p:stCondLst>
                                            <p:cond delay="0"/>
                                          </p:stCondLst>
                                        </p:cTn>
                                        <p:tgtEl>
                                          <p:spTgt spid="38"/>
                                        </p:tgtEl>
                                        <p:attrNameLst>
                                          <p:attrName>style.visibility</p:attrName>
                                        </p:attrNameLst>
                                      </p:cBhvr>
                                      <p:to>
                                        <p:strVal val="visible"/>
                                      </p:to>
                                    </p:set>
                                    <p:animEffect transition="in" filter="slide(fromBottom)">
                                      <p:cBhvr>
                                        <p:cTn id="40" dur="500"/>
                                        <p:tgtEl>
                                          <p:spTgt spid="38"/>
                                        </p:tgtEl>
                                      </p:cBhvr>
                                    </p:animEffect>
                                  </p:childTnLst>
                                </p:cTn>
                              </p:par>
                              <p:par>
                                <p:cTn id="41" presetID="12" presetClass="entr" presetSubtype="4" fill="hold" grpId="0" nodeType="withEffect">
                                  <p:stCondLst>
                                    <p:cond delay="800"/>
                                  </p:stCondLst>
                                  <p:childTnLst>
                                    <p:set>
                                      <p:cBhvr>
                                        <p:cTn id="42" dur="1" fill="hold">
                                          <p:stCondLst>
                                            <p:cond delay="0"/>
                                          </p:stCondLst>
                                        </p:cTn>
                                        <p:tgtEl>
                                          <p:spTgt spid="7"/>
                                        </p:tgtEl>
                                        <p:attrNameLst>
                                          <p:attrName>style.visibility</p:attrName>
                                        </p:attrNameLst>
                                      </p:cBhvr>
                                      <p:to>
                                        <p:strVal val="visible"/>
                                      </p:to>
                                    </p:set>
                                    <p:animEffect transition="in" filter="slide(fromBottom)">
                                      <p:cBhvr>
                                        <p:cTn id="43" dur="500"/>
                                        <p:tgtEl>
                                          <p:spTgt spid="7"/>
                                        </p:tgtEl>
                                      </p:cBhvr>
                                    </p:animEffect>
                                  </p:childTnLst>
                                </p:cTn>
                              </p:par>
                              <p:par>
                                <p:cTn id="44" presetID="12" presetClass="entr" presetSubtype="4" fill="hold" grpId="0" nodeType="withEffect">
                                  <p:stCondLst>
                                    <p:cond delay="800"/>
                                  </p:stCondLst>
                                  <p:childTnLst>
                                    <p:set>
                                      <p:cBhvr>
                                        <p:cTn id="45" dur="1" fill="hold">
                                          <p:stCondLst>
                                            <p:cond delay="0"/>
                                          </p:stCondLst>
                                        </p:cTn>
                                        <p:tgtEl>
                                          <p:spTgt spid="8"/>
                                        </p:tgtEl>
                                        <p:attrNameLst>
                                          <p:attrName>style.visibility</p:attrName>
                                        </p:attrNameLst>
                                      </p:cBhvr>
                                      <p:to>
                                        <p:strVal val="visible"/>
                                      </p:to>
                                    </p:set>
                                    <p:animEffect transition="in" filter="slide(fromBottom)">
                                      <p:cBhvr>
                                        <p:cTn id="46" dur="500"/>
                                        <p:tgtEl>
                                          <p:spTgt spid="8"/>
                                        </p:tgtEl>
                                      </p:cBhvr>
                                    </p:animEffect>
                                  </p:childTnLst>
                                </p:cTn>
                              </p:par>
                              <p:par>
                                <p:cTn id="47" presetID="12" presetClass="entr" presetSubtype="4" fill="hold" grpId="0" nodeType="withEffect">
                                  <p:stCondLst>
                                    <p:cond delay="800"/>
                                  </p:stCondLst>
                                  <p:childTnLst>
                                    <p:set>
                                      <p:cBhvr>
                                        <p:cTn id="48" dur="1" fill="hold">
                                          <p:stCondLst>
                                            <p:cond delay="0"/>
                                          </p:stCondLst>
                                        </p:cTn>
                                        <p:tgtEl>
                                          <p:spTgt spid="9"/>
                                        </p:tgtEl>
                                        <p:attrNameLst>
                                          <p:attrName>style.visibility</p:attrName>
                                        </p:attrNameLst>
                                      </p:cBhvr>
                                      <p:to>
                                        <p:strVal val="visible"/>
                                      </p:to>
                                    </p:set>
                                    <p:animEffect transition="in" filter="slide(fromBottom)">
                                      <p:cBhvr>
                                        <p:cTn id="49" dur="500"/>
                                        <p:tgtEl>
                                          <p:spTgt spid="9"/>
                                        </p:tgtEl>
                                      </p:cBhvr>
                                    </p:animEffect>
                                  </p:childTnLst>
                                </p:cTn>
                              </p:par>
                              <p:par>
                                <p:cTn id="50" presetID="12" presetClass="entr" presetSubtype="4" fill="hold" grpId="0" nodeType="withEffect">
                                  <p:stCondLst>
                                    <p:cond delay="800"/>
                                  </p:stCondLst>
                                  <p:childTnLst>
                                    <p:set>
                                      <p:cBhvr>
                                        <p:cTn id="51" dur="1" fill="hold">
                                          <p:stCondLst>
                                            <p:cond delay="0"/>
                                          </p:stCondLst>
                                        </p:cTn>
                                        <p:tgtEl>
                                          <p:spTgt spid="18"/>
                                        </p:tgtEl>
                                        <p:attrNameLst>
                                          <p:attrName>style.visibility</p:attrName>
                                        </p:attrNameLst>
                                      </p:cBhvr>
                                      <p:to>
                                        <p:strVal val="visible"/>
                                      </p:to>
                                    </p:set>
                                    <p:animEffect transition="in" filter="slide(fromBottom)">
                                      <p:cBhvr>
                                        <p:cTn id="52" dur="500"/>
                                        <p:tgtEl>
                                          <p:spTgt spid="18"/>
                                        </p:tgtEl>
                                      </p:cBhvr>
                                    </p:animEffect>
                                  </p:childTnLst>
                                </p:cTn>
                              </p:par>
                              <p:par>
                                <p:cTn id="53" presetID="12" presetClass="entr" presetSubtype="4" fill="hold" grpId="0" nodeType="withEffect">
                                  <p:stCondLst>
                                    <p:cond delay="800"/>
                                  </p:stCondLst>
                                  <p:childTnLst>
                                    <p:set>
                                      <p:cBhvr>
                                        <p:cTn id="54" dur="1" fill="hold">
                                          <p:stCondLst>
                                            <p:cond delay="0"/>
                                          </p:stCondLst>
                                        </p:cTn>
                                        <p:tgtEl>
                                          <p:spTgt spid="24"/>
                                        </p:tgtEl>
                                        <p:attrNameLst>
                                          <p:attrName>style.visibility</p:attrName>
                                        </p:attrNameLst>
                                      </p:cBhvr>
                                      <p:to>
                                        <p:strVal val="visible"/>
                                      </p:to>
                                    </p:set>
                                    <p:animEffect transition="in" filter="slide(fromBottom)">
                                      <p:cBhvr>
                                        <p:cTn id="55" dur="500"/>
                                        <p:tgtEl>
                                          <p:spTgt spid="24"/>
                                        </p:tgtEl>
                                      </p:cBhvr>
                                    </p:animEffect>
                                  </p:childTnLst>
                                </p:cTn>
                              </p:par>
                              <p:par>
                                <p:cTn id="56" presetID="12" presetClass="entr" presetSubtype="4" fill="hold" grpId="0" nodeType="withEffect">
                                  <p:stCondLst>
                                    <p:cond delay="800"/>
                                  </p:stCondLst>
                                  <p:childTnLst>
                                    <p:set>
                                      <p:cBhvr>
                                        <p:cTn id="57" dur="1" fill="hold">
                                          <p:stCondLst>
                                            <p:cond delay="0"/>
                                          </p:stCondLst>
                                        </p:cTn>
                                        <p:tgtEl>
                                          <p:spTgt spid="25"/>
                                        </p:tgtEl>
                                        <p:attrNameLst>
                                          <p:attrName>style.visibility</p:attrName>
                                        </p:attrNameLst>
                                      </p:cBhvr>
                                      <p:to>
                                        <p:strVal val="visible"/>
                                      </p:to>
                                    </p:set>
                                    <p:animEffect transition="in" filter="slide(fromBottom)">
                                      <p:cBhvr>
                                        <p:cTn id="58" dur="500"/>
                                        <p:tgtEl>
                                          <p:spTgt spid="25"/>
                                        </p:tgtEl>
                                      </p:cBhvr>
                                    </p:animEffect>
                                  </p:childTnLst>
                                </p:cTn>
                              </p:par>
                              <p:par>
                                <p:cTn id="59" presetID="12" presetClass="entr" presetSubtype="4" fill="hold" grpId="0" nodeType="withEffect">
                                  <p:stCondLst>
                                    <p:cond delay="800"/>
                                  </p:stCondLst>
                                  <p:childTnLst>
                                    <p:set>
                                      <p:cBhvr>
                                        <p:cTn id="60" dur="1" fill="hold">
                                          <p:stCondLst>
                                            <p:cond delay="0"/>
                                          </p:stCondLst>
                                        </p:cTn>
                                        <p:tgtEl>
                                          <p:spTgt spid="26"/>
                                        </p:tgtEl>
                                        <p:attrNameLst>
                                          <p:attrName>style.visibility</p:attrName>
                                        </p:attrNameLst>
                                      </p:cBhvr>
                                      <p:to>
                                        <p:strVal val="visible"/>
                                      </p:to>
                                    </p:set>
                                    <p:animEffect transition="in" filter="slide(fromBottom)">
                                      <p:cBhvr>
                                        <p:cTn id="61" dur="500"/>
                                        <p:tgtEl>
                                          <p:spTgt spid="26"/>
                                        </p:tgtEl>
                                      </p:cBhvr>
                                    </p:animEffect>
                                  </p:childTnLst>
                                </p:cTn>
                              </p:par>
                              <p:par>
                                <p:cTn id="62" presetID="12" presetClass="entr" presetSubtype="4" fill="hold" grpId="0" nodeType="withEffect">
                                  <p:stCondLst>
                                    <p:cond delay="800"/>
                                  </p:stCondLst>
                                  <p:childTnLst>
                                    <p:set>
                                      <p:cBhvr>
                                        <p:cTn id="63" dur="1" fill="hold">
                                          <p:stCondLst>
                                            <p:cond delay="0"/>
                                          </p:stCondLst>
                                        </p:cTn>
                                        <p:tgtEl>
                                          <p:spTgt spid="27"/>
                                        </p:tgtEl>
                                        <p:attrNameLst>
                                          <p:attrName>style.visibility</p:attrName>
                                        </p:attrNameLst>
                                      </p:cBhvr>
                                      <p:to>
                                        <p:strVal val="visible"/>
                                      </p:to>
                                    </p:set>
                                    <p:animEffect transition="in" filter="slide(fromBottom)">
                                      <p:cBhvr>
                                        <p:cTn id="64" dur="500"/>
                                        <p:tgtEl>
                                          <p:spTgt spid="27"/>
                                        </p:tgtEl>
                                      </p:cBhvr>
                                    </p:animEffect>
                                  </p:childTnLst>
                                </p:cTn>
                              </p:par>
                              <p:par>
                                <p:cTn id="65" presetID="12" presetClass="entr" presetSubtype="4" fill="hold" grpId="0" nodeType="withEffect">
                                  <p:stCondLst>
                                    <p:cond delay="800"/>
                                  </p:stCondLst>
                                  <p:childTnLst>
                                    <p:set>
                                      <p:cBhvr>
                                        <p:cTn id="66" dur="1" fill="hold">
                                          <p:stCondLst>
                                            <p:cond delay="0"/>
                                          </p:stCondLst>
                                        </p:cTn>
                                        <p:tgtEl>
                                          <p:spTgt spid="39"/>
                                        </p:tgtEl>
                                        <p:attrNameLst>
                                          <p:attrName>style.visibility</p:attrName>
                                        </p:attrNameLst>
                                      </p:cBhvr>
                                      <p:to>
                                        <p:strVal val="visible"/>
                                      </p:to>
                                    </p:set>
                                    <p:animEffect transition="in" filter="slide(fromBottom)">
                                      <p:cBhvr>
                                        <p:cTn id="67" dur="500"/>
                                        <p:tgtEl>
                                          <p:spTgt spid="39"/>
                                        </p:tgtEl>
                                      </p:cBhvr>
                                    </p:animEffect>
                                  </p:childTnLst>
                                </p:cTn>
                              </p:par>
                              <p:par>
                                <p:cTn id="68" presetID="12" presetClass="entr" presetSubtype="4" fill="hold" grpId="0" nodeType="withEffect">
                                  <p:stCondLst>
                                    <p:cond delay="800"/>
                                  </p:stCondLst>
                                  <p:childTnLst>
                                    <p:set>
                                      <p:cBhvr>
                                        <p:cTn id="69" dur="1" fill="hold">
                                          <p:stCondLst>
                                            <p:cond delay="0"/>
                                          </p:stCondLst>
                                        </p:cTn>
                                        <p:tgtEl>
                                          <p:spTgt spid="40"/>
                                        </p:tgtEl>
                                        <p:attrNameLst>
                                          <p:attrName>style.visibility</p:attrName>
                                        </p:attrNameLst>
                                      </p:cBhvr>
                                      <p:to>
                                        <p:strVal val="visible"/>
                                      </p:to>
                                    </p:set>
                                    <p:animEffect transition="in" filter="slide(fromBottom)">
                                      <p:cBhvr>
                                        <p:cTn id="70" dur="500"/>
                                        <p:tgtEl>
                                          <p:spTgt spid="40"/>
                                        </p:tgtEl>
                                      </p:cBhvr>
                                    </p:animEffect>
                                  </p:childTnLst>
                                </p:cTn>
                              </p:par>
                              <p:par>
                                <p:cTn id="71" presetID="12" presetClass="entr" presetSubtype="4" fill="hold" grpId="0" nodeType="withEffect">
                                  <p:stCondLst>
                                    <p:cond delay="800"/>
                                  </p:stCondLst>
                                  <p:childTnLst>
                                    <p:set>
                                      <p:cBhvr>
                                        <p:cTn id="72" dur="1" fill="hold">
                                          <p:stCondLst>
                                            <p:cond delay="0"/>
                                          </p:stCondLst>
                                        </p:cTn>
                                        <p:tgtEl>
                                          <p:spTgt spid="41"/>
                                        </p:tgtEl>
                                        <p:attrNameLst>
                                          <p:attrName>style.visibility</p:attrName>
                                        </p:attrNameLst>
                                      </p:cBhvr>
                                      <p:to>
                                        <p:strVal val="visible"/>
                                      </p:to>
                                    </p:set>
                                    <p:animEffect transition="in" filter="slide(fromBottom)">
                                      <p:cBhvr>
                                        <p:cTn id="73" dur="500"/>
                                        <p:tgtEl>
                                          <p:spTgt spid="41"/>
                                        </p:tgtEl>
                                      </p:cBhvr>
                                    </p:animEffect>
                                  </p:childTnLst>
                                </p:cTn>
                              </p:par>
                              <p:par>
                                <p:cTn id="74" presetID="12" presetClass="entr" presetSubtype="4" fill="hold" grpId="0" nodeType="withEffect">
                                  <p:stCondLst>
                                    <p:cond delay="1000"/>
                                  </p:stCondLst>
                                  <p:childTnLst>
                                    <p:set>
                                      <p:cBhvr>
                                        <p:cTn id="75" dur="1" fill="hold">
                                          <p:stCondLst>
                                            <p:cond delay="0"/>
                                          </p:stCondLst>
                                        </p:cTn>
                                        <p:tgtEl>
                                          <p:spTgt spid="10"/>
                                        </p:tgtEl>
                                        <p:attrNameLst>
                                          <p:attrName>style.visibility</p:attrName>
                                        </p:attrNameLst>
                                      </p:cBhvr>
                                      <p:to>
                                        <p:strVal val="visible"/>
                                      </p:to>
                                    </p:set>
                                    <p:animEffect transition="in" filter="slide(fromBottom)">
                                      <p:cBhvr>
                                        <p:cTn id="76" dur="500"/>
                                        <p:tgtEl>
                                          <p:spTgt spid="10"/>
                                        </p:tgtEl>
                                      </p:cBhvr>
                                    </p:animEffect>
                                  </p:childTnLst>
                                </p:cTn>
                              </p:par>
                              <p:par>
                                <p:cTn id="77" presetID="12" presetClass="entr" presetSubtype="4" fill="hold" grpId="0" nodeType="withEffect">
                                  <p:stCondLst>
                                    <p:cond delay="1000"/>
                                  </p:stCondLst>
                                  <p:childTnLst>
                                    <p:set>
                                      <p:cBhvr>
                                        <p:cTn id="78" dur="1" fill="hold">
                                          <p:stCondLst>
                                            <p:cond delay="0"/>
                                          </p:stCondLst>
                                        </p:cTn>
                                        <p:tgtEl>
                                          <p:spTgt spid="11"/>
                                        </p:tgtEl>
                                        <p:attrNameLst>
                                          <p:attrName>style.visibility</p:attrName>
                                        </p:attrNameLst>
                                      </p:cBhvr>
                                      <p:to>
                                        <p:strVal val="visible"/>
                                      </p:to>
                                    </p:set>
                                    <p:animEffect transition="in" filter="slide(fromBottom)">
                                      <p:cBhvr>
                                        <p:cTn id="79" dur="500"/>
                                        <p:tgtEl>
                                          <p:spTgt spid="11"/>
                                        </p:tgtEl>
                                      </p:cBhvr>
                                    </p:animEffect>
                                  </p:childTnLst>
                                </p:cTn>
                              </p:par>
                              <p:par>
                                <p:cTn id="80" presetID="12" presetClass="entr" presetSubtype="4" fill="hold" grpId="0" nodeType="withEffect">
                                  <p:stCondLst>
                                    <p:cond delay="1000"/>
                                  </p:stCondLst>
                                  <p:childTnLst>
                                    <p:set>
                                      <p:cBhvr>
                                        <p:cTn id="81" dur="1" fill="hold">
                                          <p:stCondLst>
                                            <p:cond delay="0"/>
                                          </p:stCondLst>
                                        </p:cTn>
                                        <p:tgtEl>
                                          <p:spTgt spid="12"/>
                                        </p:tgtEl>
                                        <p:attrNameLst>
                                          <p:attrName>style.visibility</p:attrName>
                                        </p:attrNameLst>
                                      </p:cBhvr>
                                      <p:to>
                                        <p:strVal val="visible"/>
                                      </p:to>
                                    </p:set>
                                    <p:animEffect transition="in" filter="slide(fromBottom)">
                                      <p:cBhvr>
                                        <p:cTn id="82" dur="500"/>
                                        <p:tgtEl>
                                          <p:spTgt spid="12"/>
                                        </p:tgtEl>
                                      </p:cBhvr>
                                    </p:animEffect>
                                  </p:childTnLst>
                                </p:cTn>
                              </p:par>
                              <p:par>
                                <p:cTn id="83" presetID="12" presetClass="entr" presetSubtype="4" fill="hold" grpId="0" nodeType="withEffect">
                                  <p:stCondLst>
                                    <p:cond delay="1000"/>
                                  </p:stCondLst>
                                  <p:childTnLst>
                                    <p:set>
                                      <p:cBhvr>
                                        <p:cTn id="84" dur="1" fill="hold">
                                          <p:stCondLst>
                                            <p:cond delay="0"/>
                                          </p:stCondLst>
                                        </p:cTn>
                                        <p:tgtEl>
                                          <p:spTgt spid="19"/>
                                        </p:tgtEl>
                                        <p:attrNameLst>
                                          <p:attrName>style.visibility</p:attrName>
                                        </p:attrNameLst>
                                      </p:cBhvr>
                                      <p:to>
                                        <p:strVal val="visible"/>
                                      </p:to>
                                    </p:set>
                                    <p:animEffect transition="in" filter="slide(fromBottom)">
                                      <p:cBhvr>
                                        <p:cTn id="85" dur="500"/>
                                        <p:tgtEl>
                                          <p:spTgt spid="19"/>
                                        </p:tgtEl>
                                      </p:cBhvr>
                                    </p:animEffect>
                                  </p:childTnLst>
                                </p:cTn>
                              </p:par>
                              <p:par>
                                <p:cTn id="86" presetID="12" presetClass="entr" presetSubtype="4" fill="hold" grpId="0" nodeType="withEffect">
                                  <p:stCondLst>
                                    <p:cond delay="1000"/>
                                  </p:stCondLst>
                                  <p:childTnLst>
                                    <p:set>
                                      <p:cBhvr>
                                        <p:cTn id="87" dur="1" fill="hold">
                                          <p:stCondLst>
                                            <p:cond delay="0"/>
                                          </p:stCondLst>
                                        </p:cTn>
                                        <p:tgtEl>
                                          <p:spTgt spid="28"/>
                                        </p:tgtEl>
                                        <p:attrNameLst>
                                          <p:attrName>style.visibility</p:attrName>
                                        </p:attrNameLst>
                                      </p:cBhvr>
                                      <p:to>
                                        <p:strVal val="visible"/>
                                      </p:to>
                                    </p:set>
                                    <p:animEffect transition="in" filter="slide(fromBottom)">
                                      <p:cBhvr>
                                        <p:cTn id="88" dur="500"/>
                                        <p:tgtEl>
                                          <p:spTgt spid="28"/>
                                        </p:tgtEl>
                                      </p:cBhvr>
                                    </p:animEffect>
                                  </p:childTnLst>
                                </p:cTn>
                              </p:par>
                              <p:par>
                                <p:cTn id="89" presetID="12" presetClass="entr" presetSubtype="4" fill="hold" grpId="0" nodeType="withEffect">
                                  <p:stCondLst>
                                    <p:cond delay="1000"/>
                                  </p:stCondLst>
                                  <p:childTnLst>
                                    <p:set>
                                      <p:cBhvr>
                                        <p:cTn id="90" dur="1" fill="hold">
                                          <p:stCondLst>
                                            <p:cond delay="0"/>
                                          </p:stCondLst>
                                        </p:cTn>
                                        <p:tgtEl>
                                          <p:spTgt spid="29"/>
                                        </p:tgtEl>
                                        <p:attrNameLst>
                                          <p:attrName>style.visibility</p:attrName>
                                        </p:attrNameLst>
                                      </p:cBhvr>
                                      <p:to>
                                        <p:strVal val="visible"/>
                                      </p:to>
                                    </p:set>
                                    <p:animEffect transition="in" filter="slide(fromBottom)">
                                      <p:cBhvr>
                                        <p:cTn id="91" dur="500"/>
                                        <p:tgtEl>
                                          <p:spTgt spid="29"/>
                                        </p:tgtEl>
                                      </p:cBhvr>
                                    </p:animEffect>
                                  </p:childTnLst>
                                </p:cTn>
                              </p:par>
                              <p:par>
                                <p:cTn id="92" presetID="12" presetClass="entr" presetSubtype="4" fill="hold" grpId="0" nodeType="withEffect">
                                  <p:stCondLst>
                                    <p:cond delay="1000"/>
                                  </p:stCondLst>
                                  <p:childTnLst>
                                    <p:set>
                                      <p:cBhvr>
                                        <p:cTn id="93" dur="1" fill="hold">
                                          <p:stCondLst>
                                            <p:cond delay="0"/>
                                          </p:stCondLst>
                                        </p:cTn>
                                        <p:tgtEl>
                                          <p:spTgt spid="30"/>
                                        </p:tgtEl>
                                        <p:attrNameLst>
                                          <p:attrName>style.visibility</p:attrName>
                                        </p:attrNameLst>
                                      </p:cBhvr>
                                      <p:to>
                                        <p:strVal val="visible"/>
                                      </p:to>
                                    </p:set>
                                    <p:animEffect transition="in" filter="slide(fromBottom)">
                                      <p:cBhvr>
                                        <p:cTn id="94" dur="500"/>
                                        <p:tgtEl>
                                          <p:spTgt spid="30"/>
                                        </p:tgtEl>
                                      </p:cBhvr>
                                    </p:animEffect>
                                  </p:childTnLst>
                                </p:cTn>
                              </p:par>
                              <p:par>
                                <p:cTn id="95" presetID="12" presetClass="entr" presetSubtype="4" fill="hold" grpId="0" nodeType="withEffect">
                                  <p:stCondLst>
                                    <p:cond delay="1000"/>
                                  </p:stCondLst>
                                  <p:childTnLst>
                                    <p:set>
                                      <p:cBhvr>
                                        <p:cTn id="96" dur="1" fill="hold">
                                          <p:stCondLst>
                                            <p:cond delay="0"/>
                                          </p:stCondLst>
                                        </p:cTn>
                                        <p:tgtEl>
                                          <p:spTgt spid="31"/>
                                        </p:tgtEl>
                                        <p:attrNameLst>
                                          <p:attrName>style.visibility</p:attrName>
                                        </p:attrNameLst>
                                      </p:cBhvr>
                                      <p:to>
                                        <p:strVal val="visible"/>
                                      </p:to>
                                    </p:set>
                                    <p:animEffect transition="in" filter="slide(fromBottom)">
                                      <p:cBhvr>
                                        <p:cTn id="97" dur="500"/>
                                        <p:tgtEl>
                                          <p:spTgt spid="31"/>
                                        </p:tgtEl>
                                      </p:cBhvr>
                                    </p:animEffect>
                                  </p:childTnLst>
                                </p:cTn>
                              </p:par>
                              <p:par>
                                <p:cTn id="98" presetID="12" presetClass="entr" presetSubtype="4" fill="hold" grpId="0" nodeType="withEffect">
                                  <p:stCondLst>
                                    <p:cond delay="1000"/>
                                  </p:stCondLst>
                                  <p:childTnLst>
                                    <p:set>
                                      <p:cBhvr>
                                        <p:cTn id="99" dur="1" fill="hold">
                                          <p:stCondLst>
                                            <p:cond delay="0"/>
                                          </p:stCondLst>
                                        </p:cTn>
                                        <p:tgtEl>
                                          <p:spTgt spid="42"/>
                                        </p:tgtEl>
                                        <p:attrNameLst>
                                          <p:attrName>style.visibility</p:attrName>
                                        </p:attrNameLst>
                                      </p:cBhvr>
                                      <p:to>
                                        <p:strVal val="visible"/>
                                      </p:to>
                                    </p:set>
                                    <p:animEffect transition="in" filter="slide(fromBottom)">
                                      <p:cBhvr>
                                        <p:cTn id="100" dur="500"/>
                                        <p:tgtEl>
                                          <p:spTgt spid="42"/>
                                        </p:tgtEl>
                                      </p:cBhvr>
                                    </p:animEffect>
                                  </p:childTnLst>
                                </p:cTn>
                              </p:par>
                              <p:par>
                                <p:cTn id="101" presetID="12" presetClass="entr" presetSubtype="4" fill="hold" grpId="0" nodeType="withEffect">
                                  <p:stCondLst>
                                    <p:cond delay="1000"/>
                                  </p:stCondLst>
                                  <p:childTnLst>
                                    <p:set>
                                      <p:cBhvr>
                                        <p:cTn id="102" dur="1" fill="hold">
                                          <p:stCondLst>
                                            <p:cond delay="0"/>
                                          </p:stCondLst>
                                        </p:cTn>
                                        <p:tgtEl>
                                          <p:spTgt spid="43"/>
                                        </p:tgtEl>
                                        <p:attrNameLst>
                                          <p:attrName>style.visibility</p:attrName>
                                        </p:attrNameLst>
                                      </p:cBhvr>
                                      <p:to>
                                        <p:strVal val="visible"/>
                                      </p:to>
                                    </p:set>
                                    <p:animEffect transition="in" filter="slide(fromBottom)">
                                      <p:cBhvr>
                                        <p:cTn id="103" dur="500"/>
                                        <p:tgtEl>
                                          <p:spTgt spid="43"/>
                                        </p:tgtEl>
                                      </p:cBhvr>
                                    </p:animEffect>
                                  </p:childTnLst>
                                </p:cTn>
                              </p:par>
                              <p:par>
                                <p:cTn id="104" presetID="12" presetClass="entr" presetSubtype="4" fill="hold" grpId="0" nodeType="withEffect">
                                  <p:stCondLst>
                                    <p:cond delay="1000"/>
                                  </p:stCondLst>
                                  <p:childTnLst>
                                    <p:set>
                                      <p:cBhvr>
                                        <p:cTn id="105" dur="1" fill="hold">
                                          <p:stCondLst>
                                            <p:cond delay="0"/>
                                          </p:stCondLst>
                                        </p:cTn>
                                        <p:tgtEl>
                                          <p:spTgt spid="44"/>
                                        </p:tgtEl>
                                        <p:attrNameLst>
                                          <p:attrName>style.visibility</p:attrName>
                                        </p:attrNameLst>
                                      </p:cBhvr>
                                      <p:to>
                                        <p:strVal val="visible"/>
                                      </p:to>
                                    </p:set>
                                    <p:animEffect transition="in" filter="slide(fromBottom)">
                                      <p:cBhvr>
                                        <p:cTn id="106" dur="500"/>
                                        <p:tgtEl>
                                          <p:spTgt spid="44"/>
                                        </p:tgtEl>
                                      </p:cBhvr>
                                    </p:animEffect>
                                  </p:childTnLst>
                                </p:cTn>
                              </p:par>
                              <p:par>
                                <p:cTn id="107" presetID="42" presetClass="entr" presetSubtype="0" fill="hold" grpId="0" nodeType="withEffect">
                                  <p:stCondLst>
                                    <p:cond delay="1200"/>
                                  </p:stCondLst>
                                  <p:childTnLst>
                                    <p:set>
                                      <p:cBhvr>
                                        <p:cTn id="108" dur="1" fill="hold">
                                          <p:stCondLst>
                                            <p:cond delay="0"/>
                                          </p:stCondLst>
                                        </p:cTn>
                                        <p:tgtEl>
                                          <p:spTgt spid="13"/>
                                        </p:tgtEl>
                                        <p:attrNameLst>
                                          <p:attrName>style.visibility</p:attrName>
                                        </p:attrNameLst>
                                      </p:cBhvr>
                                      <p:to>
                                        <p:strVal val="visible"/>
                                      </p:to>
                                    </p:set>
                                    <p:animEffect transition="in" filter="fade">
                                      <p:cBhvr>
                                        <p:cTn id="109" dur="1000"/>
                                        <p:tgtEl>
                                          <p:spTgt spid="13"/>
                                        </p:tgtEl>
                                      </p:cBhvr>
                                    </p:animEffect>
                                    <p:anim calcmode="lin" valueType="num">
                                      <p:cBhvr>
                                        <p:cTn id="110" dur="1000" fill="hold"/>
                                        <p:tgtEl>
                                          <p:spTgt spid="13"/>
                                        </p:tgtEl>
                                        <p:attrNameLst>
                                          <p:attrName>ppt_x</p:attrName>
                                        </p:attrNameLst>
                                      </p:cBhvr>
                                      <p:tavLst>
                                        <p:tav tm="0">
                                          <p:val>
                                            <p:strVal val="#ppt_x"/>
                                          </p:val>
                                        </p:tav>
                                        <p:tav tm="100000">
                                          <p:val>
                                            <p:strVal val="#ppt_x"/>
                                          </p:val>
                                        </p:tav>
                                      </p:tavLst>
                                    </p:anim>
                                    <p:anim calcmode="lin" valueType="num">
                                      <p:cBhvr>
                                        <p:cTn id="111" dur="1000" fill="hold"/>
                                        <p:tgtEl>
                                          <p:spTgt spid="13"/>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1200"/>
                                  </p:stCondLst>
                                  <p:childTnLst>
                                    <p:set>
                                      <p:cBhvr>
                                        <p:cTn id="113" dur="1" fill="hold">
                                          <p:stCondLst>
                                            <p:cond delay="0"/>
                                          </p:stCondLst>
                                        </p:cTn>
                                        <p:tgtEl>
                                          <p:spTgt spid="14"/>
                                        </p:tgtEl>
                                        <p:attrNameLst>
                                          <p:attrName>style.visibility</p:attrName>
                                        </p:attrNameLst>
                                      </p:cBhvr>
                                      <p:to>
                                        <p:strVal val="visible"/>
                                      </p:to>
                                    </p:set>
                                    <p:animEffect transition="in" filter="fade">
                                      <p:cBhvr>
                                        <p:cTn id="114" dur="1000"/>
                                        <p:tgtEl>
                                          <p:spTgt spid="14"/>
                                        </p:tgtEl>
                                      </p:cBhvr>
                                    </p:animEffect>
                                    <p:anim calcmode="lin" valueType="num">
                                      <p:cBhvr>
                                        <p:cTn id="115" dur="1000" fill="hold"/>
                                        <p:tgtEl>
                                          <p:spTgt spid="14"/>
                                        </p:tgtEl>
                                        <p:attrNameLst>
                                          <p:attrName>ppt_x</p:attrName>
                                        </p:attrNameLst>
                                      </p:cBhvr>
                                      <p:tavLst>
                                        <p:tav tm="0">
                                          <p:val>
                                            <p:strVal val="#ppt_x"/>
                                          </p:val>
                                        </p:tav>
                                        <p:tav tm="100000">
                                          <p:val>
                                            <p:strVal val="#ppt_x"/>
                                          </p:val>
                                        </p:tav>
                                      </p:tavLst>
                                    </p:anim>
                                    <p:anim calcmode="lin" valueType="num">
                                      <p:cBhvr>
                                        <p:cTn id="116" dur="1000" fill="hold"/>
                                        <p:tgtEl>
                                          <p:spTgt spid="14"/>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1200"/>
                                  </p:stCondLst>
                                  <p:childTnLst>
                                    <p:set>
                                      <p:cBhvr>
                                        <p:cTn id="118" dur="1" fill="hold">
                                          <p:stCondLst>
                                            <p:cond delay="0"/>
                                          </p:stCondLst>
                                        </p:cTn>
                                        <p:tgtEl>
                                          <p:spTgt spid="15"/>
                                        </p:tgtEl>
                                        <p:attrNameLst>
                                          <p:attrName>style.visibility</p:attrName>
                                        </p:attrNameLst>
                                      </p:cBhvr>
                                      <p:to>
                                        <p:strVal val="visible"/>
                                      </p:to>
                                    </p:set>
                                    <p:animEffect transition="in" filter="fade">
                                      <p:cBhvr>
                                        <p:cTn id="119" dur="1000"/>
                                        <p:tgtEl>
                                          <p:spTgt spid="15"/>
                                        </p:tgtEl>
                                      </p:cBhvr>
                                    </p:animEffect>
                                    <p:anim calcmode="lin" valueType="num">
                                      <p:cBhvr>
                                        <p:cTn id="120" dur="1000" fill="hold"/>
                                        <p:tgtEl>
                                          <p:spTgt spid="15"/>
                                        </p:tgtEl>
                                        <p:attrNameLst>
                                          <p:attrName>ppt_x</p:attrName>
                                        </p:attrNameLst>
                                      </p:cBhvr>
                                      <p:tavLst>
                                        <p:tav tm="0">
                                          <p:val>
                                            <p:strVal val="#ppt_x"/>
                                          </p:val>
                                        </p:tav>
                                        <p:tav tm="100000">
                                          <p:val>
                                            <p:strVal val="#ppt_x"/>
                                          </p:val>
                                        </p:tav>
                                      </p:tavLst>
                                    </p:anim>
                                    <p:anim calcmode="lin" valueType="num">
                                      <p:cBhvr>
                                        <p:cTn id="121" dur="1000" fill="hold"/>
                                        <p:tgtEl>
                                          <p:spTgt spid="15"/>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1200"/>
                                  </p:stCondLst>
                                  <p:childTnLst>
                                    <p:set>
                                      <p:cBhvr>
                                        <p:cTn id="123" dur="1" fill="hold">
                                          <p:stCondLst>
                                            <p:cond delay="0"/>
                                          </p:stCondLst>
                                        </p:cTn>
                                        <p:tgtEl>
                                          <p:spTgt spid="20"/>
                                        </p:tgtEl>
                                        <p:attrNameLst>
                                          <p:attrName>style.visibility</p:attrName>
                                        </p:attrNameLst>
                                      </p:cBhvr>
                                      <p:to>
                                        <p:strVal val="visible"/>
                                      </p:to>
                                    </p:set>
                                    <p:animEffect transition="in" filter="fade">
                                      <p:cBhvr>
                                        <p:cTn id="124" dur="1000"/>
                                        <p:tgtEl>
                                          <p:spTgt spid="20"/>
                                        </p:tgtEl>
                                      </p:cBhvr>
                                    </p:animEffect>
                                    <p:anim calcmode="lin" valueType="num">
                                      <p:cBhvr>
                                        <p:cTn id="125" dur="1000" fill="hold"/>
                                        <p:tgtEl>
                                          <p:spTgt spid="20"/>
                                        </p:tgtEl>
                                        <p:attrNameLst>
                                          <p:attrName>ppt_x</p:attrName>
                                        </p:attrNameLst>
                                      </p:cBhvr>
                                      <p:tavLst>
                                        <p:tav tm="0">
                                          <p:val>
                                            <p:strVal val="#ppt_x"/>
                                          </p:val>
                                        </p:tav>
                                        <p:tav tm="100000">
                                          <p:val>
                                            <p:strVal val="#ppt_x"/>
                                          </p:val>
                                        </p:tav>
                                      </p:tavLst>
                                    </p:anim>
                                    <p:anim calcmode="lin" valueType="num">
                                      <p:cBhvr>
                                        <p:cTn id="126" dur="1000" fill="hold"/>
                                        <p:tgtEl>
                                          <p:spTgt spid="20"/>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1200"/>
                                  </p:stCondLst>
                                  <p:childTnLst>
                                    <p:set>
                                      <p:cBhvr>
                                        <p:cTn id="128" dur="1" fill="hold">
                                          <p:stCondLst>
                                            <p:cond delay="0"/>
                                          </p:stCondLst>
                                        </p:cTn>
                                        <p:tgtEl>
                                          <p:spTgt spid="32"/>
                                        </p:tgtEl>
                                        <p:attrNameLst>
                                          <p:attrName>style.visibility</p:attrName>
                                        </p:attrNameLst>
                                      </p:cBhvr>
                                      <p:to>
                                        <p:strVal val="visible"/>
                                      </p:to>
                                    </p:set>
                                    <p:animEffect transition="in" filter="fade">
                                      <p:cBhvr>
                                        <p:cTn id="129" dur="1000"/>
                                        <p:tgtEl>
                                          <p:spTgt spid="32"/>
                                        </p:tgtEl>
                                      </p:cBhvr>
                                    </p:animEffect>
                                    <p:anim calcmode="lin" valueType="num">
                                      <p:cBhvr>
                                        <p:cTn id="130" dur="1000" fill="hold"/>
                                        <p:tgtEl>
                                          <p:spTgt spid="32"/>
                                        </p:tgtEl>
                                        <p:attrNameLst>
                                          <p:attrName>ppt_x</p:attrName>
                                        </p:attrNameLst>
                                      </p:cBhvr>
                                      <p:tavLst>
                                        <p:tav tm="0">
                                          <p:val>
                                            <p:strVal val="#ppt_x"/>
                                          </p:val>
                                        </p:tav>
                                        <p:tav tm="100000">
                                          <p:val>
                                            <p:strVal val="#ppt_x"/>
                                          </p:val>
                                        </p:tav>
                                      </p:tavLst>
                                    </p:anim>
                                    <p:anim calcmode="lin" valueType="num">
                                      <p:cBhvr>
                                        <p:cTn id="131" dur="1000" fill="hold"/>
                                        <p:tgtEl>
                                          <p:spTgt spid="32"/>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1200"/>
                                  </p:stCondLst>
                                  <p:childTnLst>
                                    <p:set>
                                      <p:cBhvr>
                                        <p:cTn id="133" dur="1" fill="hold">
                                          <p:stCondLst>
                                            <p:cond delay="0"/>
                                          </p:stCondLst>
                                        </p:cTn>
                                        <p:tgtEl>
                                          <p:spTgt spid="33"/>
                                        </p:tgtEl>
                                        <p:attrNameLst>
                                          <p:attrName>style.visibility</p:attrName>
                                        </p:attrNameLst>
                                      </p:cBhvr>
                                      <p:to>
                                        <p:strVal val="visible"/>
                                      </p:to>
                                    </p:set>
                                    <p:animEffect transition="in" filter="fade">
                                      <p:cBhvr>
                                        <p:cTn id="134" dur="1000"/>
                                        <p:tgtEl>
                                          <p:spTgt spid="33"/>
                                        </p:tgtEl>
                                      </p:cBhvr>
                                    </p:animEffect>
                                    <p:anim calcmode="lin" valueType="num">
                                      <p:cBhvr>
                                        <p:cTn id="135" dur="1000" fill="hold"/>
                                        <p:tgtEl>
                                          <p:spTgt spid="33"/>
                                        </p:tgtEl>
                                        <p:attrNameLst>
                                          <p:attrName>ppt_x</p:attrName>
                                        </p:attrNameLst>
                                      </p:cBhvr>
                                      <p:tavLst>
                                        <p:tav tm="0">
                                          <p:val>
                                            <p:strVal val="#ppt_x"/>
                                          </p:val>
                                        </p:tav>
                                        <p:tav tm="100000">
                                          <p:val>
                                            <p:strVal val="#ppt_x"/>
                                          </p:val>
                                        </p:tav>
                                      </p:tavLst>
                                    </p:anim>
                                    <p:anim calcmode="lin" valueType="num">
                                      <p:cBhvr>
                                        <p:cTn id="136" dur="1000" fill="hold"/>
                                        <p:tgtEl>
                                          <p:spTgt spid="33"/>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1200"/>
                                  </p:stCondLst>
                                  <p:childTnLst>
                                    <p:set>
                                      <p:cBhvr>
                                        <p:cTn id="138" dur="1" fill="hold">
                                          <p:stCondLst>
                                            <p:cond delay="0"/>
                                          </p:stCondLst>
                                        </p:cTn>
                                        <p:tgtEl>
                                          <p:spTgt spid="34"/>
                                        </p:tgtEl>
                                        <p:attrNameLst>
                                          <p:attrName>style.visibility</p:attrName>
                                        </p:attrNameLst>
                                      </p:cBhvr>
                                      <p:to>
                                        <p:strVal val="visible"/>
                                      </p:to>
                                    </p:set>
                                    <p:animEffect transition="in" filter="fade">
                                      <p:cBhvr>
                                        <p:cTn id="139" dur="1000"/>
                                        <p:tgtEl>
                                          <p:spTgt spid="34"/>
                                        </p:tgtEl>
                                      </p:cBhvr>
                                    </p:animEffect>
                                    <p:anim calcmode="lin" valueType="num">
                                      <p:cBhvr>
                                        <p:cTn id="140" dur="1000" fill="hold"/>
                                        <p:tgtEl>
                                          <p:spTgt spid="34"/>
                                        </p:tgtEl>
                                        <p:attrNameLst>
                                          <p:attrName>ppt_x</p:attrName>
                                        </p:attrNameLst>
                                      </p:cBhvr>
                                      <p:tavLst>
                                        <p:tav tm="0">
                                          <p:val>
                                            <p:strVal val="#ppt_x"/>
                                          </p:val>
                                        </p:tav>
                                        <p:tav tm="100000">
                                          <p:val>
                                            <p:strVal val="#ppt_x"/>
                                          </p:val>
                                        </p:tav>
                                      </p:tavLst>
                                    </p:anim>
                                    <p:anim calcmode="lin" valueType="num">
                                      <p:cBhvr>
                                        <p:cTn id="141" dur="1000" fill="hold"/>
                                        <p:tgtEl>
                                          <p:spTgt spid="34"/>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1200"/>
                                  </p:stCondLst>
                                  <p:childTnLst>
                                    <p:set>
                                      <p:cBhvr>
                                        <p:cTn id="143" dur="1" fill="hold">
                                          <p:stCondLst>
                                            <p:cond delay="0"/>
                                          </p:stCondLst>
                                        </p:cTn>
                                        <p:tgtEl>
                                          <p:spTgt spid="35"/>
                                        </p:tgtEl>
                                        <p:attrNameLst>
                                          <p:attrName>style.visibility</p:attrName>
                                        </p:attrNameLst>
                                      </p:cBhvr>
                                      <p:to>
                                        <p:strVal val="visible"/>
                                      </p:to>
                                    </p:set>
                                    <p:animEffect transition="in" filter="fade">
                                      <p:cBhvr>
                                        <p:cTn id="144" dur="1000"/>
                                        <p:tgtEl>
                                          <p:spTgt spid="35"/>
                                        </p:tgtEl>
                                      </p:cBhvr>
                                    </p:animEffect>
                                    <p:anim calcmode="lin" valueType="num">
                                      <p:cBhvr>
                                        <p:cTn id="145" dur="1000" fill="hold"/>
                                        <p:tgtEl>
                                          <p:spTgt spid="35"/>
                                        </p:tgtEl>
                                        <p:attrNameLst>
                                          <p:attrName>ppt_x</p:attrName>
                                        </p:attrNameLst>
                                      </p:cBhvr>
                                      <p:tavLst>
                                        <p:tav tm="0">
                                          <p:val>
                                            <p:strVal val="#ppt_x"/>
                                          </p:val>
                                        </p:tav>
                                        <p:tav tm="100000">
                                          <p:val>
                                            <p:strVal val="#ppt_x"/>
                                          </p:val>
                                        </p:tav>
                                      </p:tavLst>
                                    </p:anim>
                                    <p:anim calcmode="lin" valueType="num">
                                      <p:cBhvr>
                                        <p:cTn id="146" dur="1000" fill="hold"/>
                                        <p:tgtEl>
                                          <p:spTgt spid="35"/>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1200"/>
                                  </p:stCondLst>
                                  <p:childTnLst>
                                    <p:set>
                                      <p:cBhvr>
                                        <p:cTn id="148" dur="1" fill="hold">
                                          <p:stCondLst>
                                            <p:cond delay="0"/>
                                          </p:stCondLst>
                                        </p:cTn>
                                        <p:tgtEl>
                                          <p:spTgt spid="45"/>
                                        </p:tgtEl>
                                        <p:attrNameLst>
                                          <p:attrName>style.visibility</p:attrName>
                                        </p:attrNameLst>
                                      </p:cBhvr>
                                      <p:to>
                                        <p:strVal val="visible"/>
                                      </p:to>
                                    </p:set>
                                    <p:animEffect transition="in" filter="fade">
                                      <p:cBhvr>
                                        <p:cTn id="149" dur="1000"/>
                                        <p:tgtEl>
                                          <p:spTgt spid="45"/>
                                        </p:tgtEl>
                                      </p:cBhvr>
                                    </p:animEffect>
                                    <p:anim calcmode="lin" valueType="num">
                                      <p:cBhvr>
                                        <p:cTn id="150" dur="1000" fill="hold"/>
                                        <p:tgtEl>
                                          <p:spTgt spid="45"/>
                                        </p:tgtEl>
                                        <p:attrNameLst>
                                          <p:attrName>ppt_x</p:attrName>
                                        </p:attrNameLst>
                                      </p:cBhvr>
                                      <p:tavLst>
                                        <p:tav tm="0">
                                          <p:val>
                                            <p:strVal val="#ppt_x"/>
                                          </p:val>
                                        </p:tav>
                                        <p:tav tm="100000">
                                          <p:val>
                                            <p:strVal val="#ppt_x"/>
                                          </p:val>
                                        </p:tav>
                                      </p:tavLst>
                                    </p:anim>
                                    <p:anim calcmode="lin" valueType="num">
                                      <p:cBhvr>
                                        <p:cTn id="151" dur="1000" fill="hold"/>
                                        <p:tgtEl>
                                          <p:spTgt spid="45"/>
                                        </p:tgtEl>
                                        <p:attrNameLst>
                                          <p:attrName>ppt_y</p:attrName>
                                        </p:attrNameLst>
                                      </p:cBhvr>
                                      <p:tavLst>
                                        <p:tav tm="0">
                                          <p:val>
                                            <p:strVal val="#ppt_y+.1"/>
                                          </p:val>
                                        </p:tav>
                                        <p:tav tm="100000">
                                          <p:val>
                                            <p:strVal val="#ppt_y"/>
                                          </p:val>
                                        </p:tav>
                                      </p:tavLst>
                                    </p:anim>
                                  </p:childTnLst>
                                </p:cTn>
                              </p:par>
                              <p:par>
                                <p:cTn id="152" presetID="42" presetClass="entr" presetSubtype="0" fill="hold" grpId="0" nodeType="withEffect">
                                  <p:stCondLst>
                                    <p:cond delay="1200"/>
                                  </p:stCondLst>
                                  <p:childTnLst>
                                    <p:set>
                                      <p:cBhvr>
                                        <p:cTn id="153" dur="1" fill="hold">
                                          <p:stCondLst>
                                            <p:cond delay="0"/>
                                          </p:stCondLst>
                                        </p:cTn>
                                        <p:tgtEl>
                                          <p:spTgt spid="46"/>
                                        </p:tgtEl>
                                        <p:attrNameLst>
                                          <p:attrName>style.visibility</p:attrName>
                                        </p:attrNameLst>
                                      </p:cBhvr>
                                      <p:to>
                                        <p:strVal val="visible"/>
                                      </p:to>
                                    </p:set>
                                    <p:animEffect transition="in" filter="fade">
                                      <p:cBhvr>
                                        <p:cTn id="154" dur="1000"/>
                                        <p:tgtEl>
                                          <p:spTgt spid="46"/>
                                        </p:tgtEl>
                                      </p:cBhvr>
                                    </p:animEffect>
                                    <p:anim calcmode="lin" valueType="num">
                                      <p:cBhvr>
                                        <p:cTn id="155" dur="1000" fill="hold"/>
                                        <p:tgtEl>
                                          <p:spTgt spid="46"/>
                                        </p:tgtEl>
                                        <p:attrNameLst>
                                          <p:attrName>ppt_x</p:attrName>
                                        </p:attrNameLst>
                                      </p:cBhvr>
                                      <p:tavLst>
                                        <p:tav tm="0">
                                          <p:val>
                                            <p:strVal val="#ppt_x"/>
                                          </p:val>
                                        </p:tav>
                                        <p:tav tm="100000">
                                          <p:val>
                                            <p:strVal val="#ppt_x"/>
                                          </p:val>
                                        </p:tav>
                                      </p:tavLst>
                                    </p:anim>
                                    <p:anim calcmode="lin" valueType="num">
                                      <p:cBhvr>
                                        <p:cTn id="156" dur="1000" fill="hold"/>
                                        <p:tgtEl>
                                          <p:spTgt spid="46"/>
                                        </p:tgtEl>
                                        <p:attrNameLst>
                                          <p:attrName>ppt_y</p:attrName>
                                        </p:attrNameLst>
                                      </p:cBhvr>
                                      <p:tavLst>
                                        <p:tav tm="0">
                                          <p:val>
                                            <p:strVal val="#ppt_y+.1"/>
                                          </p:val>
                                        </p:tav>
                                        <p:tav tm="100000">
                                          <p:val>
                                            <p:strVal val="#ppt_y"/>
                                          </p:val>
                                        </p:tav>
                                      </p:tavLst>
                                    </p:anim>
                                  </p:childTnLst>
                                </p:cTn>
                              </p:par>
                              <p:par>
                                <p:cTn id="157" presetID="42" presetClass="entr" presetSubtype="0" fill="hold" grpId="0" nodeType="withEffect">
                                  <p:stCondLst>
                                    <p:cond delay="1200"/>
                                  </p:stCondLst>
                                  <p:childTnLst>
                                    <p:set>
                                      <p:cBhvr>
                                        <p:cTn id="158" dur="1" fill="hold">
                                          <p:stCondLst>
                                            <p:cond delay="0"/>
                                          </p:stCondLst>
                                        </p:cTn>
                                        <p:tgtEl>
                                          <p:spTgt spid="47"/>
                                        </p:tgtEl>
                                        <p:attrNameLst>
                                          <p:attrName>style.visibility</p:attrName>
                                        </p:attrNameLst>
                                      </p:cBhvr>
                                      <p:to>
                                        <p:strVal val="visible"/>
                                      </p:to>
                                    </p:set>
                                    <p:animEffect transition="in" filter="fade">
                                      <p:cBhvr>
                                        <p:cTn id="159" dur="1000"/>
                                        <p:tgtEl>
                                          <p:spTgt spid="47"/>
                                        </p:tgtEl>
                                      </p:cBhvr>
                                    </p:animEffect>
                                    <p:anim calcmode="lin" valueType="num">
                                      <p:cBhvr>
                                        <p:cTn id="160" dur="1000" fill="hold"/>
                                        <p:tgtEl>
                                          <p:spTgt spid="47"/>
                                        </p:tgtEl>
                                        <p:attrNameLst>
                                          <p:attrName>ppt_x</p:attrName>
                                        </p:attrNameLst>
                                      </p:cBhvr>
                                      <p:tavLst>
                                        <p:tav tm="0">
                                          <p:val>
                                            <p:strVal val="#ppt_x"/>
                                          </p:val>
                                        </p:tav>
                                        <p:tav tm="100000">
                                          <p:val>
                                            <p:strVal val="#ppt_x"/>
                                          </p:val>
                                        </p:tav>
                                      </p:tavLst>
                                    </p:anim>
                                    <p:anim calcmode="lin" valueType="num">
                                      <p:cBhvr>
                                        <p:cTn id="161"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ldLvl="0" animBg="1" autoUpdateAnimBg="0"/>
      <p:bldP spid="5" grpId="0" bldLvl="0" animBg="1" autoUpdateAnimBg="0"/>
      <p:bldP spid="6" grpId="0" bldLvl="0" autoUpdateAnimBg="0"/>
      <p:bldP spid="7" grpId="0" bldLvl="0" animBg="1" autoUpdateAnimBg="0"/>
      <p:bldP spid="8" grpId="0" bldLvl="0" animBg="1" autoUpdateAnimBg="0"/>
      <p:bldP spid="9" grpId="0" bldLvl="0" autoUpdateAnimBg="0"/>
      <p:bldP spid="10" grpId="0" bldLvl="0" animBg="1" autoUpdateAnimBg="0"/>
      <p:bldP spid="11" grpId="0" bldLvl="0" animBg="1" autoUpdateAnimBg="0"/>
      <p:bldP spid="12" grpId="0" bldLvl="0" autoUpdateAnimBg="0"/>
      <p:bldP spid="13" grpId="0" bldLvl="0" animBg="1" autoUpdateAnimBg="0"/>
      <p:bldP spid="14" grpId="0" bldLvl="0" animBg="1" autoUpdateAnimBg="0"/>
      <p:bldP spid="15" grpId="0" bldLvl="0" autoUpdateAnimBg="0"/>
      <p:bldP spid="16" grpId="0" bldLvl="0" autoUpdateAnimBg="0"/>
      <p:bldP spid="17" grpId="0" bldLvl="0" animBg="1" autoUpdateAnimBg="0"/>
      <p:bldP spid="18" grpId="0" bldLvl="0" animBg="1" autoUpdateAnimBg="0"/>
      <p:bldP spid="19" grpId="0" bldLvl="0" animBg="1" autoUpdateAnimBg="0"/>
      <p:bldP spid="20" grpId="0" bldLvl="0" animBg="1" autoUpdateAnimBg="0"/>
      <p:bldP spid="21" grpId="0" bldLvl="0" autoUpdateAnimBg="0"/>
      <p:bldP spid="22" grpId="0" bldLvl="0" autoUpdateAnimBg="0"/>
      <p:bldP spid="23" grpId="0" bldLvl="0" autoUpdateAnimBg="0"/>
      <p:bldP spid="24" grpId="0" bldLvl="0" autoUpdateAnimBg="0"/>
      <p:bldP spid="25" grpId="0" bldLvl="0" autoUpdateAnimBg="0"/>
      <p:bldP spid="26" grpId="0" bldLvl="0" autoUpdateAnimBg="0"/>
      <p:bldP spid="27" grpId="0" bldLvl="0" autoUpdateAnimBg="0"/>
      <p:bldP spid="28" grpId="0" bldLvl="0" autoUpdateAnimBg="0"/>
      <p:bldP spid="29" grpId="0" bldLvl="0" autoUpdateAnimBg="0"/>
      <p:bldP spid="30" grpId="0" bldLvl="0" autoUpdateAnimBg="0"/>
      <p:bldP spid="31" grpId="0" bldLvl="0" autoUpdateAnimBg="0"/>
      <p:bldP spid="32" grpId="0" bldLvl="0" autoUpdateAnimBg="0"/>
      <p:bldP spid="33" grpId="0" bldLvl="0" autoUpdateAnimBg="0"/>
      <p:bldP spid="34" grpId="0" bldLvl="0" autoUpdateAnimBg="0"/>
      <p:bldP spid="35" grpId="0" bldLvl="0" autoUpdateAnimBg="0"/>
      <p:bldP spid="36" grpId="0" bldLvl="0" animBg="1" autoUpdateAnimBg="0"/>
      <p:bldP spid="37" grpId="0" bldLvl="0" animBg="1" autoUpdateAnimBg="0"/>
      <p:bldP spid="38" grpId="0" bldLvl="0" animBg="1" autoUpdateAnimBg="0"/>
      <p:bldP spid="39" grpId="0" bldLvl="0" animBg="1" autoUpdateAnimBg="0"/>
      <p:bldP spid="40" grpId="0" bldLvl="0" animBg="1" autoUpdateAnimBg="0"/>
      <p:bldP spid="41" grpId="0" bldLvl="0" animBg="1" autoUpdateAnimBg="0"/>
      <p:bldP spid="42" grpId="0" bldLvl="0" animBg="1" autoUpdateAnimBg="0"/>
      <p:bldP spid="43" grpId="0" bldLvl="0" animBg="1" autoUpdateAnimBg="0"/>
      <p:bldP spid="44" grpId="0" bldLvl="0" animBg="1" autoUpdateAnimBg="0"/>
      <p:bldP spid="45" grpId="0" bldLvl="0" animBg="1" autoUpdateAnimBg="0"/>
      <p:bldP spid="46" grpId="0" bldLvl="0" animBg="1" autoUpdateAnimBg="0"/>
      <p:bldP spid="47" grpId="0" bldLvl="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022141" y="262731"/>
            <a:ext cx="32750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dirty="0">
                <a:solidFill>
                  <a:srgbClr val="78A81F"/>
                </a:solidFill>
                <a:latin typeface="迷你简卡通" pitchFamily="65" charset="-122"/>
                <a:ea typeface="迷你简卡通" pitchFamily="65" charset="-122"/>
              </a:rPr>
              <a:t>单击此处章节标题</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413" y="119232"/>
            <a:ext cx="697656" cy="697537"/>
          </a:xfrm>
          <a:prstGeom prst="rect">
            <a:avLst/>
          </a:prstGeom>
        </p:spPr>
      </p:pic>
      <p:grpSp>
        <p:nvGrpSpPr>
          <p:cNvPr id="4" name="组合 3"/>
          <p:cNvGrpSpPr/>
          <p:nvPr/>
        </p:nvGrpSpPr>
        <p:grpSpPr bwMode="auto">
          <a:xfrm>
            <a:off x="3700463" y="1300163"/>
            <a:ext cx="1920875" cy="2133600"/>
            <a:chOff x="2775897" y="975340"/>
            <a:chExt cx="1441241" cy="1599050"/>
          </a:xfrm>
        </p:grpSpPr>
        <p:sp>
          <p:nvSpPr>
            <p:cNvPr id="5" name="椭圆 4"/>
            <p:cNvSpPr/>
            <p:nvPr/>
          </p:nvSpPr>
          <p:spPr>
            <a:xfrm>
              <a:off x="2775897" y="975340"/>
              <a:ext cx="582452" cy="569899"/>
            </a:xfrm>
            <a:prstGeom prst="ellipse">
              <a:avLst/>
            </a:prstGeom>
            <a:solidFill>
              <a:srgbClr val="92D050"/>
            </a:solidFill>
            <a:ln w="25400" cap="flat" cmpd="sng" algn="ctr">
              <a:noFill/>
              <a:prstDash val="solid"/>
            </a:ln>
            <a:effectLst/>
          </p:spPr>
          <p:txBody>
            <a:bodyPr lIns="0" tIns="0" rIns="0" bIns="0" anchor="ctr"/>
            <a:lstStyle/>
            <a:p>
              <a:pPr algn="ctr">
                <a:defRPr/>
              </a:pPr>
              <a:r>
                <a:rPr lang="en-US" altLang="zh-CN" sz="2100" kern="0" dirty="0">
                  <a:solidFill>
                    <a:schemeClr val="bg1"/>
                  </a:solidFill>
                  <a:latin typeface="+mn-ea"/>
                </a:rPr>
                <a:t>1</a:t>
              </a:r>
              <a:endParaRPr lang="zh-CN" altLang="en-US" sz="2100" kern="0" dirty="0">
                <a:solidFill>
                  <a:schemeClr val="bg1"/>
                </a:solidFill>
                <a:latin typeface="+mn-ea"/>
              </a:endParaRPr>
            </a:p>
          </p:txBody>
        </p:sp>
        <p:sp>
          <p:nvSpPr>
            <p:cNvPr id="6" name="任意多边形 5"/>
            <p:cNvSpPr/>
            <p:nvPr/>
          </p:nvSpPr>
          <p:spPr>
            <a:xfrm>
              <a:off x="2830688" y="1187119"/>
              <a:ext cx="1386450" cy="1387271"/>
            </a:xfrm>
            <a:custGeom>
              <a:avLst/>
              <a:gdLst>
                <a:gd name="connsiteX0" fmla="*/ 1103264 w 2180339"/>
                <a:gd name="connsiteY0" fmla="*/ 73 h 2180207"/>
                <a:gd name="connsiteX1" fmla="*/ 2114753 w 2180339"/>
                <a:gd name="connsiteY1" fmla="*/ 717933 h 2180207"/>
                <a:gd name="connsiteX2" fmla="*/ 1728576 w 2180339"/>
                <a:gd name="connsiteY2" fmla="*/ 1973704 h 2180207"/>
                <a:gd name="connsiteX3" fmla="*/ 415058 w 2180339"/>
                <a:gd name="connsiteY3" fmla="*/ 1945997 h 2180207"/>
                <a:gd name="connsiteX4" fmla="*/ 82179 w 2180339"/>
                <a:gd name="connsiteY4" fmla="*/ 675059 h 2180207"/>
                <a:gd name="connsiteX5" fmla="*/ 165557 w 2180339"/>
                <a:gd name="connsiteY5" fmla="*/ 709392 h 2180207"/>
                <a:gd name="connsiteX6" fmla="*/ 470901 w 2180339"/>
                <a:gd name="connsiteY6" fmla="*/ 1875198 h 2180207"/>
                <a:gd name="connsiteX7" fmla="*/ 1675764 w 2180339"/>
                <a:gd name="connsiteY7" fmla="*/ 1900614 h 2180207"/>
                <a:gd name="connsiteX8" fmla="*/ 2029998 w 2180339"/>
                <a:gd name="connsiteY8" fmla="*/ 748721 h 2180207"/>
                <a:gd name="connsiteX9" fmla="*/ 1019053 w 2180339"/>
                <a:gd name="connsiteY9" fmla="*/ 92725 h 2180207"/>
                <a:gd name="connsiteX10" fmla="*/ 1012640 w 2180339"/>
                <a:gd name="connsiteY10" fmla="*/ 2780 h 2180207"/>
                <a:gd name="connsiteX11" fmla="*/ 1103264 w 2180339"/>
                <a:gd name="connsiteY11" fmla="*/ 73 h 218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0339" h="2180207">
                  <a:moveTo>
                    <a:pt x="1103264" y="73"/>
                  </a:moveTo>
                  <a:cubicBezTo>
                    <a:pt x="1553666" y="5280"/>
                    <a:pt x="1958833" y="288693"/>
                    <a:pt x="2114753" y="717933"/>
                  </a:cubicBezTo>
                  <a:cubicBezTo>
                    <a:pt x="2281069" y="1175790"/>
                    <a:pt x="2123424" y="1688418"/>
                    <a:pt x="1728576" y="1973704"/>
                  </a:cubicBezTo>
                  <a:cubicBezTo>
                    <a:pt x="1333726" y="2258991"/>
                    <a:pt x="797525" y="2247680"/>
                    <a:pt x="415058" y="1945997"/>
                  </a:cubicBezTo>
                  <a:cubicBezTo>
                    <a:pt x="32591" y="1644315"/>
                    <a:pt x="-103296" y="1125495"/>
                    <a:pt x="82179" y="675059"/>
                  </a:cubicBezTo>
                  <a:lnTo>
                    <a:pt x="165557" y="709392"/>
                  </a:lnTo>
                  <a:cubicBezTo>
                    <a:pt x="-4574" y="1122568"/>
                    <a:pt x="120071" y="1598470"/>
                    <a:pt x="470901" y="1875198"/>
                  </a:cubicBezTo>
                  <a:cubicBezTo>
                    <a:pt x="821731" y="2151926"/>
                    <a:pt x="1313577" y="2162301"/>
                    <a:pt x="1675764" y="1900614"/>
                  </a:cubicBezTo>
                  <a:cubicBezTo>
                    <a:pt x="2037951" y="1638926"/>
                    <a:pt x="2182555" y="1168704"/>
                    <a:pt x="2029998" y="748721"/>
                  </a:cubicBezTo>
                  <a:cubicBezTo>
                    <a:pt x="1877440" y="328738"/>
                    <a:pt x="1464755" y="60948"/>
                    <a:pt x="1019053" y="92725"/>
                  </a:cubicBezTo>
                  <a:lnTo>
                    <a:pt x="1012640" y="2780"/>
                  </a:lnTo>
                  <a:cubicBezTo>
                    <a:pt x="1043009" y="615"/>
                    <a:pt x="1073237" y="-275"/>
                    <a:pt x="1103264" y="73"/>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bIns="0" anchor="ctr"/>
            <a:lstStyle/>
            <a:p>
              <a:pPr algn="ctr">
                <a:lnSpc>
                  <a:spcPct val="150000"/>
                </a:lnSpc>
                <a:defRPr/>
              </a:pPr>
              <a:endParaRPr lang="zh-CN" altLang="en-US" sz="1300" dirty="0">
                <a:solidFill>
                  <a:schemeClr val="tx1">
                    <a:lumMod val="50000"/>
                    <a:lumOff val="50000"/>
                  </a:schemeClr>
                </a:solidFill>
              </a:endParaRPr>
            </a:p>
          </p:txBody>
        </p:sp>
        <p:sp>
          <p:nvSpPr>
            <p:cNvPr id="7" name="矩形 6"/>
            <p:cNvSpPr/>
            <p:nvPr/>
          </p:nvSpPr>
          <p:spPr>
            <a:xfrm>
              <a:off x="2952181" y="1576173"/>
              <a:ext cx="1143464" cy="609162"/>
            </a:xfrm>
            <a:prstGeom prst="rect">
              <a:avLst/>
            </a:prstGeom>
          </p:spPr>
          <p:txBody>
            <a:bodyPr>
              <a:spAutoFit/>
            </a:bodyPr>
            <a:lstStyle/>
            <a:p>
              <a:pPr>
                <a:lnSpc>
                  <a:spcPct val="130000"/>
                </a:lnSpc>
                <a:defRPr/>
              </a:pPr>
              <a:r>
                <a:rPr lang="zh-CN" altLang="en-US" sz="1200" dirty="0">
                  <a:solidFill>
                    <a:schemeClr val="tx1">
                      <a:lumMod val="50000"/>
                      <a:lumOff val="50000"/>
                    </a:schemeClr>
                  </a:solidFill>
                  <a:latin typeface="微软雅黑" panose="020B0503020204020204" charset="-122"/>
                  <a:ea typeface="微软雅黑" panose="020B0503020204020204" charset="-122"/>
                </a:rPr>
                <a:t>您的内容打在这里，在此框中选择粘贴，并选择只保留文字。</a:t>
              </a:r>
              <a:endParaRPr lang="en-US" altLang="zh-CN" sz="1200" dirty="0">
                <a:solidFill>
                  <a:schemeClr val="tx1">
                    <a:lumMod val="50000"/>
                    <a:lumOff val="50000"/>
                  </a:schemeClr>
                </a:solidFill>
                <a:ea typeface="微软雅黑" panose="020B0503020204020204" charset="-122"/>
                <a:sym typeface="Arial" panose="020B0604020202020204" pitchFamily="34" charset="0"/>
              </a:endParaRPr>
            </a:p>
          </p:txBody>
        </p:sp>
      </p:grpSp>
      <p:grpSp>
        <p:nvGrpSpPr>
          <p:cNvPr id="8" name="组合 7"/>
          <p:cNvGrpSpPr/>
          <p:nvPr/>
        </p:nvGrpSpPr>
        <p:grpSpPr bwMode="auto">
          <a:xfrm>
            <a:off x="6434138" y="1300163"/>
            <a:ext cx="1920875" cy="2133600"/>
            <a:chOff x="4826033" y="975340"/>
            <a:chExt cx="1441238" cy="1599050"/>
          </a:xfrm>
        </p:grpSpPr>
        <p:sp>
          <p:nvSpPr>
            <p:cNvPr id="9" name="椭圆 8"/>
            <p:cNvSpPr/>
            <p:nvPr/>
          </p:nvSpPr>
          <p:spPr>
            <a:xfrm>
              <a:off x="4826033" y="975340"/>
              <a:ext cx="581260" cy="569899"/>
            </a:xfrm>
            <a:prstGeom prst="ellipse">
              <a:avLst/>
            </a:prstGeom>
            <a:solidFill>
              <a:schemeClr val="accent2"/>
            </a:solidFill>
            <a:ln w="25400" cap="flat" cmpd="sng" algn="ctr">
              <a:noFill/>
              <a:prstDash val="solid"/>
            </a:ln>
            <a:effectLst/>
          </p:spPr>
          <p:txBody>
            <a:bodyPr lIns="0" tIns="0" rIns="0" bIns="0" anchor="ctr"/>
            <a:lstStyle/>
            <a:p>
              <a:pPr algn="ctr">
                <a:defRPr/>
              </a:pPr>
              <a:r>
                <a:rPr lang="en-US" altLang="zh-CN" sz="2100" kern="0" dirty="0">
                  <a:solidFill>
                    <a:schemeClr val="bg1"/>
                  </a:solidFill>
                  <a:latin typeface="+mn-ea"/>
                </a:rPr>
                <a:t>2</a:t>
              </a:r>
              <a:endParaRPr lang="zh-CN" altLang="en-US" sz="2100" kern="0" dirty="0">
                <a:solidFill>
                  <a:schemeClr val="bg1"/>
                </a:solidFill>
                <a:latin typeface="+mn-ea"/>
              </a:endParaRPr>
            </a:p>
          </p:txBody>
        </p:sp>
        <p:sp>
          <p:nvSpPr>
            <p:cNvPr id="10" name="任意多边形 9"/>
            <p:cNvSpPr/>
            <p:nvPr/>
          </p:nvSpPr>
          <p:spPr>
            <a:xfrm>
              <a:off x="4880824" y="1187119"/>
              <a:ext cx="1386447" cy="1387271"/>
            </a:xfrm>
            <a:custGeom>
              <a:avLst/>
              <a:gdLst>
                <a:gd name="connsiteX0" fmla="*/ 1103264 w 2180339"/>
                <a:gd name="connsiteY0" fmla="*/ 73 h 2180207"/>
                <a:gd name="connsiteX1" fmla="*/ 2114753 w 2180339"/>
                <a:gd name="connsiteY1" fmla="*/ 717933 h 2180207"/>
                <a:gd name="connsiteX2" fmla="*/ 1728576 w 2180339"/>
                <a:gd name="connsiteY2" fmla="*/ 1973704 h 2180207"/>
                <a:gd name="connsiteX3" fmla="*/ 415058 w 2180339"/>
                <a:gd name="connsiteY3" fmla="*/ 1945997 h 2180207"/>
                <a:gd name="connsiteX4" fmla="*/ 82179 w 2180339"/>
                <a:gd name="connsiteY4" fmla="*/ 675059 h 2180207"/>
                <a:gd name="connsiteX5" fmla="*/ 165557 w 2180339"/>
                <a:gd name="connsiteY5" fmla="*/ 709392 h 2180207"/>
                <a:gd name="connsiteX6" fmla="*/ 470901 w 2180339"/>
                <a:gd name="connsiteY6" fmla="*/ 1875198 h 2180207"/>
                <a:gd name="connsiteX7" fmla="*/ 1675764 w 2180339"/>
                <a:gd name="connsiteY7" fmla="*/ 1900614 h 2180207"/>
                <a:gd name="connsiteX8" fmla="*/ 2029998 w 2180339"/>
                <a:gd name="connsiteY8" fmla="*/ 748721 h 2180207"/>
                <a:gd name="connsiteX9" fmla="*/ 1019053 w 2180339"/>
                <a:gd name="connsiteY9" fmla="*/ 92725 h 2180207"/>
                <a:gd name="connsiteX10" fmla="*/ 1012640 w 2180339"/>
                <a:gd name="connsiteY10" fmla="*/ 2780 h 2180207"/>
                <a:gd name="connsiteX11" fmla="*/ 1103264 w 2180339"/>
                <a:gd name="connsiteY11" fmla="*/ 73 h 218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0339" h="2180207">
                  <a:moveTo>
                    <a:pt x="1103264" y="73"/>
                  </a:moveTo>
                  <a:cubicBezTo>
                    <a:pt x="1553666" y="5280"/>
                    <a:pt x="1958833" y="288693"/>
                    <a:pt x="2114753" y="717933"/>
                  </a:cubicBezTo>
                  <a:cubicBezTo>
                    <a:pt x="2281069" y="1175790"/>
                    <a:pt x="2123424" y="1688418"/>
                    <a:pt x="1728576" y="1973704"/>
                  </a:cubicBezTo>
                  <a:cubicBezTo>
                    <a:pt x="1333726" y="2258991"/>
                    <a:pt x="797525" y="2247680"/>
                    <a:pt x="415058" y="1945997"/>
                  </a:cubicBezTo>
                  <a:cubicBezTo>
                    <a:pt x="32591" y="1644315"/>
                    <a:pt x="-103296" y="1125495"/>
                    <a:pt x="82179" y="675059"/>
                  </a:cubicBezTo>
                  <a:lnTo>
                    <a:pt x="165557" y="709392"/>
                  </a:lnTo>
                  <a:cubicBezTo>
                    <a:pt x="-4574" y="1122568"/>
                    <a:pt x="120071" y="1598470"/>
                    <a:pt x="470901" y="1875198"/>
                  </a:cubicBezTo>
                  <a:cubicBezTo>
                    <a:pt x="821731" y="2151926"/>
                    <a:pt x="1313577" y="2162301"/>
                    <a:pt x="1675764" y="1900614"/>
                  </a:cubicBezTo>
                  <a:cubicBezTo>
                    <a:pt x="2037951" y="1638926"/>
                    <a:pt x="2182555" y="1168704"/>
                    <a:pt x="2029998" y="748721"/>
                  </a:cubicBezTo>
                  <a:cubicBezTo>
                    <a:pt x="1877440" y="328738"/>
                    <a:pt x="1464755" y="60948"/>
                    <a:pt x="1019053" y="92725"/>
                  </a:cubicBezTo>
                  <a:lnTo>
                    <a:pt x="1012640" y="2780"/>
                  </a:lnTo>
                  <a:cubicBezTo>
                    <a:pt x="1043009" y="615"/>
                    <a:pt x="1073237" y="-275"/>
                    <a:pt x="1103264" y="7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bIns="0" anchor="ctr"/>
            <a:lstStyle/>
            <a:p>
              <a:pPr algn="just">
                <a:lnSpc>
                  <a:spcPct val="130000"/>
                </a:lnSpc>
                <a:defRPr/>
              </a:pPr>
              <a:endParaRPr lang="zh-CN" altLang="en-US" sz="2000" kern="0" dirty="0">
                <a:solidFill>
                  <a:schemeClr val="tx1">
                    <a:lumMod val="50000"/>
                    <a:lumOff val="50000"/>
                  </a:schemeClr>
                </a:solidFill>
                <a:latin typeface="+mn-ea"/>
              </a:endParaRPr>
            </a:p>
          </p:txBody>
        </p:sp>
        <p:sp>
          <p:nvSpPr>
            <p:cNvPr id="11" name="矩形 10"/>
            <p:cNvSpPr/>
            <p:nvPr/>
          </p:nvSpPr>
          <p:spPr>
            <a:xfrm>
              <a:off x="5040432" y="1579743"/>
              <a:ext cx="1210163" cy="609162"/>
            </a:xfrm>
            <a:prstGeom prst="rect">
              <a:avLst/>
            </a:prstGeom>
          </p:spPr>
          <p:txBody>
            <a:bodyPr>
              <a:spAutoFit/>
            </a:bodyPr>
            <a:lstStyle/>
            <a:p>
              <a:pPr>
                <a:lnSpc>
                  <a:spcPct val="130000"/>
                </a:lnSpc>
                <a:defRPr/>
              </a:pPr>
              <a:r>
                <a:rPr lang="zh-CN" altLang="en-US" sz="1200" dirty="0">
                  <a:solidFill>
                    <a:schemeClr val="tx1">
                      <a:lumMod val="50000"/>
                      <a:lumOff val="50000"/>
                    </a:schemeClr>
                  </a:solidFill>
                  <a:latin typeface="微软雅黑" panose="020B0503020204020204" charset="-122"/>
                  <a:ea typeface="微软雅黑" panose="020B0503020204020204" charset="-122"/>
                </a:rPr>
                <a:t>您的内容打在这里，在此框中选择粘贴，并选择只保留文字。</a:t>
              </a:r>
              <a:endParaRPr lang="en-US" altLang="zh-CN" sz="1200" dirty="0">
                <a:solidFill>
                  <a:schemeClr val="tx1">
                    <a:lumMod val="50000"/>
                    <a:lumOff val="50000"/>
                  </a:schemeClr>
                </a:solidFill>
                <a:ea typeface="微软雅黑" panose="020B0503020204020204" charset="-122"/>
                <a:sym typeface="Arial" panose="020B0604020202020204" pitchFamily="34" charset="0"/>
              </a:endParaRPr>
            </a:p>
          </p:txBody>
        </p:sp>
      </p:grpSp>
      <p:grpSp>
        <p:nvGrpSpPr>
          <p:cNvPr id="12" name="组合 11"/>
          <p:cNvGrpSpPr/>
          <p:nvPr/>
        </p:nvGrpSpPr>
        <p:grpSpPr bwMode="auto">
          <a:xfrm>
            <a:off x="7800975" y="3557588"/>
            <a:ext cx="1920875" cy="2133600"/>
            <a:chOff x="5851101" y="2667959"/>
            <a:chExt cx="1441239" cy="1599049"/>
          </a:xfrm>
        </p:grpSpPr>
        <p:sp>
          <p:nvSpPr>
            <p:cNvPr id="13" name="椭圆 12"/>
            <p:cNvSpPr/>
            <p:nvPr/>
          </p:nvSpPr>
          <p:spPr>
            <a:xfrm>
              <a:off x="5851101" y="2667959"/>
              <a:ext cx="581260" cy="569899"/>
            </a:xfrm>
            <a:prstGeom prst="ellipse">
              <a:avLst/>
            </a:prstGeom>
            <a:solidFill>
              <a:schemeClr val="tx1">
                <a:lumMod val="50000"/>
                <a:lumOff val="50000"/>
              </a:schemeClr>
            </a:solidFill>
            <a:ln w="25400" cap="flat" cmpd="sng" algn="ctr">
              <a:noFill/>
              <a:prstDash val="solid"/>
            </a:ln>
            <a:effectLst/>
          </p:spPr>
          <p:txBody>
            <a:bodyPr lIns="0" tIns="0" rIns="0" bIns="0" anchor="ctr"/>
            <a:lstStyle/>
            <a:p>
              <a:pPr algn="ctr">
                <a:defRPr/>
              </a:pPr>
              <a:r>
                <a:rPr lang="en-US" altLang="zh-CN" sz="2100" kern="0" dirty="0">
                  <a:solidFill>
                    <a:schemeClr val="bg1"/>
                  </a:solidFill>
                  <a:latin typeface="+mn-ea"/>
                </a:rPr>
                <a:t>5</a:t>
              </a:r>
              <a:endParaRPr lang="zh-CN" altLang="en-US" sz="2100" kern="0" dirty="0">
                <a:solidFill>
                  <a:schemeClr val="bg1"/>
                </a:solidFill>
                <a:latin typeface="+mn-ea"/>
              </a:endParaRPr>
            </a:p>
          </p:txBody>
        </p:sp>
        <p:sp>
          <p:nvSpPr>
            <p:cNvPr id="14" name="任意多边形 13"/>
            <p:cNvSpPr/>
            <p:nvPr/>
          </p:nvSpPr>
          <p:spPr>
            <a:xfrm>
              <a:off x="5905892" y="2879738"/>
              <a:ext cx="1386448" cy="1387270"/>
            </a:xfrm>
            <a:custGeom>
              <a:avLst/>
              <a:gdLst>
                <a:gd name="connsiteX0" fmla="*/ 1103264 w 2180339"/>
                <a:gd name="connsiteY0" fmla="*/ 73 h 2180207"/>
                <a:gd name="connsiteX1" fmla="*/ 2114753 w 2180339"/>
                <a:gd name="connsiteY1" fmla="*/ 717933 h 2180207"/>
                <a:gd name="connsiteX2" fmla="*/ 1728576 w 2180339"/>
                <a:gd name="connsiteY2" fmla="*/ 1973704 h 2180207"/>
                <a:gd name="connsiteX3" fmla="*/ 415058 w 2180339"/>
                <a:gd name="connsiteY3" fmla="*/ 1945997 h 2180207"/>
                <a:gd name="connsiteX4" fmla="*/ 82179 w 2180339"/>
                <a:gd name="connsiteY4" fmla="*/ 675059 h 2180207"/>
                <a:gd name="connsiteX5" fmla="*/ 165557 w 2180339"/>
                <a:gd name="connsiteY5" fmla="*/ 709392 h 2180207"/>
                <a:gd name="connsiteX6" fmla="*/ 470901 w 2180339"/>
                <a:gd name="connsiteY6" fmla="*/ 1875198 h 2180207"/>
                <a:gd name="connsiteX7" fmla="*/ 1675764 w 2180339"/>
                <a:gd name="connsiteY7" fmla="*/ 1900614 h 2180207"/>
                <a:gd name="connsiteX8" fmla="*/ 2029998 w 2180339"/>
                <a:gd name="connsiteY8" fmla="*/ 748721 h 2180207"/>
                <a:gd name="connsiteX9" fmla="*/ 1019053 w 2180339"/>
                <a:gd name="connsiteY9" fmla="*/ 92725 h 2180207"/>
                <a:gd name="connsiteX10" fmla="*/ 1012640 w 2180339"/>
                <a:gd name="connsiteY10" fmla="*/ 2780 h 2180207"/>
                <a:gd name="connsiteX11" fmla="*/ 1103264 w 2180339"/>
                <a:gd name="connsiteY11" fmla="*/ 73 h 218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0339" h="2180207">
                  <a:moveTo>
                    <a:pt x="1103264" y="73"/>
                  </a:moveTo>
                  <a:cubicBezTo>
                    <a:pt x="1553666" y="5280"/>
                    <a:pt x="1958833" y="288693"/>
                    <a:pt x="2114753" y="717933"/>
                  </a:cubicBezTo>
                  <a:cubicBezTo>
                    <a:pt x="2281069" y="1175790"/>
                    <a:pt x="2123424" y="1688418"/>
                    <a:pt x="1728576" y="1973704"/>
                  </a:cubicBezTo>
                  <a:cubicBezTo>
                    <a:pt x="1333726" y="2258991"/>
                    <a:pt x="797525" y="2247680"/>
                    <a:pt x="415058" y="1945997"/>
                  </a:cubicBezTo>
                  <a:cubicBezTo>
                    <a:pt x="32591" y="1644315"/>
                    <a:pt x="-103296" y="1125495"/>
                    <a:pt x="82179" y="675059"/>
                  </a:cubicBezTo>
                  <a:lnTo>
                    <a:pt x="165557" y="709392"/>
                  </a:lnTo>
                  <a:cubicBezTo>
                    <a:pt x="-4574" y="1122568"/>
                    <a:pt x="120071" y="1598470"/>
                    <a:pt x="470901" y="1875198"/>
                  </a:cubicBezTo>
                  <a:cubicBezTo>
                    <a:pt x="821731" y="2151926"/>
                    <a:pt x="1313577" y="2162301"/>
                    <a:pt x="1675764" y="1900614"/>
                  </a:cubicBezTo>
                  <a:cubicBezTo>
                    <a:pt x="2037951" y="1638926"/>
                    <a:pt x="2182555" y="1168704"/>
                    <a:pt x="2029998" y="748721"/>
                  </a:cubicBezTo>
                  <a:cubicBezTo>
                    <a:pt x="1877440" y="328738"/>
                    <a:pt x="1464755" y="60948"/>
                    <a:pt x="1019053" y="92725"/>
                  </a:cubicBezTo>
                  <a:lnTo>
                    <a:pt x="1012640" y="2780"/>
                  </a:lnTo>
                  <a:cubicBezTo>
                    <a:pt x="1043009" y="615"/>
                    <a:pt x="1073237" y="-275"/>
                    <a:pt x="1103264" y="73"/>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bIns="0" anchor="ctr"/>
            <a:lstStyle/>
            <a:p>
              <a:pPr algn="just">
                <a:lnSpc>
                  <a:spcPct val="130000"/>
                </a:lnSpc>
                <a:defRPr/>
              </a:pPr>
              <a:endParaRPr lang="zh-CN" altLang="en-US" sz="2000" kern="0" dirty="0">
                <a:solidFill>
                  <a:schemeClr val="tx1">
                    <a:lumMod val="50000"/>
                    <a:lumOff val="50000"/>
                  </a:schemeClr>
                </a:solidFill>
                <a:latin typeface="+mn-ea"/>
              </a:endParaRPr>
            </a:p>
          </p:txBody>
        </p:sp>
        <p:sp>
          <p:nvSpPr>
            <p:cNvPr id="15" name="矩形 14"/>
            <p:cNvSpPr/>
            <p:nvPr/>
          </p:nvSpPr>
          <p:spPr>
            <a:xfrm>
              <a:off x="6090514" y="3283069"/>
              <a:ext cx="1201826" cy="609162"/>
            </a:xfrm>
            <a:prstGeom prst="rect">
              <a:avLst/>
            </a:prstGeom>
          </p:spPr>
          <p:txBody>
            <a:bodyPr>
              <a:spAutoFit/>
            </a:bodyPr>
            <a:lstStyle/>
            <a:p>
              <a:pPr>
                <a:lnSpc>
                  <a:spcPct val="130000"/>
                </a:lnSpc>
                <a:defRPr/>
              </a:pPr>
              <a:r>
                <a:rPr lang="zh-CN" altLang="en-US" sz="1200" dirty="0">
                  <a:solidFill>
                    <a:schemeClr val="tx1">
                      <a:lumMod val="50000"/>
                      <a:lumOff val="50000"/>
                    </a:schemeClr>
                  </a:solidFill>
                  <a:latin typeface="微软雅黑" panose="020B0503020204020204" charset="-122"/>
                  <a:ea typeface="微软雅黑" panose="020B0503020204020204" charset="-122"/>
                </a:rPr>
                <a:t>您的内容打在这里，在此框中选择粘贴，并选择只保留文字。</a:t>
              </a:r>
              <a:endParaRPr lang="en-US" altLang="zh-CN" sz="1200" dirty="0">
                <a:solidFill>
                  <a:schemeClr val="tx1">
                    <a:lumMod val="50000"/>
                    <a:lumOff val="50000"/>
                  </a:schemeClr>
                </a:solidFill>
                <a:ea typeface="微软雅黑" panose="020B0503020204020204" charset="-122"/>
                <a:sym typeface="Arial" panose="020B0604020202020204" pitchFamily="34" charset="0"/>
              </a:endParaRPr>
            </a:p>
          </p:txBody>
        </p:sp>
      </p:grpSp>
      <p:grpSp>
        <p:nvGrpSpPr>
          <p:cNvPr id="16" name="组合 15"/>
          <p:cNvGrpSpPr/>
          <p:nvPr/>
        </p:nvGrpSpPr>
        <p:grpSpPr bwMode="auto">
          <a:xfrm>
            <a:off x="5067300" y="3557588"/>
            <a:ext cx="1920875" cy="2133600"/>
            <a:chOff x="3800965" y="2667959"/>
            <a:chExt cx="1441240" cy="1599049"/>
          </a:xfrm>
        </p:grpSpPr>
        <p:sp>
          <p:nvSpPr>
            <p:cNvPr id="17" name="椭圆 16"/>
            <p:cNvSpPr/>
            <p:nvPr/>
          </p:nvSpPr>
          <p:spPr>
            <a:xfrm>
              <a:off x="3800965" y="2667959"/>
              <a:ext cx="581260" cy="569899"/>
            </a:xfrm>
            <a:prstGeom prst="ellipse">
              <a:avLst/>
            </a:prstGeom>
            <a:solidFill>
              <a:srgbClr val="92D050"/>
            </a:solidFill>
            <a:ln w="25400" cap="flat" cmpd="sng" algn="ctr">
              <a:noFill/>
              <a:prstDash val="solid"/>
            </a:ln>
            <a:effectLst/>
          </p:spPr>
          <p:txBody>
            <a:bodyPr lIns="0" tIns="0" rIns="0" bIns="0" anchor="ctr"/>
            <a:lstStyle/>
            <a:p>
              <a:pPr algn="ctr">
                <a:defRPr/>
              </a:pPr>
              <a:r>
                <a:rPr lang="en-US" altLang="zh-CN" sz="2100" kern="0" dirty="0">
                  <a:solidFill>
                    <a:schemeClr val="bg1"/>
                  </a:solidFill>
                  <a:latin typeface="+mn-ea"/>
                </a:rPr>
                <a:t>4</a:t>
              </a:r>
              <a:endParaRPr lang="zh-CN" altLang="en-US" sz="2100" kern="0" dirty="0">
                <a:solidFill>
                  <a:schemeClr val="bg1"/>
                </a:solidFill>
                <a:latin typeface="+mn-ea"/>
              </a:endParaRPr>
            </a:p>
          </p:txBody>
        </p:sp>
        <p:sp>
          <p:nvSpPr>
            <p:cNvPr id="18" name="任意多边形 17"/>
            <p:cNvSpPr/>
            <p:nvPr/>
          </p:nvSpPr>
          <p:spPr>
            <a:xfrm>
              <a:off x="3855756" y="2879738"/>
              <a:ext cx="1386449" cy="1387270"/>
            </a:xfrm>
            <a:custGeom>
              <a:avLst/>
              <a:gdLst>
                <a:gd name="connsiteX0" fmla="*/ 1103264 w 2180339"/>
                <a:gd name="connsiteY0" fmla="*/ 73 h 2180207"/>
                <a:gd name="connsiteX1" fmla="*/ 2114753 w 2180339"/>
                <a:gd name="connsiteY1" fmla="*/ 717933 h 2180207"/>
                <a:gd name="connsiteX2" fmla="*/ 1728576 w 2180339"/>
                <a:gd name="connsiteY2" fmla="*/ 1973704 h 2180207"/>
                <a:gd name="connsiteX3" fmla="*/ 415058 w 2180339"/>
                <a:gd name="connsiteY3" fmla="*/ 1945997 h 2180207"/>
                <a:gd name="connsiteX4" fmla="*/ 82179 w 2180339"/>
                <a:gd name="connsiteY4" fmla="*/ 675059 h 2180207"/>
                <a:gd name="connsiteX5" fmla="*/ 165557 w 2180339"/>
                <a:gd name="connsiteY5" fmla="*/ 709392 h 2180207"/>
                <a:gd name="connsiteX6" fmla="*/ 470901 w 2180339"/>
                <a:gd name="connsiteY6" fmla="*/ 1875198 h 2180207"/>
                <a:gd name="connsiteX7" fmla="*/ 1675764 w 2180339"/>
                <a:gd name="connsiteY7" fmla="*/ 1900614 h 2180207"/>
                <a:gd name="connsiteX8" fmla="*/ 2029998 w 2180339"/>
                <a:gd name="connsiteY8" fmla="*/ 748721 h 2180207"/>
                <a:gd name="connsiteX9" fmla="*/ 1019053 w 2180339"/>
                <a:gd name="connsiteY9" fmla="*/ 92725 h 2180207"/>
                <a:gd name="connsiteX10" fmla="*/ 1012640 w 2180339"/>
                <a:gd name="connsiteY10" fmla="*/ 2780 h 2180207"/>
                <a:gd name="connsiteX11" fmla="*/ 1103264 w 2180339"/>
                <a:gd name="connsiteY11" fmla="*/ 73 h 218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0339" h="2180207">
                  <a:moveTo>
                    <a:pt x="1103264" y="73"/>
                  </a:moveTo>
                  <a:cubicBezTo>
                    <a:pt x="1553666" y="5280"/>
                    <a:pt x="1958833" y="288693"/>
                    <a:pt x="2114753" y="717933"/>
                  </a:cubicBezTo>
                  <a:cubicBezTo>
                    <a:pt x="2281069" y="1175790"/>
                    <a:pt x="2123424" y="1688418"/>
                    <a:pt x="1728576" y="1973704"/>
                  </a:cubicBezTo>
                  <a:cubicBezTo>
                    <a:pt x="1333726" y="2258991"/>
                    <a:pt x="797525" y="2247680"/>
                    <a:pt x="415058" y="1945997"/>
                  </a:cubicBezTo>
                  <a:cubicBezTo>
                    <a:pt x="32591" y="1644315"/>
                    <a:pt x="-103296" y="1125495"/>
                    <a:pt x="82179" y="675059"/>
                  </a:cubicBezTo>
                  <a:lnTo>
                    <a:pt x="165557" y="709392"/>
                  </a:lnTo>
                  <a:cubicBezTo>
                    <a:pt x="-4574" y="1122568"/>
                    <a:pt x="120071" y="1598470"/>
                    <a:pt x="470901" y="1875198"/>
                  </a:cubicBezTo>
                  <a:cubicBezTo>
                    <a:pt x="821731" y="2151926"/>
                    <a:pt x="1313577" y="2162301"/>
                    <a:pt x="1675764" y="1900614"/>
                  </a:cubicBezTo>
                  <a:cubicBezTo>
                    <a:pt x="2037951" y="1638926"/>
                    <a:pt x="2182555" y="1168704"/>
                    <a:pt x="2029998" y="748721"/>
                  </a:cubicBezTo>
                  <a:cubicBezTo>
                    <a:pt x="1877440" y="328738"/>
                    <a:pt x="1464755" y="60948"/>
                    <a:pt x="1019053" y="92725"/>
                  </a:cubicBezTo>
                  <a:lnTo>
                    <a:pt x="1012640" y="2780"/>
                  </a:lnTo>
                  <a:cubicBezTo>
                    <a:pt x="1043009" y="615"/>
                    <a:pt x="1073237" y="-275"/>
                    <a:pt x="1103264" y="73"/>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bIns="0" anchor="ctr"/>
            <a:lstStyle/>
            <a:p>
              <a:pPr algn="just">
                <a:lnSpc>
                  <a:spcPct val="130000"/>
                </a:lnSpc>
                <a:defRPr/>
              </a:pPr>
              <a:endParaRPr lang="zh-CN" altLang="en-US" sz="2000" kern="0" dirty="0">
                <a:solidFill>
                  <a:schemeClr val="tx1">
                    <a:lumMod val="50000"/>
                    <a:lumOff val="50000"/>
                  </a:schemeClr>
                </a:solidFill>
                <a:latin typeface="+mn-ea"/>
              </a:endParaRPr>
            </a:p>
          </p:txBody>
        </p:sp>
        <p:sp>
          <p:nvSpPr>
            <p:cNvPr id="19" name="矩形 18"/>
            <p:cNvSpPr/>
            <p:nvPr/>
          </p:nvSpPr>
          <p:spPr>
            <a:xfrm>
              <a:off x="4028467" y="3294967"/>
              <a:ext cx="1087481" cy="609162"/>
            </a:xfrm>
            <a:prstGeom prst="rect">
              <a:avLst/>
            </a:prstGeom>
          </p:spPr>
          <p:txBody>
            <a:bodyPr>
              <a:spAutoFit/>
            </a:bodyPr>
            <a:lstStyle/>
            <a:p>
              <a:pPr>
                <a:lnSpc>
                  <a:spcPct val="130000"/>
                </a:lnSpc>
                <a:defRPr/>
              </a:pPr>
              <a:r>
                <a:rPr lang="zh-CN" altLang="en-US" sz="1200" dirty="0">
                  <a:solidFill>
                    <a:schemeClr val="tx1">
                      <a:lumMod val="50000"/>
                      <a:lumOff val="50000"/>
                    </a:schemeClr>
                  </a:solidFill>
                  <a:latin typeface="微软雅黑" panose="020B0503020204020204" charset="-122"/>
                  <a:ea typeface="微软雅黑" panose="020B0503020204020204" charset="-122"/>
                </a:rPr>
                <a:t>您的内容打在这里，在此框中选择粘贴，并选择只保留文字。</a:t>
              </a:r>
              <a:endParaRPr lang="en-US" altLang="zh-CN" sz="1200" dirty="0">
                <a:solidFill>
                  <a:schemeClr val="tx1">
                    <a:lumMod val="50000"/>
                    <a:lumOff val="50000"/>
                  </a:schemeClr>
                </a:solidFill>
                <a:ea typeface="微软雅黑" panose="020B0503020204020204" charset="-122"/>
                <a:sym typeface="Arial" panose="020B0604020202020204" pitchFamily="34" charset="0"/>
              </a:endParaRPr>
            </a:p>
          </p:txBody>
        </p:sp>
      </p:grpSp>
      <p:grpSp>
        <p:nvGrpSpPr>
          <p:cNvPr id="20" name="组合 19"/>
          <p:cNvGrpSpPr/>
          <p:nvPr/>
        </p:nvGrpSpPr>
        <p:grpSpPr bwMode="auto">
          <a:xfrm>
            <a:off x="2333625" y="3557588"/>
            <a:ext cx="1922463" cy="2133600"/>
            <a:chOff x="1750830" y="2667959"/>
            <a:chExt cx="1441240" cy="1599049"/>
          </a:xfrm>
        </p:grpSpPr>
        <p:sp>
          <p:nvSpPr>
            <p:cNvPr id="21" name="椭圆 20"/>
            <p:cNvSpPr/>
            <p:nvPr/>
          </p:nvSpPr>
          <p:spPr>
            <a:xfrm>
              <a:off x="1750830" y="2667959"/>
              <a:ext cx="581971" cy="569899"/>
            </a:xfrm>
            <a:prstGeom prst="ellipse">
              <a:avLst/>
            </a:prstGeom>
            <a:solidFill>
              <a:schemeClr val="accent2"/>
            </a:solidFill>
            <a:ln w="25400" cap="flat" cmpd="sng" algn="ctr">
              <a:noFill/>
              <a:prstDash val="solid"/>
            </a:ln>
            <a:effectLst/>
          </p:spPr>
          <p:txBody>
            <a:bodyPr lIns="0" tIns="0" rIns="0" bIns="0" anchor="ctr"/>
            <a:lstStyle/>
            <a:p>
              <a:pPr algn="ctr">
                <a:defRPr/>
              </a:pPr>
              <a:r>
                <a:rPr lang="en-US" altLang="zh-CN" sz="2100" kern="0" dirty="0">
                  <a:solidFill>
                    <a:schemeClr val="bg1"/>
                  </a:solidFill>
                  <a:latin typeface="+mn-ea"/>
                </a:rPr>
                <a:t>3</a:t>
              </a:r>
              <a:endParaRPr lang="zh-CN" altLang="en-US" sz="2100" kern="0" dirty="0">
                <a:solidFill>
                  <a:schemeClr val="bg1"/>
                </a:solidFill>
                <a:latin typeface="+mn-ea"/>
              </a:endParaRPr>
            </a:p>
          </p:txBody>
        </p:sp>
        <p:sp>
          <p:nvSpPr>
            <p:cNvPr id="22" name="任意多边形 21"/>
            <p:cNvSpPr/>
            <p:nvPr/>
          </p:nvSpPr>
          <p:spPr>
            <a:xfrm>
              <a:off x="1805576" y="2879738"/>
              <a:ext cx="1386494" cy="1387270"/>
            </a:xfrm>
            <a:custGeom>
              <a:avLst/>
              <a:gdLst>
                <a:gd name="connsiteX0" fmla="*/ 1103264 w 2180339"/>
                <a:gd name="connsiteY0" fmla="*/ 73 h 2180207"/>
                <a:gd name="connsiteX1" fmla="*/ 2114753 w 2180339"/>
                <a:gd name="connsiteY1" fmla="*/ 717933 h 2180207"/>
                <a:gd name="connsiteX2" fmla="*/ 1728576 w 2180339"/>
                <a:gd name="connsiteY2" fmla="*/ 1973704 h 2180207"/>
                <a:gd name="connsiteX3" fmla="*/ 415058 w 2180339"/>
                <a:gd name="connsiteY3" fmla="*/ 1945997 h 2180207"/>
                <a:gd name="connsiteX4" fmla="*/ 82179 w 2180339"/>
                <a:gd name="connsiteY4" fmla="*/ 675059 h 2180207"/>
                <a:gd name="connsiteX5" fmla="*/ 165557 w 2180339"/>
                <a:gd name="connsiteY5" fmla="*/ 709392 h 2180207"/>
                <a:gd name="connsiteX6" fmla="*/ 470901 w 2180339"/>
                <a:gd name="connsiteY6" fmla="*/ 1875198 h 2180207"/>
                <a:gd name="connsiteX7" fmla="*/ 1675764 w 2180339"/>
                <a:gd name="connsiteY7" fmla="*/ 1900614 h 2180207"/>
                <a:gd name="connsiteX8" fmla="*/ 2029998 w 2180339"/>
                <a:gd name="connsiteY8" fmla="*/ 748721 h 2180207"/>
                <a:gd name="connsiteX9" fmla="*/ 1019053 w 2180339"/>
                <a:gd name="connsiteY9" fmla="*/ 92725 h 2180207"/>
                <a:gd name="connsiteX10" fmla="*/ 1012640 w 2180339"/>
                <a:gd name="connsiteY10" fmla="*/ 2780 h 2180207"/>
                <a:gd name="connsiteX11" fmla="*/ 1103264 w 2180339"/>
                <a:gd name="connsiteY11" fmla="*/ 73 h 218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0339" h="2180207">
                  <a:moveTo>
                    <a:pt x="1103264" y="73"/>
                  </a:moveTo>
                  <a:cubicBezTo>
                    <a:pt x="1553666" y="5280"/>
                    <a:pt x="1958833" y="288693"/>
                    <a:pt x="2114753" y="717933"/>
                  </a:cubicBezTo>
                  <a:cubicBezTo>
                    <a:pt x="2281069" y="1175790"/>
                    <a:pt x="2123424" y="1688418"/>
                    <a:pt x="1728576" y="1973704"/>
                  </a:cubicBezTo>
                  <a:cubicBezTo>
                    <a:pt x="1333726" y="2258991"/>
                    <a:pt x="797525" y="2247680"/>
                    <a:pt x="415058" y="1945997"/>
                  </a:cubicBezTo>
                  <a:cubicBezTo>
                    <a:pt x="32591" y="1644315"/>
                    <a:pt x="-103296" y="1125495"/>
                    <a:pt x="82179" y="675059"/>
                  </a:cubicBezTo>
                  <a:lnTo>
                    <a:pt x="165557" y="709392"/>
                  </a:lnTo>
                  <a:cubicBezTo>
                    <a:pt x="-4574" y="1122568"/>
                    <a:pt x="120071" y="1598470"/>
                    <a:pt x="470901" y="1875198"/>
                  </a:cubicBezTo>
                  <a:cubicBezTo>
                    <a:pt x="821731" y="2151926"/>
                    <a:pt x="1313577" y="2162301"/>
                    <a:pt x="1675764" y="1900614"/>
                  </a:cubicBezTo>
                  <a:cubicBezTo>
                    <a:pt x="2037951" y="1638926"/>
                    <a:pt x="2182555" y="1168704"/>
                    <a:pt x="2029998" y="748721"/>
                  </a:cubicBezTo>
                  <a:cubicBezTo>
                    <a:pt x="1877440" y="328738"/>
                    <a:pt x="1464755" y="60948"/>
                    <a:pt x="1019053" y="92725"/>
                  </a:cubicBezTo>
                  <a:lnTo>
                    <a:pt x="1012640" y="2780"/>
                  </a:lnTo>
                  <a:cubicBezTo>
                    <a:pt x="1043009" y="615"/>
                    <a:pt x="1073237" y="-275"/>
                    <a:pt x="1103264" y="7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bIns="0" anchor="ctr"/>
            <a:lstStyle/>
            <a:p>
              <a:pPr algn="just">
                <a:lnSpc>
                  <a:spcPct val="130000"/>
                </a:lnSpc>
                <a:defRPr/>
              </a:pPr>
              <a:endParaRPr lang="zh-CN" altLang="en-US" sz="2000" kern="0" dirty="0">
                <a:solidFill>
                  <a:schemeClr val="tx1">
                    <a:lumMod val="50000"/>
                    <a:lumOff val="50000"/>
                  </a:schemeClr>
                </a:solidFill>
                <a:latin typeface="+mn-ea"/>
              </a:endParaRPr>
            </a:p>
          </p:txBody>
        </p:sp>
        <p:sp>
          <p:nvSpPr>
            <p:cNvPr id="23" name="矩形 22"/>
            <p:cNvSpPr/>
            <p:nvPr/>
          </p:nvSpPr>
          <p:spPr>
            <a:xfrm>
              <a:off x="1968623" y="3284259"/>
              <a:ext cx="1112765" cy="609162"/>
            </a:xfrm>
            <a:prstGeom prst="rect">
              <a:avLst/>
            </a:prstGeom>
          </p:spPr>
          <p:txBody>
            <a:bodyPr>
              <a:spAutoFit/>
            </a:bodyPr>
            <a:lstStyle/>
            <a:p>
              <a:pPr>
                <a:lnSpc>
                  <a:spcPct val="130000"/>
                </a:lnSpc>
                <a:defRPr/>
              </a:pPr>
              <a:r>
                <a:rPr lang="zh-CN" altLang="en-US" sz="1200" dirty="0">
                  <a:solidFill>
                    <a:schemeClr val="tx1">
                      <a:lumMod val="50000"/>
                      <a:lumOff val="50000"/>
                    </a:schemeClr>
                  </a:solidFill>
                  <a:latin typeface="微软雅黑" panose="020B0503020204020204" charset="-122"/>
                  <a:ea typeface="微软雅黑" panose="020B0503020204020204" charset="-122"/>
                </a:rPr>
                <a:t>您的内容打在这里，在此框中选择粘贴，并选择只保留文字。</a:t>
              </a:r>
              <a:endParaRPr lang="en-US" altLang="zh-CN" sz="1200" dirty="0">
                <a:solidFill>
                  <a:schemeClr val="tx1">
                    <a:lumMod val="50000"/>
                    <a:lumOff val="50000"/>
                  </a:schemeClr>
                </a:solidFill>
                <a:ea typeface="微软雅黑" panose="020B050302020402020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2455"/>
    </mc:Choice>
    <mc:Fallback xmlns="">
      <p:transition spd="slow" advTm="24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37"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900" decel="100000" fill="hold"/>
                                        <p:tgtEl>
                                          <p:spTgt spid="4"/>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4" presetID="37" presetClass="entr" presetSubtype="0" fill="hold" nodeType="withEffect">
                                  <p:stCondLst>
                                    <p:cond delay="30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900" decel="100000" fill="hold"/>
                                        <p:tgtEl>
                                          <p:spTgt spid="8"/>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0" presetID="37" presetClass="entr" presetSubtype="0" fill="hold" nodeType="withEffect">
                                  <p:stCondLst>
                                    <p:cond delay="6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900" decel="100000" fill="hold"/>
                                        <p:tgtEl>
                                          <p:spTgt spid="2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90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900" decel="100000" fill="hold"/>
                                        <p:tgtEl>
                                          <p:spTgt spid="1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32" presetID="37" presetClass="entr" presetSubtype="0" fill="hold" nodeType="withEffect">
                                  <p:stCondLst>
                                    <p:cond delay="11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900" decel="100000" fill="hold"/>
                                        <p:tgtEl>
                                          <p:spTgt spid="12"/>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022141" y="262731"/>
            <a:ext cx="32750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dirty="0">
                <a:solidFill>
                  <a:srgbClr val="78A81F"/>
                </a:solidFill>
                <a:latin typeface="迷你简卡通" pitchFamily="65" charset="-122"/>
                <a:ea typeface="迷你简卡通" pitchFamily="65" charset="-122"/>
              </a:rPr>
              <a:t>单击此处章节标题</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413" y="119232"/>
            <a:ext cx="697656" cy="697537"/>
          </a:xfrm>
          <a:prstGeom prst="rect">
            <a:avLst/>
          </a:prstGeom>
        </p:spPr>
      </p:pic>
      <p:grpSp>
        <p:nvGrpSpPr>
          <p:cNvPr id="4" name="Group 2"/>
          <p:cNvGrpSpPr/>
          <p:nvPr/>
        </p:nvGrpSpPr>
        <p:grpSpPr bwMode="auto">
          <a:xfrm>
            <a:off x="2979022" y="3292102"/>
            <a:ext cx="6452877" cy="3186320"/>
            <a:chOff x="0" y="0"/>
            <a:chExt cx="3049" cy="1505"/>
          </a:xfrm>
        </p:grpSpPr>
        <p:pic>
          <p:nvPicPr>
            <p:cNvPr id="5" name="椭圆 10"/>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049" cy="15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4"/>
            <p:cNvSpPr txBox="1">
              <a:spLocks noChangeArrowheads="1"/>
            </p:cNvSpPr>
            <p:nvPr/>
          </p:nvSpPr>
          <p:spPr bwMode="auto">
            <a:xfrm>
              <a:off x="496" y="271"/>
              <a:ext cx="2007" cy="9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endParaRPr lang="zh-CN" altLang="en-US">
                <a:solidFill>
                  <a:srgbClr val="000000"/>
                </a:solidFill>
              </a:endParaRPr>
            </a:p>
          </p:txBody>
        </p:sp>
      </p:grpSp>
      <p:grpSp>
        <p:nvGrpSpPr>
          <p:cNvPr id="7" name="Group 5"/>
          <p:cNvGrpSpPr/>
          <p:nvPr/>
        </p:nvGrpSpPr>
        <p:grpSpPr bwMode="auto">
          <a:xfrm>
            <a:off x="4574780" y="3414895"/>
            <a:ext cx="3056069" cy="1905441"/>
            <a:chOff x="0" y="0"/>
            <a:chExt cx="3610" cy="2250"/>
          </a:xfrm>
        </p:grpSpPr>
        <p:grpSp>
          <p:nvGrpSpPr>
            <p:cNvPr id="8" name="Group 6"/>
            <p:cNvGrpSpPr/>
            <p:nvPr/>
          </p:nvGrpSpPr>
          <p:grpSpPr bwMode="auto">
            <a:xfrm>
              <a:off x="0" y="0"/>
              <a:ext cx="3610" cy="2250"/>
              <a:chOff x="0" y="0"/>
              <a:chExt cx="2986268" cy="1863523"/>
            </a:xfrm>
          </p:grpSpPr>
          <p:sp>
            <p:nvSpPr>
              <p:cNvPr id="10" name="任意多边形 8"/>
              <p:cNvSpPr/>
              <p:nvPr/>
            </p:nvSpPr>
            <p:spPr bwMode="auto">
              <a:xfrm>
                <a:off x="0" y="1174409"/>
                <a:ext cx="2986268" cy="689114"/>
              </a:xfrm>
              <a:custGeom>
                <a:avLst/>
                <a:gdLst>
                  <a:gd name="T0" fmla="*/ 0 w 2963119"/>
                  <a:gd name="T1" fmla="*/ 0 h 689114"/>
                  <a:gd name="T2" fmla="*/ 2963119 w 2963119"/>
                  <a:gd name="T3" fmla="*/ 52507 h 689114"/>
                  <a:gd name="T4" fmla="*/ 2905245 w 2963119"/>
                  <a:gd name="T5" fmla="*/ 689114 h 689114"/>
                  <a:gd name="T6" fmla="*/ 69448 w 2963119"/>
                  <a:gd name="T7" fmla="*/ 665965 h 689114"/>
                  <a:gd name="T8" fmla="*/ 0 w 2963119"/>
                  <a:gd name="T9" fmla="*/ 0 h 689114"/>
                </a:gdLst>
                <a:ahLst/>
                <a:cxnLst>
                  <a:cxn ang="0">
                    <a:pos x="T0" y="T1"/>
                  </a:cxn>
                  <a:cxn ang="0">
                    <a:pos x="T2" y="T3"/>
                  </a:cxn>
                  <a:cxn ang="0">
                    <a:pos x="T4" y="T5"/>
                  </a:cxn>
                  <a:cxn ang="0">
                    <a:pos x="T6" y="T7"/>
                  </a:cxn>
                  <a:cxn ang="0">
                    <a:pos x="T8" y="T9"/>
                  </a:cxn>
                </a:cxnLst>
                <a:rect l="0" t="0" r="r" b="b"/>
                <a:pathLst>
                  <a:path w="2963119" h="689114">
                    <a:moveTo>
                      <a:pt x="0" y="0"/>
                    </a:moveTo>
                    <a:lnTo>
                      <a:pt x="2963119" y="52507"/>
                    </a:lnTo>
                    <a:lnTo>
                      <a:pt x="2905245" y="689114"/>
                    </a:lnTo>
                    <a:lnTo>
                      <a:pt x="69448" y="665965"/>
                    </a:lnTo>
                    <a:lnTo>
                      <a:pt x="0" y="0"/>
                    </a:lnTo>
                    <a:close/>
                  </a:path>
                </a:pathLst>
              </a:custGeom>
              <a:gradFill rotWithShape="1">
                <a:gsLst>
                  <a:gs pos="0">
                    <a:srgbClr val="119707"/>
                  </a:gs>
                  <a:gs pos="17999">
                    <a:srgbClr val="119707"/>
                  </a:gs>
                  <a:gs pos="67000">
                    <a:srgbClr val="8AD53F"/>
                  </a:gs>
                  <a:gs pos="100000">
                    <a:srgbClr val="BCEB6F"/>
                  </a:gs>
                </a:gsLst>
                <a:lin ang="0" scaled="1"/>
              </a:gradFill>
              <a:ln w="3175" cap="flat" cmpd="sng">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11" name="任意多边形 9"/>
              <p:cNvSpPr/>
              <p:nvPr/>
            </p:nvSpPr>
            <p:spPr bwMode="auto">
              <a:xfrm>
                <a:off x="0" y="0"/>
                <a:ext cx="2986268" cy="1226917"/>
              </a:xfrm>
              <a:custGeom>
                <a:avLst/>
                <a:gdLst>
                  <a:gd name="T0" fmla="*/ 2986268 w 2986268"/>
                  <a:gd name="T1" fmla="*/ 1226917 h 1226917"/>
                  <a:gd name="T2" fmla="*/ 2777924 w 2986268"/>
                  <a:gd name="T3" fmla="*/ 34724 h 1226917"/>
                  <a:gd name="T4" fmla="*/ 266217 w 2986268"/>
                  <a:gd name="T5" fmla="*/ 0 h 1226917"/>
                  <a:gd name="T6" fmla="*/ 0 w 2986268"/>
                  <a:gd name="T7" fmla="*/ 1169043 h 1226917"/>
                  <a:gd name="T8" fmla="*/ 2986268 w 2986268"/>
                  <a:gd name="T9" fmla="*/ 1226917 h 1226917"/>
                </a:gdLst>
                <a:ahLst/>
                <a:cxnLst>
                  <a:cxn ang="0">
                    <a:pos x="T0" y="T1"/>
                  </a:cxn>
                  <a:cxn ang="0">
                    <a:pos x="T2" y="T3"/>
                  </a:cxn>
                  <a:cxn ang="0">
                    <a:pos x="T4" y="T5"/>
                  </a:cxn>
                  <a:cxn ang="0">
                    <a:pos x="T6" y="T7"/>
                  </a:cxn>
                  <a:cxn ang="0">
                    <a:pos x="T8" y="T9"/>
                  </a:cxn>
                </a:cxnLst>
                <a:rect l="0" t="0" r="r" b="b"/>
                <a:pathLst>
                  <a:path w="2986268" h="1226917">
                    <a:moveTo>
                      <a:pt x="2986268" y="1226917"/>
                    </a:moveTo>
                    <a:lnTo>
                      <a:pt x="2777924" y="34724"/>
                    </a:lnTo>
                    <a:lnTo>
                      <a:pt x="266217" y="0"/>
                    </a:lnTo>
                    <a:lnTo>
                      <a:pt x="0" y="1169043"/>
                    </a:lnTo>
                    <a:lnTo>
                      <a:pt x="2986268" y="1226917"/>
                    </a:lnTo>
                    <a:close/>
                  </a:path>
                </a:pathLst>
              </a:custGeom>
              <a:gradFill rotWithShape="1">
                <a:gsLst>
                  <a:gs pos="0">
                    <a:srgbClr val="119707"/>
                  </a:gs>
                  <a:gs pos="17999">
                    <a:srgbClr val="119707"/>
                  </a:gs>
                  <a:gs pos="67000">
                    <a:srgbClr val="8AD53F"/>
                  </a:gs>
                  <a:gs pos="100000">
                    <a:srgbClr val="BCEB6F"/>
                  </a:gs>
                </a:gsLst>
                <a:lin ang="5400000" scaled="1"/>
              </a:gradFill>
              <a:ln w="3175" cap="flat" cmpd="sng">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grpSp>
        <p:sp>
          <p:nvSpPr>
            <p:cNvPr id="9" name="TextBox 11"/>
            <p:cNvSpPr txBox="1">
              <a:spLocks noChangeArrowheads="1"/>
            </p:cNvSpPr>
            <p:nvPr/>
          </p:nvSpPr>
          <p:spPr bwMode="auto">
            <a:xfrm flipH="1">
              <a:off x="563" y="1717"/>
              <a:ext cx="2292" cy="4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zh-CN" altLang="en-US" sz="2100" b="1">
                  <a:solidFill>
                    <a:srgbClr val="FFFFFF"/>
                  </a:solidFill>
                  <a:latin typeface="微软雅黑" panose="020B0503020204020204" charset="-122"/>
                  <a:ea typeface="微软雅黑" panose="020B0503020204020204" charset="-122"/>
                </a:rPr>
                <a:t>点击添加文本    </a:t>
              </a:r>
            </a:p>
          </p:txBody>
        </p:sp>
      </p:grpSp>
      <p:cxnSp>
        <p:nvCxnSpPr>
          <p:cNvPr id="12" name="直接连接符 4"/>
          <p:cNvCxnSpPr>
            <a:cxnSpLocks noChangeShapeType="1"/>
          </p:cNvCxnSpPr>
          <p:nvPr/>
        </p:nvCxnSpPr>
        <p:spPr bwMode="auto">
          <a:xfrm flipH="1">
            <a:off x="553639" y="3757874"/>
            <a:ext cx="5083572" cy="0"/>
          </a:xfrm>
          <a:prstGeom prst="line">
            <a:avLst/>
          </a:prstGeom>
          <a:noFill/>
          <a:ln w="6350" cmpd="sng">
            <a:solidFill>
              <a:srgbClr val="C73E01"/>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直接连接符 5"/>
          <p:cNvCxnSpPr>
            <a:cxnSpLocks noChangeShapeType="1"/>
          </p:cNvCxnSpPr>
          <p:nvPr/>
        </p:nvCxnSpPr>
        <p:spPr bwMode="auto">
          <a:xfrm flipH="1">
            <a:off x="6157843" y="3040157"/>
            <a:ext cx="5202089" cy="0"/>
          </a:xfrm>
          <a:prstGeom prst="line">
            <a:avLst/>
          </a:prstGeom>
          <a:noFill/>
          <a:ln w="6350" cmpd="sng">
            <a:solidFill>
              <a:srgbClr val="BE1247"/>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 name="直接连接符 6"/>
          <p:cNvCxnSpPr>
            <a:cxnSpLocks noChangeShapeType="1"/>
          </p:cNvCxnSpPr>
          <p:nvPr/>
        </p:nvCxnSpPr>
        <p:spPr bwMode="auto">
          <a:xfrm flipH="1">
            <a:off x="6157843" y="4873615"/>
            <a:ext cx="5202089" cy="0"/>
          </a:xfrm>
          <a:prstGeom prst="line">
            <a:avLst/>
          </a:prstGeom>
          <a:noFill/>
          <a:ln w="6350" cmpd="sng">
            <a:solidFill>
              <a:srgbClr val="119707"/>
            </a:solidFill>
            <a:prstDash val="sysDot"/>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5" name="TextBox 11"/>
          <p:cNvSpPr txBox="1">
            <a:spLocks noChangeArrowheads="1"/>
          </p:cNvSpPr>
          <p:nvPr/>
        </p:nvSpPr>
        <p:spPr bwMode="auto">
          <a:xfrm flipH="1">
            <a:off x="591735" y="2949120"/>
            <a:ext cx="1528034" cy="6182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sz="1600">
                <a:latin typeface="微软雅黑" panose="020B0503020204020204" charset="-122"/>
                <a:ea typeface="微软雅黑" panose="020B0503020204020204" charset="-122"/>
              </a:rPr>
              <a:t>点击添加文本    </a:t>
            </a:r>
          </a:p>
          <a:p>
            <a:r>
              <a:rPr lang="zh-CN" altLang="en-US" sz="1600">
                <a:latin typeface="微软雅黑" panose="020B0503020204020204" charset="-122"/>
                <a:ea typeface="微软雅黑" panose="020B0503020204020204" charset="-122"/>
              </a:rPr>
              <a:t>点击添加文本</a:t>
            </a:r>
          </a:p>
        </p:txBody>
      </p:sp>
      <p:sp>
        <p:nvSpPr>
          <p:cNvPr id="16" name="TextBox 11"/>
          <p:cNvSpPr txBox="1">
            <a:spLocks noChangeArrowheads="1"/>
          </p:cNvSpPr>
          <p:nvPr/>
        </p:nvSpPr>
        <p:spPr bwMode="auto">
          <a:xfrm flipH="1">
            <a:off x="591734" y="2411364"/>
            <a:ext cx="1942847" cy="4509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zh-CN" altLang="en-US" sz="2100" b="1">
                <a:latin typeface="微软雅黑" panose="020B0503020204020204" charset="-122"/>
                <a:ea typeface="微软雅黑" panose="020B0503020204020204" charset="-122"/>
              </a:rPr>
              <a:t>点击添加文本    </a:t>
            </a:r>
          </a:p>
        </p:txBody>
      </p:sp>
      <p:sp>
        <p:nvSpPr>
          <p:cNvPr id="17" name="TextBox 11"/>
          <p:cNvSpPr txBox="1">
            <a:spLocks noChangeArrowheads="1"/>
          </p:cNvSpPr>
          <p:nvPr/>
        </p:nvSpPr>
        <p:spPr bwMode="auto">
          <a:xfrm flipH="1">
            <a:off x="9639307" y="2277981"/>
            <a:ext cx="1528034" cy="6182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zh-CN" altLang="en-US" sz="1600">
                <a:latin typeface="微软雅黑" panose="020B0503020204020204" charset="-122"/>
                <a:ea typeface="微软雅黑" panose="020B0503020204020204" charset="-122"/>
              </a:rPr>
              <a:t>点击添加文本    </a:t>
            </a:r>
          </a:p>
          <a:p>
            <a:pPr algn="r"/>
            <a:r>
              <a:rPr lang="zh-CN" altLang="en-US" sz="1600">
                <a:latin typeface="微软雅黑" panose="020B0503020204020204" charset="-122"/>
                <a:ea typeface="微软雅黑" panose="020B0503020204020204" charset="-122"/>
              </a:rPr>
              <a:t>点击添加文本</a:t>
            </a:r>
          </a:p>
        </p:txBody>
      </p:sp>
      <p:sp>
        <p:nvSpPr>
          <p:cNvPr id="18" name="TextBox 11"/>
          <p:cNvSpPr txBox="1">
            <a:spLocks noChangeArrowheads="1"/>
          </p:cNvSpPr>
          <p:nvPr/>
        </p:nvSpPr>
        <p:spPr bwMode="auto">
          <a:xfrm flipH="1">
            <a:off x="9226608" y="1738108"/>
            <a:ext cx="1940731" cy="453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zh-CN" altLang="en-US" sz="2100" b="1">
                <a:latin typeface="微软雅黑" panose="020B0503020204020204" charset="-122"/>
                <a:ea typeface="微软雅黑" panose="020B0503020204020204" charset="-122"/>
              </a:rPr>
              <a:t>点击添加文本    </a:t>
            </a:r>
          </a:p>
        </p:txBody>
      </p:sp>
      <p:sp>
        <p:nvSpPr>
          <p:cNvPr id="19" name="TextBox 11"/>
          <p:cNvSpPr txBox="1">
            <a:spLocks noChangeArrowheads="1"/>
          </p:cNvSpPr>
          <p:nvPr/>
        </p:nvSpPr>
        <p:spPr bwMode="auto">
          <a:xfrm flipH="1">
            <a:off x="9639307" y="4105088"/>
            <a:ext cx="1528034" cy="6182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zh-CN" altLang="en-US" sz="1600">
                <a:latin typeface="微软雅黑" panose="020B0503020204020204" charset="-122"/>
                <a:ea typeface="微软雅黑" panose="020B0503020204020204" charset="-122"/>
              </a:rPr>
              <a:t>点击添加文本    </a:t>
            </a:r>
          </a:p>
          <a:p>
            <a:pPr algn="r"/>
            <a:r>
              <a:rPr lang="zh-CN" altLang="en-US" sz="1600">
                <a:latin typeface="微软雅黑" panose="020B0503020204020204" charset="-122"/>
                <a:ea typeface="微软雅黑" panose="020B0503020204020204" charset="-122"/>
              </a:rPr>
              <a:t>点击添加文本</a:t>
            </a:r>
          </a:p>
        </p:txBody>
      </p:sp>
      <p:sp>
        <p:nvSpPr>
          <p:cNvPr id="20" name="TextBox 11"/>
          <p:cNvSpPr txBox="1">
            <a:spLocks noChangeArrowheads="1"/>
          </p:cNvSpPr>
          <p:nvPr/>
        </p:nvSpPr>
        <p:spPr bwMode="auto">
          <a:xfrm flipH="1">
            <a:off x="9226608" y="3567332"/>
            <a:ext cx="1940731" cy="4509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1917" tIns="60958" rIns="121917" bIns="60958">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zh-CN" altLang="en-US" sz="2100" b="1">
                <a:latin typeface="微软雅黑" panose="020B0503020204020204" charset="-122"/>
                <a:ea typeface="微软雅黑" panose="020B0503020204020204" charset="-122"/>
              </a:rPr>
              <a:t>点击添加文本    </a:t>
            </a:r>
          </a:p>
        </p:txBody>
      </p:sp>
      <p:grpSp>
        <p:nvGrpSpPr>
          <p:cNvPr id="21" name="Group 19"/>
          <p:cNvGrpSpPr/>
          <p:nvPr/>
        </p:nvGrpSpPr>
        <p:grpSpPr bwMode="auto">
          <a:xfrm>
            <a:off x="4462615" y="2803036"/>
            <a:ext cx="3281253" cy="2176437"/>
            <a:chOff x="0" y="0"/>
            <a:chExt cx="3875" cy="2570"/>
          </a:xfrm>
        </p:grpSpPr>
        <p:grpSp>
          <p:nvGrpSpPr>
            <p:cNvPr id="22" name="Group 20"/>
            <p:cNvGrpSpPr/>
            <p:nvPr/>
          </p:nvGrpSpPr>
          <p:grpSpPr bwMode="auto">
            <a:xfrm>
              <a:off x="0" y="0"/>
              <a:ext cx="3875" cy="2570"/>
              <a:chOff x="0" y="0"/>
              <a:chExt cx="3206187" cy="2126517"/>
            </a:xfrm>
          </p:grpSpPr>
          <p:sp>
            <p:nvSpPr>
              <p:cNvPr id="24" name="任意多边形 11"/>
              <p:cNvSpPr/>
              <p:nvPr/>
            </p:nvSpPr>
            <p:spPr bwMode="auto">
              <a:xfrm>
                <a:off x="0" y="842566"/>
                <a:ext cx="2835797" cy="1273215"/>
              </a:xfrm>
              <a:custGeom>
                <a:avLst/>
                <a:gdLst>
                  <a:gd name="T0" fmla="*/ 0 w 2835797"/>
                  <a:gd name="T1" fmla="*/ 0 h 1273215"/>
                  <a:gd name="T2" fmla="*/ 2835797 w 2835797"/>
                  <a:gd name="T3" fmla="*/ 544010 h 1273215"/>
                  <a:gd name="T4" fmla="*/ 2766349 w 2835797"/>
                  <a:gd name="T5" fmla="*/ 1273215 h 1273215"/>
                  <a:gd name="T6" fmla="*/ 11575 w 2835797"/>
                  <a:gd name="T7" fmla="*/ 706056 h 1273215"/>
                  <a:gd name="T8" fmla="*/ 0 w 2835797"/>
                  <a:gd name="T9" fmla="*/ 0 h 1273215"/>
                </a:gdLst>
                <a:ahLst/>
                <a:cxnLst>
                  <a:cxn ang="0">
                    <a:pos x="T0" y="T1"/>
                  </a:cxn>
                  <a:cxn ang="0">
                    <a:pos x="T2" y="T3"/>
                  </a:cxn>
                  <a:cxn ang="0">
                    <a:pos x="T4" y="T5"/>
                  </a:cxn>
                  <a:cxn ang="0">
                    <a:pos x="T6" y="T7"/>
                  </a:cxn>
                  <a:cxn ang="0">
                    <a:pos x="T8" y="T9"/>
                  </a:cxn>
                </a:cxnLst>
                <a:rect l="0" t="0" r="r" b="b"/>
                <a:pathLst>
                  <a:path w="2835797" h="1273215">
                    <a:moveTo>
                      <a:pt x="0" y="0"/>
                    </a:moveTo>
                    <a:lnTo>
                      <a:pt x="2835797" y="544010"/>
                    </a:lnTo>
                    <a:lnTo>
                      <a:pt x="2766349" y="1273215"/>
                    </a:lnTo>
                    <a:lnTo>
                      <a:pt x="11575" y="706056"/>
                    </a:lnTo>
                    <a:lnTo>
                      <a:pt x="0" y="0"/>
                    </a:lnTo>
                    <a:close/>
                  </a:path>
                </a:pathLst>
              </a:custGeom>
              <a:gradFill rotWithShape="1">
                <a:gsLst>
                  <a:gs pos="0">
                    <a:srgbClr val="C73E01"/>
                  </a:gs>
                  <a:gs pos="27000">
                    <a:srgbClr val="FF7711"/>
                  </a:gs>
                  <a:gs pos="59000">
                    <a:srgbClr val="FFAA01"/>
                  </a:gs>
                  <a:gs pos="80000">
                    <a:srgbClr val="FFC000"/>
                  </a:gs>
                  <a:gs pos="100000">
                    <a:srgbClr val="FECE02"/>
                  </a:gs>
                </a:gsLst>
                <a:lin ang="0" scaled="1"/>
              </a:gradFill>
              <a:ln w="3175" cap="flat" cmpd="sng">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5" name="任意多边形 12"/>
              <p:cNvSpPr/>
              <p:nvPr/>
            </p:nvSpPr>
            <p:spPr bwMode="auto">
              <a:xfrm>
                <a:off x="2771718" y="356429"/>
                <a:ext cx="434469" cy="1770088"/>
              </a:xfrm>
              <a:custGeom>
                <a:avLst/>
                <a:gdLst>
                  <a:gd name="T0" fmla="*/ 64080 w 434470"/>
                  <a:gd name="T1" fmla="*/ 1018573 h 1770087"/>
                  <a:gd name="T2" fmla="*/ 0 w 434470"/>
                  <a:gd name="T3" fmla="*/ 1770087 h 1770087"/>
                  <a:gd name="T4" fmla="*/ 399746 w 434470"/>
                  <a:gd name="T5" fmla="*/ 451413 h 1770087"/>
                  <a:gd name="T6" fmla="*/ 434470 w 434470"/>
                  <a:gd name="T7" fmla="*/ 0 h 1770087"/>
                  <a:gd name="T8" fmla="*/ 64080 w 434470"/>
                  <a:gd name="T9" fmla="*/ 1018573 h 1770087"/>
                </a:gdLst>
                <a:ahLst/>
                <a:cxnLst>
                  <a:cxn ang="0">
                    <a:pos x="T0" y="T1"/>
                  </a:cxn>
                  <a:cxn ang="0">
                    <a:pos x="T2" y="T3"/>
                  </a:cxn>
                  <a:cxn ang="0">
                    <a:pos x="T4" y="T5"/>
                  </a:cxn>
                  <a:cxn ang="0">
                    <a:pos x="T6" y="T7"/>
                  </a:cxn>
                  <a:cxn ang="0">
                    <a:pos x="T8" y="T9"/>
                  </a:cxn>
                </a:cxnLst>
                <a:rect l="0" t="0" r="r" b="b"/>
                <a:pathLst>
                  <a:path w="434470" h="1770087">
                    <a:moveTo>
                      <a:pt x="64080" y="1018573"/>
                    </a:moveTo>
                    <a:lnTo>
                      <a:pt x="0" y="1770087"/>
                    </a:lnTo>
                    <a:lnTo>
                      <a:pt x="399746" y="451413"/>
                    </a:lnTo>
                    <a:lnTo>
                      <a:pt x="434470" y="0"/>
                    </a:lnTo>
                    <a:lnTo>
                      <a:pt x="64080" y="1018573"/>
                    </a:lnTo>
                    <a:close/>
                  </a:path>
                </a:pathLst>
              </a:custGeom>
              <a:gradFill rotWithShape="1">
                <a:gsLst>
                  <a:gs pos="0">
                    <a:srgbClr val="C73E01"/>
                  </a:gs>
                  <a:gs pos="27000">
                    <a:srgbClr val="FF7711"/>
                  </a:gs>
                  <a:gs pos="59000">
                    <a:srgbClr val="FFAA01"/>
                  </a:gs>
                  <a:gs pos="80000">
                    <a:srgbClr val="FFC000"/>
                  </a:gs>
                  <a:gs pos="100000">
                    <a:srgbClr val="FECE02"/>
                  </a:gs>
                </a:gsLst>
                <a:lin ang="0" scaled="1"/>
              </a:gradFill>
              <a:ln w="3175" cap="flat" cmpd="sng">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26" name="任意多边形 13"/>
              <p:cNvSpPr/>
              <p:nvPr/>
            </p:nvSpPr>
            <p:spPr bwMode="auto">
              <a:xfrm>
                <a:off x="0" y="0"/>
                <a:ext cx="3206187" cy="1409726"/>
              </a:xfrm>
              <a:custGeom>
                <a:avLst/>
                <a:gdLst>
                  <a:gd name="T0" fmla="*/ 3206187 w 3206187"/>
                  <a:gd name="T1" fmla="*/ 368004 h 1409726"/>
                  <a:gd name="T2" fmla="*/ 2835797 w 3206187"/>
                  <a:gd name="T3" fmla="*/ 1409726 h 1409726"/>
                  <a:gd name="T4" fmla="*/ 0 w 3206187"/>
                  <a:gd name="T5" fmla="*/ 854141 h 1409726"/>
                  <a:gd name="T6" fmla="*/ 671685 w 3206187"/>
                  <a:gd name="T7" fmla="*/ 0 h 1409726"/>
                  <a:gd name="T8" fmla="*/ 3206187 w 3206187"/>
                  <a:gd name="T9" fmla="*/ 368004 h 1409726"/>
                </a:gdLst>
                <a:ahLst/>
                <a:cxnLst>
                  <a:cxn ang="0">
                    <a:pos x="T0" y="T1"/>
                  </a:cxn>
                  <a:cxn ang="0">
                    <a:pos x="T2" y="T3"/>
                  </a:cxn>
                  <a:cxn ang="0">
                    <a:pos x="T4" y="T5"/>
                  </a:cxn>
                  <a:cxn ang="0">
                    <a:pos x="T6" y="T7"/>
                  </a:cxn>
                  <a:cxn ang="0">
                    <a:pos x="T8" y="T9"/>
                  </a:cxn>
                </a:cxnLst>
                <a:rect l="0" t="0" r="r" b="b"/>
                <a:pathLst>
                  <a:path w="3206187" h="1409726">
                    <a:moveTo>
                      <a:pt x="3206187" y="368004"/>
                    </a:moveTo>
                    <a:lnTo>
                      <a:pt x="2835797" y="1409726"/>
                    </a:lnTo>
                    <a:lnTo>
                      <a:pt x="0" y="854141"/>
                    </a:lnTo>
                    <a:lnTo>
                      <a:pt x="671685" y="0"/>
                    </a:lnTo>
                    <a:lnTo>
                      <a:pt x="3206187" y="368004"/>
                    </a:lnTo>
                    <a:close/>
                  </a:path>
                </a:pathLst>
              </a:custGeom>
              <a:gradFill rotWithShape="1">
                <a:gsLst>
                  <a:gs pos="0">
                    <a:srgbClr val="C73E01"/>
                  </a:gs>
                  <a:gs pos="27000">
                    <a:srgbClr val="FF7711"/>
                  </a:gs>
                  <a:gs pos="59000">
                    <a:srgbClr val="FFAA01"/>
                  </a:gs>
                  <a:gs pos="80000">
                    <a:srgbClr val="FFC000"/>
                  </a:gs>
                  <a:gs pos="100000">
                    <a:srgbClr val="FECE02"/>
                  </a:gs>
                </a:gsLst>
                <a:lin ang="0" scaled="1"/>
              </a:gradFill>
              <a:ln w="3175" cap="flat" cmpd="sng">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grpSp>
        <p:sp>
          <p:nvSpPr>
            <p:cNvPr id="23" name="TextBox 11"/>
            <p:cNvSpPr txBox="1">
              <a:spLocks noChangeArrowheads="1"/>
            </p:cNvSpPr>
            <p:nvPr/>
          </p:nvSpPr>
          <p:spPr bwMode="auto">
            <a:xfrm flipH="1">
              <a:off x="695" y="1615"/>
              <a:ext cx="2292" cy="4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zh-CN" altLang="en-US" sz="2100" b="1">
                  <a:solidFill>
                    <a:srgbClr val="FFFFFF"/>
                  </a:solidFill>
                  <a:latin typeface="微软雅黑" panose="020B0503020204020204" charset="-122"/>
                  <a:ea typeface="微软雅黑" panose="020B0503020204020204" charset="-122"/>
                </a:rPr>
                <a:t>点击添加文本    </a:t>
              </a:r>
            </a:p>
          </p:txBody>
        </p:sp>
      </p:grpSp>
      <p:grpSp>
        <p:nvGrpSpPr>
          <p:cNvPr id="27" name="Group 25"/>
          <p:cNvGrpSpPr/>
          <p:nvPr/>
        </p:nvGrpSpPr>
        <p:grpSpPr bwMode="auto">
          <a:xfrm>
            <a:off x="4452030" y="1941355"/>
            <a:ext cx="3752362" cy="2283142"/>
            <a:chOff x="0" y="0"/>
            <a:chExt cx="4432" cy="2697"/>
          </a:xfrm>
        </p:grpSpPr>
        <p:grpSp>
          <p:nvGrpSpPr>
            <p:cNvPr id="28" name="Group 26"/>
            <p:cNvGrpSpPr/>
            <p:nvPr/>
          </p:nvGrpSpPr>
          <p:grpSpPr bwMode="auto">
            <a:xfrm>
              <a:off x="0" y="0"/>
              <a:ext cx="4432" cy="2697"/>
              <a:chOff x="0" y="0"/>
              <a:chExt cx="3667494" cy="2233915"/>
            </a:xfrm>
          </p:grpSpPr>
          <p:sp>
            <p:nvSpPr>
              <p:cNvPr id="30" name="任意多边形 15"/>
              <p:cNvSpPr/>
              <p:nvPr/>
            </p:nvSpPr>
            <p:spPr bwMode="auto">
              <a:xfrm>
                <a:off x="1514605" y="696164"/>
                <a:ext cx="2146684" cy="1537751"/>
              </a:xfrm>
              <a:custGeom>
                <a:avLst/>
                <a:gdLst>
                  <a:gd name="T0" fmla="*/ 23150 w 2158226"/>
                  <a:gd name="T1" fmla="*/ 692800 h 1537752"/>
                  <a:gd name="T2" fmla="*/ 0 w 2158226"/>
                  <a:gd name="T3" fmla="*/ 1537752 h 1537752"/>
                  <a:gd name="T4" fmla="*/ 2118167 w 2158226"/>
                  <a:gd name="T5" fmla="*/ 681226 h 1537752"/>
                  <a:gd name="T6" fmla="*/ 2158226 w 2158226"/>
                  <a:gd name="T7" fmla="*/ 0 h 1537752"/>
                  <a:gd name="T8" fmla="*/ 23150 w 2158226"/>
                  <a:gd name="T9" fmla="*/ 692800 h 1537752"/>
                </a:gdLst>
                <a:ahLst/>
                <a:cxnLst>
                  <a:cxn ang="0">
                    <a:pos x="T0" y="T1"/>
                  </a:cxn>
                  <a:cxn ang="0">
                    <a:pos x="T2" y="T3"/>
                  </a:cxn>
                  <a:cxn ang="0">
                    <a:pos x="T4" y="T5"/>
                  </a:cxn>
                  <a:cxn ang="0">
                    <a:pos x="T6" y="T7"/>
                  </a:cxn>
                  <a:cxn ang="0">
                    <a:pos x="T8" y="T9"/>
                  </a:cxn>
                </a:cxnLst>
                <a:rect l="0" t="0" r="r" b="b"/>
                <a:pathLst>
                  <a:path w="2158226" h="1537752">
                    <a:moveTo>
                      <a:pt x="23150" y="692800"/>
                    </a:moveTo>
                    <a:lnTo>
                      <a:pt x="0" y="1537752"/>
                    </a:lnTo>
                    <a:lnTo>
                      <a:pt x="2118167" y="681226"/>
                    </a:lnTo>
                    <a:lnTo>
                      <a:pt x="2158226" y="0"/>
                    </a:lnTo>
                    <a:lnTo>
                      <a:pt x="23150" y="692800"/>
                    </a:lnTo>
                    <a:close/>
                  </a:path>
                </a:pathLst>
              </a:custGeom>
              <a:gradFill rotWithShape="1">
                <a:gsLst>
                  <a:gs pos="0">
                    <a:srgbClr val="BE1247"/>
                  </a:gs>
                  <a:gs pos="27000">
                    <a:srgbClr val="D2144F"/>
                  </a:gs>
                  <a:gs pos="66000">
                    <a:srgbClr val="F87477"/>
                  </a:gs>
                  <a:gs pos="100000">
                    <a:srgbClr val="FA9496"/>
                  </a:gs>
                </a:gsLst>
                <a:lin ang="0" scaled="1"/>
              </a:gradFill>
              <a:ln w="3175" cap="flat" cmpd="sng">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31" name="任意多边形 16"/>
              <p:cNvSpPr/>
              <p:nvPr/>
            </p:nvSpPr>
            <p:spPr bwMode="auto">
              <a:xfrm>
                <a:off x="6206" y="0"/>
                <a:ext cx="3661288" cy="1400537"/>
              </a:xfrm>
              <a:custGeom>
                <a:avLst/>
                <a:gdLst>
                  <a:gd name="T0" fmla="*/ 1519972 w 3661288"/>
                  <a:gd name="T1" fmla="*/ 1400537 h 1400537"/>
                  <a:gd name="T2" fmla="*/ 3661288 w 3661288"/>
                  <a:gd name="T3" fmla="*/ 694481 h 1400537"/>
                  <a:gd name="T4" fmla="*/ 1948235 w 3661288"/>
                  <a:gd name="T5" fmla="*/ 0 h 1400537"/>
                  <a:gd name="T6" fmla="*/ 0 w 3661288"/>
                  <a:gd name="T7" fmla="*/ 520862 h 1400537"/>
                  <a:gd name="T8" fmla="*/ 1519972 w 3661288"/>
                  <a:gd name="T9" fmla="*/ 1400537 h 1400537"/>
                </a:gdLst>
                <a:ahLst/>
                <a:cxnLst>
                  <a:cxn ang="0">
                    <a:pos x="T0" y="T1"/>
                  </a:cxn>
                  <a:cxn ang="0">
                    <a:pos x="T2" y="T3"/>
                  </a:cxn>
                  <a:cxn ang="0">
                    <a:pos x="T4" y="T5"/>
                  </a:cxn>
                  <a:cxn ang="0">
                    <a:pos x="T6" y="T7"/>
                  </a:cxn>
                  <a:cxn ang="0">
                    <a:pos x="T8" y="T9"/>
                  </a:cxn>
                </a:cxnLst>
                <a:rect l="0" t="0" r="r" b="b"/>
                <a:pathLst>
                  <a:path w="3661288" h="1400537">
                    <a:moveTo>
                      <a:pt x="1519972" y="1400537"/>
                    </a:moveTo>
                    <a:lnTo>
                      <a:pt x="3661288" y="694481"/>
                    </a:lnTo>
                    <a:lnTo>
                      <a:pt x="1948235" y="0"/>
                    </a:lnTo>
                    <a:lnTo>
                      <a:pt x="0" y="520862"/>
                    </a:lnTo>
                    <a:lnTo>
                      <a:pt x="1519972" y="1400537"/>
                    </a:lnTo>
                    <a:close/>
                  </a:path>
                </a:pathLst>
              </a:custGeom>
              <a:gradFill rotWithShape="1">
                <a:gsLst>
                  <a:gs pos="0">
                    <a:srgbClr val="BE1247"/>
                  </a:gs>
                  <a:gs pos="27000">
                    <a:srgbClr val="D2144F"/>
                  </a:gs>
                  <a:gs pos="66000">
                    <a:srgbClr val="F87477"/>
                  </a:gs>
                  <a:gs pos="100000">
                    <a:srgbClr val="FA9496"/>
                  </a:gs>
                </a:gsLst>
                <a:lin ang="0" scaled="1"/>
              </a:gradFill>
              <a:ln w="3175" cap="flat" cmpd="sng">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sp>
            <p:nvSpPr>
              <p:cNvPr id="32" name="任意多边形 17"/>
              <p:cNvSpPr/>
              <p:nvPr/>
            </p:nvSpPr>
            <p:spPr bwMode="auto">
              <a:xfrm>
                <a:off x="0" y="516334"/>
                <a:ext cx="1532388" cy="1717580"/>
              </a:xfrm>
              <a:custGeom>
                <a:avLst/>
                <a:gdLst>
                  <a:gd name="T0" fmla="*/ 0 w 1532387"/>
                  <a:gd name="T1" fmla="*/ 0 h 1717580"/>
                  <a:gd name="T2" fmla="*/ 21470 w 1532387"/>
                  <a:gd name="T3" fmla="*/ 652709 h 1717580"/>
                  <a:gd name="T4" fmla="*/ 1526179 w 1532387"/>
                  <a:gd name="T5" fmla="*/ 1717580 h 1717580"/>
                  <a:gd name="T6" fmla="*/ 1532387 w 1532387"/>
                  <a:gd name="T7" fmla="*/ 891250 h 1717580"/>
                  <a:gd name="T8" fmla="*/ 0 w 1532387"/>
                  <a:gd name="T9" fmla="*/ 0 h 1717580"/>
                </a:gdLst>
                <a:ahLst/>
                <a:cxnLst>
                  <a:cxn ang="0">
                    <a:pos x="T0" y="T1"/>
                  </a:cxn>
                  <a:cxn ang="0">
                    <a:pos x="T2" y="T3"/>
                  </a:cxn>
                  <a:cxn ang="0">
                    <a:pos x="T4" y="T5"/>
                  </a:cxn>
                  <a:cxn ang="0">
                    <a:pos x="T6" y="T7"/>
                  </a:cxn>
                  <a:cxn ang="0">
                    <a:pos x="T8" y="T9"/>
                  </a:cxn>
                </a:cxnLst>
                <a:rect l="0" t="0" r="r" b="b"/>
                <a:pathLst>
                  <a:path w="1532387" h="1717580">
                    <a:moveTo>
                      <a:pt x="0" y="0"/>
                    </a:moveTo>
                    <a:lnTo>
                      <a:pt x="21470" y="652709"/>
                    </a:lnTo>
                    <a:lnTo>
                      <a:pt x="1526179" y="1717580"/>
                    </a:lnTo>
                    <a:cubicBezTo>
                      <a:pt x="1528248" y="1442137"/>
                      <a:pt x="1530318" y="1166693"/>
                      <a:pt x="1532387" y="891250"/>
                    </a:cubicBezTo>
                    <a:lnTo>
                      <a:pt x="0" y="0"/>
                    </a:lnTo>
                    <a:close/>
                  </a:path>
                </a:pathLst>
              </a:custGeom>
              <a:gradFill rotWithShape="1">
                <a:gsLst>
                  <a:gs pos="0">
                    <a:srgbClr val="BE1247"/>
                  </a:gs>
                  <a:gs pos="27000">
                    <a:srgbClr val="D2144F"/>
                  </a:gs>
                  <a:gs pos="66000">
                    <a:srgbClr val="F87477"/>
                  </a:gs>
                  <a:gs pos="100000">
                    <a:srgbClr val="FA9496"/>
                  </a:gs>
                </a:gsLst>
                <a:lin ang="0" scaled="1"/>
              </a:gradFill>
              <a:ln w="3175" cap="flat" cmpd="sng">
                <a:solidFill>
                  <a:schemeClr val="bg1"/>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zh-CN" altLang="en-US"/>
              </a:p>
            </p:txBody>
          </p:sp>
        </p:grpSp>
        <p:sp>
          <p:nvSpPr>
            <p:cNvPr id="29" name="TextBox 11"/>
            <p:cNvSpPr txBox="1">
              <a:spLocks noChangeArrowheads="1"/>
            </p:cNvSpPr>
            <p:nvPr/>
          </p:nvSpPr>
          <p:spPr bwMode="auto">
            <a:xfrm flipH="1">
              <a:off x="745" y="490"/>
              <a:ext cx="2295" cy="4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zh-CN" altLang="en-US" sz="2100" b="1">
                  <a:solidFill>
                    <a:srgbClr val="FFFFFF"/>
                  </a:solidFill>
                  <a:latin typeface="微软雅黑" panose="020B0503020204020204" charset="-122"/>
                  <a:ea typeface="微软雅黑" panose="020B0503020204020204" charset="-122"/>
                </a:rPr>
                <a:t>点击添加文本    </a:t>
              </a:r>
            </a:p>
          </p:txBody>
        </p:sp>
      </p:grpSp>
    </p:spTree>
  </p:cSld>
  <p:clrMapOvr>
    <a:masterClrMapping/>
  </p:clrMapOvr>
  <mc:AlternateContent xmlns:mc="http://schemas.openxmlformats.org/markup-compatibility/2006" xmlns:p14="http://schemas.microsoft.com/office/powerpoint/2010/main">
    <mc:Choice Requires="p14">
      <p:transition spd="slow" p14:dur="2000" advTm="1712"/>
    </mc:Choice>
    <mc:Fallback xmlns="">
      <p:transition spd="slow" advTm="17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par>
                          <p:cTn id="12" fill="hold">
                            <p:stCondLst>
                              <p:cond delay="2000"/>
                            </p:stCondLst>
                            <p:childTnLst>
                              <p:par>
                                <p:cTn id="13" presetID="1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Bottom)">
                                      <p:cBhvr>
                                        <p:cTn id="15" dur="500"/>
                                        <p:tgtEl>
                                          <p:spTgt spid="7"/>
                                        </p:tgtEl>
                                      </p:cBhvr>
                                    </p:animEffect>
                                  </p:childTnLst>
                                </p:cTn>
                              </p:par>
                            </p:childTnLst>
                          </p:cTn>
                        </p:par>
                        <p:par>
                          <p:cTn id="16" fill="hold">
                            <p:stCondLst>
                              <p:cond delay="2500"/>
                            </p:stCondLst>
                            <p:childTnLst>
                              <p:par>
                                <p:cTn id="17" presetID="12" presetClass="entr" presetSubtype="4"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slide(fromBottom)">
                                      <p:cBhvr>
                                        <p:cTn id="19" dur="500"/>
                                        <p:tgtEl>
                                          <p:spTgt spid="21"/>
                                        </p:tgtEl>
                                      </p:cBhvr>
                                    </p:animEffect>
                                  </p:childTnLst>
                                </p:cTn>
                              </p:par>
                            </p:childTnLst>
                          </p:cTn>
                        </p:par>
                        <p:par>
                          <p:cTn id="20" fill="hold">
                            <p:stCondLst>
                              <p:cond delay="3000"/>
                            </p:stCondLst>
                            <p:childTnLst>
                              <p:par>
                                <p:cTn id="21" presetID="12" presetClass="entr" presetSubtype="4"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slide(fromBottom)">
                                      <p:cBhvr>
                                        <p:cTn id="23" dur="500"/>
                                        <p:tgtEl>
                                          <p:spTgt spid="2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right)">
                                      <p:cBhvr>
                                        <p:cTn id="27" dur="500"/>
                                        <p:tgtEl>
                                          <p:spTgt spid="12"/>
                                        </p:tgtEl>
                                      </p:cBhvr>
                                    </p:animEffect>
                                  </p:childTnLst>
                                </p:cTn>
                              </p:par>
                            </p:childTnLst>
                          </p:cTn>
                        </p:par>
                        <p:par>
                          <p:cTn id="28" fill="hold">
                            <p:stCondLst>
                              <p:cond delay="4000"/>
                            </p:stCondLst>
                            <p:childTnLst>
                              <p:par>
                                <p:cTn id="29" presetID="12" presetClass="entr" presetSubtype="4"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slide(fromBottom)">
                                      <p:cBhvr>
                                        <p:cTn id="31" dur="500"/>
                                        <p:tgtEl>
                                          <p:spTgt spid="15"/>
                                        </p:tgtEl>
                                      </p:cBhvr>
                                    </p:animEffect>
                                  </p:childTnLst>
                                </p:cTn>
                              </p:par>
                            </p:childTnLst>
                          </p:cTn>
                        </p:par>
                        <p:par>
                          <p:cTn id="32" fill="hold">
                            <p:stCondLst>
                              <p:cond delay="4500"/>
                            </p:stCondLst>
                            <p:childTnLst>
                              <p:par>
                                <p:cTn id="33" presetID="12" presetClass="entr" presetSubtype="4"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lide(fromBottom)">
                                      <p:cBhvr>
                                        <p:cTn id="35" dur="500"/>
                                        <p:tgtEl>
                                          <p:spTgt spid="16"/>
                                        </p:tgtEl>
                                      </p:cBhvr>
                                    </p:animEffect>
                                  </p:childTnLst>
                                </p:cTn>
                              </p:par>
                            </p:childTnLst>
                          </p:cTn>
                        </p:par>
                        <p:par>
                          <p:cTn id="36" fill="hold">
                            <p:stCondLst>
                              <p:cond delay="5000"/>
                            </p:stCondLst>
                            <p:childTnLst>
                              <p:par>
                                <p:cTn id="37" presetID="22" presetClass="entr" presetSubtype="8"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par>
                          <p:cTn id="40" fill="hold">
                            <p:stCondLst>
                              <p:cond delay="5500"/>
                            </p:stCondLst>
                            <p:childTnLst>
                              <p:par>
                                <p:cTn id="41" presetID="22" presetClass="entr" presetSubtype="4"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par>
                          <p:cTn id="48" fill="hold">
                            <p:stCondLst>
                              <p:cond delay="6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7000"/>
                            </p:stCondLst>
                            <p:childTnLst>
                              <p:par>
                                <p:cTn id="53" presetID="12" presetClass="entr" presetSubtype="4"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slide(fromBottom)">
                                      <p:cBhvr>
                                        <p:cTn id="55" dur="500"/>
                                        <p:tgtEl>
                                          <p:spTgt spid="19"/>
                                        </p:tgtEl>
                                      </p:cBhvr>
                                    </p:animEffect>
                                  </p:childTnLst>
                                </p:cTn>
                              </p:par>
                            </p:childTnLst>
                          </p:cTn>
                        </p:par>
                        <p:par>
                          <p:cTn id="56" fill="hold">
                            <p:stCondLst>
                              <p:cond delay="7500"/>
                            </p:stCondLst>
                            <p:childTnLst>
                              <p:par>
                                <p:cTn id="57" presetID="12" presetClass="entr" presetSubtype="4"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slide(fromBottom)">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ldLvl="0" autoUpdateAnimBg="0"/>
      <p:bldP spid="16" grpId="0" bldLvl="0" autoUpdateAnimBg="0"/>
      <p:bldP spid="17" grpId="0" bldLvl="0" autoUpdateAnimBg="0"/>
      <p:bldP spid="18" grpId="0" bldLvl="0" autoUpdateAnimBg="0"/>
      <p:bldP spid="19" grpId="0" bldLvl="0" autoUpdateAnimBg="0"/>
      <p:bldP spid="20" grpId="0" bldLvl="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8" y="-1"/>
            <a:ext cx="12187778" cy="6955621"/>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673490"/>
            <a:ext cx="11851574" cy="5089509"/>
          </a:xfrm>
          <a:prstGeom prst="rect">
            <a:avLst/>
          </a:prstGeom>
        </p:spPr>
      </p:pic>
      <p:pic>
        <p:nvPicPr>
          <p:cNvPr id="11" name="图片 10"/>
          <p:cNvPicPr>
            <a:picLocks noChangeAspect="1"/>
          </p:cNvPicPr>
          <p:nvPr/>
        </p:nvPicPr>
        <p:blipFill rotWithShape="1">
          <a:blip r:embed="rId6" cstate="print">
            <a:extLst>
              <a:ext uri="{28A0092B-C50C-407E-A947-70E740481C1C}">
                <a14:useLocalDpi xmlns:a14="http://schemas.microsoft.com/office/drawing/2010/main" val="0"/>
              </a:ext>
            </a:extLst>
          </a:blip>
          <a:srcRect b="32189"/>
          <a:stretch>
            <a:fillRect/>
          </a:stretch>
        </p:blipFill>
        <p:spPr>
          <a:xfrm>
            <a:off x="1318" y="6233755"/>
            <a:ext cx="12190413" cy="721865"/>
          </a:xfrm>
          <a:prstGeom prst="rect">
            <a:avLst/>
          </a:prstGeom>
        </p:spPr>
      </p:pic>
      <p:sp>
        <p:nvSpPr>
          <p:cNvPr id="10" name="TextBox 9"/>
          <p:cNvSpPr txBox="1"/>
          <p:nvPr/>
        </p:nvSpPr>
        <p:spPr>
          <a:xfrm>
            <a:off x="5383933" y="417364"/>
            <a:ext cx="2843095" cy="4093428"/>
          </a:xfrm>
          <a:prstGeom prst="rect">
            <a:avLst/>
          </a:prstGeom>
          <a:noFill/>
        </p:spPr>
        <p:txBody>
          <a:bodyPr>
            <a:spAutoFit/>
          </a:bodyPr>
          <a:lstStyle/>
          <a:p>
            <a:pPr>
              <a:defRPr/>
            </a:pPr>
            <a:r>
              <a:rPr lang="en-US" altLang="zh-CN" sz="13000" b="1" dirty="0">
                <a:solidFill>
                  <a:srgbClr val="EF5B7E">
                    <a:alpha val="39000"/>
                  </a:srgbClr>
                </a:solidFill>
                <a:latin typeface="方正正大黑简体" panose="02000000000000000000" pitchFamily="2" charset="-122"/>
                <a:ea typeface="方正正大黑简体" panose="02000000000000000000" pitchFamily="2" charset="-122"/>
              </a:rPr>
              <a:t>01</a:t>
            </a:r>
          </a:p>
          <a:p>
            <a:pPr>
              <a:defRPr/>
            </a:pPr>
            <a:endParaRPr lang="zh-CN" altLang="en-US" sz="13000" b="1" dirty="0">
              <a:solidFill>
                <a:srgbClr val="EF5B7E">
                  <a:alpha val="39000"/>
                </a:srgbClr>
              </a:solidFill>
              <a:latin typeface="方正正大黑简体" panose="02000000000000000000" pitchFamily="2" charset="-122"/>
              <a:ea typeface="方正正大黑简体" panose="02000000000000000000" pitchFamily="2" charset="-122"/>
            </a:endParaRPr>
          </a:p>
        </p:txBody>
      </p:sp>
      <p:grpSp>
        <p:nvGrpSpPr>
          <p:cNvPr id="12" name="组合 11"/>
          <p:cNvGrpSpPr/>
          <p:nvPr/>
        </p:nvGrpSpPr>
        <p:grpSpPr bwMode="auto">
          <a:xfrm>
            <a:off x="4781551" y="1856449"/>
            <a:ext cx="3792537" cy="733425"/>
            <a:chOff x="260212" y="2605889"/>
            <a:chExt cx="5463701" cy="1056077"/>
          </a:xfrm>
        </p:grpSpPr>
        <p:grpSp>
          <p:nvGrpSpPr>
            <p:cNvPr id="13" name="组合 1068"/>
            <p:cNvGrpSpPr/>
            <p:nvPr/>
          </p:nvGrpSpPr>
          <p:grpSpPr bwMode="auto">
            <a:xfrm>
              <a:off x="260212" y="2605889"/>
              <a:ext cx="5368698" cy="167269"/>
              <a:chOff x="6246813" y="2325018"/>
              <a:chExt cx="5049895" cy="157337"/>
            </a:xfrm>
          </p:grpSpPr>
          <p:pic>
            <p:nvPicPr>
              <p:cNvPr id="18" name="Picture 57"/>
              <p:cNvPicPr>
                <a:picLocks noChangeAspect="1" noChangeArrowheads="1"/>
              </p:cNvPicPr>
              <p:nvPr/>
            </p:nvPicPr>
            <p:blipFill>
              <a:blip r:embed="rId7" cstate="print">
                <a:lum bright="24000"/>
                <a:extLst>
                  <a:ext uri="{28A0092B-C50C-407E-A947-70E740481C1C}">
                    <a14:useLocalDpi xmlns:a14="http://schemas.microsoft.com/office/drawing/2010/main" val="0"/>
                  </a:ext>
                </a:extLst>
              </a:blip>
              <a:srcRect t="50449" r="-420"/>
              <a:stretch>
                <a:fillRect/>
              </a:stretch>
            </p:blipFill>
            <p:spPr bwMode="auto">
              <a:xfrm>
                <a:off x="6257983" y="2358530"/>
                <a:ext cx="5038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7"/>
              <p:cNvPicPr>
                <a:picLocks noChangeAspect="1" noChangeArrowheads="1"/>
              </p:cNvPicPr>
              <p:nvPr/>
            </p:nvPicPr>
            <p:blipFill>
              <a:blip r:embed="rId7" cstate="print">
                <a:lum bright="24000"/>
                <a:extLst>
                  <a:ext uri="{28A0092B-C50C-407E-A947-70E740481C1C}">
                    <a14:useLocalDpi xmlns:a14="http://schemas.microsoft.com/office/drawing/2010/main" val="0"/>
                  </a:ext>
                </a:extLst>
              </a:blip>
              <a:srcRect t="50449" r="-420"/>
              <a:stretch>
                <a:fillRect/>
              </a:stretch>
            </p:blipFill>
            <p:spPr bwMode="auto">
              <a:xfrm>
                <a:off x="6246813" y="2325018"/>
                <a:ext cx="5038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tangle 3"/>
            <p:cNvSpPr>
              <a:spLocks noChangeArrowheads="1"/>
            </p:cNvSpPr>
            <p:nvPr/>
          </p:nvSpPr>
          <p:spPr bwMode="auto">
            <a:xfrm>
              <a:off x="967600" y="2660176"/>
              <a:ext cx="3913158" cy="8779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buFontTx/>
                <a:buNone/>
              </a:pPr>
              <a:endParaRPr lang="zh-CN" altLang="zh-CN"/>
            </a:p>
          </p:txBody>
        </p:sp>
        <p:grpSp>
          <p:nvGrpSpPr>
            <p:cNvPr id="15" name="组合 1070"/>
            <p:cNvGrpSpPr/>
            <p:nvPr/>
          </p:nvGrpSpPr>
          <p:grpSpPr bwMode="auto">
            <a:xfrm>
              <a:off x="260212" y="3487600"/>
              <a:ext cx="5463701" cy="174366"/>
              <a:chOff x="6246813" y="2146300"/>
              <a:chExt cx="5038725" cy="123825"/>
            </a:xfrm>
          </p:grpSpPr>
          <p:pic>
            <p:nvPicPr>
              <p:cNvPr id="16" name="Picture 57"/>
              <p:cNvPicPr>
                <a:picLocks noChangeAspect="1" noChangeArrowheads="1"/>
              </p:cNvPicPr>
              <p:nvPr/>
            </p:nvPicPr>
            <p:blipFill>
              <a:blip r:embed="rId7" cstate="print">
                <a:lum bright="24000"/>
                <a:extLst>
                  <a:ext uri="{28A0092B-C50C-407E-A947-70E740481C1C}">
                    <a14:useLocalDpi xmlns:a14="http://schemas.microsoft.com/office/drawing/2010/main" val="0"/>
                  </a:ext>
                </a:extLst>
              </a:blip>
              <a:srcRect t="50449" r="-420"/>
              <a:stretch>
                <a:fillRect/>
              </a:stretch>
            </p:blipFill>
            <p:spPr bwMode="auto">
              <a:xfrm>
                <a:off x="6246813" y="2146300"/>
                <a:ext cx="5038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7"/>
              <p:cNvPicPr>
                <a:picLocks noChangeAspect="1" noChangeArrowheads="1"/>
              </p:cNvPicPr>
              <p:nvPr/>
            </p:nvPicPr>
            <p:blipFill>
              <a:blip r:embed="rId7" cstate="print">
                <a:lum bright="24000"/>
                <a:extLst>
                  <a:ext uri="{28A0092B-C50C-407E-A947-70E740481C1C}">
                    <a14:useLocalDpi xmlns:a14="http://schemas.microsoft.com/office/drawing/2010/main" val="0"/>
                  </a:ext>
                </a:extLst>
              </a:blip>
              <a:srcRect t="50449" r="-420"/>
              <a:stretch>
                <a:fillRect/>
              </a:stretch>
            </p:blipFill>
            <p:spPr bwMode="auto">
              <a:xfrm>
                <a:off x="6246813" y="2146300"/>
                <a:ext cx="5038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0" name="TextBox 19"/>
          <p:cNvSpPr txBox="1">
            <a:spLocks noChangeArrowheads="1"/>
          </p:cNvSpPr>
          <p:nvPr/>
        </p:nvSpPr>
        <p:spPr bwMode="auto">
          <a:xfrm>
            <a:off x="5257801" y="1950111"/>
            <a:ext cx="26590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92D050"/>
                </a:solidFill>
                <a:latin typeface="迷你简卡通" pitchFamily="65" charset="-122"/>
                <a:ea typeface="迷你简卡通" pitchFamily="65" charset="-122"/>
              </a:rPr>
              <a:t>单击此处章节标题</a:t>
            </a:r>
          </a:p>
        </p:txBody>
      </p:sp>
      <p:sp>
        <p:nvSpPr>
          <p:cNvPr id="21" name="Rectangle 7"/>
          <p:cNvSpPr>
            <a:spLocks noChangeArrowheads="1"/>
          </p:cNvSpPr>
          <p:nvPr/>
        </p:nvSpPr>
        <p:spPr bwMode="auto">
          <a:xfrm>
            <a:off x="4294188" y="2710524"/>
            <a:ext cx="49911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50000"/>
              </a:lnSpc>
              <a:defRPr/>
            </a:pPr>
            <a:r>
              <a:rPr lang="zh-CN" altLang="en-US" sz="1400" noProof="1">
                <a:solidFill>
                  <a:schemeClr val="tx1">
                    <a:lumMod val="65000"/>
                    <a:lumOff val="35000"/>
                  </a:schemeClr>
                </a:solidFill>
                <a:latin typeface="微软雅黑" panose="020B0503020204020204" charset="-122"/>
                <a:ea typeface="微软雅黑" panose="020B0503020204020204" charset="-122"/>
              </a:rPr>
              <a:t>您的内容打在这里，或者通过复制您的文本后，在此框中选择粘贴，并选择只保留文字。文字尽量控制在</a:t>
            </a:r>
            <a:r>
              <a:rPr lang="en-US" altLang="zh-CN" sz="1400" noProof="1">
                <a:solidFill>
                  <a:schemeClr val="tx1">
                    <a:lumMod val="65000"/>
                    <a:lumOff val="35000"/>
                  </a:schemeClr>
                </a:solidFill>
                <a:latin typeface="微软雅黑" panose="020B0503020204020204" charset="-122"/>
                <a:ea typeface="微软雅黑" panose="020B0503020204020204" charset="-122"/>
              </a:rPr>
              <a:t>200</a:t>
            </a:r>
            <a:r>
              <a:rPr lang="zh-CN" altLang="en-US" sz="1400" noProof="1">
                <a:solidFill>
                  <a:schemeClr val="tx1">
                    <a:lumMod val="65000"/>
                    <a:lumOff val="35000"/>
                  </a:schemeClr>
                </a:solidFill>
                <a:latin typeface="微软雅黑" panose="020B0503020204020204" charset="-122"/>
                <a:ea typeface="微软雅黑" panose="020B0503020204020204" charset="-122"/>
              </a:rPr>
              <a:t>字以内。</a:t>
            </a:r>
            <a:endParaRPr lang="en-US" altLang="zh-CN" sz="1400" noProof="1">
              <a:solidFill>
                <a:schemeClr val="tx1">
                  <a:lumMod val="65000"/>
                  <a:lumOff val="35000"/>
                </a:schemeClr>
              </a:solidFill>
              <a:latin typeface="微软雅黑" panose="020B0503020204020204" charset="-122"/>
              <a:ea typeface="微软雅黑" panose="020B050302020402020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100" advTm="2351">
        <p14:switch dir="r"/>
      </p:transition>
    </mc:Choice>
    <mc:Fallback xmlns="">
      <p:transition spd="slow" advTm="235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8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out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iterate type="lt">
                                    <p:tmPct val="10000"/>
                                  </p:iterate>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randombar(horizontal)">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022141" y="262731"/>
            <a:ext cx="32750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dirty="0">
                <a:solidFill>
                  <a:srgbClr val="78A81F"/>
                </a:solidFill>
                <a:latin typeface="迷你简卡通" pitchFamily="65" charset="-122"/>
                <a:ea typeface="迷你简卡通" pitchFamily="65" charset="-122"/>
              </a:rPr>
              <a:t>单击此处章节标题</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413" y="119232"/>
            <a:ext cx="697656" cy="697537"/>
          </a:xfrm>
          <a:prstGeom prst="rect">
            <a:avLst/>
          </a:prstGeom>
        </p:spPr>
      </p:pic>
      <p:sp>
        <p:nvSpPr>
          <p:cNvPr id="43" name="Oval 2"/>
          <p:cNvSpPr>
            <a:spLocks noChangeArrowheads="1"/>
          </p:cNvSpPr>
          <p:nvPr/>
        </p:nvSpPr>
        <p:spPr bwMode="auto">
          <a:xfrm>
            <a:off x="1906463" y="4374922"/>
            <a:ext cx="5255529" cy="1503711"/>
          </a:xfrm>
          <a:prstGeom prst="ellipse">
            <a:avLst/>
          </a:prstGeom>
          <a:gradFill rotWithShape="1">
            <a:gsLst>
              <a:gs pos="0">
                <a:srgbClr val="000000">
                  <a:alpha val="89998"/>
                </a:srgbClr>
              </a:gs>
              <a:gs pos="100000">
                <a:srgbClr val="FFFFFF">
                  <a:alpha val="0"/>
                </a:srgbClr>
              </a:gs>
            </a:gsLst>
            <a:path path="shape">
              <a:fillToRect l="50000" t="50000" r="50000" b="50000"/>
            </a:path>
          </a:gradFill>
          <a:ln w="9525" algn="ctr">
            <a:noFill/>
            <a:round/>
          </a:ln>
        </p:spPr>
        <p:txBody>
          <a:bodyPr wrap="none" lIns="121917" tIns="60958" rIns="121917" bIns="60958"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44" name="Group 3"/>
          <p:cNvGrpSpPr/>
          <p:nvPr/>
        </p:nvGrpSpPr>
        <p:grpSpPr bwMode="auto">
          <a:xfrm>
            <a:off x="2576301" y="4087568"/>
            <a:ext cx="4112677" cy="1359215"/>
            <a:chOff x="368" y="2813"/>
            <a:chExt cx="3229" cy="1067"/>
          </a:xfrm>
        </p:grpSpPr>
        <p:sp>
          <p:nvSpPr>
            <p:cNvPr id="45" name="Freeform 4"/>
            <p:cNvSpPr/>
            <p:nvPr/>
          </p:nvSpPr>
          <p:spPr bwMode="auto">
            <a:xfrm>
              <a:off x="369" y="2813"/>
              <a:ext cx="3167" cy="552"/>
            </a:xfrm>
            <a:custGeom>
              <a:avLst/>
              <a:gdLst>
                <a:gd name="T0" fmla="*/ 3630 w 2763"/>
                <a:gd name="T1" fmla="*/ 314 h 450"/>
                <a:gd name="T2" fmla="*/ 2714 w 2763"/>
                <a:gd name="T3" fmla="*/ 0 h 450"/>
                <a:gd name="T4" fmla="*/ 0 w 2763"/>
                <a:gd name="T5" fmla="*/ 278 h 450"/>
                <a:gd name="T6" fmla="*/ 862 w 2763"/>
                <a:gd name="T7" fmla="*/ 677 h 450"/>
                <a:gd name="T8" fmla="*/ 871 w 2763"/>
                <a:gd name="T9" fmla="*/ 666 h 450"/>
                <a:gd name="T10" fmla="*/ 3630 w 2763"/>
                <a:gd name="T11" fmla="*/ 314 h 450"/>
                <a:gd name="T12" fmla="*/ 0 60000 65536"/>
                <a:gd name="T13" fmla="*/ 0 60000 65536"/>
                <a:gd name="T14" fmla="*/ 0 60000 65536"/>
                <a:gd name="T15" fmla="*/ 0 60000 65536"/>
                <a:gd name="T16" fmla="*/ 0 60000 65536"/>
                <a:gd name="T17" fmla="*/ 0 60000 65536"/>
                <a:gd name="T18" fmla="*/ 0 w 2763"/>
                <a:gd name="T19" fmla="*/ 0 h 450"/>
                <a:gd name="T20" fmla="*/ 2763 w 2763"/>
                <a:gd name="T21" fmla="*/ 450 h 450"/>
              </a:gdLst>
              <a:ahLst/>
              <a:cxnLst>
                <a:cxn ang="T12">
                  <a:pos x="T0" y="T1"/>
                </a:cxn>
                <a:cxn ang="T13">
                  <a:pos x="T2" y="T3"/>
                </a:cxn>
                <a:cxn ang="T14">
                  <a:pos x="T4" y="T5"/>
                </a:cxn>
                <a:cxn ang="T15">
                  <a:pos x="T6" y="T7"/>
                </a:cxn>
                <a:cxn ang="T16">
                  <a:pos x="T8" y="T9"/>
                </a:cxn>
                <a:cxn ang="T17">
                  <a:pos x="T10" y="T11"/>
                </a:cxn>
              </a:cxnLst>
              <a:rect l="T18" t="T19" r="T20" b="T21"/>
              <a:pathLst>
                <a:path w="2763" h="450">
                  <a:moveTo>
                    <a:pt x="2763" y="209"/>
                  </a:moveTo>
                  <a:lnTo>
                    <a:pt x="2066" y="0"/>
                  </a:lnTo>
                  <a:lnTo>
                    <a:pt x="0" y="185"/>
                  </a:lnTo>
                  <a:lnTo>
                    <a:pt x="656" y="450"/>
                  </a:lnTo>
                  <a:lnTo>
                    <a:pt x="663" y="443"/>
                  </a:lnTo>
                  <a:lnTo>
                    <a:pt x="2763" y="209"/>
                  </a:lnTo>
                  <a:close/>
                </a:path>
              </a:pathLst>
            </a:custGeom>
            <a:solidFill>
              <a:schemeClr val="accent3">
                <a:lumMod val="75000"/>
              </a:schemeClr>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46" name="Group 5"/>
            <p:cNvGrpSpPr/>
            <p:nvPr/>
          </p:nvGrpSpPr>
          <p:grpSpPr bwMode="auto">
            <a:xfrm>
              <a:off x="368" y="3040"/>
              <a:ext cx="3229" cy="840"/>
              <a:chOff x="368" y="3040"/>
              <a:chExt cx="3229" cy="840"/>
            </a:xfrm>
          </p:grpSpPr>
          <p:sp>
            <p:nvSpPr>
              <p:cNvPr id="47" name="Freeform 6"/>
              <p:cNvSpPr/>
              <p:nvPr/>
            </p:nvSpPr>
            <p:spPr bwMode="auto">
              <a:xfrm>
                <a:off x="381" y="3459"/>
                <a:ext cx="900" cy="403"/>
              </a:xfrm>
              <a:custGeom>
                <a:avLst/>
                <a:gdLst>
                  <a:gd name="T0" fmla="*/ 245 w 785"/>
                  <a:gd name="T1" fmla="*/ 0 h 328"/>
                  <a:gd name="T2" fmla="*/ 0 w 785"/>
                  <a:gd name="T3" fmla="*/ 14 h 328"/>
                  <a:gd name="T4" fmla="*/ 844 w 785"/>
                  <a:gd name="T5" fmla="*/ 495 h 328"/>
                  <a:gd name="T6" fmla="*/ 1032 w 785"/>
                  <a:gd name="T7" fmla="*/ 469 h 328"/>
                  <a:gd name="T8" fmla="*/ 245 w 785"/>
                  <a:gd name="T9" fmla="*/ 0 h 328"/>
                  <a:gd name="T10" fmla="*/ 0 60000 65536"/>
                  <a:gd name="T11" fmla="*/ 0 60000 65536"/>
                  <a:gd name="T12" fmla="*/ 0 60000 65536"/>
                  <a:gd name="T13" fmla="*/ 0 60000 65536"/>
                  <a:gd name="T14" fmla="*/ 0 60000 65536"/>
                  <a:gd name="T15" fmla="*/ 0 w 785"/>
                  <a:gd name="T16" fmla="*/ 0 h 328"/>
                  <a:gd name="T17" fmla="*/ 785 w 785"/>
                  <a:gd name="T18" fmla="*/ 328 h 328"/>
                </a:gdLst>
                <a:ahLst/>
                <a:cxnLst>
                  <a:cxn ang="T10">
                    <a:pos x="T0" y="T1"/>
                  </a:cxn>
                  <a:cxn ang="T11">
                    <a:pos x="T2" y="T3"/>
                  </a:cxn>
                  <a:cxn ang="T12">
                    <a:pos x="T4" y="T5"/>
                  </a:cxn>
                  <a:cxn ang="T13">
                    <a:pos x="T6" y="T7"/>
                  </a:cxn>
                  <a:cxn ang="T14">
                    <a:pos x="T8" y="T9"/>
                  </a:cxn>
                </a:cxnLst>
                <a:rect l="T15" t="T16" r="T17" b="T18"/>
                <a:pathLst>
                  <a:path w="785" h="328">
                    <a:moveTo>
                      <a:pt x="187" y="0"/>
                    </a:moveTo>
                    <a:lnTo>
                      <a:pt x="0" y="9"/>
                    </a:lnTo>
                    <a:lnTo>
                      <a:pt x="642" y="328"/>
                    </a:lnTo>
                    <a:lnTo>
                      <a:pt x="785" y="311"/>
                    </a:lnTo>
                    <a:lnTo>
                      <a:pt x="187" y="0"/>
                    </a:lnTo>
                    <a:close/>
                  </a:path>
                </a:pathLst>
              </a:custGeom>
              <a:gradFill rotWithShape="1">
                <a:gsLst>
                  <a:gs pos="0">
                    <a:srgbClr val="969696"/>
                  </a:gs>
                  <a:gs pos="100000">
                    <a:srgbClr val="4D4D4D"/>
                  </a:gs>
                </a:gsLst>
                <a:lin ang="270000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8" name="Freeform 7"/>
              <p:cNvSpPr/>
              <p:nvPr/>
            </p:nvSpPr>
            <p:spPr bwMode="auto">
              <a:xfrm>
                <a:off x="456" y="3085"/>
                <a:ext cx="718" cy="764"/>
              </a:xfrm>
              <a:custGeom>
                <a:avLst/>
                <a:gdLst>
                  <a:gd name="T0" fmla="*/ 0 w 593"/>
                  <a:gd name="T1" fmla="*/ 0 h 590"/>
                  <a:gd name="T2" fmla="*/ 0 w 593"/>
                  <a:gd name="T3" fmla="*/ 506 h 590"/>
                  <a:gd name="T4" fmla="*/ 869 w 593"/>
                  <a:gd name="T5" fmla="*/ 989 h 590"/>
                  <a:gd name="T6" fmla="*/ 869 w 593"/>
                  <a:gd name="T7" fmla="*/ 392 h 590"/>
                  <a:gd name="T8" fmla="*/ 0 w 593"/>
                  <a:gd name="T9" fmla="*/ 0 h 590"/>
                  <a:gd name="T10" fmla="*/ 0 60000 65536"/>
                  <a:gd name="T11" fmla="*/ 0 60000 65536"/>
                  <a:gd name="T12" fmla="*/ 0 60000 65536"/>
                  <a:gd name="T13" fmla="*/ 0 60000 65536"/>
                  <a:gd name="T14" fmla="*/ 0 60000 65536"/>
                  <a:gd name="T15" fmla="*/ 0 w 593"/>
                  <a:gd name="T16" fmla="*/ 0 h 590"/>
                  <a:gd name="T17" fmla="*/ 593 w 593"/>
                  <a:gd name="T18" fmla="*/ 590 h 590"/>
                </a:gdLst>
                <a:ahLst/>
                <a:cxnLst>
                  <a:cxn ang="T10">
                    <a:pos x="T0" y="T1"/>
                  </a:cxn>
                  <a:cxn ang="T11">
                    <a:pos x="T2" y="T3"/>
                  </a:cxn>
                  <a:cxn ang="T12">
                    <a:pos x="T4" y="T5"/>
                  </a:cxn>
                  <a:cxn ang="T13">
                    <a:pos x="T6" y="T7"/>
                  </a:cxn>
                  <a:cxn ang="T14">
                    <a:pos x="T8" y="T9"/>
                  </a:cxn>
                </a:cxnLst>
                <a:rect l="T15" t="T16" r="T17" b="T18"/>
                <a:pathLst>
                  <a:path w="593" h="590">
                    <a:moveTo>
                      <a:pt x="0" y="0"/>
                    </a:moveTo>
                    <a:cubicBezTo>
                      <a:pt x="0" y="0"/>
                      <a:pt x="11" y="143"/>
                      <a:pt x="0" y="302"/>
                    </a:cubicBezTo>
                    <a:cubicBezTo>
                      <a:pt x="593" y="590"/>
                      <a:pt x="593" y="590"/>
                      <a:pt x="593" y="590"/>
                    </a:cubicBezTo>
                    <a:cubicBezTo>
                      <a:pt x="593" y="234"/>
                      <a:pt x="593" y="234"/>
                      <a:pt x="593" y="234"/>
                    </a:cubicBezTo>
                    <a:lnTo>
                      <a:pt x="0" y="0"/>
                    </a:lnTo>
                    <a:close/>
                  </a:path>
                </a:pathLst>
              </a:custGeom>
              <a:gradFill rotWithShape="1">
                <a:gsLst>
                  <a:gs pos="0">
                    <a:srgbClr val="EAEAEA"/>
                  </a:gs>
                  <a:gs pos="100000">
                    <a:srgbClr val="FFFFFF"/>
                  </a:gs>
                </a:gsLst>
                <a:lin ang="270000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9" name="Freeform 8"/>
              <p:cNvSpPr/>
              <p:nvPr/>
            </p:nvSpPr>
            <p:spPr bwMode="auto">
              <a:xfrm>
                <a:off x="368" y="3040"/>
                <a:ext cx="778" cy="840"/>
              </a:xfrm>
              <a:custGeom>
                <a:avLst/>
                <a:gdLst>
                  <a:gd name="T0" fmla="*/ 912 w 643"/>
                  <a:gd name="T1" fmla="*/ 420 h 648"/>
                  <a:gd name="T2" fmla="*/ 1 w 643"/>
                  <a:gd name="T3" fmla="*/ 0 h 648"/>
                  <a:gd name="T4" fmla="*/ 0 w 643"/>
                  <a:gd name="T5" fmla="*/ 22 h 648"/>
                  <a:gd name="T6" fmla="*/ 892 w 643"/>
                  <a:gd name="T7" fmla="*/ 442 h 648"/>
                  <a:gd name="T8" fmla="*/ 901 w 643"/>
                  <a:gd name="T9" fmla="*/ 1064 h 648"/>
                  <a:gd name="T10" fmla="*/ 15 w 643"/>
                  <a:gd name="T11" fmla="*/ 557 h 648"/>
                  <a:gd name="T12" fmla="*/ 16 w 643"/>
                  <a:gd name="T13" fmla="*/ 577 h 648"/>
                  <a:gd name="T14" fmla="*/ 899 w 643"/>
                  <a:gd name="T15" fmla="*/ 1089 h 648"/>
                  <a:gd name="T16" fmla="*/ 921 w 643"/>
                  <a:gd name="T17" fmla="*/ 1089 h 648"/>
                  <a:gd name="T18" fmla="*/ 912 w 643"/>
                  <a:gd name="T19" fmla="*/ 420 h 6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3"/>
                  <a:gd name="T31" fmla="*/ 0 h 648"/>
                  <a:gd name="T32" fmla="*/ 643 w 643"/>
                  <a:gd name="T33" fmla="*/ 648 h 6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3" h="648">
                    <a:moveTo>
                      <a:pt x="623" y="250"/>
                    </a:moveTo>
                    <a:cubicBezTo>
                      <a:pt x="1" y="0"/>
                      <a:pt x="1" y="0"/>
                      <a:pt x="1" y="0"/>
                    </a:cubicBezTo>
                    <a:cubicBezTo>
                      <a:pt x="0" y="13"/>
                      <a:pt x="0" y="13"/>
                      <a:pt x="0" y="13"/>
                    </a:cubicBezTo>
                    <a:cubicBezTo>
                      <a:pt x="609" y="263"/>
                      <a:pt x="609" y="263"/>
                      <a:pt x="609" y="263"/>
                    </a:cubicBezTo>
                    <a:cubicBezTo>
                      <a:pt x="609" y="263"/>
                      <a:pt x="631" y="330"/>
                      <a:pt x="616" y="633"/>
                    </a:cubicBezTo>
                    <a:cubicBezTo>
                      <a:pt x="10" y="332"/>
                      <a:pt x="10" y="332"/>
                      <a:pt x="10" y="332"/>
                    </a:cubicBezTo>
                    <a:cubicBezTo>
                      <a:pt x="11" y="343"/>
                      <a:pt x="11" y="343"/>
                      <a:pt x="11" y="343"/>
                    </a:cubicBezTo>
                    <a:cubicBezTo>
                      <a:pt x="614" y="648"/>
                      <a:pt x="614" y="648"/>
                      <a:pt x="614" y="648"/>
                    </a:cubicBezTo>
                    <a:cubicBezTo>
                      <a:pt x="629" y="648"/>
                      <a:pt x="629" y="648"/>
                      <a:pt x="629" y="648"/>
                    </a:cubicBezTo>
                    <a:cubicBezTo>
                      <a:pt x="643" y="363"/>
                      <a:pt x="623" y="250"/>
                      <a:pt x="623" y="250"/>
                    </a:cubicBezTo>
                    <a:close/>
                  </a:path>
                </a:pathLst>
              </a:custGeom>
              <a:solidFill>
                <a:srgbClr val="B7B8B8"/>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0" name="Freeform 9"/>
              <p:cNvSpPr/>
              <p:nvPr/>
            </p:nvSpPr>
            <p:spPr bwMode="auto">
              <a:xfrm>
                <a:off x="1121" y="3069"/>
                <a:ext cx="2476" cy="811"/>
              </a:xfrm>
              <a:custGeom>
                <a:avLst/>
                <a:gdLst/>
                <a:ahLst/>
                <a:cxnLst>
                  <a:cxn ang="0">
                    <a:pos x="7" y="221"/>
                  </a:cxn>
                  <a:cxn ang="0">
                    <a:pos x="0" y="228"/>
                  </a:cxn>
                  <a:cxn ang="0">
                    <a:pos x="7" y="625"/>
                  </a:cxn>
                  <a:cxn ang="0">
                    <a:pos x="2014" y="328"/>
                  </a:cxn>
                  <a:cxn ang="0">
                    <a:pos x="1997" y="0"/>
                  </a:cxn>
                  <a:cxn ang="0">
                    <a:pos x="7" y="221"/>
                  </a:cxn>
                </a:cxnLst>
                <a:rect l="0" t="0" r="r" b="b"/>
                <a:pathLst>
                  <a:path w="2047" h="625">
                    <a:moveTo>
                      <a:pt x="7" y="221"/>
                    </a:moveTo>
                    <a:cubicBezTo>
                      <a:pt x="0" y="228"/>
                      <a:pt x="0" y="228"/>
                      <a:pt x="0" y="228"/>
                    </a:cubicBezTo>
                    <a:cubicBezTo>
                      <a:pt x="0" y="228"/>
                      <a:pt x="21" y="340"/>
                      <a:pt x="7" y="625"/>
                    </a:cubicBezTo>
                    <a:cubicBezTo>
                      <a:pt x="2014" y="328"/>
                      <a:pt x="2014" y="328"/>
                      <a:pt x="2014" y="328"/>
                    </a:cubicBezTo>
                    <a:cubicBezTo>
                      <a:pt x="2014" y="328"/>
                      <a:pt x="2047" y="125"/>
                      <a:pt x="1997" y="0"/>
                    </a:cubicBezTo>
                    <a:lnTo>
                      <a:pt x="7" y="221"/>
                    </a:lnTo>
                    <a:close/>
                  </a:path>
                </a:pathLst>
              </a:custGeom>
              <a:solidFill>
                <a:schemeClr val="accent3"/>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grpSp>
        <p:nvGrpSpPr>
          <p:cNvPr id="51" name="Group 10"/>
          <p:cNvGrpSpPr/>
          <p:nvPr/>
        </p:nvGrpSpPr>
        <p:grpSpPr bwMode="auto">
          <a:xfrm>
            <a:off x="2541380" y="3792223"/>
            <a:ext cx="3676172" cy="933667"/>
            <a:chOff x="340" y="2581"/>
            <a:chExt cx="2887" cy="733"/>
          </a:xfrm>
        </p:grpSpPr>
        <p:sp>
          <p:nvSpPr>
            <p:cNvPr id="52" name="Freeform 11"/>
            <p:cNvSpPr/>
            <p:nvPr/>
          </p:nvSpPr>
          <p:spPr bwMode="auto">
            <a:xfrm>
              <a:off x="340" y="3024"/>
              <a:ext cx="1331" cy="273"/>
            </a:xfrm>
            <a:custGeom>
              <a:avLst/>
              <a:gdLst>
                <a:gd name="T0" fmla="*/ 242 w 1162"/>
                <a:gd name="T1" fmla="*/ 0 h 223"/>
                <a:gd name="T2" fmla="*/ 0 w 1162"/>
                <a:gd name="T3" fmla="*/ 27 h 223"/>
                <a:gd name="T4" fmla="*/ 1363 w 1162"/>
                <a:gd name="T5" fmla="*/ 334 h 223"/>
                <a:gd name="T6" fmla="*/ 1525 w 1162"/>
                <a:gd name="T7" fmla="*/ 295 h 223"/>
                <a:gd name="T8" fmla="*/ 242 w 1162"/>
                <a:gd name="T9" fmla="*/ 0 h 223"/>
                <a:gd name="T10" fmla="*/ 0 60000 65536"/>
                <a:gd name="T11" fmla="*/ 0 60000 65536"/>
                <a:gd name="T12" fmla="*/ 0 60000 65536"/>
                <a:gd name="T13" fmla="*/ 0 60000 65536"/>
                <a:gd name="T14" fmla="*/ 0 60000 65536"/>
                <a:gd name="T15" fmla="*/ 0 w 1162"/>
                <a:gd name="T16" fmla="*/ 0 h 223"/>
                <a:gd name="T17" fmla="*/ 1162 w 1162"/>
                <a:gd name="T18" fmla="*/ 223 h 223"/>
              </a:gdLst>
              <a:ahLst/>
              <a:cxnLst>
                <a:cxn ang="T10">
                  <a:pos x="T0" y="T1"/>
                </a:cxn>
                <a:cxn ang="T11">
                  <a:pos x="T2" y="T3"/>
                </a:cxn>
                <a:cxn ang="T12">
                  <a:pos x="T4" y="T5"/>
                </a:cxn>
                <a:cxn ang="T13">
                  <a:pos x="T6" y="T7"/>
                </a:cxn>
                <a:cxn ang="T14">
                  <a:pos x="T8" y="T9"/>
                </a:cxn>
              </a:cxnLst>
              <a:rect l="T15" t="T16" r="T17" b="T18"/>
              <a:pathLst>
                <a:path w="1162" h="223">
                  <a:moveTo>
                    <a:pt x="184" y="0"/>
                  </a:moveTo>
                  <a:lnTo>
                    <a:pt x="0" y="18"/>
                  </a:lnTo>
                  <a:lnTo>
                    <a:pt x="1039" y="223"/>
                  </a:lnTo>
                  <a:lnTo>
                    <a:pt x="1162" y="197"/>
                  </a:lnTo>
                  <a:lnTo>
                    <a:pt x="184" y="0"/>
                  </a:lnTo>
                  <a:close/>
                </a:path>
              </a:pathLst>
            </a:custGeom>
            <a:gradFill rotWithShape="1">
              <a:gsLst>
                <a:gs pos="0">
                  <a:srgbClr val="4D4D4D"/>
                </a:gs>
                <a:gs pos="100000">
                  <a:srgbClr val="242424"/>
                </a:gs>
              </a:gsLst>
              <a:lin ang="270000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3" name="Freeform 12"/>
            <p:cNvSpPr/>
            <p:nvPr/>
          </p:nvSpPr>
          <p:spPr bwMode="auto">
            <a:xfrm>
              <a:off x="426" y="2752"/>
              <a:ext cx="1129" cy="537"/>
            </a:xfrm>
            <a:custGeom>
              <a:avLst/>
              <a:gdLst>
                <a:gd name="T0" fmla="*/ 0 w 933"/>
                <a:gd name="T1" fmla="*/ 0 h 413"/>
                <a:gd name="T2" fmla="*/ 0 w 933"/>
                <a:gd name="T3" fmla="*/ 381 h 413"/>
                <a:gd name="T4" fmla="*/ 1365 w 933"/>
                <a:gd name="T5" fmla="*/ 698 h 413"/>
                <a:gd name="T6" fmla="*/ 1366 w 933"/>
                <a:gd name="T7" fmla="*/ 207 h 413"/>
                <a:gd name="T8" fmla="*/ 0 w 933"/>
                <a:gd name="T9" fmla="*/ 0 h 413"/>
                <a:gd name="T10" fmla="*/ 0 60000 65536"/>
                <a:gd name="T11" fmla="*/ 0 60000 65536"/>
                <a:gd name="T12" fmla="*/ 0 60000 65536"/>
                <a:gd name="T13" fmla="*/ 0 60000 65536"/>
                <a:gd name="T14" fmla="*/ 0 60000 65536"/>
                <a:gd name="T15" fmla="*/ 0 w 933"/>
                <a:gd name="T16" fmla="*/ 0 h 413"/>
                <a:gd name="T17" fmla="*/ 933 w 933"/>
                <a:gd name="T18" fmla="*/ 413 h 413"/>
              </a:gdLst>
              <a:ahLst/>
              <a:cxnLst>
                <a:cxn ang="T10">
                  <a:pos x="T0" y="T1"/>
                </a:cxn>
                <a:cxn ang="T11">
                  <a:pos x="T2" y="T3"/>
                </a:cxn>
                <a:cxn ang="T12">
                  <a:pos x="T4" y="T5"/>
                </a:cxn>
                <a:cxn ang="T13">
                  <a:pos x="T6" y="T7"/>
                </a:cxn>
                <a:cxn ang="T14">
                  <a:pos x="T8" y="T9"/>
                </a:cxn>
              </a:cxnLst>
              <a:rect l="T15" t="T16" r="T17" b="T18"/>
              <a:pathLst>
                <a:path w="933" h="413">
                  <a:moveTo>
                    <a:pt x="0" y="0"/>
                  </a:moveTo>
                  <a:cubicBezTo>
                    <a:pt x="0" y="0"/>
                    <a:pt x="11" y="66"/>
                    <a:pt x="0" y="225"/>
                  </a:cubicBezTo>
                  <a:cubicBezTo>
                    <a:pt x="932" y="413"/>
                    <a:pt x="932" y="413"/>
                    <a:pt x="932" y="413"/>
                  </a:cubicBezTo>
                  <a:cubicBezTo>
                    <a:pt x="933" y="122"/>
                    <a:pt x="933" y="122"/>
                    <a:pt x="933" y="122"/>
                  </a:cubicBezTo>
                  <a:lnTo>
                    <a:pt x="0" y="0"/>
                  </a:lnTo>
                  <a:close/>
                </a:path>
              </a:pathLst>
            </a:custGeom>
            <a:gradFill rotWithShape="1">
              <a:gsLst>
                <a:gs pos="0">
                  <a:srgbClr val="EAEAEA"/>
                </a:gs>
                <a:gs pos="100000">
                  <a:srgbClr val="FFFFFF"/>
                </a:gs>
              </a:gsLst>
              <a:lin ang="270000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4" name="Freeform 13"/>
            <p:cNvSpPr/>
            <p:nvPr/>
          </p:nvSpPr>
          <p:spPr bwMode="auto">
            <a:xfrm>
              <a:off x="340" y="2581"/>
              <a:ext cx="2849" cy="314"/>
            </a:xfrm>
            <a:custGeom>
              <a:avLst/>
              <a:gdLst>
                <a:gd name="T0" fmla="*/ 1424 w 2355"/>
                <a:gd name="T1" fmla="*/ 407 h 242"/>
                <a:gd name="T2" fmla="*/ 3447 w 2355"/>
                <a:gd name="T3" fmla="*/ 101 h 242"/>
                <a:gd name="T4" fmla="*/ 2729 w 2355"/>
                <a:gd name="T5" fmla="*/ 0 h 242"/>
                <a:gd name="T6" fmla="*/ 0 w 2355"/>
                <a:gd name="T7" fmla="*/ 202 h 242"/>
                <a:gd name="T8" fmla="*/ 1424 w 2355"/>
                <a:gd name="T9" fmla="*/ 407 h 242"/>
                <a:gd name="T10" fmla="*/ 1424 w 2355"/>
                <a:gd name="T11" fmla="*/ 407 h 242"/>
                <a:gd name="T12" fmla="*/ 0 60000 65536"/>
                <a:gd name="T13" fmla="*/ 0 60000 65536"/>
                <a:gd name="T14" fmla="*/ 0 60000 65536"/>
                <a:gd name="T15" fmla="*/ 0 60000 65536"/>
                <a:gd name="T16" fmla="*/ 0 60000 65536"/>
                <a:gd name="T17" fmla="*/ 0 60000 65536"/>
                <a:gd name="T18" fmla="*/ 0 w 2355"/>
                <a:gd name="T19" fmla="*/ 0 h 242"/>
                <a:gd name="T20" fmla="*/ 2355 w 2355"/>
                <a:gd name="T21" fmla="*/ 242 h 242"/>
              </a:gdLst>
              <a:ahLst/>
              <a:cxnLst>
                <a:cxn ang="T12">
                  <a:pos x="T0" y="T1"/>
                </a:cxn>
                <a:cxn ang="T13">
                  <a:pos x="T2" y="T3"/>
                </a:cxn>
                <a:cxn ang="T14">
                  <a:pos x="T4" y="T5"/>
                </a:cxn>
                <a:cxn ang="T15">
                  <a:pos x="T6" y="T7"/>
                </a:cxn>
                <a:cxn ang="T16">
                  <a:pos x="T8" y="T9"/>
                </a:cxn>
                <a:cxn ang="T17">
                  <a:pos x="T10" y="T11"/>
                </a:cxn>
              </a:cxnLst>
              <a:rect l="T18" t="T19" r="T20" b="T21"/>
              <a:pathLst>
                <a:path w="2355" h="242">
                  <a:moveTo>
                    <a:pt x="973" y="242"/>
                  </a:moveTo>
                  <a:cubicBezTo>
                    <a:pt x="2355" y="60"/>
                    <a:pt x="2355" y="60"/>
                    <a:pt x="2355" y="60"/>
                  </a:cubicBezTo>
                  <a:cubicBezTo>
                    <a:pt x="1865" y="0"/>
                    <a:pt x="1865" y="0"/>
                    <a:pt x="1865" y="0"/>
                  </a:cubicBezTo>
                  <a:cubicBezTo>
                    <a:pt x="0" y="120"/>
                    <a:pt x="0" y="120"/>
                    <a:pt x="0" y="120"/>
                  </a:cubicBezTo>
                  <a:cubicBezTo>
                    <a:pt x="973" y="242"/>
                    <a:pt x="973" y="242"/>
                    <a:pt x="973" y="242"/>
                  </a:cubicBezTo>
                  <a:cubicBezTo>
                    <a:pt x="973" y="242"/>
                    <a:pt x="973" y="242"/>
                    <a:pt x="973" y="242"/>
                  </a:cubicBezTo>
                  <a:close/>
                </a:path>
              </a:pathLst>
            </a:custGeom>
            <a:solidFill>
              <a:srgbClr val="727172"/>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5" name="Freeform 14"/>
            <p:cNvSpPr/>
            <p:nvPr/>
          </p:nvSpPr>
          <p:spPr bwMode="auto">
            <a:xfrm>
              <a:off x="340" y="2737"/>
              <a:ext cx="1226" cy="577"/>
            </a:xfrm>
            <a:custGeom>
              <a:avLst/>
              <a:gdLst>
                <a:gd name="T0" fmla="*/ 1424 w 1014"/>
                <a:gd name="T1" fmla="*/ 204 h 446"/>
                <a:gd name="T2" fmla="*/ 1424 w 1014"/>
                <a:gd name="T3" fmla="*/ 204 h 446"/>
                <a:gd name="T4" fmla="*/ 1424 w 1014"/>
                <a:gd name="T5" fmla="*/ 204 h 446"/>
                <a:gd name="T6" fmla="*/ 0 w 1014"/>
                <a:gd name="T7" fmla="*/ 0 h 446"/>
                <a:gd name="T8" fmla="*/ 0 w 1014"/>
                <a:gd name="T9" fmla="*/ 21 h 446"/>
                <a:gd name="T10" fmla="*/ 1412 w 1014"/>
                <a:gd name="T11" fmla="*/ 224 h 446"/>
                <a:gd name="T12" fmla="*/ 1433 w 1014"/>
                <a:gd name="T13" fmla="*/ 724 h 446"/>
                <a:gd name="T14" fmla="*/ 0 w 1014"/>
                <a:gd name="T15" fmla="*/ 400 h 446"/>
                <a:gd name="T16" fmla="*/ 0 w 1014"/>
                <a:gd name="T17" fmla="*/ 420 h 446"/>
                <a:gd name="T18" fmla="*/ 1433 w 1014"/>
                <a:gd name="T19" fmla="*/ 746 h 446"/>
                <a:gd name="T20" fmla="*/ 1448 w 1014"/>
                <a:gd name="T21" fmla="*/ 736 h 446"/>
                <a:gd name="T22" fmla="*/ 1424 w 1014"/>
                <a:gd name="T23" fmla="*/ 204 h 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14"/>
                <a:gd name="T37" fmla="*/ 0 h 446"/>
                <a:gd name="T38" fmla="*/ 1014 w 1014"/>
                <a:gd name="T39" fmla="*/ 446 h 4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14" h="446">
                  <a:moveTo>
                    <a:pt x="974" y="122"/>
                  </a:moveTo>
                  <a:cubicBezTo>
                    <a:pt x="974" y="122"/>
                    <a:pt x="974" y="122"/>
                    <a:pt x="974" y="122"/>
                  </a:cubicBezTo>
                  <a:cubicBezTo>
                    <a:pt x="974" y="122"/>
                    <a:pt x="974" y="122"/>
                    <a:pt x="974" y="122"/>
                  </a:cubicBezTo>
                  <a:cubicBezTo>
                    <a:pt x="0" y="0"/>
                    <a:pt x="0" y="0"/>
                    <a:pt x="0" y="0"/>
                  </a:cubicBezTo>
                  <a:cubicBezTo>
                    <a:pt x="0" y="12"/>
                    <a:pt x="0" y="12"/>
                    <a:pt x="0" y="12"/>
                  </a:cubicBezTo>
                  <a:cubicBezTo>
                    <a:pt x="966" y="134"/>
                    <a:pt x="966" y="134"/>
                    <a:pt x="966" y="134"/>
                  </a:cubicBezTo>
                  <a:cubicBezTo>
                    <a:pt x="966" y="134"/>
                    <a:pt x="1005" y="189"/>
                    <a:pt x="980" y="433"/>
                  </a:cubicBezTo>
                  <a:cubicBezTo>
                    <a:pt x="0" y="239"/>
                    <a:pt x="0" y="239"/>
                    <a:pt x="0" y="239"/>
                  </a:cubicBezTo>
                  <a:cubicBezTo>
                    <a:pt x="0" y="251"/>
                    <a:pt x="0" y="251"/>
                    <a:pt x="0" y="251"/>
                  </a:cubicBezTo>
                  <a:cubicBezTo>
                    <a:pt x="980" y="446"/>
                    <a:pt x="980" y="446"/>
                    <a:pt x="980" y="446"/>
                  </a:cubicBezTo>
                  <a:cubicBezTo>
                    <a:pt x="991" y="440"/>
                    <a:pt x="991" y="440"/>
                    <a:pt x="991" y="440"/>
                  </a:cubicBezTo>
                  <a:cubicBezTo>
                    <a:pt x="1014" y="190"/>
                    <a:pt x="975" y="125"/>
                    <a:pt x="974" y="122"/>
                  </a:cubicBezTo>
                  <a:close/>
                </a:path>
              </a:pathLst>
            </a:custGeom>
            <a:gradFill rotWithShape="1">
              <a:gsLst>
                <a:gs pos="0">
                  <a:srgbClr val="969696"/>
                </a:gs>
                <a:gs pos="100000">
                  <a:srgbClr val="C0C0C0"/>
                </a:gs>
              </a:gsLst>
              <a:lin ang="270000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6" name="Freeform 15"/>
            <p:cNvSpPr/>
            <p:nvPr/>
          </p:nvSpPr>
          <p:spPr bwMode="auto">
            <a:xfrm>
              <a:off x="1517" y="2658"/>
              <a:ext cx="1710" cy="649"/>
            </a:xfrm>
            <a:custGeom>
              <a:avLst/>
              <a:gdLst>
                <a:gd name="T0" fmla="*/ 2021 w 1414"/>
                <a:gd name="T1" fmla="*/ 0 h 500"/>
                <a:gd name="T2" fmla="*/ 0 w 1414"/>
                <a:gd name="T3" fmla="*/ 306 h 500"/>
                <a:gd name="T4" fmla="*/ 27 w 1414"/>
                <a:gd name="T5" fmla="*/ 842 h 500"/>
                <a:gd name="T6" fmla="*/ 2033 w 1414"/>
                <a:gd name="T7" fmla="*/ 288 h 500"/>
                <a:gd name="T8" fmla="*/ 2021 w 1414"/>
                <a:gd name="T9" fmla="*/ 0 h 500"/>
                <a:gd name="T10" fmla="*/ 0 60000 65536"/>
                <a:gd name="T11" fmla="*/ 0 60000 65536"/>
                <a:gd name="T12" fmla="*/ 0 60000 65536"/>
                <a:gd name="T13" fmla="*/ 0 60000 65536"/>
                <a:gd name="T14" fmla="*/ 0 60000 65536"/>
                <a:gd name="T15" fmla="*/ 0 w 1414"/>
                <a:gd name="T16" fmla="*/ 0 h 500"/>
                <a:gd name="T17" fmla="*/ 1414 w 1414"/>
                <a:gd name="T18" fmla="*/ 500 h 500"/>
              </a:gdLst>
              <a:ahLst/>
              <a:cxnLst>
                <a:cxn ang="T10">
                  <a:pos x="T0" y="T1"/>
                </a:cxn>
                <a:cxn ang="T11">
                  <a:pos x="T2" y="T3"/>
                </a:cxn>
                <a:cxn ang="T12">
                  <a:pos x="T4" y="T5"/>
                </a:cxn>
                <a:cxn ang="T13">
                  <a:pos x="T6" y="T7"/>
                </a:cxn>
                <a:cxn ang="T14">
                  <a:pos x="T8" y="T9"/>
                </a:cxn>
              </a:cxnLst>
              <a:rect l="T15" t="T16" r="T17" b="T18"/>
              <a:pathLst>
                <a:path w="1414" h="500">
                  <a:moveTo>
                    <a:pt x="1382" y="0"/>
                  </a:moveTo>
                  <a:cubicBezTo>
                    <a:pt x="0" y="182"/>
                    <a:pt x="0" y="182"/>
                    <a:pt x="0" y="182"/>
                  </a:cubicBezTo>
                  <a:cubicBezTo>
                    <a:pt x="1" y="185"/>
                    <a:pt x="41" y="236"/>
                    <a:pt x="18" y="500"/>
                  </a:cubicBezTo>
                  <a:cubicBezTo>
                    <a:pt x="1390" y="171"/>
                    <a:pt x="1390" y="171"/>
                    <a:pt x="1390" y="171"/>
                  </a:cubicBezTo>
                  <a:cubicBezTo>
                    <a:pt x="1390" y="171"/>
                    <a:pt x="1414" y="78"/>
                    <a:pt x="1382" y="0"/>
                  </a:cubicBezTo>
                  <a:close/>
                </a:path>
              </a:pathLst>
            </a:custGeom>
            <a:solidFill>
              <a:schemeClr val="accent4">
                <a:lumMod val="60000"/>
                <a:lumOff val="40000"/>
              </a:schemeClr>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57" name="Group 16"/>
          <p:cNvGrpSpPr/>
          <p:nvPr/>
        </p:nvGrpSpPr>
        <p:grpSpPr bwMode="auto">
          <a:xfrm>
            <a:off x="2425509" y="3325392"/>
            <a:ext cx="4125376" cy="870152"/>
            <a:chOff x="249" y="2215"/>
            <a:chExt cx="3239" cy="683"/>
          </a:xfrm>
        </p:grpSpPr>
        <p:sp>
          <p:nvSpPr>
            <p:cNvPr id="58" name="Freeform 17"/>
            <p:cNvSpPr/>
            <p:nvPr/>
          </p:nvSpPr>
          <p:spPr bwMode="auto">
            <a:xfrm>
              <a:off x="249" y="2605"/>
              <a:ext cx="777" cy="273"/>
            </a:xfrm>
            <a:custGeom>
              <a:avLst/>
              <a:gdLst>
                <a:gd name="T0" fmla="*/ 235 w 678"/>
                <a:gd name="T1" fmla="*/ 0 h 222"/>
                <a:gd name="T2" fmla="*/ 0 w 678"/>
                <a:gd name="T3" fmla="*/ 5 h 222"/>
                <a:gd name="T4" fmla="*/ 766 w 678"/>
                <a:gd name="T5" fmla="*/ 336 h 222"/>
                <a:gd name="T6" fmla="*/ 890 w 678"/>
                <a:gd name="T7" fmla="*/ 321 h 222"/>
                <a:gd name="T8" fmla="*/ 235 w 678"/>
                <a:gd name="T9" fmla="*/ 0 h 222"/>
                <a:gd name="T10" fmla="*/ 0 60000 65536"/>
                <a:gd name="T11" fmla="*/ 0 60000 65536"/>
                <a:gd name="T12" fmla="*/ 0 60000 65536"/>
                <a:gd name="T13" fmla="*/ 0 60000 65536"/>
                <a:gd name="T14" fmla="*/ 0 60000 65536"/>
                <a:gd name="T15" fmla="*/ 0 w 678"/>
                <a:gd name="T16" fmla="*/ 0 h 222"/>
                <a:gd name="T17" fmla="*/ 678 w 678"/>
                <a:gd name="T18" fmla="*/ 222 h 222"/>
              </a:gdLst>
              <a:ahLst/>
              <a:cxnLst>
                <a:cxn ang="T10">
                  <a:pos x="T0" y="T1"/>
                </a:cxn>
                <a:cxn ang="T11">
                  <a:pos x="T2" y="T3"/>
                </a:cxn>
                <a:cxn ang="T12">
                  <a:pos x="T4" y="T5"/>
                </a:cxn>
                <a:cxn ang="T13">
                  <a:pos x="T6" y="T7"/>
                </a:cxn>
                <a:cxn ang="T14">
                  <a:pos x="T8" y="T9"/>
                </a:cxn>
              </a:cxnLst>
              <a:rect l="T15" t="T16" r="T17" b="T18"/>
              <a:pathLst>
                <a:path w="678" h="222">
                  <a:moveTo>
                    <a:pt x="179" y="0"/>
                  </a:moveTo>
                  <a:lnTo>
                    <a:pt x="0" y="3"/>
                  </a:lnTo>
                  <a:lnTo>
                    <a:pt x="583" y="222"/>
                  </a:lnTo>
                  <a:lnTo>
                    <a:pt x="678" y="212"/>
                  </a:lnTo>
                  <a:lnTo>
                    <a:pt x="179" y="0"/>
                  </a:lnTo>
                  <a:close/>
                </a:path>
              </a:pathLst>
            </a:custGeom>
            <a:solidFill>
              <a:srgbClr val="E66400"/>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9" name="Freeform 18"/>
            <p:cNvSpPr/>
            <p:nvPr/>
          </p:nvSpPr>
          <p:spPr bwMode="auto">
            <a:xfrm>
              <a:off x="348" y="2318"/>
              <a:ext cx="598" cy="541"/>
            </a:xfrm>
            <a:custGeom>
              <a:avLst/>
              <a:gdLst>
                <a:gd name="T0" fmla="*/ 1 w 494"/>
                <a:gd name="T1" fmla="*/ 0 h 417"/>
                <a:gd name="T2" fmla="*/ 0 w 494"/>
                <a:gd name="T3" fmla="*/ 392 h 417"/>
                <a:gd name="T4" fmla="*/ 724 w 494"/>
                <a:gd name="T5" fmla="*/ 702 h 417"/>
                <a:gd name="T6" fmla="*/ 724 w 494"/>
                <a:gd name="T7" fmla="*/ 257 h 417"/>
                <a:gd name="T8" fmla="*/ 1 w 494"/>
                <a:gd name="T9" fmla="*/ 0 h 417"/>
                <a:gd name="T10" fmla="*/ 0 60000 65536"/>
                <a:gd name="T11" fmla="*/ 0 60000 65536"/>
                <a:gd name="T12" fmla="*/ 0 60000 65536"/>
                <a:gd name="T13" fmla="*/ 0 60000 65536"/>
                <a:gd name="T14" fmla="*/ 0 60000 65536"/>
                <a:gd name="T15" fmla="*/ 0 w 494"/>
                <a:gd name="T16" fmla="*/ 0 h 417"/>
                <a:gd name="T17" fmla="*/ 494 w 494"/>
                <a:gd name="T18" fmla="*/ 417 h 417"/>
              </a:gdLst>
              <a:ahLst/>
              <a:cxnLst>
                <a:cxn ang="T10">
                  <a:pos x="T0" y="T1"/>
                </a:cxn>
                <a:cxn ang="T11">
                  <a:pos x="T2" y="T3"/>
                </a:cxn>
                <a:cxn ang="T12">
                  <a:pos x="T4" y="T5"/>
                </a:cxn>
                <a:cxn ang="T13">
                  <a:pos x="T6" y="T7"/>
                </a:cxn>
                <a:cxn ang="T14">
                  <a:pos x="T8" y="T9"/>
                </a:cxn>
              </a:cxnLst>
              <a:rect l="T15" t="T16" r="T17" b="T18"/>
              <a:pathLst>
                <a:path w="494" h="417">
                  <a:moveTo>
                    <a:pt x="1" y="0"/>
                  </a:moveTo>
                  <a:cubicBezTo>
                    <a:pt x="1" y="0"/>
                    <a:pt x="11" y="74"/>
                    <a:pt x="0" y="233"/>
                  </a:cubicBezTo>
                  <a:cubicBezTo>
                    <a:pt x="494" y="417"/>
                    <a:pt x="494" y="417"/>
                    <a:pt x="494" y="417"/>
                  </a:cubicBezTo>
                  <a:cubicBezTo>
                    <a:pt x="494" y="153"/>
                    <a:pt x="494" y="153"/>
                    <a:pt x="494" y="153"/>
                  </a:cubicBezTo>
                  <a:lnTo>
                    <a:pt x="1" y="0"/>
                  </a:lnTo>
                  <a:close/>
                </a:path>
              </a:pathLst>
            </a:custGeom>
            <a:gradFill rotWithShape="1">
              <a:gsLst>
                <a:gs pos="0">
                  <a:srgbClr val="EAEAEA"/>
                </a:gs>
                <a:gs pos="100000">
                  <a:srgbClr val="FFFFFF"/>
                </a:gs>
              </a:gsLst>
              <a:lin ang="270000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0" name="Freeform 19"/>
            <p:cNvSpPr/>
            <p:nvPr/>
          </p:nvSpPr>
          <p:spPr bwMode="auto">
            <a:xfrm>
              <a:off x="255" y="2215"/>
              <a:ext cx="3185" cy="291"/>
            </a:xfrm>
            <a:custGeom>
              <a:avLst/>
              <a:gdLst>
                <a:gd name="T0" fmla="*/ 832 w 2633"/>
                <a:gd name="T1" fmla="*/ 378 h 224"/>
                <a:gd name="T2" fmla="*/ 3853 w 2633"/>
                <a:gd name="T3" fmla="*/ 122 h 224"/>
                <a:gd name="T4" fmla="*/ 2793 w 2633"/>
                <a:gd name="T5" fmla="*/ 0 h 224"/>
                <a:gd name="T6" fmla="*/ 0 w 2633"/>
                <a:gd name="T7" fmla="*/ 83 h 224"/>
                <a:gd name="T8" fmla="*/ 0 w 2633"/>
                <a:gd name="T9" fmla="*/ 84 h 224"/>
                <a:gd name="T10" fmla="*/ 832 w 2633"/>
                <a:gd name="T11" fmla="*/ 378 h 224"/>
                <a:gd name="T12" fmla="*/ 832 w 2633"/>
                <a:gd name="T13" fmla="*/ 378 h 224"/>
                <a:gd name="T14" fmla="*/ 0 60000 65536"/>
                <a:gd name="T15" fmla="*/ 0 60000 65536"/>
                <a:gd name="T16" fmla="*/ 0 60000 65536"/>
                <a:gd name="T17" fmla="*/ 0 60000 65536"/>
                <a:gd name="T18" fmla="*/ 0 60000 65536"/>
                <a:gd name="T19" fmla="*/ 0 60000 65536"/>
                <a:gd name="T20" fmla="*/ 0 60000 65536"/>
                <a:gd name="T21" fmla="*/ 0 w 2633"/>
                <a:gd name="T22" fmla="*/ 0 h 224"/>
                <a:gd name="T23" fmla="*/ 2633 w 2633"/>
                <a:gd name="T24" fmla="*/ 224 h 2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33" h="224">
                  <a:moveTo>
                    <a:pt x="569" y="224"/>
                  </a:moveTo>
                  <a:cubicBezTo>
                    <a:pt x="2633" y="72"/>
                    <a:pt x="2633" y="72"/>
                    <a:pt x="2633" y="72"/>
                  </a:cubicBezTo>
                  <a:cubicBezTo>
                    <a:pt x="1909" y="0"/>
                    <a:pt x="1909" y="0"/>
                    <a:pt x="1909" y="0"/>
                  </a:cubicBezTo>
                  <a:cubicBezTo>
                    <a:pt x="0" y="49"/>
                    <a:pt x="0" y="49"/>
                    <a:pt x="0" y="49"/>
                  </a:cubicBezTo>
                  <a:cubicBezTo>
                    <a:pt x="0" y="50"/>
                    <a:pt x="0" y="50"/>
                    <a:pt x="0" y="50"/>
                  </a:cubicBezTo>
                  <a:cubicBezTo>
                    <a:pt x="569" y="224"/>
                    <a:pt x="569" y="224"/>
                    <a:pt x="569" y="224"/>
                  </a:cubicBezTo>
                  <a:cubicBezTo>
                    <a:pt x="569" y="224"/>
                    <a:pt x="569" y="224"/>
                    <a:pt x="569" y="224"/>
                  </a:cubicBezTo>
                  <a:close/>
                </a:path>
              </a:pathLst>
            </a:custGeom>
            <a:gradFill rotWithShape="1">
              <a:gsLst>
                <a:gs pos="0">
                  <a:srgbClr val="E66400"/>
                </a:gs>
                <a:gs pos="100000">
                  <a:srgbClr val="E66400"/>
                </a:gs>
              </a:gsLst>
              <a:lin ang="540000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1" name="Freeform 20"/>
            <p:cNvSpPr/>
            <p:nvPr/>
          </p:nvSpPr>
          <p:spPr bwMode="auto">
            <a:xfrm>
              <a:off x="249" y="2280"/>
              <a:ext cx="736" cy="618"/>
            </a:xfrm>
            <a:custGeom>
              <a:avLst/>
              <a:gdLst>
                <a:gd name="T0" fmla="*/ 841 w 608"/>
                <a:gd name="T1" fmla="*/ 292 h 477"/>
                <a:gd name="T2" fmla="*/ 841 w 608"/>
                <a:gd name="T3" fmla="*/ 292 h 477"/>
                <a:gd name="T4" fmla="*/ 841 w 608"/>
                <a:gd name="T5" fmla="*/ 292 h 477"/>
                <a:gd name="T6" fmla="*/ 7 w 608"/>
                <a:gd name="T7" fmla="*/ 0 h 477"/>
                <a:gd name="T8" fmla="*/ 7 w 608"/>
                <a:gd name="T9" fmla="*/ 21 h 477"/>
                <a:gd name="T10" fmla="*/ 828 w 608"/>
                <a:gd name="T11" fmla="*/ 312 h 477"/>
                <a:gd name="T12" fmla="*/ 809 w 608"/>
                <a:gd name="T13" fmla="*/ 773 h 477"/>
                <a:gd name="T14" fmla="*/ 0 w 608"/>
                <a:gd name="T15" fmla="*/ 426 h 477"/>
                <a:gd name="T16" fmla="*/ 0 w 608"/>
                <a:gd name="T17" fmla="*/ 456 h 477"/>
                <a:gd name="T18" fmla="*/ 806 w 608"/>
                <a:gd name="T19" fmla="*/ 801 h 477"/>
                <a:gd name="T20" fmla="*/ 820 w 608"/>
                <a:gd name="T21" fmla="*/ 799 h 477"/>
                <a:gd name="T22" fmla="*/ 841 w 608"/>
                <a:gd name="T23" fmla="*/ 292 h 4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08"/>
                <a:gd name="T37" fmla="*/ 0 h 477"/>
                <a:gd name="T38" fmla="*/ 608 w 608"/>
                <a:gd name="T39" fmla="*/ 477 h 4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08" h="477">
                  <a:moveTo>
                    <a:pt x="574" y="174"/>
                  </a:moveTo>
                  <a:cubicBezTo>
                    <a:pt x="574" y="174"/>
                    <a:pt x="574" y="174"/>
                    <a:pt x="574" y="174"/>
                  </a:cubicBezTo>
                  <a:cubicBezTo>
                    <a:pt x="574" y="174"/>
                    <a:pt x="574" y="174"/>
                    <a:pt x="574" y="174"/>
                  </a:cubicBezTo>
                  <a:cubicBezTo>
                    <a:pt x="5" y="0"/>
                    <a:pt x="5" y="0"/>
                    <a:pt x="5" y="0"/>
                  </a:cubicBezTo>
                  <a:cubicBezTo>
                    <a:pt x="5" y="12"/>
                    <a:pt x="5" y="12"/>
                    <a:pt x="5" y="12"/>
                  </a:cubicBezTo>
                  <a:cubicBezTo>
                    <a:pt x="565" y="186"/>
                    <a:pt x="565" y="186"/>
                    <a:pt x="565" y="186"/>
                  </a:cubicBezTo>
                  <a:cubicBezTo>
                    <a:pt x="565" y="186"/>
                    <a:pt x="594" y="324"/>
                    <a:pt x="552" y="461"/>
                  </a:cubicBezTo>
                  <a:cubicBezTo>
                    <a:pt x="0" y="254"/>
                    <a:pt x="0" y="254"/>
                    <a:pt x="0" y="254"/>
                  </a:cubicBezTo>
                  <a:cubicBezTo>
                    <a:pt x="0" y="272"/>
                    <a:pt x="0" y="272"/>
                    <a:pt x="0" y="272"/>
                  </a:cubicBezTo>
                  <a:cubicBezTo>
                    <a:pt x="550" y="477"/>
                    <a:pt x="550" y="477"/>
                    <a:pt x="550" y="477"/>
                  </a:cubicBezTo>
                  <a:cubicBezTo>
                    <a:pt x="559" y="476"/>
                    <a:pt x="559" y="476"/>
                    <a:pt x="559" y="476"/>
                  </a:cubicBezTo>
                  <a:cubicBezTo>
                    <a:pt x="608" y="346"/>
                    <a:pt x="574" y="177"/>
                    <a:pt x="574" y="174"/>
                  </a:cubicBezTo>
                  <a:close/>
                </a:path>
              </a:pathLst>
            </a:custGeom>
            <a:solidFill>
              <a:srgbClr val="BFBFBF"/>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2" name="Freeform 21"/>
            <p:cNvSpPr/>
            <p:nvPr/>
          </p:nvSpPr>
          <p:spPr bwMode="auto">
            <a:xfrm>
              <a:off x="924" y="2308"/>
              <a:ext cx="2564" cy="587"/>
            </a:xfrm>
            <a:custGeom>
              <a:avLst/>
              <a:gdLst/>
              <a:ahLst/>
              <a:cxnLst>
                <a:cxn ang="0">
                  <a:pos x="2077" y="0"/>
                </a:cxn>
                <a:cxn ang="0">
                  <a:pos x="15" y="152"/>
                </a:cxn>
                <a:cxn ang="0">
                  <a:pos x="0" y="454"/>
                </a:cxn>
                <a:cxn ang="0">
                  <a:pos x="2100" y="242"/>
                </a:cxn>
                <a:cxn ang="0">
                  <a:pos x="2077" y="0"/>
                </a:cxn>
              </a:cxnLst>
              <a:rect l="0" t="0" r="r" b="b"/>
              <a:pathLst>
                <a:path w="2119" h="454">
                  <a:moveTo>
                    <a:pt x="2077" y="0"/>
                  </a:moveTo>
                  <a:cubicBezTo>
                    <a:pt x="15" y="152"/>
                    <a:pt x="15" y="152"/>
                    <a:pt x="15" y="152"/>
                  </a:cubicBezTo>
                  <a:cubicBezTo>
                    <a:pt x="15" y="155"/>
                    <a:pt x="49" y="324"/>
                    <a:pt x="0" y="454"/>
                  </a:cubicBezTo>
                  <a:cubicBezTo>
                    <a:pt x="2100" y="242"/>
                    <a:pt x="2100" y="242"/>
                    <a:pt x="2100" y="242"/>
                  </a:cubicBezTo>
                  <a:cubicBezTo>
                    <a:pt x="2100" y="242"/>
                    <a:pt x="2119" y="52"/>
                    <a:pt x="2077" y="0"/>
                  </a:cubicBezTo>
                  <a:close/>
                </a:path>
              </a:pathLst>
            </a:custGeom>
            <a:gradFill flip="none" rotWithShape="1">
              <a:gsLst>
                <a:gs pos="0">
                  <a:srgbClr val="C00000">
                    <a:shade val="30000"/>
                    <a:satMod val="115000"/>
                  </a:srgbClr>
                </a:gs>
                <a:gs pos="50000">
                  <a:srgbClr val="E66400"/>
                </a:gs>
                <a:gs pos="100000">
                  <a:srgbClr val="C00000">
                    <a:shade val="100000"/>
                    <a:satMod val="115000"/>
                  </a:srgbClr>
                </a:gs>
              </a:gsLst>
              <a:lin ang="13500000" scaled="1"/>
              <a:tileRect/>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63" name="Group 22"/>
          <p:cNvGrpSpPr/>
          <p:nvPr/>
        </p:nvGrpSpPr>
        <p:grpSpPr bwMode="auto">
          <a:xfrm>
            <a:off x="2749316" y="2802984"/>
            <a:ext cx="3653950" cy="784407"/>
            <a:chOff x="503" y="1705"/>
            <a:chExt cx="2870" cy="715"/>
          </a:xfrm>
        </p:grpSpPr>
        <p:sp>
          <p:nvSpPr>
            <p:cNvPr id="64" name="Freeform 23"/>
            <p:cNvSpPr/>
            <p:nvPr/>
          </p:nvSpPr>
          <p:spPr bwMode="auto">
            <a:xfrm>
              <a:off x="505" y="2215"/>
              <a:ext cx="699" cy="191"/>
            </a:xfrm>
            <a:custGeom>
              <a:avLst/>
              <a:gdLst>
                <a:gd name="T0" fmla="*/ 256 w 610"/>
                <a:gd name="T1" fmla="*/ 0 h 156"/>
                <a:gd name="T2" fmla="*/ 0 w 610"/>
                <a:gd name="T3" fmla="*/ 21 h 156"/>
                <a:gd name="T4" fmla="*/ 650 w 610"/>
                <a:gd name="T5" fmla="*/ 234 h 156"/>
                <a:gd name="T6" fmla="*/ 801 w 610"/>
                <a:gd name="T7" fmla="*/ 228 h 156"/>
                <a:gd name="T8" fmla="*/ 256 w 610"/>
                <a:gd name="T9" fmla="*/ 0 h 156"/>
                <a:gd name="T10" fmla="*/ 0 60000 65536"/>
                <a:gd name="T11" fmla="*/ 0 60000 65536"/>
                <a:gd name="T12" fmla="*/ 0 60000 65536"/>
                <a:gd name="T13" fmla="*/ 0 60000 65536"/>
                <a:gd name="T14" fmla="*/ 0 60000 65536"/>
                <a:gd name="T15" fmla="*/ 0 w 610"/>
                <a:gd name="T16" fmla="*/ 0 h 156"/>
                <a:gd name="T17" fmla="*/ 610 w 610"/>
                <a:gd name="T18" fmla="*/ 156 h 156"/>
              </a:gdLst>
              <a:ahLst/>
              <a:cxnLst>
                <a:cxn ang="T10">
                  <a:pos x="T0" y="T1"/>
                </a:cxn>
                <a:cxn ang="T11">
                  <a:pos x="T2" y="T3"/>
                </a:cxn>
                <a:cxn ang="T12">
                  <a:pos x="T4" y="T5"/>
                </a:cxn>
                <a:cxn ang="T13">
                  <a:pos x="T6" y="T7"/>
                </a:cxn>
                <a:cxn ang="T14">
                  <a:pos x="T8" y="T9"/>
                </a:cxn>
              </a:cxnLst>
              <a:rect l="T15" t="T16" r="T17" b="T18"/>
              <a:pathLst>
                <a:path w="610" h="156">
                  <a:moveTo>
                    <a:pt x="195" y="0"/>
                  </a:moveTo>
                  <a:lnTo>
                    <a:pt x="0" y="14"/>
                  </a:lnTo>
                  <a:lnTo>
                    <a:pt x="495" y="156"/>
                  </a:lnTo>
                  <a:lnTo>
                    <a:pt x="610" y="152"/>
                  </a:lnTo>
                  <a:lnTo>
                    <a:pt x="195" y="0"/>
                  </a:lnTo>
                  <a:close/>
                </a:path>
              </a:pathLst>
            </a:custGeom>
            <a:gradFill rotWithShape="1">
              <a:gsLst>
                <a:gs pos="0">
                  <a:srgbClr val="4D4D4D"/>
                </a:gs>
                <a:gs pos="100000">
                  <a:srgbClr val="242424"/>
                </a:gs>
              </a:gsLst>
              <a:lin ang="540000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5" name="Freeform 24"/>
            <p:cNvSpPr/>
            <p:nvPr/>
          </p:nvSpPr>
          <p:spPr bwMode="auto">
            <a:xfrm>
              <a:off x="592" y="1757"/>
              <a:ext cx="503" cy="637"/>
            </a:xfrm>
            <a:custGeom>
              <a:avLst/>
              <a:gdLst>
                <a:gd name="T0" fmla="*/ 8 w 416"/>
                <a:gd name="T1" fmla="*/ 0 h 491"/>
                <a:gd name="T2" fmla="*/ 0 w 416"/>
                <a:gd name="T3" fmla="*/ 619 h 491"/>
                <a:gd name="T4" fmla="*/ 608 w 416"/>
                <a:gd name="T5" fmla="*/ 826 h 491"/>
                <a:gd name="T6" fmla="*/ 608 w 416"/>
                <a:gd name="T7" fmla="*/ 160 h 491"/>
                <a:gd name="T8" fmla="*/ 8 w 416"/>
                <a:gd name="T9" fmla="*/ 0 h 491"/>
                <a:gd name="T10" fmla="*/ 0 60000 65536"/>
                <a:gd name="T11" fmla="*/ 0 60000 65536"/>
                <a:gd name="T12" fmla="*/ 0 60000 65536"/>
                <a:gd name="T13" fmla="*/ 0 60000 65536"/>
                <a:gd name="T14" fmla="*/ 0 60000 65536"/>
                <a:gd name="T15" fmla="*/ 0 w 416"/>
                <a:gd name="T16" fmla="*/ 0 h 491"/>
                <a:gd name="T17" fmla="*/ 416 w 416"/>
                <a:gd name="T18" fmla="*/ 491 h 491"/>
              </a:gdLst>
              <a:ahLst/>
              <a:cxnLst>
                <a:cxn ang="T10">
                  <a:pos x="T0" y="T1"/>
                </a:cxn>
                <a:cxn ang="T11">
                  <a:pos x="T2" y="T3"/>
                </a:cxn>
                <a:cxn ang="T12">
                  <a:pos x="T4" y="T5"/>
                </a:cxn>
                <a:cxn ang="T13">
                  <a:pos x="T6" y="T7"/>
                </a:cxn>
                <a:cxn ang="T14">
                  <a:pos x="T8" y="T9"/>
                </a:cxn>
              </a:cxnLst>
              <a:rect l="T15" t="T16" r="T17" b="T18"/>
              <a:pathLst>
                <a:path w="416" h="491">
                  <a:moveTo>
                    <a:pt x="6" y="0"/>
                  </a:moveTo>
                  <a:cubicBezTo>
                    <a:pt x="6" y="0"/>
                    <a:pt x="28" y="138"/>
                    <a:pt x="0" y="368"/>
                  </a:cubicBezTo>
                  <a:cubicBezTo>
                    <a:pt x="416" y="491"/>
                    <a:pt x="416" y="491"/>
                    <a:pt x="416" y="491"/>
                  </a:cubicBezTo>
                  <a:cubicBezTo>
                    <a:pt x="416" y="95"/>
                    <a:pt x="416" y="95"/>
                    <a:pt x="416" y="95"/>
                  </a:cubicBezTo>
                  <a:lnTo>
                    <a:pt x="6" y="0"/>
                  </a:lnTo>
                  <a:close/>
                </a:path>
              </a:pathLst>
            </a:custGeom>
            <a:gradFill rotWithShape="1">
              <a:gsLst>
                <a:gs pos="0">
                  <a:srgbClr val="C0C0C0"/>
                </a:gs>
                <a:gs pos="100000">
                  <a:srgbClr val="FFFFFF"/>
                </a:gs>
              </a:gsLst>
              <a:lin ang="270000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6" name="Freeform 25"/>
            <p:cNvSpPr/>
            <p:nvPr/>
          </p:nvSpPr>
          <p:spPr bwMode="auto">
            <a:xfrm>
              <a:off x="503" y="1726"/>
              <a:ext cx="595" cy="694"/>
            </a:xfrm>
            <a:custGeom>
              <a:avLst/>
              <a:gdLst>
                <a:gd name="T0" fmla="*/ 693 w 492"/>
                <a:gd name="T1" fmla="*/ 183 h 536"/>
                <a:gd name="T2" fmla="*/ 1 w 492"/>
                <a:gd name="T3" fmla="*/ 0 h 536"/>
                <a:gd name="T4" fmla="*/ 1 w 492"/>
                <a:gd name="T5" fmla="*/ 34 h 536"/>
                <a:gd name="T6" fmla="*/ 671 w 492"/>
                <a:gd name="T7" fmla="*/ 205 h 536"/>
                <a:gd name="T8" fmla="*/ 686 w 492"/>
                <a:gd name="T9" fmla="*/ 871 h 536"/>
                <a:gd name="T10" fmla="*/ 0 w 492"/>
                <a:gd name="T11" fmla="*/ 654 h 536"/>
                <a:gd name="T12" fmla="*/ 1 w 492"/>
                <a:gd name="T13" fmla="*/ 677 h 536"/>
                <a:gd name="T14" fmla="*/ 686 w 492"/>
                <a:gd name="T15" fmla="*/ 899 h 536"/>
                <a:gd name="T16" fmla="*/ 705 w 492"/>
                <a:gd name="T17" fmla="*/ 899 h 536"/>
                <a:gd name="T18" fmla="*/ 693 w 492"/>
                <a:gd name="T19" fmla="*/ 183 h 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2"/>
                <a:gd name="T31" fmla="*/ 0 h 536"/>
                <a:gd name="T32" fmla="*/ 492 w 492"/>
                <a:gd name="T33" fmla="*/ 536 h 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2" h="536">
                  <a:moveTo>
                    <a:pt x="474" y="109"/>
                  </a:moveTo>
                  <a:cubicBezTo>
                    <a:pt x="1" y="0"/>
                    <a:pt x="1" y="0"/>
                    <a:pt x="1" y="0"/>
                  </a:cubicBezTo>
                  <a:cubicBezTo>
                    <a:pt x="1" y="20"/>
                    <a:pt x="1" y="20"/>
                    <a:pt x="1" y="20"/>
                  </a:cubicBezTo>
                  <a:cubicBezTo>
                    <a:pt x="459" y="122"/>
                    <a:pt x="459" y="122"/>
                    <a:pt x="459" y="122"/>
                  </a:cubicBezTo>
                  <a:cubicBezTo>
                    <a:pt x="459" y="122"/>
                    <a:pt x="478" y="207"/>
                    <a:pt x="469" y="520"/>
                  </a:cubicBezTo>
                  <a:cubicBezTo>
                    <a:pt x="0" y="390"/>
                    <a:pt x="0" y="390"/>
                    <a:pt x="0" y="390"/>
                  </a:cubicBezTo>
                  <a:cubicBezTo>
                    <a:pt x="1" y="404"/>
                    <a:pt x="1" y="404"/>
                    <a:pt x="1" y="404"/>
                  </a:cubicBezTo>
                  <a:cubicBezTo>
                    <a:pt x="469" y="536"/>
                    <a:pt x="469" y="536"/>
                    <a:pt x="469" y="536"/>
                  </a:cubicBezTo>
                  <a:cubicBezTo>
                    <a:pt x="482" y="536"/>
                    <a:pt x="482" y="536"/>
                    <a:pt x="482" y="536"/>
                  </a:cubicBezTo>
                  <a:cubicBezTo>
                    <a:pt x="492" y="243"/>
                    <a:pt x="474" y="109"/>
                    <a:pt x="474" y="109"/>
                  </a:cubicBezTo>
                  <a:close/>
                </a:path>
              </a:pathLst>
            </a:custGeom>
            <a:solidFill>
              <a:srgbClr val="FFC000"/>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7" name="Freeform 26"/>
            <p:cNvSpPr/>
            <p:nvPr/>
          </p:nvSpPr>
          <p:spPr bwMode="auto">
            <a:xfrm>
              <a:off x="505" y="1705"/>
              <a:ext cx="2778" cy="160"/>
            </a:xfrm>
            <a:custGeom>
              <a:avLst/>
              <a:gdLst>
                <a:gd name="T0" fmla="*/ 3184 w 2424"/>
                <a:gd name="T1" fmla="*/ 137 h 131"/>
                <a:gd name="T2" fmla="*/ 2753 w 2424"/>
                <a:gd name="T3" fmla="*/ 0 h 131"/>
                <a:gd name="T4" fmla="*/ 0 w 2424"/>
                <a:gd name="T5" fmla="*/ 26 h 131"/>
                <a:gd name="T6" fmla="*/ 653 w 2424"/>
                <a:gd name="T7" fmla="*/ 195 h 131"/>
                <a:gd name="T8" fmla="*/ 662 w 2424"/>
                <a:gd name="T9" fmla="*/ 183 h 131"/>
                <a:gd name="T10" fmla="*/ 3184 w 2424"/>
                <a:gd name="T11" fmla="*/ 137 h 131"/>
                <a:gd name="T12" fmla="*/ 0 60000 65536"/>
                <a:gd name="T13" fmla="*/ 0 60000 65536"/>
                <a:gd name="T14" fmla="*/ 0 60000 65536"/>
                <a:gd name="T15" fmla="*/ 0 60000 65536"/>
                <a:gd name="T16" fmla="*/ 0 60000 65536"/>
                <a:gd name="T17" fmla="*/ 0 60000 65536"/>
                <a:gd name="T18" fmla="*/ 0 w 2424"/>
                <a:gd name="T19" fmla="*/ 0 h 131"/>
                <a:gd name="T20" fmla="*/ 2424 w 2424"/>
                <a:gd name="T21" fmla="*/ 131 h 131"/>
              </a:gdLst>
              <a:ahLst/>
              <a:cxnLst>
                <a:cxn ang="T12">
                  <a:pos x="T0" y="T1"/>
                </a:cxn>
                <a:cxn ang="T13">
                  <a:pos x="T2" y="T3"/>
                </a:cxn>
                <a:cxn ang="T14">
                  <a:pos x="T4" y="T5"/>
                </a:cxn>
                <a:cxn ang="T15">
                  <a:pos x="T6" y="T7"/>
                </a:cxn>
                <a:cxn ang="T16">
                  <a:pos x="T8" y="T9"/>
                </a:cxn>
                <a:cxn ang="T17">
                  <a:pos x="T10" y="T11"/>
                </a:cxn>
              </a:cxnLst>
              <a:rect l="T18" t="T19" r="T20" b="T21"/>
              <a:pathLst>
                <a:path w="2424" h="131">
                  <a:moveTo>
                    <a:pt x="2424" y="92"/>
                  </a:moveTo>
                  <a:lnTo>
                    <a:pt x="2096" y="0"/>
                  </a:lnTo>
                  <a:lnTo>
                    <a:pt x="0" y="17"/>
                  </a:lnTo>
                  <a:lnTo>
                    <a:pt x="497" y="131"/>
                  </a:lnTo>
                  <a:lnTo>
                    <a:pt x="504" y="123"/>
                  </a:lnTo>
                  <a:lnTo>
                    <a:pt x="2424" y="92"/>
                  </a:lnTo>
                  <a:close/>
                </a:path>
              </a:pathLst>
            </a:custGeom>
            <a:gradFill rotWithShape="1">
              <a:gsLst>
                <a:gs pos="0">
                  <a:srgbClr val="5F5F5F"/>
                </a:gs>
                <a:gs pos="100000">
                  <a:srgbClr val="969696"/>
                </a:gs>
              </a:gsLst>
              <a:lin ang="1890000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8" name="Freeform 27"/>
            <p:cNvSpPr/>
            <p:nvPr/>
          </p:nvSpPr>
          <p:spPr bwMode="auto">
            <a:xfrm>
              <a:off x="1074" y="1818"/>
              <a:ext cx="2299" cy="602"/>
            </a:xfrm>
            <a:custGeom>
              <a:avLst/>
              <a:gdLst>
                <a:gd name="T0" fmla="*/ 2670 w 1901"/>
                <a:gd name="T1" fmla="*/ 0 h 465"/>
                <a:gd name="T2" fmla="*/ 10 w 1901"/>
                <a:gd name="T3" fmla="*/ 50 h 465"/>
                <a:gd name="T4" fmla="*/ 0 w 1901"/>
                <a:gd name="T5" fmla="*/ 62 h 465"/>
                <a:gd name="T6" fmla="*/ 15 w 1901"/>
                <a:gd name="T7" fmla="*/ 779 h 465"/>
                <a:gd name="T8" fmla="*/ 2703 w 1901"/>
                <a:gd name="T9" fmla="*/ 641 h 465"/>
                <a:gd name="T10" fmla="*/ 2692 w 1901"/>
                <a:gd name="T11" fmla="*/ 8 h 465"/>
                <a:gd name="T12" fmla="*/ 2670 w 1901"/>
                <a:gd name="T13" fmla="*/ 0 h 465"/>
                <a:gd name="T14" fmla="*/ 0 60000 65536"/>
                <a:gd name="T15" fmla="*/ 0 60000 65536"/>
                <a:gd name="T16" fmla="*/ 0 60000 65536"/>
                <a:gd name="T17" fmla="*/ 0 60000 65536"/>
                <a:gd name="T18" fmla="*/ 0 60000 65536"/>
                <a:gd name="T19" fmla="*/ 0 60000 65536"/>
                <a:gd name="T20" fmla="*/ 0 60000 65536"/>
                <a:gd name="T21" fmla="*/ 0 w 1901"/>
                <a:gd name="T22" fmla="*/ 0 h 465"/>
                <a:gd name="T23" fmla="*/ 1901 w 1901"/>
                <a:gd name="T24" fmla="*/ 465 h 4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1" h="465">
                  <a:moveTo>
                    <a:pt x="1826" y="0"/>
                  </a:moveTo>
                  <a:cubicBezTo>
                    <a:pt x="7" y="30"/>
                    <a:pt x="7" y="30"/>
                    <a:pt x="7" y="30"/>
                  </a:cubicBezTo>
                  <a:cubicBezTo>
                    <a:pt x="0" y="37"/>
                    <a:pt x="0" y="37"/>
                    <a:pt x="0" y="37"/>
                  </a:cubicBezTo>
                  <a:cubicBezTo>
                    <a:pt x="0" y="37"/>
                    <a:pt x="19" y="175"/>
                    <a:pt x="10" y="465"/>
                  </a:cubicBezTo>
                  <a:cubicBezTo>
                    <a:pt x="1848" y="382"/>
                    <a:pt x="1848" y="382"/>
                    <a:pt x="1848" y="382"/>
                  </a:cubicBezTo>
                  <a:cubicBezTo>
                    <a:pt x="1848" y="382"/>
                    <a:pt x="1901" y="194"/>
                    <a:pt x="1841" y="5"/>
                  </a:cubicBezTo>
                  <a:lnTo>
                    <a:pt x="1826" y="0"/>
                  </a:lnTo>
                  <a:close/>
                </a:path>
              </a:pathLst>
            </a:custGeom>
            <a:solidFill>
              <a:srgbClr val="FFC000"/>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69" name="Group 28"/>
          <p:cNvGrpSpPr/>
          <p:nvPr/>
        </p:nvGrpSpPr>
        <p:grpSpPr bwMode="auto">
          <a:xfrm>
            <a:off x="2873125" y="2232938"/>
            <a:ext cx="3619029" cy="705014"/>
            <a:chOff x="688" y="542"/>
            <a:chExt cx="2841" cy="719"/>
          </a:xfrm>
        </p:grpSpPr>
        <p:sp>
          <p:nvSpPr>
            <p:cNvPr id="70" name="Freeform 29"/>
            <p:cNvSpPr/>
            <p:nvPr/>
          </p:nvSpPr>
          <p:spPr bwMode="auto">
            <a:xfrm>
              <a:off x="688" y="1079"/>
              <a:ext cx="654" cy="182"/>
            </a:xfrm>
            <a:custGeom>
              <a:avLst/>
              <a:gdLst>
                <a:gd name="T0" fmla="*/ 245 w 571"/>
                <a:gd name="T1" fmla="*/ 0 h 148"/>
                <a:gd name="T2" fmla="*/ 0 w 571"/>
                <a:gd name="T3" fmla="*/ 15 h 148"/>
                <a:gd name="T4" fmla="*/ 584 w 571"/>
                <a:gd name="T5" fmla="*/ 224 h 148"/>
                <a:gd name="T6" fmla="*/ 749 w 571"/>
                <a:gd name="T7" fmla="*/ 216 h 148"/>
                <a:gd name="T8" fmla="*/ 245 w 571"/>
                <a:gd name="T9" fmla="*/ 0 h 148"/>
                <a:gd name="T10" fmla="*/ 0 60000 65536"/>
                <a:gd name="T11" fmla="*/ 0 60000 65536"/>
                <a:gd name="T12" fmla="*/ 0 60000 65536"/>
                <a:gd name="T13" fmla="*/ 0 60000 65536"/>
                <a:gd name="T14" fmla="*/ 0 60000 65536"/>
                <a:gd name="T15" fmla="*/ 0 w 571"/>
                <a:gd name="T16" fmla="*/ 0 h 148"/>
                <a:gd name="T17" fmla="*/ 571 w 571"/>
                <a:gd name="T18" fmla="*/ 148 h 148"/>
              </a:gdLst>
              <a:ahLst/>
              <a:cxnLst>
                <a:cxn ang="T10">
                  <a:pos x="T0" y="T1"/>
                </a:cxn>
                <a:cxn ang="T11">
                  <a:pos x="T2" y="T3"/>
                </a:cxn>
                <a:cxn ang="T12">
                  <a:pos x="T4" y="T5"/>
                </a:cxn>
                <a:cxn ang="T13">
                  <a:pos x="T6" y="T7"/>
                </a:cxn>
                <a:cxn ang="T14">
                  <a:pos x="T8" y="T9"/>
                </a:cxn>
              </a:cxnLst>
              <a:rect l="T15" t="T16" r="T17" b="T18"/>
              <a:pathLst>
                <a:path w="571" h="148">
                  <a:moveTo>
                    <a:pt x="187" y="0"/>
                  </a:moveTo>
                  <a:lnTo>
                    <a:pt x="0" y="10"/>
                  </a:lnTo>
                  <a:lnTo>
                    <a:pt x="445" y="148"/>
                  </a:lnTo>
                  <a:lnTo>
                    <a:pt x="571" y="143"/>
                  </a:lnTo>
                  <a:lnTo>
                    <a:pt x="187" y="0"/>
                  </a:lnTo>
                  <a:close/>
                </a:path>
              </a:pathLst>
            </a:custGeom>
            <a:gradFill rotWithShape="1">
              <a:gsLst>
                <a:gs pos="0">
                  <a:srgbClr val="4D4D4D"/>
                </a:gs>
                <a:gs pos="100000">
                  <a:srgbClr val="242424"/>
                </a:gs>
              </a:gsLst>
              <a:lin ang="540000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1" name="Freeform 30"/>
            <p:cNvSpPr/>
            <p:nvPr/>
          </p:nvSpPr>
          <p:spPr bwMode="auto">
            <a:xfrm>
              <a:off x="813" y="598"/>
              <a:ext cx="393" cy="632"/>
            </a:xfrm>
            <a:custGeom>
              <a:avLst/>
              <a:gdLst>
                <a:gd name="T0" fmla="*/ 23 w 325"/>
                <a:gd name="T1" fmla="*/ 0 h 487"/>
                <a:gd name="T2" fmla="*/ 0 w 325"/>
                <a:gd name="T3" fmla="*/ 644 h 487"/>
                <a:gd name="T4" fmla="*/ 475 w 325"/>
                <a:gd name="T5" fmla="*/ 820 h 487"/>
                <a:gd name="T6" fmla="*/ 475 w 325"/>
                <a:gd name="T7" fmla="*/ 152 h 487"/>
                <a:gd name="T8" fmla="*/ 23 w 325"/>
                <a:gd name="T9" fmla="*/ 0 h 487"/>
                <a:gd name="T10" fmla="*/ 0 60000 65536"/>
                <a:gd name="T11" fmla="*/ 0 60000 65536"/>
                <a:gd name="T12" fmla="*/ 0 60000 65536"/>
                <a:gd name="T13" fmla="*/ 0 60000 65536"/>
                <a:gd name="T14" fmla="*/ 0 60000 65536"/>
                <a:gd name="T15" fmla="*/ 0 w 325"/>
                <a:gd name="T16" fmla="*/ 0 h 487"/>
                <a:gd name="T17" fmla="*/ 325 w 325"/>
                <a:gd name="T18" fmla="*/ 487 h 487"/>
              </a:gdLst>
              <a:ahLst/>
              <a:cxnLst>
                <a:cxn ang="T10">
                  <a:pos x="T0" y="T1"/>
                </a:cxn>
                <a:cxn ang="T11">
                  <a:pos x="T2" y="T3"/>
                </a:cxn>
                <a:cxn ang="T12">
                  <a:pos x="T4" y="T5"/>
                </a:cxn>
                <a:cxn ang="T13">
                  <a:pos x="T6" y="T7"/>
                </a:cxn>
                <a:cxn ang="T14">
                  <a:pos x="T8" y="T9"/>
                </a:cxn>
              </a:cxnLst>
              <a:rect l="T15" t="T16" r="T17" b="T18"/>
              <a:pathLst>
                <a:path w="325" h="487">
                  <a:moveTo>
                    <a:pt x="16" y="0"/>
                  </a:moveTo>
                  <a:cubicBezTo>
                    <a:pt x="16" y="0"/>
                    <a:pt x="37" y="218"/>
                    <a:pt x="0" y="382"/>
                  </a:cubicBezTo>
                  <a:cubicBezTo>
                    <a:pt x="325" y="487"/>
                    <a:pt x="325" y="487"/>
                    <a:pt x="325" y="487"/>
                  </a:cubicBezTo>
                  <a:cubicBezTo>
                    <a:pt x="325" y="90"/>
                    <a:pt x="325" y="90"/>
                    <a:pt x="325" y="90"/>
                  </a:cubicBezTo>
                  <a:lnTo>
                    <a:pt x="16" y="0"/>
                  </a:lnTo>
                  <a:close/>
                </a:path>
              </a:pathLst>
            </a:custGeom>
            <a:gradFill rotWithShape="1">
              <a:gsLst>
                <a:gs pos="0">
                  <a:srgbClr val="E9EAEA"/>
                </a:gs>
                <a:gs pos="100000">
                  <a:srgbClr val="FFFFFF"/>
                </a:gs>
              </a:gsLst>
              <a:lin ang="270000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2" name="Freeform 31"/>
            <p:cNvSpPr/>
            <p:nvPr/>
          </p:nvSpPr>
          <p:spPr bwMode="auto">
            <a:xfrm>
              <a:off x="688" y="542"/>
              <a:ext cx="533" cy="719"/>
            </a:xfrm>
            <a:custGeom>
              <a:avLst/>
              <a:gdLst>
                <a:gd name="T0" fmla="*/ 622 w 441"/>
                <a:gd name="T1" fmla="*/ 225 h 555"/>
                <a:gd name="T2" fmla="*/ 25 w 441"/>
                <a:gd name="T3" fmla="*/ 0 h 555"/>
                <a:gd name="T4" fmla="*/ 21 w 441"/>
                <a:gd name="T5" fmla="*/ 0 h 555"/>
                <a:gd name="T6" fmla="*/ 22 w 441"/>
                <a:gd name="T7" fmla="*/ 27 h 555"/>
                <a:gd name="T8" fmla="*/ 601 w 441"/>
                <a:gd name="T9" fmla="*/ 246 h 555"/>
                <a:gd name="T10" fmla="*/ 602 w 441"/>
                <a:gd name="T11" fmla="*/ 904 h 555"/>
                <a:gd name="T12" fmla="*/ 0 w 441"/>
                <a:gd name="T13" fmla="*/ 711 h 555"/>
                <a:gd name="T14" fmla="*/ 0 w 441"/>
                <a:gd name="T15" fmla="*/ 732 h 555"/>
                <a:gd name="T16" fmla="*/ 602 w 441"/>
                <a:gd name="T17" fmla="*/ 931 h 555"/>
                <a:gd name="T18" fmla="*/ 624 w 441"/>
                <a:gd name="T19" fmla="*/ 931 h 555"/>
                <a:gd name="T20" fmla="*/ 622 w 441"/>
                <a:gd name="T21" fmla="*/ 225 h 5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1"/>
                <a:gd name="T34" fmla="*/ 0 h 555"/>
                <a:gd name="T35" fmla="*/ 441 w 441"/>
                <a:gd name="T36" fmla="*/ 555 h 5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1" h="555">
                  <a:moveTo>
                    <a:pt x="426" y="134"/>
                  </a:moveTo>
                  <a:cubicBezTo>
                    <a:pt x="17" y="0"/>
                    <a:pt x="17" y="0"/>
                    <a:pt x="17" y="0"/>
                  </a:cubicBezTo>
                  <a:cubicBezTo>
                    <a:pt x="14" y="0"/>
                    <a:pt x="14" y="0"/>
                    <a:pt x="14" y="0"/>
                  </a:cubicBezTo>
                  <a:cubicBezTo>
                    <a:pt x="15" y="16"/>
                    <a:pt x="15" y="16"/>
                    <a:pt x="15" y="16"/>
                  </a:cubicBezTo>
                  <a:cubicBezTo>
                    <a:pt x="411" y="147"/>
                    <a:pt x="411" y="147"/>
                    <a:pt x="411" y="147"/>
                  </a:cubicBezTo>
                  <a:cubicBezTo>
                    <a:pt x="411" y="147"/>
                    <a:pt x="427" y="235"/>
                    <a:pt x="412" y="539"/>
                  </a:cubicBezTo>
                  <a:cubicBezTo>
                    <a:pt x="0" y="424"/>
                    <a:pt x="0" y="424"/>
                    <a:pt x="0" y="424"/>
                  </a:cubicBezTo>
                  <a:cubicBezTo>
                    <a:pt x="0" y="436"/>
                    <a:pt x="0" y="436"/>
                    <a:pt x="0" y="436"/>
                  </a:cubicBezTo>
                  <a:cubicBezTo>
                    <a:pt x="412" y="555"/>
                    <a:pt x="412" y="555"/>
                    <a:pt x="412" y="555"/>
                  </a:cubicBezTo>
                  <a:cubicBezTo>
                    <a:pt x="427" y="555"/>
                    <a:pt x="427" y="555"/>
                    <a:pt x="427" y="555"/>
                  </a:cubicBezTo>
                  <a:cubicBezTo>
                    <a:pt x="441" y="270"/>
                    <a:pt x="426" y="134"/>
                    <a:pt x="426" y="134"/>
                  </a:cubicBezTo>
                  <a:close/>
                </a:path>
              </a:pathLst>
            </a:custGeom>
            <a:gradFill rotWithShape="1">
              <a:gsLst>
                <a:gs pos="0">
                  <a:srgbClr val="C0C0C0"/>
                </a:gs>
                <a:gs pos="100000">
                  <a:srgbClr val="C00000"/>
                </a:gs>
              </a:gsLst>
              <a:lin ang="2700000" scaled="1"/>
            </a:gra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3" name="Freeform 32"/>
            <p:cNvSpPr/>
            <p:nvPr/>
          </p:nvSpPr>
          <p:spPr bwMode="auto">
            <a:xfrm>
              <a:off x="708" y="542"/>
              <a:ext cx="2735" cy="174"/>
            </a:xfrm>
            <a:custGeom>
              <a:avLst/>
              <a:gdLst>
                <a:gd name="T0" fmla="*/ 3135 w 2386"/>
                <a:gd name="T1" fmla="*/ 207 h 142"/>
                <a:gd name="T2" fmla="*/ 2698 w 2386"/>
                <a:gd name="T3" fmla="*/ 61 h 142"/>
                <a:gd name="T4" fmla="*/ 0 w 2386"/>
                <a:gd name="T5" fmla="*/ 0 h 142"/>
                <a:gd name="T6" fmla="*/ 566 w 2386"/>
                <a:gd name="T7" fmla="*/ 213 h 142"/>
                <a:gd name="T8" fmla="*/ 575 w 2386"/>
                <a:gd name="T9" fmla="*/ 202 h 142"/>
                <a:gd name="T10" fmla="*/ 3135 w 2386"/>
                <a:gd name="T11" fmla="*/ 207 h 142"/>
                <a:gd name="T12" fmla="*/ 0 60000 65536"/>
                <a:gd name="T13" fmla="*/ 0 60000 65536"/>
                <a:gd name="T14" fmla="*/ 0 60000 65536"/>
                <a:gd name="T15" fmla="*/ 0 60000 65536"/>
                <a:gd name="T16" fmla="*/ 0 60000 65536"/>
                <a:gd name="T17" fmla="*/ 0 60000 65536"/>
                <a:gd name="T18" fmla="*/ 0 w 2386"/>
                <a:gd name="T19" fmla="*/ 0 h 142"/>
                <a:gd name="T20" fmla="*/ 2386 w 2386"/>
                <a:gd name="T21" fmla="*/ 142 h 142"/>
              </a:gdLst>
              <a:ahLst/>
              <a:cxnLst>
                <a:cxn ang="T12">
                  <a:pos x="T0" y="T1"/>
                </a:cxn>
                <a:cxn ang="T13">
                  <a:pos x="T2" y="T3"/>
                </a:cxn>
                <a:cxn ang="T14">
                  <a:pos x="T4" y="T5"/>
                </a:cxn>
                <a:cxn ang="T15">
                  <a:pos x="T6" y="T7"/>
                </a:cxn>
                <a:cxn ang="T16">
                  <a:pos x="T8" y="T9"/>
                </a:cxn>
                <a:cxn ang="T17">
                  <a:pos x="T10" y="T11"/>
                </a:cxn>
              </a:cxnLst>
              <a:rect l="T18" t="T19" r="T20" b="T21"/>
              <a:pathLst>
                <a:path w="2386" h="142">
                  <a:moveTo>
                    <a:pt x="2386" y="138"/>
                  </a:moveTo>
                  <a:lnTo>
                    <a:pt x="2054" y="41"/>
                  </a:lnTo>
                  <a:lnTo>
                    <a:pt x="0" y="0"/>
                  </a:lnTo>
                  <a:lnTo>
                    <a:pt x="431" y="142"/>
                  </a:lnTo>
                  <a:lnTo>
                    <a:pt x="438" y="135"/>
                  </a:lnTo>
                  <a:lnTo>
                    <a:pt x="2386" y="138"/>
                  </a:lnTo>
                  <a:close/>
                </a:path>
              </a:pathLst>
            </a:custGeom>
            <a:solidFill>
              <a:srgbClr val="00B0F0"/>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4" name="Freeform 33"/>
            <p:cNvSpPr/>
            <p:nvPr/>
          </p:nvSpPr>
          <p:spPr bwMode="auto">
            <a:xfrm>
              <a:off x="1202" y="708"/>
              <a:ext cx="2327" cy="553"/>
            </a:xfrm>
            <a:custGeom>
              <a:avLst/>
              <a:gdLst>
                <a:gd name="T0" fmla="*/ 2710 w 1924"/>
                <a:gd name="T1" fmla="*/ 5 h 427"/>
                <a:gd name="T2" fmla="*/ 10 w 1924"/>
                <a:gd name="T3" fmla="*/ 0 h 427"/>
                <a:gd name="T4" fmla="*/ 0 w 1924"/>
                <a:gd name="T5" fmla="*/ 10 h 427"/>
                <a:gd name="T6" fmla="*/ 2 w 1924"/>
                <a:gd name="T7" fmla="*/ 716 h 427"/>
                <a:gd name="T8" fmla="*/ 2731 w 1924"/>
                <a:gd name="T9" fmla="*/ 635 h 427"/>
                <a:gd name="T10" fmla="*/ 2731 w 1924"/>
                <a:gd name="T11" fmla="*/ 12 h 427"/>
                <a:gd name="T12" fmla="*/ 2710 w 1924"/>
                <a:gd name="T13" fmla="*/ 5 h 427"/>
                <a:gd name="T14" fmla="*/ 0 60000 65536"/>
                <a:gd name="T15" fmla="*/ 0 60000 65536"/>
                <a:gd name="T16" fmla="*/ 0 60000 65536"/>
                <a:gd name="T17" fmla="*/ 0 60000 65536"/>
                <a:gd name="T18" fmla="*/ 0 60000 65536"/>
                <a:gd name="T19" fmla="*/ 0 60000 65536"/>
                <a:gd name="T20" fmla="*/ 0 60000 65536"/>
                <a:gd name="T21" fmla="*/ 0 w 1924"/>
                <a:gd name="T22" fmla="*/ 0 h 427"/>
                <a:gd name="T23" fmla="*/ 1924 w 1924"/>
                <a:gd name="T24" fmla="*/ 427 h 4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24" h="427">
                  <a:moveTo>
                    <a:pt x="1853" y="3"/>
                  </a:moveTo>
                  <a:cubicBezTo>
                    <a:pt x="7" y="0"/>
                    <a:pt x="7" y="0"/>
                    <a:pt x="7" y="0"/>
                  </a:cubicBezTo>
                  <a:cubicBezTo>
                    <a:pt x="0" y="6"/>
                    <a:pt x="0" y="6"/>
                    <a:pt x="0" y="6"/>
                  </a:cubicBezTo>
                  <a:cubicBezTo>
                    <a:pt x="0" y="6"/>
                    <a:pt x="16" y="142"/>
                    <a:pt x="2" y="427"/>
                  </a:cubicBezTo>
                  <a:cubicBezTo>
                    <a:pt x="1867" y="378"/>
                    <a:pt x="1867" y="378"/>
                    <a:pt x="1867" y="378"/>
                  </a:cubicBezTo>
                  <a:cubicBezTo>
                    <a:pt x="1867" y="378"/>
                    <a:pt x="1924" y="194"/>
                    <a:pt x="1867" y="7"/>
                  </a:cubicBezTo>
                  <a:lnTo>
                    <a:pt x="1853" y="3"/>
                  </a:lnTo>
                  <a:close/>
                </a:path>
              </a:pathLst>
            </a:custGeom>
            <a:solidFill>
              <a:srgbClr val="0070C0"/>
            </a:solidFill>
            <a:ln w="9525">
              <a:noFill/>
              <a:round/>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75" name="WordArt 35"/>
          <p:cNvSpPr>
            <a:spLocks noChangeArrowheads="1" noChangeShapeType="1" noTextEdit="1"/>
          </p:cNvSpPr>
          <p:nvPr/>
        </p:nvSpPr>
        <p:spPr bwMode="auto">
          <a:xfrm rot="21269671">
            <a:off x="3836611" y="3709655"/>
            <a:ext cx="2101577" cy="188957"/>
          </a:xfrm>
          <a:prstGeom prst="rect">
            <a:avLst/>
          </a:prstGeom>
        </p:spPr>
        <p:txBody>
          <a:bodyPr wrap="none" lIns="121917" tIns="60958" rIns="121917" bIns="60958"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600" b="0" i="0" u="none" strike="noStrike" kern="10" cap="none" spc="0" normalizeH="0" baseline="0" noProof="0" dirty="0">
                <a:ln w="9525">
                  <a:noFill/>
                  <a:round/>
                </a:ln>
                <a:solidFill>
                  <a:srgbClr val="FFFFFF"/>
                </a:solidFill>
                <a:effectLst/>
                <a:uLnTx/>
                <a:uFillTx/>
                <a:latin typeface="黑体" panose="02010609060101010101" charset="-122"/>
                <a:ea typeface="黑体" panose="02010609060101010101" charset="-122"/>
              </a:rPr>
              <a:t>双击此处添加文字内容</a:t>
            </a:r>
          </a:p>
        </p:txBody>
      </p:sp>
      <p:sp>
        <p:nvSpPr>
          <p:cNvPr id="76" name="WordArt 36"/>
          <p:cNvSpPr>
            <a:spLocks noChangeArrowheads="1" noChangeShapeType="1" noTextEdit="1"/>
          </p:cNvSpPr>
          <p:nvPr/>
        </p:nvSpPr>
        <p:spPr bwMode="auto">
          <a:xfrm>
            <a:off x="3850896" y="2556865"/>
            <a:ext cx="2101577" cy="188957"/>
          </a:xfrm>
          <a:prstGeom prst="rect">
            <a:avLst/>
          </a:prstGeom>
        </p:spPr>
        <p:txBody>
          <a:bodyPr wrap="none" lIns="121917" tIns="60958" rIns="121917" bIns="60958"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600" b="0" i="0" u="none" strike="noStrike" kern="10" cap="none" spc="0" normalizeH="0" baseline="0" noProof="0" dirty="0">
                <a:ln w="9525">
                  <a:noFill/>
                  <a:round/>
                </a:ln>
                <a:solidFill>
                  <a:srgbClr val="FFFFFF"/>
                </a:solidFill>
                <a:effectLst/>
                <a:uLnTx/>
                <a:uFillTx/>
                <a:latin typeface="黑体" panose="02010609060101010101" charset="-122"/>
                <a:ea typeface="黑体" panose="02010609060101010101" charset="-122"/>
              </a:rPr>
              <a:t>双击此处添加文字内容</a:t>
            </a:r>
          </a:p>
        </p:txBody>
      </p:sp>
      <p:sp>
        <p:nvSpPr>
          <p:cNvPr id="77" name="WordArt 37"/>
          <p:cNvSpPr>
            <a:spLocks noChangeArrowheads="1" noChangeShapeType="1" noTextEdit="1"/>
          </p:cNvSpPr>
          <p:nvPr/>
        </p:nvSpPr>
        <p:spPr bwMode="auto">
          <a:xfrm rot="21142058">
            <a:off x="4052483" y="4816399"/>
            <a:ext cx="2101577" cy="188956"/>
          </a:xfrm>
          <a:prstGeom prst="rect">
            <a:avLst/>
          </a:prstGeom>
        </p:spPr>
        <p:txBody>
          <a:bodyPr wrap="none" lIns="121917" tIns="60958" rIns="121917" bIns="60958" fromWordArt="1">
            <a:prstTxWarp prst="textPlain">
              <a:avLst>
                <a:gd name="adj" fmla="val 50000"/>
              </a:avLst>
            </a:prstTxWarp>
          </a:bodyPr>
          <a:lstStyle/>
          <a:p>
            <a:pPr algn="ctr"/>
            <a:r>
              <a:rPr lang="zh-CN" altLang="en-US" sz="3600" kern="10" dirty="0">
                <a:ln w="9525">
                  <a:noFill/>
                  <a:round/>
                </a:ln>
                <a:latin typeface="黑体" panose="02010609060101010101" charset="-122"/>
                <a:ea typeface="黑体" panose="02010609060101010101" charset="-122"/>
              </a:rPr>
              <a:t>双击此处添加文字内容</a:t>
            </a:r>
          </a:p>
        </p:txBody>
      </p:sp>
      <p:sp>
        <p:nvSpPr>
          <p:cNvPr id="78" name="WordArt 38"/>
          <p:cNvSpPr>
            <a:spLocks noChangeArrowheads="1" noChangeShapeType="1" noTextEdit="1"/>
          </p:cNvSpPr>
          <p:nvPr/>
        </p:nvSpPr>
        <p:spPr bwMode="auto">
          <a:xfrm>
            <a:off x="3850896" y="3133260"/>
            <a:ext cx="2101577" cy="188956"/>
          </a:xfrm>
          <a:prstGeom prst="rect">
            <a:avLst/>
          </a:prstGeom>
        </p:spPr>
        <p:txBody>
          <a:bodyPr wrap="none" lIns="121917" tIns="60958" rIns="121917" bIns="60958" fromWordArt="1">
            <a:prstTxWarp prst="textPlain">
              <a:avLst>
                <a:gd name="adj" fmla="val 50000"/>
              </a:avLst>
            </a:prstTxWarp>
          </a:bodyPr>
          <a:lstStyle/>
          <a:p>
            <a:pPr algn="ctr"/>
            <a:r>
              <a:rPr lang="zh-CN" altLang="en-US" sz="3600" kern="10">
                <a:ln w="9525">
                  <a:noFill/>
                  <a:round/>
                </a:ln>
                <a:latin typeface="黑体" panose="02010609060101010101" charset="-122"/>
                <a:ea typeface="黑体" panose="02010609060101010101" charset="-122"/>
              </a:rPr>
              <a:t>双击此处添加文字内容</a:t>
            </a:r>
          </a:p>
        </p:txBody>
      </p:sp>
      <p:grpSp>
        <p:nvGrpSpPr>
          <p:cNvPr id="79" name="组合 78"/>
          <p:cNvGrpSpPr/>
          <p:nvPr/>
        </p:nvGrpSpPr>
        <p:grpSpPr>
          <a:xfrm>
            <a:off x="7295967" y="1944840"/>
            <a:ext cx="2903161" cy="3520302"/>
            <a:chOff x="5426075" y="2141538"/>
            <a:chExt cx="2903538" cy="3519487"/>
          </a:xfrm>
        </p:grpSpPr>
        <p:sp>
          <p:nvSpPr>
            <p:cNvPr id="80" name="AutoShape 39"/>
            <p:cNvSpPr>
              <a:spLocks noChangeArrowheads="1"/>
            </p:cNvSpPr>
            <p:nvPr/>
          </p:nvSpPr>
          <p:spPr bwMode="auto">
            <a:xfrm>
              <a:off x="5508625" y="2492375"/>
              <a:ext cx="2736851" cy="3168650"/>
            </a:xfrm>
            <a:prstGeom prst="roundRect">
              <a:avLst>
                <a:gd name="adj" fmla="val 1394"/>
              </a:avLst>
            </a:prstGeom>
            <a:gradFill rotWithShape="1">
              <a:gsLst>
                <a:gs pos="0">
                  <a:srgbClr val="FFFFFF"/>
                </a:gs>
                <a:gs pos="100000">
                  <a:srgbClr val="DDDDDD"/>
                </a:gs>
              </a:gsLst>
              <a:lin ang="5400000" scaled="1"/>
            </a:gradFill>
            <a:ln w="9525" algn="ctr">
              <a:solidFill>
                <a:srgbClr val="C00000"/>
              </a:solidFill>
              <a:round/>
            </a:ln>
          </p:spPr>
          <p:txBody>
            <a:bodyPr wrap="none" anchor="ctr"/>
            <a:lstStyle/>
            <a:p>
              <a:pPr algn="ctr" eaLnBrk="0" hangingPunct="0">
                <a:lnSpc>
                  <a:spcPct val="150000"/>
                </a:lnSpc>
                <a:defRPr/>
              </a:pPr>
              <a:r>
                <a:rPr lang="zh-CN" altLang="en-US" sz="1600" noProof="1">
                  <a:solidFill>
                    <a:schemeClr val="tx1">
                      <a:lumMod val="65000"/>
                      <a:lumOff val="35000"/>
                    </a:schemeClr>
                  </a:solidFill>
                  <a:latin typeface="微软雅黑" panose="020B0503020204020204" charset="-122"/>
                  <a:ea typeface="微软雅黑" panose="020B0503020204020204" charset="-122"/>
                </a:rPr>
                <a:t>您的内容打在这里，</a:t>
              </a:r>
              <a:endParaRPr lang="en-US" altLang="zh-CN" sz="1600" noProof="1">
                <a:solidFill>
                  <a:schemeClr val="tx1">
                    <a:lumMod val="65000"/>
                    <a:lumOff val="35000"/>
                  </a:schemeClr>
                </a:solidFill>
                <a:latin typeface="微软雅黑" panose="020B0503020204020204" charset="-122"/>
                <a:ea typeface="微软雅黑" panose="020B0503020204020204" charset="-122"/>
              </a:endParaRPr>
            </a:p>
            <a:p>
              <a:pPr algn="ctr" eaLnBrk="0" hangingPunct="0">
                <a:lnSpc>
                  <a:spcPct val="150000"/>
                </a:lnSpc>
                <a:defRPr/>
              </a:pPr>
              <a:r>
                <a:rPr lang="zh-CN" altLang="en-US" sz="1600" noProof="1">
                  <a:solidFill>
                    <a:schemeClr val="tx1">
                      <a:lumMod val="65000"/>
                      <a:lumOff val="35000"/>
                    </a:schemeClr>
                  </a:solidFill>
                  <a:latin typeface="微软雅黑" panose="020B0503020204020204" charset="-122"/>
                  <a:ea typeface="微软雅黑" panose="020B0503020204020204" charset="-122"/>
                </a:rPr>
                <a:t>或者通过复制您的文</a:t>
              </a:r>
              <a:endParaRPr lang="en-US" altLang="zh-CN" sz="1600" noProof="1">
                <a:solidFill>
                  <a:schemeClr val="tx1">
                    <a:lumMod val="65000"/>
                    <a:lumOff val="35000"/>
                  </a:schemeClr>
                </a:solidFill>
                <a:latin typeface="微软雅黑" panose="020B0503020204020204" charset="-122"/>
                <a:ea typeface="微软雅黑" panose="020B0503020204020204" charset="-122"/>
              </a:endParaRPr>
            </a:p>
            <a:p>
              <a:pPr algn="ctr" eaLnBrk="0" hangingPunct="0">
                <a:lnSpc>
                  <a:spcPct val="150000"/>
                </a:lnSpc>
                <a:defRPr/>
              </a:pPr>
              <a:r>
                <a:rPr lang="zh-CN" altLang="en-US" sz="1600" noProof="1">
                  <a:solidFill>
                    <a:schemeClr val="tx1">
                      <a:lumMod val="65000"/>
                      <a:lumOff val="35000"/>
                    </a:schemeClr>
                  </a:solidFill>
                  <a:latin typeface="微软雅黑" panose="020B0503020204020204" charset="-122"/>
                  <a:ea typeface="微软雅黑" panose="020B0503020204020204" charset="-122"/>
                </a:rPr>
                <a:t>本后，在此框中选择</a:t>
              </a:r>
              <a:endParaRPr lang="en-US" altLang="zh-CN" sz="1600" noProof="1">
                <a:solidFill>
                  <a:schemeClr val="tx1">
                    <a:lumMod val="65000"/>
                    <a:lumOff val="35000"/>
                  </a:schemeClr>
                </a:solidFill>
                <a:latin typeface="微软雅黑" panose="020B0503020204020204" charset="-122"/>
                <a:ea typeface="微软雅黑" panose="020B0503020204020204" charset="-122"/>
              </a:endParaRPr>
            </a:p>
            <a:p>
              <a:pPr algn="ctr" eaLnBrk="0" hangingPunct="0">
                <a:lnSpc>
                  <a:spcPct val="150000"/>
                </a:lnSpc>
                <a:defRPr/>
              </a:pPr>
              <a:r>
                <a:rPr lang="zh-CN" altLang="en-US" sz="1600" noProof="1">
                  <a:solidFill>
                    <a:schemeClr val="tx1">
                      <a:lumMod val="65000"/>
                      <a:lumOff val="35000"/>
                    </a:schemeClr>
                  </a:solidFill>
                  <a:latin typeface="微软雅黑" panose="020B0503020204020204" charset="-122"/>
                  <a:ea typeface="微软雅黑" panose="020B0503020204020204" charset="-122"/>
                </a:rPr>
                <a:t>粘贴，并选择只保留</a:t>
              </a:r>
              <a:endParaRPr lang="en-US" altLang="zh-CN" sz="1600" noProof="1">
                <a:solidFill>
                  <a:schemeClr val="tx1">
                    <a:lumMod val="65000"/>
                    <a:lumOff val="35000"/>
                  </a:schemeClr>
                </a:solidFill>
                <a:latin typeface="微软雅黑" panose="020B0503020204020204" charset="-122"/>
                <a:ea typeface="微软雅黑" panose="020B0503020204020204" charset="-122"/>
              </a:endParaRPr>
            </a:p>
            <a:p>
              <a:pPr algn="ctr" eaLnBrk="0" hangingPunct="0">
                <a:lnSpc>
                  <a:spcPct val="150000"/>
                </a:lnSpc>
                <a:defRPr/>
              </a:pPr>
              <a:r>
                <a:rPr lang="zh-CN" altLang="en-US" sz="1600" noProof="1">
                  <a:solidFill>
                    <a:schemeClr val="tx1">
                      <a:lumMod val="65000"/>
                      <a:lumOff val="35000"/>
                    </a:schemeClr>
                  </a:solidFill>
                  <a:latin typeface="微软雅黑" panose="020B0503020204020204" charset="-122"/>
                  <a:ea typeface="微软雅黑" panose="020B0503020204020204" charset="-122"/>
                </a:rPr>
                <a:t>文字。文字尽量控制</a:t>
              </a:r>
              <a:endParaRPr lang="en-US" altLang="zh-CN" sz="1600" noProof="1">
                <a:solidFill>
                  <a:schemeClr val="tx1">
                    <a:lumMod val="65000"/>
                    <a:lumOff val="35000"/>
                  </a:schemeClr>
                </a:solidFill>
                <a:latin typeface="微软雅黑" panose="020B0503020204020204" charset="-122"/>
                <a:ea typeface="微软雅黑" panose="020B0503020204020204" charset="-122"/>
              </a:endParaRPr>
            </a:p>
            <a:p>
              <a:pPr algn="ctr" eaLnBrk="0" hangingPunct="0">
                <a:lnSpc>
                  <a:spcPct val="150000"/>
                </a:lnSpc>
                <a:defRPr/>
              </a:pPr>
              <a:r>
                <a:rPr lang="zh-CN" altLang="en-US" sz="1600" noProof="1">
                  <a:solidFill>
                    <a:schemeClr val="tx1">
                      <a:lumMod val="65000"/>
                      <a:lumOff val="35000"/>
                    </a:schemeClr>
                  </a:solidFill>
                  <a:latin typeface="微软雅黑" panose="020B0503020204020204" charset="-122"/>
                  <a:ea typeface="微软雅黑" panose="020B0503020204020204" charset="-122"/>
                </a:rPr>
                <a:t>在</a:t>
              </a:r>
              <a:r>
                <a:rPr lang="en-US" altLang="zh-CN" sz="1600" noProof="1">
                  <a:solidFill>
                    <a:schemeClr val="tx1">
                      <a:lumMod val="65000"/>
                      <a:lumOff val="35000"/>
                    </a:schemeClr>
                  </a:solidFill>
                  <a:latin typeface="微软雅黑" panose="020B0503020204020204" charset="-122"/>
                  <a:ea typeface="微软雅黑" panose="020B0503020204020204" charset="-122"/>
                </a:rPr>
                <a:t>200</a:t>
              </a:r>
              <a:r>
                <a:rPr lang="zh-CN" altLang="en-US" sz="1600" noProof="1">
                  <a:solidFill>
                    <a:schemeClr val="tx1">
                      <a:lumMod val="65000"/>
                      <a:lumOff val="35000"/>
                    </a:schemeClr>
                  </a:solidFill>
                  <a:latin typeface="微软雅黑" panose="020B0503020204020204" charset="-122"/>
                  <a:ea typeface="微软雅黑" panose="020B0503020204020204" charset="-122"/>
                </a:rPr>
                <a:t>字以内。</a:t>
              </a:r>
              <a:endParaRPr lang="en-US" altLang="zh-CN" sz="1600" noProof="1">
                <a:solidFill>
                  <a:schemeClr val="tx1">
                    <a:lumMod val="65000"/>
                    <a:lumOff val="35000"/>
                  </a:schemeClr>
                </a:solidFill>
                <a:latin typeface="微软雅黑" panose="020B0503020204020204" charset="-122"/>
                <a:ea typeface="微软雅黑" panose="020B0503020204020204" charset="-122"/>
              </a:endParaRPr>
            </a:p>
          </p:txBody>
        </p:sp>
        <p:sp>
          <p:nvSpPr>
            <p:cNvPr id="81" name="AutoShape 40"/>
            <p:cNvSpPr>
              <a:spLocks noChangeArrowheads="1"/>
            </p:cNvSpPr>
            <p:nvPr/>
          </p:nvSpPr>
          <p:spPr bwMode="auto">
            <a:xfrm>
              <a:off x="5426075" y="2141538"/>
              <a:ext cx="2903538" cy="496887"/>
            </a:xfrm>
            <a:prstGeom prst="roundRect">
              <a:avLst>
                <a:gd name="adj" fmla="val 5630"/>
              </a:avLst>
            </a:prstGeom>
            <a:gradFill rotWithShape="1">
              <a:gsLst>
                <a:gs pos="0">
                  <a:srgbClr val="C00000">
                    <a:shade val="51000"/>
                    <a:satMod val="130000"/>
                  </a:srgbClr>
                </a:gs>
                <a:gs pos="80000">
                  <a:srgbClr val="C00000">
                    <a:shade val="93000"/>
                    <a:satMod val="130000"/>
                  </a:srgbClr>
                </a:gs>
                <a:gs pos="100000">
                  <a:srgbClr val="C0000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FFFFFF"/>
                  </a:solidFill>
                  <a:effectLst/>
                  <a:uLnTx/>
                  <a:uFillTx/>
                  <a:latin typeface="Calibri" panose="020F0502020204030204"/>
                  <a:ea typeface="+mn-ea"/>
                  <a:cs typeface="+mn-cs"/>
                </a:rPr>
                <a:t>单击此处添加文字</a:t>
              </a:r>
            </a:p>
          </p:txBody>
        </p:sp>
      </p:grpSp>
    </p:spTree>
  </p:cSld>
  <p:clrMapOvr>
    <a:masterClrMapping/>
  </p:clrMapOvr>
  <mc:AlternateContent xmlns:mc="http://schemas.openxmlformats.org/markup-compatibility/2006" xmlns:p14="http://schemas.microsoft.com/office/powerpoint/2010/main">
    <mc:Choice Requires="p14">
      <p:transition spd="slow" p14:dur="1600" advTm="4677">
        <p14:gallery dir="l"/>
      </p:transition>
    </mc:Choice>
    <mc:Fallback xmlns="">
      <p:transition spd="slow" advTm="467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4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4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400"/>
                                        <p:tgtEl>
                                          <p:spTgt spid="5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4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fade">
                                      <p:cBhvr>
                                        <p:cTn id="32" dur="400"/>
                                        <p:tgtEl>
                                          <p:spTgt spid="6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500"/>
                                        <p:tgtEl>
                                          <p:spTgt spid="7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6"/>
                                        </p:tgtEl>
                                        <p:attrNameLst>
                                          <p:attrName>style.visibility</p:attrName>
                                        </p:attrNameLst>
                                      </p:cBhvr>
                                      <p:to>
                                        <p:strVal val="visible"/>
                                      </p:to>
                                    </p:set>
                                    <p:animEffect transition="in" filter="fade">
                                      <p:cBhvr>
                                        <p:cTn id="47" dur="500"/>
                                        <p:tgtEl>
                                          <p:spTgt spid="7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fade">
                                      <p:cBhvr>
                                        <p:cTn id="52" dur="500"/>
                                        <p:tgtEl>
                                          <p:spTgt spid="7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8"/>
                                        </p:tgtEl>
                                        <p:attrNameLst>
                                          <p:attrName>style.visibility</p:attrName>
                                        </p:attrNameLst>
                                      </p:cBhvr>
                                      <p:to>
                                        <p:strVal val="visible"/>
                                      </p:to>
                                    </p:set>
                                    <p:animEffect transition="in" filter="fade">
                                      <p:cBhvr>
                                        <p:cTn id="57" dur="500"/>
                                        <p:tgtEl>
                                          <p:spTgt spid="78"/>
                                        </p:tgtEl>
                                      </p:cBhvr>
                                    </p:animEffect>
                                  </p:childTnLst>
                                </p:cTn>
                              </p:par>
                            </p:childTnLst>
                          </p:cTn>
                        </p:par>
                        <p:par>
                          <p:cTn id="58" fill="hold">
                            <p:stCondLst>
                              <p:cond delay="500"/>
                            </p:stCondLst>
                            <p:childTnLst>
                              <p:par>
                                <p:cTn id="59" presetID="2" presetClass="entr" presetSubtype="2" fill="hold" nodeType="afterEffect">
                                  <p:stCondLst>
                                    <p:cond delay="0"/>
                                  </p:stCondLst>
                                  <p:childTnLst>
                                    <p:set>
                                      <p:cBhvr>
                                        <p:cTn id="60" dur="1" fill="hold">
                                          <p:stCondLst>
                                            <p:cond delay="0"/>
                                          </p:stCondLst>
                                        </p:cTn>
                                        <p:tgtEl>
                                          <p:spTgt spid="79"/>
                                        </p:tgtEl>
                                        <p:attrNameLst>
                                          <p:attrName>style.visibility</p:attrName>
                                        </p:attrNameLst>
                                      </p:cBhvr>
                                      <p:to>
                                        <p:strVal val="visible"/>
                                      </p:to>
                                    </p:set>
                                    <p:anim calcmode="lin" valueType="num">
                                      <p:cBhvr additive="base">
                                        <p:cTn id="61" dur="500" fill="hold"/>
                                        <p:tgtEl>
                                          <p:spTgt spid="79"/>
                                        </p:tgtEl>
                                        <p:attrNameLst>
                                          <p:attrName>ppt_x</p:attrName>
                                        </p:attrNameLst>
                                      </p:cBhvr>
                                      <p:tavLst>
                                        <p:tav tm="0">
                                          <p:val>
                                            <p:strVal val="1+#ppt_w/2"/>
                                          </p:val>
                                        </p:tav>
                                        <p:tav tm="100000">
                                          <p:val>
                                            <p:strVal val="#ppt_x"/>
                                          </p:val>
                                        </p:tav>
                                      </p:tavLst>
                                    </p:anim>
                                    <p:anim calcmode="lin" valueType="num">
                                      <p:cBhvr additive="base">
                                        <p:cTn id="62" dur="500" fill="hold"/>
                                        <p:tgtEl>
                                          <p:spTgt spid="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animBg="1"/>
      <p:bldP spid="75" grpId="0"/>
      <p:bldP spid="76" grpId="0"/>
      <p:bldP spid="77" grpId="0"/>
      <p:bldP spid="7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022141" y="262731"/>
            <a:ext cx="32750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dirty="0">
                <a:solidFill>
                  <a:srgbClr val="78A81F"/>
                </a:solidFill>
                <a:latin typeface="迷你简卡通" pitchFamily="65" charset="-122"/>
                <a:ea typeface="迷你简卡通" pitchFamily="65" charset="-122"/>
              </a:rPr>
              <a:t>单击此处章节标题</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413" y="119232"/>
            <a:ext cx="697656" cy="697537"/>
          </a:xfrm>
          <a:prstGeom prst="rect">
            <a:avLst/>
          </a:prstGeom>
        </p:spPr>
      </p:pic>
      <p:grpSp>
        <p:nvGrpSpPr>
          <p:cNvPr id="4" name="Group 2"/>
          <p:cNvGrpSpPr/>
          <p:nvPr/>
        </p:nvGrpSpPr>
        <p:grpSpPr bwMode="auto">
          <a:xfrm>
            <a:off x="5445336" y="3102878"/>
            <a:ext cx="1244438" cy="1366743"/>
            <a:chOff x="0" y="0"/>
            <a:chExt cx="933010" cy="921619"/>
          </a:xfrm>
        </p:grpSpPr>
        <p:sp>
          <p:nvSpPr>
            <p:cNvPr id="5" name="Oval 114"/>
            <p:cNvSpPr>
              <a:spLocks noChangeArrowheads="1"/>
            </p:cNvSpPr>
            <p:nvPr/>
          </p:nvSpPr>
          <p:spPr bwMode="auto">
            <a:xfrm>
              <a:off x="11107" y="0"/>
              <a:ext cx="921903" cy="921619"/>
            </a:xfrm>
            <a:prstGeom prst="ellipse">
              <a:avLst/>
            </a:prstGeom>
            <a:gradFill rotWithShape="0">
              <a:gsLst>
                <a:gs pos="0">
                  <a:srgbClr val="D9D9D9"/>
                </a:gs>
                <a:gs pos="50000">
                  <a:srgbClr val="595959"/>
                </a:gs>
                <a:gs pos="100000">
                  <a:srgbClr val="262626"/>
                </a:gs>
              </a:gsLst>
              <a:lin ang="5400000"/>
            </a:gradFill>
            <a:ln w="9525" cmpd="sng">
              <a:solidFill>
                <a:schemeClr val="bg1"/>
              </a:solidFill>
              <a:round/>
            </a:ln>
          </p:spPr>
          <p:txBody>
            <a:bodyPr/>
            <a:lstStyle/>
            <a:p>
              <a:endParaRPr lang="zh-CN" altLang="en-US">
                <a:solidFill>
                  <a:srgbClr val="000000"/>
                </a:solidFill>
              </a:endParaRPr>
            </a:p>
          </p:txBody>
        </p:sp>
        <p:grpSp>
          <p:nvGrpSpPr>
            <p:cNvPr id="6" name="Group 4"/>
            <p:cNvGrpSpPr/>
            <p:nvPr/>
          </p:nvGrpSpPr>
          <p:grpSpPr bwMode="auto">
            <a:xfrm>
              <a:off x="42969" y="19543"/>
              <a:ext cx="773827" cy="554304"/>
              <a:chOff x="0" y="0"/>
              <a:chExt cx="774192" cy="554736"/>
            </a:xfrm>
          </p:grpSpPr>
          <p:pic>
            <p:nvPicPr>
              <p:cNvPr id="7" name="Freeform 20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774192" cy="554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6"/>
              <p:cNvSpPr txBox="1">
                <a:spLocks noChangeArrowheads="1"/>
              </p:cNvSpPr>
              <p:nvPr/>
            </p:nvSpPr>
            <p:spPr bwMode="auto">
              <a:xfrm rot="20232228">
                <a:off x="-42989" y="19373"/>
                <a:ext cx="805766" cy="47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solidFill>
                    <a:srgbClr val="000000"/>
                  </a:solidFill>
                </a:endParaRPr>
              </a:p>
            </p:txBody>
          </p:sp>
        </p:grpSp>
      </p:grpSp>
      <p:grpSp>
        <p:nvGrpSpPr>
          <p:cNvPr id="9" name="Group 7"/>
          <p:cNvGrpSpPr/>
          <p:nvPr/>
        </p:nvGrpSpPr>
        <p:grpSpPr bwMode="auto">
          <a:xfrm>
            <a:off x="5781845" y="1983141"/>
            <a:ext cx="2808452" cy="2989896"/>
            <a:chOff x="0" y="0"/>
            <a:chExt cx="2106157" cy="2017396"/>
          </a:xfrm>
        </p:grpSpPr>
        <p:sp>
          <p:nvSpPr>
            <p:cNvPr id="10" name="Freeform 6"/>
            <p:cNvSpPr/>
            <p:nvPr/>
          </p:nvSpPr>
          <p:spPr bwMode="auto">
            <a:xfrm>
              <a:off x="0" y="0"/>
              <a:ext cx="2106157" cy="2017396"/>
            </a:xfrm>
            <a:custGeom>
              <a:avLst/>
              <a:gdLst>
                <a:gd name="T0" fmla="*/ 149 w 304"/>
                <a:gd name="T1" fmla="*/ 0 h 291"/>
                <a:gd name="T2" fmla="*/ 0 w 304"/>
                <a:gd name="T3" fmla="*/ 111 h 291"/>
                <a:gd name="T4" fmla="*/ 78 w 304"/>
                <a:gd name="T5" fmla="*/ 89 h 291"/>
                <a:gd name="T6" fmla="*/ 234 w 304"/>
                <a:gd name="T7" fmla="*/ 246 h 291"/>
                <a:gd name="T8" fmla="*/ 227 w 304"/>
                <a:gd name="T9" fmla="*/ 291 h 291"/>
                <a:gd name="T10" fmla="*/ 304 w 304"/>
                <a:gd name="T11" fmla="*/ 156 h 291"/>
                <a:gd name="T12" fmla="*/ 149 w 304"/>
                <a:gd name="T13" fmla="*/ 0 h 291"/>
              </a:gdLst>
              <a:ahLst/>
              <a:cxnLst>
                <a:cxn ang="0">
                  <a:pos x="T0" y="T1"/>
                </a:cxn>
                <a:cxn ang="0">
                  <a:pos x="T2" y="T3"/>
                </a:cxn>
                <a:cxn ang="0">
                  <a:pos x="T4" y="T5"/>
                </a:cxn>
                <a:cxn ang="0">
                  <a:pos x="T6" y="T7"/>
                </a:cxn>
                <a:cxn ang="0">
                  <a:pos x="T8" y="T9"/>
                </a:cxn>
                <a:cxn ang="0">
                  <a:pos x="T10" y="T11"/>
                </a:cxn>
                <a:cxn ang="0">
                  <a:pos x="T12" y="T13"/>
                </a:cxn>
              </a:cxnLst>
              <a:rect l="0" t="0" r="r" b="b"/>
              <a:pathLst>
                <a:path w="304" h="291">
                  <a:moveTo>
                    <a:pt x="149" y="0"/>
                  </a:moveTo>
                  <a:cubicBezTo>
                    <a:pt x="78" y="0"/>
                    <a:pt x="19" y="47"/>
                    <a:pt x="0" y="111"/>
                  </a:cubicBezTo>
                  <a:cubicBezTo>
                    <a:pt x="23" y="97"/>
                    <a:pt x="50" y="89"/>
                    <a:pt x="78" y="89"/>
                  </a:cubicBezTo>
                  <a:cubicBezTo>
                    <a:pt x="164" y="89"/>
                    <a:pt x="234" y="159"/>
                    <a:pt x="234" y="246"/>
                  </a:cubicBezTo>
                  <a:cubicBezTo>
                    <a:pt x="234" y="261"/>
                    <a:pt x="231" y="276"/>
                    <a:pt x="227" y="291"/>
                  </a:cubicBezTo>
                  <a:cubicBezTo>
                    <a:pt x="273" y="264"/>
                    <a:pt x="304" y="213"/>
                    <a:pt x="304" y="156"/>
                  </a:cubicBezTo>
                  <a:cubicBezTo>
                    <a:pt x="304" y="70"/>
                    <a:pt x="234" y="0"/>
                    <a:pt x="149" y="0"/>
                  </a:cubicBezTo>
                </a:path>
              </a:pathLst>
            </a:custGeom>
            <a:gradFill rotWithShape="1">
              <a:gsLst>
                <a:gs pos="0">
                  <a:srgbClr val="119707"/>
                </a:gs>
                <a:gs pos="17999">
                  <a:srgbClr val="119707"/>
                </a:gs>
                <a:gs pos="67000">
                  <a:srgbClr val="8AD53F"/>
                </a:gs>
                <a:gs pos="100000">
                  <a:srgbClr val="BCEB6F"/>
                </a:gs>
              </a:gsLst>
              <a:lin ang="18900000" scaled="1"/>
            </a:gradFill>
            <a:ln w="3175" cap="flat" cmpd="sng">
              <a:solidFill>
                <a:schemeClr val="bg1"/>
              </a:solidFill>
              <a:round/>
            </a:ln>
          </p:spPr>
          <p:txBody>
            <a:bodyPr anchor="ctr"/>
            <a:lstStyle/>
            <a:p>
              <a:endParaRPr lang="zh-CN" altLang="en-US"/>
            </a:p>
          </p:txBody>
        </p:sp>
        <p:sp>
          <p:nvSpPr>
            <p:cNvPr id="11" name="Freeform 6"/>
            <p:cNvSpPr/>
            <p:nvPr/>
          </p:nvSpPr>
          <p:spPr bwMode="auto">
            <a:xfrm>
              <a:off x="9523" y="377766"/>
              <a:ext cx="1809358" cy="1607885"/>
            </a:xfrm>
            <a:custGeom>
              <a:avLst/>
              <a:gdLst>
                <a:gd name="T0" fmla="*/ 5486 w 10144"/>
                <a:gd name="T1" fmla="*/ 74 h 10066"/>
                <a:gd name="T2" fmla="*/ 0 w 10144"/>
                <a:gd name="T3" fmla="*/ 2425 h 10066"/>
                <a:gd name="T4" fmla="*/ 4244 w 10144"/>
                <a:gd name="T5" fmla="*/ 1659 h 10066"/>
                <a:gd name="T6" fmla="*/ 8243 w 10144"/>
                <a:gd name="T7" fmla="*/ 4875 h 10066"/>
                <a:gd name="T8" fmla="*/ 8907 w 10144"/>
                <a:gd name="T9" fmla="*/ 10066 h 10066"/>
                <a:gd name="T10" fmla="*/ 9872 w 10144"/>
                <a:gd name="T11" fmla="*/ 4001 h 10066"/>
                <a:gd name="T12" fmla="*/ 5486 w 10144"/>
                <a:gd name="T13" fmla="*/ 74 h 10066"/>
              </a:gdLst>
              <a:ahLst/>
              <a:cxnLst>
                <a:cxn ang="0">
                  <a:pos x="T0" y="T1"/>
                </a:cxn>
                <a:cxn ang="0">
                  <a:pos x="T2" y="T3"/>
                </a:cxn>
                <a:cxn ang="0">
                  <a:pos x="T4" y="T5"/>
                </a:cxn>
                <a:cxn ang="0">
                  <a:pos x="T6" y="T7"/>
                </a:cxn>
                <a:cxn ang="0">
                  <a:pos x="T8" y="T9"/>
                </a:cxn>
                <a:cxn ang="0">
                  <a:pos x="T10" y="T11"/>
                </a:cxn>
                <a:cxn ang="0">
                  <a:pos x="T12" y="T13"/>
                </a:cxn>
              </a:cxnLst>
              <a:rect l="0" t="0" r="r" b="b"/>
              <a:pathLst>
                <a:path w="10144" h="10066">
                  <a:moveTo>
                    <a:pt x="5486" y="74"/>
                  </a:moveTo>
                  <a:cubicBezTo>
                    <a:pt x="2829" y="-455"/>
                    <a:pt x="168" y="2026"/>
                    <a:pt x="0" y="2425"/>
                  </a:cubicBezTo>
                  <a:cubicBezTo>
                    <a:pt x="697" y="2010"/>
                    <a:pt x="1855" y="1211"/>
                    <a:pt x="4244" y="1659"/>
                  </a:cubicBezTo>
                  <a:cubicBezTo>
                    <a:pt x="6063" y="2000"/>
                    <a:pt x="7465" y="3474"/>
                    <a:pt x="8243" y="4875"/>
                  </a:cubicBezTo>
                  <a:cubicBezTo>
                    <a:pt x="9021" y="6276"/>
                    <a:pt x="9225" y="8827"/>
                    <a:pt x="8907" y="10066"/>
                  </a:cubicBezTo>
                  <a:cubicBezTo>
                    <a:pt x="10115" y="8383"/>
                    <a:pt x="10442" y="5666"/>
                    <a:pt x="9872" y="4001"/>
                  </a:cubicBezTo>
                  <a:cubicBezTo>
                    <a:pt x="9302" y="2336"/>
                    <a:pt x="8143" y="603"/>
                    <a:pt x="5486" y="74"/>
                  </a:cubicBezTo>
                  <a:close/>
                </a:path>
              </a:pathLst>
            </a:custGeom>
            <a:gradFill rotWithShape="1">
              <a:gsLst>
                <a:gs pos="0">
                  <a:srgbClr val="FFFFFF">
                    <a:alpha val="64000"/>
                  </a:srgbClr>
                </a:gs>
                <a:gs pos="50000">
                  <a:srgbClr val="FFFFFF">
                    <a:alpha val="32000"/>
                  </a:srgbClr>
                </a:gs>
                <a:gs pos="100000">
                  <a:srgbClr val="FFFFFF">
                    <a:alpha val="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2" name="Group 10"/>
          <p:cNvGrpSpPr/>
          <p:nvPr/>
        </p:nvGrpSpPr>
        <p:grpSpPr bwMode="auto">
          <a:xfrm>
            <a:off x="4516240" y="832817"/>
            <a:ext cx="2835964" cy="3260421"/>
            <a:chOff x="0" y="0"/>
            <a:chExt cx="2127219" cy="2200869"/>
          </a:xfrm>
        </p:grpSpPr>
        <p:sp>
          <p:nvSpPr>
            <p:cNvPr id="13" name="Freeform 18"/>
            <p:cNvSpPr/>
            <p:nvPr/>
          </p:nvSpPr>
          <p:spPr bwMode="auto">
            <a:xfrm>
              <a:off x="0" y="0"/>
              <a:ext cx="2127219" cy="2129412"/>
            </a:xfrm>
            <a:custGeom>
              <a:avLst/>
              <a:gdLst>
                <a:gd name="T0" fmla="*/ 10 w 307"/>
                <a:gd name="T1" fmla="*/ 145 h 307"/>
                <a:gd name="T2" fmla="*/ 100 w 307"/>
                <a:gd name="T3" fmla="*/ 307 h 307"/>
                <a:gd name="T4" fmla="*/ 89 w 307"/>
                <a:gd name="T5" fmla="*/ 226 h 307"/>
                <a:gd name="T6" fmla="*/ 264 w 307"/>
                <a:gd name="T7" fmla="*/ 93 h 307"/>
                <a:gd name="T8" fmla="*/ 307 w 307"/>
                <a:gd name="T9" fmla="*/ 105 h 307"/>
                <a:gd name="T10" fmla="*/ 184 w 307"/>
                <a:gd name="T11" fmla="*/ 11 h 307"/>
                <a:gd name="T12" fmla="*/ 10 w 307"/>
                <a:gd name="T13" fmla="*/ 145 h 307"/>
              </a:gdLst>
              <a:ahLst/>
              <a:cxnLst>
                <a:cxn ang="0">
                  <a:pos x="T0" y="T1"/>
                </a:cxn>
                <a:cxn ang="0">
                  <a:pos x="T2" y="T3"/>
                </a:cxn>
                <a:cxn ang="0">
                  <a:pos x="T4" y="T5"/>
                </a:cxn>
                <a:cxn ang="0">
                  <a:pos x="T6" y="T7"/>
                </a:cxn>
                <a:cxn ang="0">
                  <a:pos x="T8" y="T9"/>
                </a:cxn>
                <a:cxn ang="0">
                  <a:pos x="T10" y="T11"/>
                </a:cxn>
                <a:cxn ang="0">
                  <a:pos x="T12" y="T13"/>
                </a:cxn>
              </a:cxnLst>
              <a:rect l="0" t="0" r="r" b="b"/>
              <a:pathLst>
                <a:path w="307" h="307">
                  <a:moveTo>
                    <a:pt x="10" y="145"/>
                  </a:moveTo>
                  <a:cubicBezTo>
                    <a:pt x="0" y="214"/>
                    <a:pt x="39" y="279"/>
                    <a:pt x="100" y="307"/>
                  </a:cubicBezTo>
                  <a:cubicBezTo>
                    <a:pt x="89" y="282"/>
                    <a:pt x="85" y="255"/>
                    <a:pt x="89" y="226"/>
                  </a:cubicBezTo>
                  <a:cubicBezTo>
                    <a:pt x="100" y="141"/>
                    <a:pt x="179" y="81"/>
                    <a:pt x="264" y="93"/>
                  </a:cubicBezTo>
                  <a:cubicBezTo>
                    <a:pt x="279" y="95"/>
                    <a:pt x="294" y="99"/>
                    <a:pt x="307" y="105"/>
                  </a:cubicBezTo>
                  <a:cubicBezTo>
                    <a:pt x="287" y="56"/>
                    <a:pt x="241" y="18"/>
                    <a:pt x="184" y="11"/>
                  </a:cubicBezTo>
                  <a:cubicBezTo>
                    <a:pt x="99" y="0"/>
                    <a:pt x="21" y="59"/>
                    <a:pt x="10" y="145"/>
                  </a:cubicBezTo>
                </a:path>
              </a:pathLst>
            </a:custGeom>
            <a:gradFill rotWithShape="1">
              <a:gsLst>
                <a:gs pos="0">
                  <a:srgbClr val="C73E01"/>
                </a:gs>
                <a:gs pos="27000">
                  <a:srgbClr val="FF7711"/>
                </a:gs>
                <a:gs pos="59000">
                  <a:srgbClr val="FFAA01"/>
                </a:gs>
                <a:gs pos="80000">
                  <a:srgbClr val="FFC000"/>
                </a:gs>
                <a:gs pos="100000">
                  <a:srgbClr val="FECE02"/>
                </a:gs>
              </a:gsLst>
              <a:lin ang="0" scaled="1"/>
            </a:gradFill>
            <a:ln w="3175" cap="flat" cmpd="sng">
              <a:solidFill>
                <a:schemeClr val="bg1"/>
              </a:solidFill>
              <a:round/>
            </a:ln>
          </p:spPr>
          <p:txBody>
            <a:bodyPr anchor="ctr"/>
            <a:lstStyle/>
            <a:p>
              <a:endParaRPr lang="zh-CN" altLang="en-US"/>
            </a:p>
          </p:txBody>
        </p:sp>
        <p:sp>
          <p:nvSpPr>
            <p:cNvPr id="14" name="Freeform 6"/>
            <p:cNvSpPr/>
            <p:nvPr/>
          </p:nvSpPr>
          <p:spPr bwMode="auto">
            <a:xfrm rot="16638754">
              <a:off x="311679" y="491689"/>
              <a:ext cx="1810239" cy="1608115"/>
            </a:xfrm>
            <a:custGeom>
              <a:avLst/>
              <a:gdLst>
                <a:gd name="T0" fmla="*/ 5486 w 10144"/>
                <a:gd name="T1" fmla="*/ 74 h 10066"/>
                <a:gd name="T2" fmla="*/ 0 w 10144"/>
                <a:gd name="T3" fmla="*/ 2425 h 10066"/>
                <a:gd name="T4" fmla="*/ 4244 w 10144"/>
                <a:gd name="T5" fmla="*/ 1659 h 10066"/>
                <a:gd name="T6" fmla="*/ 8243 w 10144"/>
                <a:gd name="T7" fmla="*/ 4875 h 10066"/>
                <a:gd name="T8" fmla="*/ 8907 w 10144"/>
                <a:gd name="T9" fmla="*/ 10066 h 10066"/>
                <a:gd name="T10" fmla="*/ 9872 w 10144"/>
                <a:gd name="T11" fmla="*/ 4001 h 10066"/>
                <a:gd name="T12" fmla="*/ 5486 w 10144"/>
                <a:gd name="T13" fmla="*/ 74 h 10066"/>
              </a:gdLst>
              <a:ahLst/>
              <a:cxnLst>
                <a:cxn ang="0">
                  <a:pos x="T0" y="T1"/>
                </a:cxn>
                <a:cxn ang="0">
                  <a:pos x="T2" y="T3"/>
                </a:cxn>
                <a:cxn ang="0">
                  <a:pos x="T4" y="T5"/>
                </a:cxn>
                <a:cxn ang="0">
                  <a:pos x="T6" y="T7"/>
                </a:cxn>
                <a:cxn ang="0">
                  <a:pos x="T8" y="T9"/>
                </a:cxn>
                <a:cxn ang="0">
                  <a:pos x="T10" y="T11"/>
                </a:cxn>
                <a:cxn ang="0">
                  <a:pos x="T12" y="T13"/>
                </a:cxn>
              </a:cxnLst>
              <a:rect l="0" t="0" r="r" b="b"/>
              <a:pathLst>
                <a:path w="10144" h="10066">
                  <a:moveTo>
                    <a:pt x="5486" y="74"/>
                  </a:moveTo>
                  <a:cubicBezTo>
                    <a:pt x="2829" y="-455"/>
                    <a:pt x="168" y="2026"/>
                    <a:pt x="0" y="2425"/>
                  </a:cubicBezTo>
                  <a:cubicBezTo>
                    <a:pt x="697" y="2010"/>
                    <a:pt x="1855" y="1211"/>
                    <a:pt x="4244" y="1659"/>
                  </a:cubicBezTo>
                  <a:cubicBezTo>
                    <a:pt x="6063" y="2000"/>
                    <a:pt x="7465" y="3474"/>
                    <a:pt x="8243" y="4875"/>
                  </a:cubicBezTo>
                  <a:cubicBezTo>
                    <a:pt x="9021" y="6276"/>
                    <a:pt x="9225" y="8827"/>
                    <a:pt x="8907" y="10066"/>
                  </a:cubicBezTo>
                  <a:cubicBezTo>
                    <a:pt x="10115" y="8383"/>
                    <a:pt x="10442" y="5666"/>
                    <a:pt x="9872" y="4001"/>
                  </a:cubicBezTo>
                  <a:cubicBezTo>
                    <a:pt x="9302" y="2336"/>
                    <a:pt x="8143" y="603"/>
                    <a:pt x="5486" y="74"/>
                  </a:cubicBezTo>
                  <a:close/>
                </a:path>
              </a:pathLst>
            </a:custGeom>
            <a:gradFill rotWithShape="1">
              <a:gsLst>
                <a:gs pos="0">
                  <a:srgbClr val="FFFFFF">
                    <a:alpha val="64000"/>
                  </a:srgbClr>
                </a:gs>
                <a:gs pos="50000">
                  <a:srgbClr val="FFFFFF">
                    <a:alpha val="32000"/>
                  </a:srgbClr>
                </a:gs>
                <a:gs pos="100000">
                  <a:srgbClr val="FFFFFF">
                    <a:alpha val="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5" name="Group 13"/>
          <p:cNvGrpSpPr/>
          <p:nvPr/>
        </p:nvGrpSpPr>
        <p:grpSpPr bwMode="auto">
          <a:xfrm>
            <a:off x="3371273" y="2517135"/>
            <a:ext cx="2962948" cy="3051057"/>
            <a:chOff x="0" y="0"/>
            <a:chExt cx="2223081" cy="2058015"/>
          </a:xfrm>
        </p:grpSpPr>
        <p:sp>
          <p:nvSpPr>
            <p:cNvPr id="16" name="Freeform 13"/>
            <p:cNvSpPr/>
            <p:nvPr/>
          </p:nvSpPr>
          <p:spPr bwMode="auto">
            <a:xfrm>
              <a:off x="0" y="0"/>
              <a:ext cx="2127806" cy="2058015"/>
            </a:xfrm>
            <a:custGeom>
              <a:avLst/>
              <a:gdLst>
                <a:gd name="T0" fmla="*/ 153 w 307"/>
                <a:gd name="T1" fmla="*/ 294 h 297"/>
                <a:gd name="T2" fmla="*/ 307 w 307"/>
                <a:gd name="T3" fmla="*/ 189 h 297"/>
                <a:gd name="T4" fmla="*/ 227 w 307"/>
                <a:gd name="T5" fmla="*/ 207 h 297"/>
                <a:gd name="T6" fmla="*/ 78 w 307"/>
                <a:gd name="T7" fmla="*/ 45 h 297"/>
                <a:gd name="T8" fmla="*/ 87 w 307"/>
                <a:gd name="T9" fmla="*/ 0 h 297"/>
                <a:gd name="T10" fmla="*/ 4 w 307"/>
                <a:gd name="T11" fmla="*/ 131 h 297"/>
                <a:gd name="T12" fmla="*/ 153 w 307"/>
                <a:gd name="T13" fmla="*/ 294 h 297"/>
              </a:gdLst>
              <a:ahLst/>
              <a:cxnLst>
                <a:cxn ang="0">
                  <a:pos x="T0" y="T1"/>
                </a:cxn>
                <a:cxn ang="0">
                  <a:pos x="T2" y="T3"/>
                </a:cxn>
                <a:cxn ang="0">
                  <a:pos x="T4" y="T5"/>
                </a:cxn>
                <a:cxn ang="0">
                  <a:pos x="T6" y="T7"/>
                </a:cxn>
                <a:cxn ang="0">
                  <a:pos x="T8" y="T9"/>
                </a:cxn>
                <a:cxn ang="0">
                  <a:pos x="T10" y="T11"/>
                </a:cxn>
                <a:cxn ang="0">
                  <a:pos x="T12" y="T13"/>
                </a:cxn>
              </a:cxnLst>
              <a:rect l="0" t="0" r="r" b="b"/>
              <a:pathLst>
                <a:path w="307" h="297">
                  <a:moveTo>
                    <a:pt x="153" y="294"/>
                  </a:moveTo>
                  <a:cubicBezTo>
                    <a:pt x="223" y="297"/>
                    <a:pt x="285" y="252"/>
                    <a:pt x="307" y="189"/>
                  </a:cubicBezTo>
                  <a:cubicBezTo>
                    <a:pt x="283" y="202"/>
                    <a:pt x="256" y="208"/>
                    <a:pt x="227" y="207"/>
                  </a:cubicBezTo>
                  <a:cubicBezTo>
                    <a:pt x="141" y="203"/>
                    <a:pt x="75" y="131"/>
                    <a:pt x="78" y="45"/>
                  </a:cubicBezTo>
                  <a:cubicBezTo>
                    <a:pt x="79" y="29"/>
                    <a:pt x="82" y="15"/>
                    <a:pt x="87" y="0"/>
                  </a:cubicBezTo>
                  <a:cubicBezTo>
                    <a:pt x="40" y="26"/>
                    <a:pt x="7" y="74"/>
                    <a:pt x="4" y="131"/>
                  </a:cubicBezTo>
                  <a:cubicBezTo>
                    <a:pt x="0" y="217"/>
                    <a:pt x="67" y="290"/>
                    <a:pt x="153" y="294"/>
                  </a:cubicBezTo>
                </a:path>
              </a:pathLst>
            </a:custGeom>
            <a:gradFill rotWithShape="1">
              <a:gsLst>
                <a:gs pos="0">
                  <a:srgbClr val="BE1247"/>
                </a:gs>
                <a:gs pos="27000">
                  <a:srgbClr val="D2144F"/>
                </a:gs>
                <a:gs pos="66000">
                  <a:srgbClr val="F87477"/>
                </a:gs>
                <a:gs pos="100000">
                  <a:srgbClr val="FA9496"/>
                </a:gs>
              </a:gsLst>
              <a:lin ang="5400000" scaled="1"/>
            </a:gradFill>
            <a:ln w="3175" cap="flat" cmpd="sng">
              <a:solidFill>
                <a:schemeClr val="bg1"/>
              </a:solidFill>
              <a:round/>
            </a:ln>
          </p:spPr>
          <p:txBody>
            <a:bodyPr anchor="ctr"/>
            <a:lstStyle/>
            <a:p>
              <a:endParaRPr lang="zh-CN" altLang="en-US"/>
            </a:p>
          </p:txBody>
        </p:sp>
        <p:sp>
          <p:nvSpPr>
            <p:cNvPr id="17" name="Freeform 6"/>
            <p:cNvSpPr/>
            <p:nvPr/>
          </p:nvSpPr>
          <p:spPr bwMode="auto">
            <a:xfrm rot="10462779">
              <a:off x="412858" y="109485"/>
              <a:ext cx="1810223" cy="1608965"/>
            </a:xfrm>
            <a:custGeom>
              <a:avLst/>
              <a:gdLst>
                <a:gd name="T0" fmla="*/ 5486 w 10144"/>
                <a:gd name="T1" fmla="*/ 74 h 10066"/>
                <a:gd name="T2" fmla="*/ 0 w 10144"/>
                <a:gd name="T3" fmla="*/ 2425 h 10066"/>
                <a:gd name="T4" fmla="*/ 4244 w 10144"/>
                <a:gd name="T5" fmla="*/ 1659 h 10066"/>
                <a:gd name="T6" fmla="*/ 8243 w 10144"/>
                <a:gd name="T7" fmla="*/ 4875 h 10066"/>
                <a:gd name="T8" fmla="*/ 8907 w 10144"/>
                <a:gd name="T9" fmla="*/ 10066 h 10066"/>
                <a:gd name="T10" fmla="*/ 9872 w 10144"/>
                <a:gd name="T11" fmla="*/ 4001 h 10066"/>
                <a:gd name="T12" fmla="*/ 5486 w 10144"/>
                <a:gd name="T13" fmla="*/ 74 h 10066"/>
              </a:gdLst>
              <a:ahLst/>
              <a:cxnLst>
                <a:cxn ang="0">
                  <a:pos x="T0" y="T1"/>
                </a:cxn>
                <a:cxn ang="0">
                  <a:pos x="T2" y="T3"/>
                </a:cxn>
                <a:cxn ang="0">
                  <a:pos x="T4" y="T5"/>
                </a:cxn>
                <a:cxn ang="0">
                  <a:pos x="T6" y="T7"/>
                </a:cxn>
                <a:cxn ang="0">
                  <a:pos x="T8" y="T9"/>
                </a:cxn>
                <a:cxn ang="0">
                  <a:pos x="T10" y="T11"/>
                </a:cxn>
                <a:cxn ang="0">
                  <a:pos x="T12" y="T13"/>
                </a:cxn>
              </a:cxnLst>
              <a:rect l="0" t="0" r="r" b="b"/>
              <a:pathLst>
                <a:path w="10144" h="10066">
                  <a:moveTo>
                    <a:pt x="5486" y="74"/>
                  </a:moveTo>
                  <a:cubicBezTo>
                    <a:pt x="2829" y="-455"/>
                    <a:pt x="168" y="2026"/>
                    <a:pt x="0" y="2425"/>
                  </a:cubicBezTo>
                  <a:cubicBezTo>
                    <a:pt x="697" y="2010"/>
                    <a:pt x="1855" y="1211"/>
                    <a:pt x="4244" y="1659"/>
                  </a:cubicBezTo>
                  <a:cubicBezTo>
                    <a:pt x="6063" y="2000"/>
                    <a:pt x="7465" y="3474"/>
                    <a:pt x="8243" y="4875"/>
                  </a:cubicBezTo>
                  <a:cubicBezTo>
                    <a:pt x="9021" y="6276"/>
                    <a:pt x="9225" y="8827"/>
                    <a:pt x="8907" y="10066"/>
                  </a:cubicBezTo>
                  <a:cubicBezTo>
                    <a:pt x="10115" y="8383"/>
                    <a:pt x="10442" y="5666"/>
                    <a:pt x="9872" y="4001"/>
                  </a:cubicBezTo>
                  <a:cubicBezTo>
                    <a:pt x="9302" y="2336"/>
                    <a:pt x="8143" y="603"/>
                    <a:pt x="5486" y="74"/>
                  </a:cubicBezTo>
                  <a:close/>
                </a:path>
              </a:pathLst>
            </a:custGeom>
            <a:gradFill rotWithShape="1">
              <a:gsLst>
                <a:gs pos="0">
                  <a:srgbClr val="FFFFFF">
                    <a:alpha val="64000"/>
                  </a:srgbClr>
                </a:gs>
                <a:gs pos="50000">
                  <a:srgbClr val="FFFFFF">
                    <a:alpha val="32000"/>
                  </a:srgbClr>
                </a:gs>
                <a:gs pos="100000">
                  <a:srgbClr val="FFFFFF">
                    <a:alpha val="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8" name="Group 16"/>
          <p:cNvGrpSpPr/>
          <p:nvPr/>
        </p:nvGrpSpPr>
        <p:grpSpPr bwMode="auto">
          <a:xfrm>
            <a:off x="4941635" y="3335769"/>
            <a:ext cx="2723795" cy="3288651"/>
            <a:chOff x="0" y="0"/>
            <a:chExt cx="2042973" cy="2219409"/>
          </a:xfrm>
        </p:grpSpPr>
        <p:sp>
          <p:nvSpPr>
            <p:cNvPr id="19" name="Freeform 9"/>
            <p:cNvSpPr/>
            <p:nvPr/>
          </p:nvSpPr>
          <p:spPr bwMode="auto">
            <a:xfrm>
              <a:off x="0" y="100016"/>
              <a:ext cx="2042973" cy="2119393"/>
            </a:xfrm>
            <a:custGeom>
              <a:avLst/>
              <a:gdLst>
                <a:gd name="T0" fmla="*/ 293 w 295"/>
                <a:gd name="T1" fmla="*/ 152 h 306"/>
                <a:gd name="T2" fmla="*/ 187 w 295"/>
                <a:gd name="T3" fmla="*/ 0 h 306"/>
                <a:gd name="T4" fmla="*/ 205 w 295"/>
                <a:gd name="T5" fmla="*/ 79 h 306"/>
                <a:gd name="T6" fmla="*/ 45 w 295"/>
                <a:gd name="T7" fmla="*/ 230 h 306"/>
                <a:gd name="T8" fmla="*/ 0 w 295"/>
                <a:gd name="T9" fmla="*/ 222 h 306"/>
                <a:gd name="T10" fmla="*/ 132 w 295"/>
                <a:gd name="T11" fmla="*/ 303 h 306"/>
                <a:gd name="T12" fmla="*/ 293 w 295"/>
                <a:gd name="T13" fmla="*/ 152 h 306"/>
              </a:gdLst>
              <a:ahLst/>
              <a:cxnLst>
                <a:cxn ang="0">
                  <a:pos x="T0" y="T1"/>
                </a:cxn>
                <a:cxn ang="0">
                  <a:pos x="T2" y="T3"/>
                </a:cxn>
                <a:cxn ang="0">
                  <a:pos x="T4" y="T5"/>
                </a:cxn>
                <a:cxn ang="0">
                  <a:pos x="T6" y="T7"/>
                </a:cxn>
                <a:cxn ang="0">
                  <a:pos x="T8" y="T9"/>
                </a:cxn>
                <a:cxn ang="0">
                  <a:pos x="T10" y="T11"/>
                </a:cxn>
                <a:cxn ang="0">
                  <a:pos x="T12" y="T13"/>
                </a:cxn>
              </a:cxnLst>
              <a:rect l="0" t="0" r="r" b="b"/>
              <a:pathLst>
                <a:path w="295" h="306">
                  <a:moveTo>
                    <a:pt x="293" y="152"/>
                  </a:moveTo>
                  <a:cubicBezTo>
                    <a:pt x="295" y="82"/>
                    <a:pt x="250" y="21"/>
                    <a:pt x="187" y="0"/>
                  </a:cubicBezTo>
                  <a:cubicBezTo>
                    <a:pt x="200" y="23"/>
                    <a:pt x="206" y="50"/>
                    <a:pt x="205" y="79"/>
                  </a:cubicBezTo>
                  <a:cubicBezTo>
                    <a:pt x="203" y="165"/>
                    <a:pt x="131" y="232"/>
                    <a:pt x="45" y="230"/>
                  </a:cubicBezTo>
                  <a:cubicBezTo>
                    <a:pt x="29" y="229"/>
                    <a:pt x="14" y="226"/>
                    <a:pt x="0" y="222"/>
                  </a:cubicBezTo>
                  <a:cubicBezTo>
                    <a:pt x="26" y="269"/>
                    <a:pt x="75" y="301"/>
                    <a:pt x="132" y="303"/>
                  </a:cubicBezTo>
                  <a:cubicBezTo>
                    <a:pt x="218" y="306"/>
                    <a:pt x="290" y="238"/>
                    <a:pt x="293" y="152"/>
                  </a:cubicBezTo>
                </a:path>
              </a:pathLst>
            </a:custGeom>
            <a:gradFill rotWithShape="1">
              <a:gsLst>
                <a:gs pos="0">
                  <a:srgbClr val="006A96"/>
                </a:gs>
                <a:gs pos="17000">
                  <a:srgbClr val="006A96"/>
                </a:gs>
                <a:gs pos="56000">
                  <a:srgbClr val="009AD9"/>
                </a:gs>
                <a:gs pos="100000">
                  <a:srgbClr val="00B8FF"/>
                </a:gs>
              </a:gsLst>
              <a:lin ang="5400000" scaled="1"/>
            </a:gradFill>
            <a:ln w="3175" cap="flat" cmpd="sng">
              <a:solidFill>
                <a:schemeClr val="bg1"/>
              </a:solidFill>
              <a:round/>
            </a:ln>
          </p:spPr>
          <p:txBody>
            <a:bodyPr anchor="ctr"/>
            <a:lstStyle/>
            <a:p>
              <a:endParaRPr lang="zh-CN" altLang="en-US"/>
            </a:p>
          </p:txBody>
        </p:sp>
        <p:sp>
          <p:nvSpPr>
            <p:cNvPr id="20" name="Freeform 6"/>
            <p:cNvSpPr/>
            <p:nvPr/>
          </p:nvSpPr>
          <p:spPr bwMode="auto">
            <a:xfrm rot="4918452">
              <a:off x="16572" y="100895"/>
              <a:ext cx="1809818" cy="1608028"/>
            </a:xfrm>
            <a:custGeom>
              <a:avLst/>
              <a:gdLst>
                <a:gd name="T0" fmla="*/ 5486 w 10144"/>
                <a:gd name="T1" fmla="*/ 74 h 10066"/>
                <a:gd name="T2" fmla="*/ 0 w 10144"/>
                <a:gd name="T3" fmla="*/ 2425 h 10066"/>
                <a:gd name="T4" fmla="*/ 4244 w 10144"/>
                <a:gd name="T5" fmla="*/ 1659 h 10066"/>
                <a:gd name="T6" fmla="*/ 8243 w 10144"/>
                <a:gd name="T7" fmla="*/ 4875 h 10066"/>
                <a:gd name="T8" fmla="*/ 8907 w 10144"/>
                <a:gd name="T9" fmla="*/ 10066 h 10066"/>
                <a:gd name="T10" fmla="*/ 9872 w 10144"/>
                <a:gd name="T11" fmla="*/ 4001 h 10066"/>
                <a:gd name="T12" fmla="*/ 5486 w 10144"/>
                <a:gd name="T13" fmla="*/ 74 h 10066"/>
              </a:gdLst>
              <a:ahLst/>
              <a:cxnLst>
                <a:cxn ang="0">
                  <a:pos x="T0" y="T1"/>
                </a:cxn>
                <a:cxn ang="0">
                  <a:pos x="T2" y="T3"/>
                </a:cxn>
                <a:cxn ang="0">
                  <a:pos x="T4" y="T5"/>
                </a:cxn>
                <a:cxn ang="0">
                  <a:pos x="T6" y="T7"/>
                </a:cxn>
                <a:cxn ang="0">
                  <a:pos x="T8" y="T9"/>
                </a:cxn>
                <a:cxn ang="0">
                  <a:pos x="T10" y="T11"/>
                </a:cxn>
                <a:cxn ang="0">
                  <a:pos x="T12" y="T13"/>
                </a:cxn>
              </a:cxnLst>
              <a:rect l="0" t="0" r="r" b="b"/>
              <a:pathLst>
                <a:path w="10144" h="10066">
                  <a:moveTo>
                    <a:pt x="5486" y="74"/>
                  </a:moveTo>
                  <a:cubicBezTo>
                    <a:pt x="2829" y="-455"/>
                    <a:pt x="168" y="2026"/>
                    <a:pt x="0" y="2425"/>
                  </a:cubicBezTo>
                  <a:cubicBezTo>
                    <a:pt x="697" y="2010"/>
                    <a:pt x="1855" y="1211"/>
                    <a:pt x="4244" y="1659"/>
                  </a:cubicBezTo>
                  <a:cubicBezTo>
                    <a:pt x="6063" y="2000"/>
                    <a:pt x="7465" y="3474"/>
                    <a:pt x="8243" y="4875"/>
                  </a:cubicBezTo>
                  <a:cubicBezTo>
                    <a:pt x="9021" y="6276"/>
                    <a:pt x="9225" y="8827"/>
                    <a:pt x="8907" y="10066"/>
                  </a:cubicBezTo>
                  <a:cubicBezTo>
                    <a:pt x="10115" y="8383"/>
                    <a:pt x="10442" y="5666"/>
                    <a:pt x="9872" y="4001"/>
                  </a:cubicBezTo>
                  <a:cubicBezTo>
                    <a:pt x="9302" y="2336"/>
                    <a:pt x="8143" y="603"/>
                    <a:pt x="5486" y="74"/>
                  </a:cubicBezTo>
                  <a:close/>
                </a:path>
              </a:pathLst>
            </a:custGeom>
            <a:gradFill rotWithShape="1">
              <a:gsLst>
                <a:gs pos="0">
                  <a:srgbClr val="FFFFFF">
                    <a:alpha val="64000"/>
                  </a:srgbClr>
                </a:gs>
                <a:gs pos="50000">
                  <a:srgbClr val="FFFFFF">
                    <a:alpha val="32000"/>
                  </a:srgbClr>
                </a:gs>
                <a:gs pos="100000">
                  <a:srgbClr val="FFFFFF">
                    <a:alpha val="0"/>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1" name="Group 19"/>
          <p:cNvGrpSpPr/>
          <p:nvPr/>
        </p:nvGrpSpPr>
        <p:grpSpPr bwMode="auto">
          <a:xfrm>
            <a:off x="1637870" y="957455"/>
            <a:ext cx="2939667" cy="1183255"/>
            <a:chOff x="0" y="0"/>
            <a:chExt cx="2205037" cy="798512"/>
          </a:xfrm>
        </p:grpSpPr>
        <p:grpSp>
          <p:nvGrpSpPr>
            <p:cNvPr id="22" name="Group 20"/>
            <p:cNvGrpSpPr/>
            <p:nvPr/>
          </p:nvGrpSpPr>
          <p:grpSpPr bwMode="auto">
            <a:xfrm flipH="1">
              <a:off x="139700" y="0"/>
              <a:ext cx="2065337" cy="798512"/>
              <a:chOff x="0" y="0"/>
              <a:chExt cx="1301" cy="503"/>
            </a:xfrm>
          </p:grpSpPr>
          <p:sp>
            <p:nvSpPr>
              <p:cNvPr id="27" name="Freeform 63"/>
              <p:cNvSpPr/>
              <p:nvPr/>
            </p:nvSpPr>
            <p:spPr bwMode="auto">
              <a:xfrm rot="16200000" flipV="1">
                <a:off x="-81" y="239"/>
                <a:ext cx="252" cy="90"/>
              </a:xfrm>
              <a:custGeom>
                <a:avLst/>
                <a:gdLst>
                  <a:gd name="T0" fmla="*/ 14 w 42"/>
                  <a:gd name="T1" fmla="*/ 0 h 15"/>
                  <a:gd name="T2" fmla="*/ 0 w 42"/>
                  <a:gd name="T3" fmla="*/ 15 h 15"/>
                  <a:gd name="T4" fmla="*/ 42 w 42"/>
                  <a:gd name="T5" fmla="*/ 0 h 15"/>
                  <a:gd name="T6" fmla="*/ 14 w 42"/>
                  <a:gd name="T7" fmla="*/ 0 h 15"/>
                </a:gdLst>
                <a:ahLst/>
                <a:cxnLst>
                  <a:cxn ang="0">
                    <a:pos x="T0" y="T1"/>
                  </a:cxn>
                  <a:cxn ang="0">
                    <a:pos x="T2" y="T3"/>
                  </a:cxn>
                  <a:cxn ang="0">
                    <a:pos x="T4" y="T5"/>
                  </a:cxn>
                  <a:cxn ang="0">
                    <a:pos x="T6" y="T7"/>
                  </a:cxn>
                </a:cxnLst>
                <a:rect l="0" t="0" r="r" b="b"/>
                <a:pathLst>
                  <a:path w="42" h="15">
                    <a:moveTo>
                      <a:pt x="14" y="0"/>
                    </a:moveTo>
                    <a:cubicBezTo>
                      <a:pt x="12" y="0"/>
                      <a:pt x="0" y="15"/>
                      <a:pt x="0" y="15"/>
                    </a:cubicBezTo>
                    <a:cubicBezTo>
                      <a:pt x="42" y="0"/>
                      <a:pt x="42" y="0"/>
                      <a:pt x="42" y="0"/>
                    </a:cubicBezTo>
                    <a:lnTo>
                      <a:pt x="14" y="0"/>
                    </a:lnTo>
                    <a:close/>
                  </a:path>
                </a:pathLst>
              </a:custGeom>
              <a:gradFill rotWithShape="1">
                <a:gsLst>
                  <a:gs pos="0">
                    <a:srgbClr val="C73E01"/>
                  </a:gs>
                  <a:gs pos="27000">
                    <a:srgbClr val="FF7711"/>
                  </a:gs>
                  <a:gs pos="59000">
                    <a:srgbClr val="FFAA01"/>
                  </a:gs>
                  <a:gs pos="80000">
                    <a:srgbClr val="FFC000"/>
                  </a:gs>
                  <a:gs pos="100000">
                    <a:srgbClr val="FECE02"/>
                  </a:gs>
                </a:gsLst>
                <a:lin ang="0" scaled="1"/>
              </a:gradFill>
              <a:ln w="3175" cap="flat" cmpd="sng">
                <a:solidFill>
                  <a:schemeClr val="bg1"/>
                </a:solidFill>
                <a:round/>
              </a:ln>
            </p:spPr>
            <p:txBody>
              <a:bodyPr anchor="ctr"/>
              <a:lstStyle/>
              <a:p>
                <a:endParaRPr lang="zh-CN" altLang="en-US"/>
              </a:p>
            </p:txBody>
          </p:sp>
          <p:sp>
            <p:nvSpPr>
              <p:cNvPr id="28" name="Rectangle 62"/>
              <p:cNvSpPr>
                <a:spLocks noChangeArrowheads="1"/>
              </p:cNvSpPr>
              <p:nvPr/>
            </p:nvSpPr>
            <p:spPr bwMode="auto">
              <a:xfrm>
                <a:off x="83" y="0"/>
                <a:ext cx="1218" cy="503"/>
              </a:xfrm>
              <a:prstGeom prst="roundRect">
                <a:avLst>
                  <a:gd name="adj" fmla="val 9111"/>
                </a:avLst>
              </a:prstGeom>
              <a:solidFill>
                <a:schemeClr val="bg1">
                  <a:alpha val="64999"/>
                </a:schemeClr>
              </a:solidFill>
              <a:ln w="9525" cmpd="sng">
                <a:solidFill>
                  <a:schemeClr val="tx1">
                    <a:alpha val="37000"/>
                  </a:schemeClr>
                </a:solidFill>
                <a:round/>
              </a:ln>
            </p:spPr>
            <p:txBody>
              <a:bodyPr/>
              <a:lstStyle/>
              <a:p>
                <a:endParaRPr lang="zh-CN" altLang="en-US">
                  <a:solidFill>
                    <a:srgbClr val="000000"/>
                  </a:solidFill>
                  <a:latin typeface="Calibri" panose="020F0502020204030204" pitchFamily="34" charset="0"/>
                </a:endParaRPr>
              </a:p>
            </p:txBody>
          </p:sp>
        </p:grpSp>
        <p:sp>
          <p:nvSpPr>
            <p:cNvPr id="23" name="TextBox 11"/>
            <p:cNvSpPr txBox="1">
              <a:spLocks noChangeArrowheads="1"/>
            </p:cNvSpPr>
            <p:nvPr/>
          </p:nvSpPr>
          <p:spPr bwMode="auto">
            <a:xfrm>
              <a:off x="0" y="400050"/>
              <a:ext cx="1839912" cy="25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zh-CN" altLang="en-US" sz="1900">
                  <a:latin typeface="微软雅黑" panose="020B0503020204020204" charset="-122"/>
                  <a:ea typeface="微软雅黑" panose="020B0503020204020204" charset="-122"/>
                </a:rPr>
                <a:t>点击此处添加文本    </a:t>
              </a:r>
              <a:endParaRPr lang="en-US" sz="1900">
                <a:latin typeface="微软雅黑" panose="020B0503020204020204" charset="-122"/>
                <a:ea typeface="微软雅黑" panose="020B0503020204020204" charset="-122"/>
              </a:endParaRPr>
            </a:p>
          </p:txBody>
        </p:sp>
        <p:sp>
          <p:nvSpPr>
            <p:cNvPr id="24" name="TextBox 11"/>
            <p:cNvSpPr txBox="1">
              <a:spLocks noChangeArrowheads="1"/>
            </p:cNvSpPr>
            <p:nvPr/>
          </p:nvSpPr>
          <p:spPr bwMode="auto">
            <a:xfrm>
              <a:off x="0" y="128587"/>
              <a:ext cx="1839912" cy="25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zh-CN" altLang="en-US" sz="1900">
                  <a:latin typeface="微软雅黑" panose="020B0503020204020204" charset="-122"/>
                  <a:ea typeface="微软雅黑" panose="020B0503020204020204" charset="-122"/>
                </a:rPr>
                <a:t>点击此处添加文本    </a:t>
              </a:r>
              <a:endParaRPr lang="en-US" sz="1900">
                <a:latin typeface="微软雅黑" panose="020B0503020204020204" charset="-122"/>
                <a:ea typeface="微软雅黑" panose="020B0503020204020204" charset="-122"/>
              </a:endParaRPr>
            </a:p>
          </p:txBody>
        </p:sp>
        <p:sp>
          <p:nvSpPr>
            <p:cNvPr id="25" name="椭圆 62"/>
            <p:cNvSpPr>
              <a:spLocks noChangeArrowheads="1"/>
            </p:cNvSpPr>
            <p:nvPr/>
          </p:nvSpPr>
          <p:spPr bwMode="auto">
            <a:xfrm>
              <a:off x="1806575" y="247650"/>
              <a:ext cx="68262" cy="69850"/>
            </a:xfrm>
            <a:prstGeom prst="ellipse">
              <a:avLst/>
            </a:prstGeom>
            <a:gradFill rotWithShape="1">
              <a:gsLst>
                <a:gs pos="0">
                  <a:srgbClr val="C73E01"/>
                </a:gs>
                <a:gs pos="27000">
                  <a:srgbClr val="FF7711"/>
                </a:gs>
                <a:gs pos="59000">
                  <a:srgbClr val="FFAA01"/>
                </a:gs>
                <a:gs pos="80000">
                  <a:srgbClr val="FFC000"/>
                </a:gs>
                <a:gs pos="100000">
                  <a:srgbClr val="FECE02"/>
                </a:gs>
              </a:gsLst>
              <a:lin ang="0" scaled="1"/>
            </a:gradFill>
            <a:ln w="3175" cmpd="sng">
              <a:solidFill>
                <a:schemeClr val="bg1"/>
              </a:solidFill>
              <a:round/>
            </a:ln>
          </p:spPr>
          <p:txBody>
            <a:bodyPr anchor="ctr"/>
            <a:lstStyle/>
            <a:p>
              <a:pPr algn="ctr"/>
              <a:endParaRPr lang="zh-CN" altLang="en-US">
                <a:solidFill>
                  <a:srgbClr val="FFFFFF"/>
                </a:solidFill>
              </a:endParaRPr>
            </a:p>
          </p:txBody>
        </p:sp>
        <p:sp>
          <p:nvSpPr>
            <p:cNvPr id="26" name="椭圆 63"/>
            <p:cNvSpPr>
              <a:spLocks noChangeArrowheads="1"/>
            </p:cNvSpPr>
            <p:nvPr/>
          </p:nvSpPr>
          <p:spPr bwMode="auto">
            <a:xfrm>
              <a:off x="1806575" y="519112"/>
              <a:ext cx="68262" cy="68263"/>
            </a:xfrm>
            <a:prstGeom prst="ellipse">
              <a:avLst/>
            </a:prstGeom>
            <a:gradFill rotWithShape="1">
              <a:gsLst>
                <a:gs pos="0">
                  <a:srgbClr val="C73E01"/>
                </a:gs>
                <a:gs pos="27000">
                  <a:srgbClr val="FF7711"/>
                </a:gs>
                <a:gs pos="59000">
                  <a:srgbClr val="FFAA01"/>
                </a:gs>
                <a:gs pos="80000">
                  <a:srgbClr val="FFC000"/>
                </a:gs>
                <a:gs pos="100000">
                  <a:srgbClr val="FECE02"/>
                </a:gs>
              </a:gsLst>
              <a:lin ang="0" scaled="1"/>
            </a:gradFill>
            <a:ln w="3175" cmpd="sng">
              <a:solidFill>
                <a:schemeClr val="bg1"/>
              </a:solidFill>
              <a:round/>
            </a:ln>
          </p:spPr>
          <p:txBody>
            <a:bodyPr anchor="ctr"/>
            <a:lstStyle/>
            <a:p>
              <a:pPr algn="ctr"/>
              <a:endParaRPr lang="zh-CN" altLang="en-US">
                <a:solidFill>
                  <a:srgbClr val="FFFFFF"/>
                </a:solidFill>
              </a:endParaRPr>
            </a:p>
          </p:txBody>
        </p:sp>
      </p:grpSp>
      <p:grpSp>
        <p:nvGrpSpPr>
          <p:cNvPr id="29" name="Group 27"/>
          <p:cNvGrpSpPr/>
          <p:nvPr/>
        </p:nvGrpSpPr>
        <p:grpSpPr bwMode="auto">
          <a:xfrm>
            <a:off x="528959" y="4471976"/>
            <a:ext cx="2946016" cy="1183257"/>
            <a:chOff x="0" y="0"/>
            <a:chExt cx="2209800" cy="798513"/>
          </a:xfrm>
        </p:grpSpPr>
        <p:grpSp>
          <p:nvGrpSpPr>
            <p:cNvPr id="30" name="Group 28"/>
            <p:cNvGrpSpPr/>
            <p:nvPr/>
          </p:nvGrpSpPr>
          <p:grpSpPr bwMode="auto">
            <a:xfrm flipH="1">
              <a:off x="144463" y="0"/>
              <a:ext cx="2065337" cy="798513"/>
              <a:chOff x="0" y="0"/>
              <a:chExt cx="1301" cy="503"/>
            </a:xfrm>
          </p:grpSpPr>
          <p:sp>
            <p:nvSpPr>
              <p:cNvPr id="35" name="Freeform 63"/>
              <p:cNvSpPr/>
              <p:nvPr/>
            </p:nvSpPr>
            <p:spPr bwMode="auto">
              <a:xfrm rot="5400000">
                <a:off x="-81" y="185"/>
                <a:ext cx="252" cy="90"/>
              </a:xfrm>
              <a:custGeom>
                <a:avLst/>
                <a:gdLst>
                  <a:gd name="T0" fmla="*/ 14 w 42"/>
                  <a:gd name="T1" fmla="*/ 0 h 15"/>
                  <a:gd name="T2" fmla="*/ 0 w 42"/>
                  <a:gd name="T3" fmla="*/ 15 h 15"/>
                  <a:gd name="T4" fmla="*/ 42 w 42"/>
                  <a:gd name="T5" fmla="*/ 0 h 15"/>
                  <a:gd name="T6" fmla="*/ 14 w 42"/>
                  <a:gd name="T7" fmla="*/ 0 h 15"/>
                </a:gdLst>
                <a:ahLst/>
                <a:cxnLst>
                  <a:cxn ang="0">
                    <a:pos x="T0" y="T1"/>
                  </a:cxn>
                  <a:cxn ang="0">
                    <a:pos x="T2" y="T3"/>
                  </a:cxn>
                  <a:cxn ang="0">
                    <a:pos x="T4" y="T5"/>
                  </a:cxn>
                  <a:cxn ang="0">
                    <a:pos x="T6" y="T7"/>
                  </a:cxn>
                </a:cxnLst>
                <a:rect l="0" t="0" r="r" b="b"/>
                <a:pathLst>
                  <a:path w="42" h="15">
                    <a:moveTo>
                      <a:pt x="14" y="0"/>
                    </a:moveTo>
                    <a:cubicBezTo>
                      <a:pt x="12" y="0"/>
                      <a:pt x="0" y="15"/>
                      <a:pt x="0" y="15"/>
                    </a:cubicBezTo>
                    <a:cubicBezTo>
                      <a:pt x="42" y="0"/>
                      <a:pt x="42" y="0"/>
                      <a:pt x="42" y="0"/>
                    </a:cubicBezTo>
                    <a:lnTo>
                      <a:pt x="14" y="0"/>
                    </a:lnTo>
                    <a:close/>
                  </a:path>
                </a:pathLst>
              </a:custGeom>
              <a:gradFill rotWithShape="1">
                <a:gsLst>
                  <a:gs pos="0">
                    <a:srgbClr val="BE1247"/>
                  </a:gs>
                  <a:gs pos="27000">
                    <a:srgbClr val="D2144F"/>
                  </a:gs>
                  <a:gs pos="66000">
                    <a:srgbClr val="F87477"/>
                  </a:gs>
                  <a:gs pos="100000">
                    <a:srgbClr val="FA9496"/>
                  </a:gs>
                </a:gsLst>
                <a:lin ang="5400000" scaled="1"/>
              </a:gradFill>
              <a:ln w="3175" cap="flat" cmpd="sng">
                <a:solidFill>
                  <a:schemeClr val="bg1"/>
                </a:solidFill>
                <a:round/>
              </a:ln>
            </p:spPr>
            <p:txBody>
              <a:bodyPr anchor="ctr"/>
              <a:lstStyle/>
              <a:p>
                <a:endParaRPr lang="zh-CN" altLang="en-US"/>
              </a:p>
            </p:txBody>
          </p:sp>
          <p:sp>
            <p:nvSpPr>
              <p:cNvPr id="36" name="Rectangle 62"/>
              <p:cNvSpPr>
                <a:spLocks noChangeArrowheads="1"/>
              </p:cNvSpPr>
              <p:nvPr/>
            </p:nvSpPr>
            <p:spPr bwMode="auto">
              <a:xfrm>
                <a:off x="83" y="0"/>
                <a:ext cx="1218" cy="503"/>
              </a:xfrm>
              <a:prstGeom prst="roundRect">
                <a:avLst>
                  <a:gd name="adj" fmla="val 8315"/>
                </a:avLst>
              </a:prstGeom>
              <a:solidFill>
                <a:schemeClr val="bg1">
                  <a:alpha val="64999"/>
                </a:schemeClr>
              </a:solidFill>
              <a:ln w="9525" cmpd="sng">
                <a:solidFill>
                  <a:schemeClr val="tx1">
                    <a:alpha val="37000"/>
                  </a:schemeClr>
                </a:solidFill>
                <a:round/>
              </a:ln>
            </p:spPr>
            <p:txBody>
              <a:bodyPr/>
              <a:lstStyle/>
              <a:p>
                <a:endParaRPr lang="zh-CN" altLang="en-US">
                  <a:solidFill>
                    <a:srgbClr val="000000"/>
                  </a:solidFill>
                  <a:latin typeface="Calibri" panose="020F0502020204030204" pitchFamily="34" charset="0"/>
                </a:endParaRPr>
              </a:p>
            </p:txBody>
          </p:sp>
        </p:grpSp>
        <p:sp>
          <p:nvSpPr>
            <p:cNvPr id="31" name="TextBox 11"/>
            <p:cNvSpPr txBox="1">
              <a:spLocks noChangeArrowheads="1"/>
            </p:cNvSpPr>
            <p:nvPr/>
          </p:nvSpPr>
          <p:spPr bwMode="auto">
            <a:xfrm>
              <a:off x="0" y="398463"/>
              <a:ext cx="1839913" cy="25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zh-CN" altLang="en-US" sz="1900">
                  <a:latin typeface="微软雅黑" panose="020B0503020204020204" charset="-122"/>
                  <a:ea typeface="微软雅黑" panose="020B0503020204020204" charset="-122"/>
                </a:rPr>
                <a:t>点击此处添加文本    </a:t>
              </a:r>
              <a:endParaRPr lang="en-US" sz="1900">
                <a:latin typeface="微软雅黑" panose="020B0503020204020204" charset="-122"/>
                <a:ea typeface="微软雅黑" panose="020B0503020204020204" charset="-122"/>
              </a:endParaRPr>
            </a:p>
          </p:txBody>
        </p:sp>
        <p:sp>
          <p:nvSpPr>
            <p:cNvPr id="32" name="TextBox 11"/>
            <p:cNvSpPr txBox="1">
              <a:spLocks noChangeArrowheads="1"/>
            </p:cNvSpPr>
            <p:nvPr/>
          </p:nvSpPr>
          <p:spPr bwMode="auto">
            <a:xfrm>
              <a:off x="0" y="127000"/>
              <a:ext cx="1839913" cy="25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zh-CN" altLang="en-US" sz="1900">
                  <a:latin typeface="微软雅黑" panose="020B0503020204020204" charset="-122"/>
                  <a:ea typeface="微软雅黑" panose="020B0503020204020204" charset="-122"/>
                </a:rPr>
                <a:t>点击此处添加文本    </a:t>
              </a:r>
              <a:endParaRPr lang="en-US" sz="1900">
                <a:latin typeface="微软雅黑" panose="020B0503020204020204" charset="-122"/>
                <a:ea typeface="微软雅黑" panose="020B0503020204020204" charset="-122"/>
              </a:endParaRPr>
            </a:p>
          </p:txBody>
        </p:sp>
        <p:sp>
          <p:nvSpPr>
            <p:cNvPr id="33" name="椭圆 64"/>
            <p:cNvSpPr>
              <a:spLocks noChangeArrowheads="1"/>
            </p:cNvSpPr>
            <p:nvPr/>
          </p:nvSpPr>
          <p:spPr bwMode="auto">
            <a:xfrm>
              <a:off x="1876425" y="246063"/>
              <a:ext cx="68263" cy="69850"/>
            </a:xfrm>
            <a:prstGeom prst="ellipse">
              <a:avLst/>
            </a:prstGeom>
            <a:gradFill rotWithShape="1">
              <a:gsLst>
                <a:gs pos="0">
                  <a:srgbClr val="BE1247"/>
                </a:gs>
                <a:gs pos="27000">
                  <a:srgbClr val="D2144F"/>
                </a:gs>
                <a:gs pos="66000">
                  <a:srgbClr val="F87477"/>
                </a:gs>
                <a:gs pos="100000">
                  <a:srgbClr val="FA9496"/>
                </a:gs>
              </a:gsLst>
              <a:lin ang="5400000" scaled="1"/>
            </a:gradFill>
            <a:ln w="3175" cmpd="sng">
              <a:solidFill>
                <a:schemeClr val="bg1"/>
              </a:solidFill>
              <a:round/>
            </a:ln>
          </p:spPr>
          <p:txBody>
            <a:bodyPr anchor="ctr"/>
            <a:lstStyle/>
            <a:p>
              <a:pPr algn="ctr"/>
              <a:endParaRPr lang="zh-CN" altLang="en-US" sz="1900">
                <a:solidFill>
                  <a:srgbClr val="FFFFFF"/>
                </a:solidFill>
              </a:endParaRPr>
            </a:p>
          </p:txBody>
        </p:sp>
        <p:sp>
          <p:nvSpPr>
            <p:cNvPr id="34" name="椭圆 65"/>
            <p:cNvSpPr>
              <a:spLocks noChangeArrowheads="1"/>
            </p:cNvSpPr>
            <p:nvPr/>
          </p:nvSpPr>
          <p:spPr bwMode="auto">
            <a:xfrm>
              <a:off x="1876425" y="517525"/>
              <a:ext cx="68263" cy="69850"/>
            </a:xfrm>
            <a:prstGeom prst="ellipse">
              <a:avLst/>
            </a:prstGeom>
            <a:gradFill rotWithShape="1">
              <a:gsLst>
                <a:gs pos="0">
                  <a:srgbClr val="BE1247"/>
                </a:gs>
                <a:gs pos="27000">
                  <a:srgbClr val="D2144F"/>
                </a:gs>
                <a:gs pos="66000">
                  <a:srgbClr val="F87477"/>
                </a:gs>
                <a:gs pos="100000">
                  <a:srgbClr val="FA9496"/>
                </a:gs>
              </a:gsLst>
              <a:lin ang="5400000" scaled="1"/>
            </a:gradFill>
            <a:ln w="3175" cmpd="sng">
              <a:solidFill>
                <a:schemeClr val="bg1"/>
              </a:solidFill>
              <a:round/>
            </a:ln>
          </p:spPr>
          <p:txBody>
            <a:bodyPr anchor="ctr"/>
            <a:lstStyle/>
            <a:p>
              <a:pPr algn="ctr"/>
              <a:endParaRPr lang="zh-CN" altLang="en-US" sz="1900">
                <a:solidFill>
                  <a:srgbClr val="FFFFFF"/>
                </a:solidFill>
              </a:endParaRPr>
            </a:p>
          </p:txBody>
        </p:sp>
      </p:grpSp>
      <p:grpSp>
        <p:nvGrpSpPr>
          <p:cNvPr id="37" name="Group 35"/>
          <p:cNvGrpSpPr/>
          <p:nvPr/>
        </p:nvGrpSpPr>
        <p:grpSpPr bwMode="auto">
          <a:xfrm>
            <a:off x="8431564" y="1420916"/>
            <a:ext cx="2946016" cy="1183255"/>
            <a:chOff x="0" y="0"/>
            <a:chExt cx="2209800" cy="798512"/>
          </a:xfrm>
        </p:grpSpPr>
        <p:grpSp>
          <p:nvGrpSpPr>
            <p:cNvPr id="38" name="Group 36"/>
            <p:cNvGrpSpPr/>
            <p:nvPr/>
          </p:nvGrpSpPr>
          <p:grpSpPr bwMode="auto">
            <a:xfrm>
              <a:off x="0" y="0"/>
              <a:ext cx="2065338" cy="798512"/>
              <a:chOff x="0" y="0"/>
              <a:chExt cx="1301" cy="503"/>
            </a:xfrm>
          </p:grpSpPr>
          <p:sp>
            <p:nvSpPr>
              <p:cNvPr id="43" name="Freeform 63"/>
              <p:cNvSpPr/>
              <p:nvPr/>
            </p:nvSpPr>
            <p:spPr bwMode="auto">
              <a:xfrm rot="16200000" flipV="1">
                <a:off x="-81" y="230"/>
                <a:ext cx="252" cy="90"/>
              </a:xfrm>
              <a:custGeom>
                <a:avLst/>
                <a:gdLst>
                  <a:gd name="T0" fmla="*/ 14 w 42"/>
                  <a:gd name="T1" fmla="*/ 0 h 15"/>
                  <a:gd name="T2" fmla="*/ 0 w 42"/>
                  <a:gd name="T3" fmla="*/ 15 h 15"/>
                  <a:gd name="T4" fmla="*/ 42 w 42"/>
                  <a:gd name="T5" fmla="*/ 0 h 15"/>
                  <a:gd name="T6" fmla="*/ 14 w 42"/>
                  <a:gd name="T7" fmla="*/ 0 h 15"/>
                </a:gdLst>
                <a:ahLst/>
                <a:cxnLst>
                  <a:cxn ang="0">
                    <a:pos x="T0" y="T1"/>
                  </a:cxn>
                  <a:cxn ang="0">
                    <a:pos x="T2" y="T3"/>
                  </a:cxn>
                  <a:cxn ang="0">
                    <a:pos x="T4" y="T5"/>
                  </a:cxn>
                  <a:cxn ang="0">
                    <a:pos x="T6" y="T7"/>
                  </a:cxn>
                </a:cxnLst>
                <a:rect l="0" t="0" r="r" b="b"/>
                <a:pathLst>
                  <a:path w="42" h="15">
                    <a:moveTo>
                      <a:pt x="14" y="0"/>
                    </a:moveTo>
                    <a:cubicBezTo>
                      <a:pt x="12" y="0"/>
                      <a:pt x="0" y="15"/>
                      <a:pt x="0" y="15"/>
                    </a:cubicBezTo>
                    <a:cubicBezTo>
                      <a:pt x="42" y="0"/>
                      <a:pt x="42" y="0"/>
                      <a:pt x="42" y="0"/>
                    </a:cubicBezTo>
                    <a:lnTo>
                      <a:pt x="14" y="0"/>
                    </a:lnTo>
                    <a:close/>
                  </a:path>
                </a:pathLst>
              </a:custGeom>
              <a:gradFill rotWithShape="1">
                <a:gsLst>
                  <a:gs pos="0">
                    <a:srgbClr val="119707"/>
                  </a:gs>
                  <a:gs pos="17999">
                    <a:srgbClr val="119707"/>
                  </a:gs>
                  <a:gs pos="67000">
                    <a:srgbClr val="8AD53F"/>
                  </a:gs>
                  <a:gs pos="100000">
                    <a:srgbClr val="BCEB6F"/>
                  </a:gs>
                </a:gsLst>
                <a:lin ang="0" scaled="1"/>
              </a:gradFill>
              <a:ln w="3175" cap="flat" cmpd="sng">
                <a:solidFill>
                  <a:schemeClr val="bg1"/>
                </a:solidFill>
                <a:round/>
              </a:ln>
            </p:spPr>
            <p:txBody>
              <a:bodyPr anchor="ctr"/>
              <a:lstStyle/>
              <a:p>
                <a:endParaRPr lang="zh-CN" altLang="en-US"/>
              </a:p>
            </p:txBody>
          </p:sp>
          <p:sp>
            <p:nvSpPr>
              <p:cNvPr id="44" name="Rectangle 62"/>
              <p:cNvSpPr>
                <a:spLocks noChangeArrowheads="1"/>
              </p:cNvSpPr>
              <p:nvPr/>
            </p:nvSpPr>
            <p:spPr bwMode="auto">
              <a:xfrm>
                <a:off x="83" y="0"/>
                <a:ext cx="1218" cy="503"/>
              </a:xfrm>
              <a:prstGeom prst="roundRect">
                <a:avLst>
                  <a:gd name="adj" fmla="val 7125"/>
                </a:avLst>
              </a:prstGeom>
              <a:solidFill>
                <a:schemeClr val="bg1">
                  <a:alpha val="64999"/>
                </a:schemeClr>
              </a:solidFill>
              <a:ln w="9525" cmpd="sng">
                <a:solidFill>
                  <a:schemeClr val="tx1">
                    <a:alpha val="37000"/>
                  </a:schemeClr>
                </a:solidFill>
                <a:round/>
              </a:ln>
            </p:spPr>
            <p:txBody>
              <a:bodyPr/>
              <a:lstStyle/>
              <a:p>
                <a:endParaRPr lang="zh-CN" altLang="en-US">
                  <a:solidFill>
                    <a:srgbClr val="000000"/>
                  </a:solidFill>
                  <a:latin typeface="Calibri" panose="020F0502020204030204" pitchFamily="34" charset="0"/>
                </a:endParaRPr>
              </a:p>
            </p:txBody>
          </p:sp>
        </p:grpSp>
        <p:sp>
          <p:nvSpPr>
            <p:cNvPr id="39" name="TextBox 11"/>
            <p:cNvSpPr txBox="1">
              <a:spLocks noChangeArrowheads="1"/>
            </p:cNvSpPr>
            <p:nvPr/>
          </p:nvSpPr>
          <p:spPr bwMode="auto">
            <a:xfrm flipH="1">
              <a:off x="369888" y="398462"/>
              <a:ext cx="1839912" cy="25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900">
                  <a:latin typeface="微软雅黑" panose="020B0503020204020204" charset="-122"/>
                  <a:ea typeface="微软雅黑" panose="020B0503020204020204" charset="-122"/>
                </a:rPr>
                <a:t>点击此处添加文本    </a:t>
              </a:r>
              <a:endParaRPr lang="en-US" sz="1900">
                <a:latin typeface="微软雅黑" panose="020B0503020204020204" charset="-122"/>
                <a:ea typeface="微软雅黑" panose="020B0503020204020204" charset="-122"/>
              </a:endParaRPr>
            </a:p>
          </p:txBody>
        </p:sp>
        <p:sp>
          <p:nvSpPr>
            <p:cNvPr id="40" name="TextBox 11"/>
            <p:cNvSpPr txBox="1">
              <a:spLocks noChangeArrowheads="1"/>
            </p:cNvSpPr>
            <p:nvPr/>
          </p:nvSpPr>
          <p:spPr bwMode="auto">
            <a:xfrm flipH="1">
              <a:off x="369888" y="127000"/>
              <a:ext cx="1839912" cy="25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900">
                  <a:latin typeface="微软雅黑" panose="020B0503020204020204" charset="-122"/>
                  <a:ea typeface="微软雅黑" panose="020B0503020204020204" charset="-122"/>
                </a:rPr>
                <a:t>点击此处添加文本    </a:t>
              </a:r>
              <a:endParaRPr lang="en-US" sz="1900">
                <a:latin typeface="微软雅黑" panose="020B0503020204020204" charset="-122"/>
                <a:ea typeface="微软雅黑" panose="020B0503020204020204" charset="-122"/>
              </a:endParaRPr>
            </a:p>
          </p:txBody>
        </p:sp>
        <p:sp>
          <p:nvSpPr>
            <p:cNvPr id="41" name="椭圆 66"/>
            <p:cNvSpPr>
              <a:spLocks noChangeArrowheads="1"/>
            </p:cNvSpPr>
            <p:nvPr/>
          </p:nvSpPr>
          <p:spPr bwMode="auto">
            <a:xfrm>
              <a:off x="295275" y="244475"/>
              <a:ext cx="69850" cy="68262"/>
            </a:xfrm>
            <a:prstGeom prst="ellipse">
              <a:avLst/>
            </a:prstGeom>
            <a:gradFill rotWithShape="1">
              <a:gsLst>
                <a:gs pos="0">
                  <a:srgbClr val="119707"/>
                </a:gs>
                <a:gs pos="17999">
                  <a:srgbClr val="119707"/>
                </a:gs>
                <a:gs pos="67000">
                  <a:srgbClr val="8AD53F"/>
                </a:gs>
                <a:gs pos="100000">
                  <a:srgbClr val="BCEB6F"/>
                </a:gs>
              </a:gsLst>
              <a:lin ang="0" scaled="1"/>
            </a:gradFill>
            <a:ln w="3175" cmpd="sng">
              <a:solidFill>
                <a:schemeClr val="bg1"/>
              </a:solidFill>
              <a:round/>
            </a:ln>
          </p:spPr>
          <p:txBody>
            <a:bodyPr anchor="ctr"/>
            <a:lstStyle/>
            <a:p>
              <a:pPr algn="ctr"/>
              <a:endParaRPr lang="zh-CN" altLang="en-US" sz="1900">
                <a:solidFill>
                  <a:srgbClr val="FFFFFF"/>
                </a:solidFill>
              </a:endParaRPr>
            </a:p>
          </p:txBody>
        </p:sp>
        <p:sp>
          <p:nvSpPr>
            <p:cNvPr id="42" name="椭圆 67"/>
            <p:cNvSpPr>
              <a:spLocks noChangeArrowheads="1"/>
            </p:cNvSpPr>
            <p:nvPr/>
          </p:nvSpPr>
          <p:spPr bwMode="auto">
            <a:xfrm>
              <a:off x="295275" y="515937"/>
              <a:ext cx="69850" cy="68263"/>
            </a:xfrm>
            <a:prstGeom prst="ellipse">
              <a:avLst/>
            </a:prstGeom>
            <a:gradFill rotWithShape="1">
              <a:gsLst>
                <a:gs pos="0">
                  <a:srgbClr val="119707"/>
                </a:gs>
                <a:gs pos="17999">
                  <a:srgbClr val="119707"/>
                </a:gs>
                <a:gs pos="67000">
                  <a:srgbClr val="8AD53F"/>
                </a:gs>
                <a:gs pos="100000">
                  <a:srgbClr val="BCEB6F"/>
                </a:gs>
              </a:gsLst>
              <a:lin ang="0" scaled="1"/>
            </a:gradFill>
            <a:ln w="3175" cmpd="sng">
              <a:solidFill>
                <a:schemeClr val="bg1"/>
              </a:solidFill>
              <a:round/>
            </a:ln>
          </p:spPr>
          <p:txBody>
            <a:bodyPr anchor="ctr"/>
            <a:lstStyle/>
            <a:p>
              <a:pPr algn="ctr"/>
              <a:endParaRPr lang="zh-CN" altLang="en-US" sz="1900">
                <a:solidFill>
                  <a:srgbClr val="FFFFFF"/>
                </a:solidFill>
              </a:endParaRPr>
            </a:p>
          </p:txBody>
        </p:sp>
      </p:grpSp>
      <p:grpSp>
        <p:nvGrpSpPr>
          <p:cNvPr id="45" name="Group 43"/>
          <p:cNvGrpSpPr/>
          <p:nvPr/>
        </p:nvGrpSpPr>
        <p:grpSpPr bwMode="auto">
          <a:xfrm>
            <a:off x="7739265" y="5189339"/>
            <a:ext cx="2933318" cy="1183257"/>
            <a:chOff x="0" y="0"/>
            <a:chExt cx="2200275" cy="798513"/>
          </a:xfrm>
        </p:grpSpPr>
        <p:grpSp>
          <p:nvGrpSpPr>
            <p:cNvPr id="46" name="Group 44"/>
            <p:cNvGrpSpPr/>
            <p:nvPr/>
          </p:nvGrpSpPr>
          <p:grpSpPr bwMode="auto">
            <a:xfrm>
              <a:off x="0" y="0"/>
              <a:ext cx="2065338" cy="798513"/>
              <a:chOff x="0" y="0"/>
              <a:chExt cx="1301" cy="503"/>
            </a:xfrm>
          </p:grpSpPr>
          <p:sp>
            <p:nvSpPr>
              <p:cNvPr id="51" name="Freeform 63"/>
              <p:cNvSpPr/>
              <p:nvPr/>
            </p:nvSpPr>
            <p:spPr bwMode="auto">
              <a:xfrm rot="5400000">
                <a:off x="-81" y="230"/>
                <a:ext cx="252" cy="90"/>
              </a:xfrm>
              <a:custGeom>
                <a:avLst/>
                <a:gdLst>
                  <a:gd name="T0" fmla="*/ 14 w 42"/>
                  <a:gd name="T1" fmla="*/ 0 h 15"/>
                  <a:gd name="T2" fmla="*/ 0 w 42"/>
                  <a:gd name="T3" fmla="*/ 15 h 15"/>
                  <a:gd name="T4" fmla="*/ 42 w 42"/>
                  <a:gd name="T5" fmla="*/ 0 h 15"/>
                  <a:gd name="T6" fmla="*/ 14 w 42"/>
                  <a:gd name="T7" fmla="*/ 0 h 15"/>
                </a:gdLst>
                <a:ahLst/>
                <a:cxnLst>
                  <a:cxn ang="0">
                    <a:pos x="T0" y="T1"/>
                  </a:cxn>
                  <a:cxn ang="0">
                    <a:pos x="T2" y="T3"/>
                  </a:cxn>
                  <a:cxn ang="0">
                    <a:pos x="T4" y="T5"/>
                  </a:cxn>
                  <a:cxn ang="0">
                    <a:pos x="T6" y="T7"/>
                  </a:cxn>
                </a:cxnLst>
                <a:rect l="0" t="0" r="r" b="b"/>
                <a:pathLst>
                  <a:path w="42" h="15">
                    <a:moveTo>
                      <a:pt x="14" y="0"/>
                    </a:moveTo>
                    <a:cubicBezTo>
                      <a:pt x="12" y="0"/>
                      <a:pt x="0" y="15"/>
                      <a:pt x="0" y="15"/>
                    </a:cubicBezTo>
                    <a:cubicBezTo>
                      <a:pt x="42" y="0"/>
                      <a:pt x="42" y="0"/>
                      <a:pt x="42" y="0"/>
                    </a:cubicBezTo>
                    <a:lnTo>
                      <a:pt x="14" y="0"/>
                    </a:lnTo>
                    <a:close/>
                  </a:path>
                </a:pathLst>
              </a:custGeom>
              <a:gradFill rotWithShape="1">
                <a:gsLst>
                  <a:gs pos="0">
                    <a:srgbClr val="006A96"/>
                  </a:gs>
                  <a:gs pos="17000">
                    <a:srgbClr val="006A96"/>
                  </a:gs>
                  <a:gs pos="56000">
                    <a:srgbClr val="009AD9"/>
                  </a:gs>
                  <a:gs pos="100000">
                    <a:srgbClr val="00B8FF"/>
                  </a:gs>
                </a:gsLst>
                <a:lin ang="5400000" scaled="1"/>
              </a:gradFill>
              <a:ln w="3175" cap="flat" cmpd="sng">
                <a:solidFill>
                  <a:schemeClr val="bg1"/>
                </a:solidFill>
                <a:round/>
              </a:ln>
            </p:spPr>
            <p:txBody>
              <a:bodyPr anchor="ctr"/>
              <a:lstStyle/>
              <a:p>
                <a:endParaRPr lang="zh-CN" altLang="en-US"/>
              </a:p>
            </p:txBody>
          </p:sp>
          <p:sp>
            <p:nvSpPr>
              <p:cNvPr id="52" name="Rectangle 62"/>
              <p:cNvSpPr>
                <a:spLocks noChangeArrowheads="1"/>
              </p:cNvSpPr>
              <p:nvPr/>
            </p:nvSpPr>
            <p:spPr bwMode="auto">
              <a:xfrm>
                <a:off x="83" y="0"/>
                <a:ext cx="1218" cy="503"/>
              </a:xfrm>
              <a:prstGeom prst="roundRect">
                <a:avLst>
                  <a:gd name="adj" fmla="val 8315"/>
                </a:avLst>
              </a:prstGeom>
              <a:solidFill>
                <a:schemeClr val="bg1">
                  <a:alpha val="64999"/>
                </a:schemeClr>
              </a:solidFill>
              <a:ln w="9525" cmpd="sng">
                <a:solidFill>
                  <a:schemeClr val="tx1">
                    <a:alpha val="37000"/>
                  </a:schemeClr>
                </a:solidFill>
                <a:round/>
              </a:ln>
            </p:spPr>
            <p:txBody>
              <a:bodyPr/>
              <a:lstStyle/>
              <a:p>
                <a:endParaRPr lang="zh-CN" altLang="en-US">
                  <a:solidFill>
                    <a:srgbClr val="000000"/>
                  </a:solidFill>
                  <a:latin typeface="Calibri" panose="020F0502020204030204" pitchFamily="34" charset="0"/>
                </a:endParaRPr>
              </a:p>
            </p:txBody>
          </p:sp>
        </p:grpSp>
        <p:sp>
          <p:nvSpPr>
            <p:cNvPr id="47" name="TextBox 11"/>
            <p:cNvSpPr txBox="1">
              <a:spLocks noChangeArrowheads="1"/>
            </p:cNvSpPr>
            <p:nvPr/>
          </p:nvSpPr>
          <p:spPr bwMode="auto">
            <a:xfrm flipH="1">
              <a:off x="360363" y="400050"/>
              <a:ext cx="1839912" cy="25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900">
                  <a:latin typeface="微软雅黑" panose="020B0503020204020204" charset="-122"/>
                  <a:ea typeface="微软雅黑" panose="020B0503020204020204" charset="-122"/>
                </a:rPr>
                <a:t>点击此处添加文本    </a:t>
              </a:r>
              <a:endParaRPr lang="en-US" sz="1900">
                <a:latin typeface="微软雅黑" panose="020B0503020204020204" charset="-122"/>
                <a:ea typeface="微软雅黑" panose="020B0503020204020204" charset="-122"/>
              </a:endParaRPr>
            </a:p>
          </p:txBody>
        </p:sp>
        <p:sp>
          <p:nvSpPr>
            <p:cNvPr id="48" name="TextBox 11"/>
            <p:cNvSpPr txBox="1">
              <a:spLocks noChangeArrowheads="1"/>
            </p:cNvSpPr>
            <p:nvPr/>
          </p:nvSpPr>
          <p:spPr bwMode="auto">
            <a:xfrm flipH="1">
              <a:off x="360363" y="128588"/>
              <a:ext cx="1839912" cy="25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1900">
                  <a:latin typeface="微软雅黑" panose="020B0503020204020204" charset="-122"/>
                  <a:ea typeface="微软雅黑" panose="020B0503020204020204" charset="-122"/>
                </a:rPr>
                <a:t>点击此处添加文本    </a:t>
              </a:r>
              <a:endParaRPr lang="en-US" sz="1900">
                <a:latin typeface="微软雅黑" panose="020B0503020204020204" charset="-122"/>
                <a:ea typeface="微软雅黑" panose="020B0503020204020204" charset="-122"/>
              </a:endParaRPr>
            </a:p>
          </p:txBody>
        </p:sp>
        <p:sp>
          <p:nvSpPr>
            <p:cNvPr id="49" name="椭圆 68"/>
            <p:cNvSpPr>
              <a:spLocks noChangeArrowheads="1"/>
            </p:cNvSpPr>
            <p:nvPr/>
          </p:nvSpPr>
          <p:spPr bwMode="auto">
            <a:xfrm>
              <a:off x="250825" y="234950"/>
              <a:ext cx="69850" cy="68263"/>
            </a:xfrm>
            <a:prstGeom prst="ellipse">
              <a:avLst/>
            </a:prstGeom>
            <a:gradFill rotWithShape="1">
              <a:gsLst>
                <a:gs pos="0">
                  <a:srgbClr val="006A96"/>
                </a:gs>
                <a:gs pos="17000">
                  <a:srgbClr val="006A96"/>
                </a:gs>
                <a:gs pos="56000">
                  <a:srgbClr val="009AD9"/>
                </a:gs>
                <a:gs pos="100000">
                  <a:srgbClr val="00B8FF"/>
                </a:gs>
              </a:gsLst>
              <a:lin ang="5400000" scaled="1"/>
            </a:gradFill>
            <a:ln w="3175" cmpd="sng">
              <a:solidFill>
                <a:schemeClr val="bg1"/>
              </a:solidFill>
              <a:round/>
            </a:ln>
          </p:spPr>
          <p:txBody>
            <a:bodyPr anchor="ctr"/>
            <a:lstStyle/>
            <a:p>
              <a:pPr algn="ctr"/>
              <a:endParaRPr lang="zh-CN" altLang="en-US" sz="1900">
                <a:solidFill>
                  <a:srgbClr val="FFFFFF"/>
                </a:solidFill>
              </a:endParaRPr>
            </a:p>
          </p:txBody>
        </p:sp>
        <p:sp>
          <p:nvSpPr>
            <p:cNvPr id="50" name="椭圆 69"/>
            <p:cNvSpPr>
              <a:spLocks noChangeArrowheads="1"/>
            </p:cNvSpPr>
            <p:nvPr/>
          </p:nvSpPr>
          <p:spPr bwMode="auto">
            <a:xfrm>
              <a:off x="250825" y="506413"/>
              <a:ext cx="69850" cy="68262"/>
            </a:xfrm>
            <a:prstGeom prst="ellipse">
              <a:avLst/>
            </a:prstGeom>
            <a:gradFill rotWithShape="1">
              <a:gsLst>
                <a:gs pos="0">
                  <a:srgbClr val="006A96"/>
                </a:gs>
                <a:gs pos="17000">
                  <a:srgbClr val="006A96"/>
                </a:gs>
                <a:gs pos="56000">
                  <a:srgbClr val="009AD9"/>
                </a:gs>
                <a:gs pos="100000">
                  <a:srgbClr val="00B8FF"/>
                </a:gs>
              </a:gsLst>
              <a:lin ang="5400000" scaled="1"/>
            </a:gradFill>
            <a:ln w="3175" cmpd="sng">
              <a:solidFill>
                <a:schemeClr val="bg1"/>
              </a:solidFill>
              <a:round/>
            </a:ln>
          </p:spPr>
          <p:txBody>
            <a:bodyPr anchor="ctr"/>
            <a:lstStyle/>
            <a:p>
              <a:pPr algn="ctr"/>
              <a:endParaRPr lang="zh-CN" altLang="en-US" sz="1900">
                <a:solidFill>
                  <a:srgbClr val="FFFFFF"/>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4555">
        <p14:gallery dir="l"/>
      </p:transition>
    </mc:Choice>
    <mc:Fallback xmlns="">
      <p:transition spd="slow" advTm="455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10" presetClass="entr" presetSubtype="0" fill="hold" nodeType="withEffect">
                                  <p:stCondLst>
                                    <p:cond delay="20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3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3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3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right)">
                                      <p:cBhvr>
                                        <p:cTn id="32" dur="3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2"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p:tgtEl>
                                          <p:spTgt spid="21"/>
                                        </p:tgtEl>
                                        <p:attrNameLst>
                                          <p:attrName>ppt_x</p:attrName>
                                        </p:attrNameLst>
                                      </p:cBhvr>
                                      <p:tavLst>
                                        <p:tav tm="0">
                                          <p:val>
                                            <p:strVal val="#ppt_x+#ppt_w*1.125000"/>
                                          </p:val>
                                        </p:tav>
                                        <p:tav tm="100000">
                                          <p:val>
                                            <p:strVal val="#ppt_x"/>
                                          </p:val>
                                        </p:tav>
                                      </p:tavLst>
                                    </p:anim>
                                    <p:animEffect transition="in" filter="wipe(left)">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nodeType="click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p:tgtEl>
                                          <p:spTgt spid="37"/>
                                        </p:tgtEl>
                                        <p:attrNameLst>
                                          <p:attrName>ppt_x</p:attrName>
                                        </p:attrNameLst>
                                      </p:cBhvr>
                                      <p:tavLst>
                                        <p:tav tm="0">
                                          <p:val>
                                            <p:strVal val="#ppt_x-#ppt_w*1.125000"/>
                                          </p:val>
                                        </p:tav>
                                        <p:tav tm="100000">
                                          <p:val>
                                            <p:strVal val="#ppt_x"/>
                                          </p:val>
                                        </p:tav>
                                      </p:tavLst>
                                    </p:anim>
                                    <p:animEffect transition="in" filter="wipe(right)">
                                      <p:cBhvr>
                                        <p:cTn id="44" dur="500"/>
                                        <p:tgtEl>
                                          <p:spTgt spid="37"/>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8" fill="hold" nodeType="click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500"/>
                                        <p:tgtEl>
                                          <p:spTgt spid="45"/>
                                        </p:tgtEl>
                                        <p:attrNameLst>
                                          <p:attrName>ppt_x</p:attrName>
                                        </p:attrNameLst>
                                      </p:cBhvr>
                                      <p:tavLst>
                                        <p:tav tm="0">
                                          <p:val>
                                            <p:strVal val="#ppt_x-#ppt_w*1.125000"/>
                                          </p:val>
                                        </p:tav>
                                        <p:tav tm="100000">
                                          <p:val>
                                            <p:strVal val="#ppt_x"/>
                                          </p:val>
                                        </p:tav>
                                      </p:tavLst>
                                    </p:anim>
                                    <p:animEffect transition="in" filter="wipe(right)">
                                      <p:cBhvr>
                                        <p:cTn id="50" dur="500"/>
                                        <p:tgtEl>
                                          <p:spTgt spid="45"/>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2"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p:tgtEl>
                                          <p:spTgt spid="29"/>
                                        </p:tgtEl>
                                        <p:attrNameLst>
                                          <p:attrName>ppt_x</p:attrName>
                                        </p:attrNameLst>
                                      </p:cBhvr>
                                      <p:tavLst>
                                        <p:tav tm="0">
                                          <p:val>
                                            <p:strVal val="#ppt_x+#ppt_w*1.125000"/>
                                          </p:val>
                                        </p:tav>
                                        <p:tav tm="100000">
                                          <p:val>
                                            <p:strVal val="#ppt_x"/>
                                          </p:val>
                                        </p:tav>
                                      </p:tavLst>
                                    </p:anim>
                                    <p:animEffect transition="in" filter="wipe(left)">
                                      <p:cBhvr>
                                        <p:cTn id="5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022141" y="262731"/>
            <a:ext cx="32750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dirty="0">
                <a:solidFill>
                  <a:srgbClr val="78A81F"/>
                </a:solidFill>
                <a:latin typeface="迷你简卡通" pitchFamily="65" charset="-122"/>
                <a:ea typeface="迷你简卡通" pitchFamily="65" charset="-122"/>
              </a:rPr>
              <a:t>单击此处章节标题</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413" y="119232"/>
            <a:ext cx="697656" cy="697537"/>
          </a:xfrm>
          <a:prstGeom prst="rect">
            <a:avLst/>
          </a:prstGeom>
        </p:spPr>
      </p:pic>
      <p:pic>
        <p:nvPicPr>
          <p:cNvPr id="24" name="Picture 3" descr="E:\PPT背景\0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63" y="2507362"/>
            <a:ext cx="12190413" cy="48694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E:\PPT背景\0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517347">
            <a:off x="956470" y="1950221"/>
            <a:ext cx="3033137" cy="409957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6" name="Picture 5" descr="E:\PPT背景\0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018681">
            <a:off x="4550282" y="2189520"/>
            <a:ext cx="3033137" cy="409957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7" name="Picture 5" descr="E:\PPT背景\0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841888">
            <a:off x="8200806" y="1934540"/>
            <a:ext cx="3033137" cy="409957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8" name="TextBox 27"/>
          <p:cNvSpPr txBox="1"/>
          <p:nvPr/>
        </p:nvSpPr>
        <p:spPr>
          <a:xfrm rot="1137444">
            <a:off x="8615739" y="3352540"/>
            <a:ext cx="2419788" cy="1083369"/>
          </a:xfrm>
          <a:prstGeom prst="rect">
            <a:avLst/>
          </a:prstGeom>
          <a:noFill/>
        </p:spPr>
        <p:txBody>
          <a:bodyPr wrap="square" lIns="121917" tIns="60958" rIns="121917" bIns="60958" rtlCol="0">
            <a:spAutoFit/>
          </a:bodyPr>
          <a:lstStyle/>
          <a:p>
            <a:pPr algn="just" defTabSz="1218565">
              <a:lnSpc>
                <a:spcPct val="130000"/>
              </a:lnSpc>
              <a:defRPr/>
            </a:pPr>
            <a:r>
              <a:rPr lang="zh-CN" altLang="en-US" sz="2400" kern="0" dirty="0">
                <a:solidFill>
                  <a:sysClr val="window" lastClr="FFFFFF"/>
                </a:solidFill>
                <a:latin typeface="微软雅黑" panose="020B0503020204020204" charset="-122"/>
                <a:ea typeface="微软雅黑" panose="020B0503020204020204" charset="-122"/>
              </a:rPr>
              <a:t>您的内容打在这里或者通过复制</a:t>
            </a:r>
            <a:endParaRPr lang="en-US" altLang="zh-CN" sz="2400" kern="0" dirty="0">
              <a:solidFill>
                <a:sysClr val="window" lastClr="FFFFFF"/>
              </a:solidFill>
              <a:latin typeface="微软雅黑" panose="020B0503020204020204" charset="-122"/>
              <a:ea typeface="微软雅黑" panose="020B0503020204020204" charset="-122"/>
            </a:endParaRPr>
          </a:p>
        </p:txBody>
      </p:sp>
      <p:sp>
        <p:nvSpPr>
          <p:cNvPr id="29" name="TextBox 28"/>
          <p:cNvSpPr txBox="1"/>
          <p:nvPr/>
        </p:nvSpPr>
        <p:spPr>
          <a:xfrm rot="1496620">
            <a:off x="1314655" y="3324205"/>
            <a:ext cx="2419788" cy="1083369"/>
          </a:xfrm>
          <a:prstGeom prst="rect">
            <a:avLst/>
          </a:prstGeom>
          <a:noFill/>
        </p:spPr>
        <p:txBody>
          <a:bodyPr wrap="square" lIns="121917" tIns="60958" rIns="121917" bIns="60958" rtlCol="0">
            <a:spAutoFit/>
          </a:bodyPr>
          <a:lstStyle/>
          <a:p>
            <a:pPr algn="just" defTabSz="1218565">
              <a:lnSpc>
                <a:spcPct val="130000"/>
              </a:lnSpc>
              <a:defRPr/>
            </a:pPr>
            <a:r>
              <a:rPr lang="zh-CN" altLang="en-US" sz="2400" kern="0" dirty="0">
                <a:solidFill>
                  <a:sysClr val="window" lastClr="FFFFFF"/>
                </a:solidFill>
                <a:latin typeface="微软雅黑" panose="020B0503020204020204" charset="-122"/>
                <a:ea typeface="微软雅黑" panose="020B0503020204020204" charset="-122"/>
              </a:rPr>
              <a:t>您的内容打在这里或者通过复制</a:t>
            </a:r>
            <a:endParaRPr lang="en-US" altLang="zh-CN" sz="2400" kern="0" dirty="0">
              <a:solidFill>
                <a:sysClr val="window" lastClr="FFFFFF"/>
              </a:solidFill>
              <a:latin typeface="微软雅黑" panose="020B0503020204020204" charset="-122"/>
              <a:ea typeface="微软雅黑" panose="020B0503020204020204" charset="-122"/>
            </a:endParaRPr>
          </a:p>
        </p:txBody>
      </p:sp>
      <p:sp>
        <p:nvSpPr>
          <p:cNvPr id="30" name="TextBox 29"/>
          <p:cNvSpPr txBox="1"/>
          <p:nvPr/>
        </p:nvSpPr>
        <p:spPr>
          <a:xfrm rot="21091745">
            <a:off x="4856955" y="3700397"/>
            <a:ext cx="2419788" cy="1083369"/>
          </a:xfrm>
          <a:prstGeom prst="rect">
            <a:avLst/>
          </a:prstGeom>
          <a:noFill/>
        </p:spPr>
        <p:txBody>
          <a:bodyPr wrap="square" lIns="121917" tIns="60958" rIns="121917" bIns="60958" rtlCol="0">
            <a:spAutoFit/>
          </a:bodyPr>
          <a:lstStyle/>
          <a:p>
            <a:pPr algn="just" defTabSz="1218565">
              <a:lnSpc>
                <a:spcPct val="130000"/>
              </a:lnSpc>
              <a:defRPr/>
            </a:pPr>
            <a:r>
              <a:rPr lang="zh-CN" altLang="en-US" sz="2400" kern="0" dirty="0">
                <a:solidFill>
                  <a:sysClr val="window" lastClr="FFFFFF"/>
                </a:solidFill>
                <a:latin typeface="微软雅黑" panose="020B0503020204020204" charset="-122"/>
                <a:ea typeface="微软雅黑" panose="020B0503020204020204" charset="-122"/>
              </a:rPr>
              <a:t>您的内容打在这里或者通过复制</a:t>
            </a:r>
            <a:endParaRPr lang="en-US" altLang="zh-CN" sz="2400" kern="0" dirty="0">
              <a:solidFill>
                <a:sysClr val="window" lastClr="FFFFFF"/>
              </a:solidFill>
              <a:latin typeface="微软雅黑" panose="020B0503020204020204" charset="-122"/>
              <a:ea typeface="微软雅黑" panose="020B0503020204020204" charset="-122"/>
            </a:endParaRPr>
          </a:p>
        </p:txBody>
      </p:sp>
      <p:sp>
        <p:nvSpPr>
          <p:cNvPr id="31" name="TextBox 30"/>
          <p:cNvSpPr txBox="1"/>
          <p:nvPr/>
        </p:nvSpPr>
        <p:spPr>
          <a:xfrm rot="21091745">
            <a:off x="5538054" y="4587517"/>
            <a:ext cx="1917800" cy="1563867"/>
          </a:xfrm>
          <a:prstGeom prst="rect">
            <a:avLst/>
          </a:prstGeom>
          <a:noFill/>
        </p:spPr>
        <p:txBody>
          <a:bodyPr wrap="square" lIns="121917" tIns="60958" rIns="121917" bIns="60958" rtlCol="0">
            <a:spAutoFit/>
          </a:bodyPr>
          <a:lstStyle/>
          <a:p>
            <a:pPr algn="just" defTabSz="1218565">
              <a:lnSpc>
                <a:spcPct val="130000"/>
              </a:lnSpc>
              <a:defRPr/>
            </a:pPr>
            <a:r>
              <a:rPr lang="zh-CN" altLang="en-US" sz="2400" kern="0" dirty="0">
                <a:solidFill>
                  <a:sysClr val="window" lastClr="FFFFFF"/>
                </a:solidFill>
                <a:latin typeface="微软雅黑" panose="020B0503020204020204" charset="-122"/>
                <a:ea typeface="微软雅黑" panose="020B0503020204020204" charset="-122"/>
              </a:rPr>
              <a:t>您的内容打在这里或者通过复制</a:t>
            </a:r>
            <a:endParaRPr lang="en-US" altLang="zh-CN" sz="2400" kern="0" dirty="0">
              <a:solidFill>
                <a:sysClr val="window" lastClr="FFFFFF"/>
              </a:solidFill>
              <a:latin typeface="微软雅黑" panose="020B0503020204020204" charset="-122"/>
              <a:ea typeface="微软雅黑" panose="020B0503020204020204" charset="-122"/>
            </a:endParaRPr>
          </a:p>
        </p:txBody>
      </p:sp>
      <p:sp>
        <p:nvSpPr>
          <p:cNvPr id="32" name="TextBox 31"/>
          <p:cNvSpPr txBox="1"/>
          <p:nvPr/>
        </p:nvSpPr>
        <p:spPr>
          <a:xfrm rot="1214735">
            <a:off x="8695454" y="4336968"/>
            <a:ext cx="1917800" cy="1563867"/>
          </a:xfrm>
          <a:prstGeom prst="rect">
            <a:avLst/>
          </a:prstGeom>
          <a:noFill/>
        </p:spPr>
        <p:txBody>
          <a:bodyPr wrap="square" lIns="121917" tIns="60958" rIns="121917" bIns="60958" rtlCol="0">
            <a:spAutoFit/>
          </a:bodyPr>
          <a:lstStyle/>
          <a:p>
            <a:pPr algn="just" defTabSz="1218565">
              <a:lnSpc>
                <a:spcPct val="130000"/>
              </a:lnSpc>
              <a:defRPr/>
            </a:pPr>
            <a:r>
              <a:rPr lang="zh-CN" altLang="en-US" sz="2400" kern="0" dirty="0">
                <a:solidFill>
                  <a:sysClr val="window" lastClr="FFFFFF"/>
                </a:solidFill>
                <a:latin typeface="微软雅黑" panose="020B0503020204020204" charset="-122"/>
                <a:ea typeface="微软雅黑" panose="020B0503020204020204" charset="-122"/>
              </a:rPr>
              <a:t>您的内容打在这里或者通过复制</a:t>
            </a:r>
            <a:endParaRPr lang="en-US" altLang="zh-CN" sz="2400" kern="0" dirty="0">
              <a:solidFill>
                <a:sysClr val="window" lastClr="FFFFFF"/>
              </a:solidFill>
              <a:latin typeface="微软雅黑" panose="020B0503020204020204" charset="-122"/>
              <a:ea typeface="微软雅黑" panose="020B0503020204020204" charset="-122"/>
            </a:endParaRPr>
          </a:p>
        </p:txBody>
      </p:sp>
      <p:sp>
        <p:nvSpPr>
          <p:cNvPr id="33" name="TextBox 32"/>
          <p:cNvSpPr txBox="1"/>
          <p:nvPr/>
        </p:nvSpPr>
        <p:spPr>
          <a:xfrm rot="1496449">
            <a:off x="1266444" y="4271992"/>
            <a:ext cx="1917800" cy="1563867"/>
          </a:xfrm>
          <a:prstGeom prst="rect">
            <a:avLst/>
          </a:prstGeom>
          <a:noFill/>
        </p:spPr>
        <p:txBody>
          <a:bodyPr wrap="square" lIns="121917" tIns="60958" rIns="121917" bIns="60958" rtlCol="0">
            <a:spAutoFit/>
          </a:bodyPr>
          <a:lstStyle/>
          <a:p>
            <a:pPr algn="just" defTabSz="1218565">
              <a:lnSpc>
                <a:spcPct val="130000"/>
              </a:lnSpc>
              <a:defRPr/>
            </a:pPr>
            <a:r>
              <a:rPr lang="zh-CN" altLang="en-US" sz="2400" kern="0" dirty="0">
                <a:solidFill>
                  <a:sysClr val="window" lastClr="FFFFFF"/>
                </a:solidFill>
                <a:latin typeface="微软雅黑" panose="020B0503020204020204" charset="-122"/>
                <a:ea typeface="微软雅黑" panose="020B0503020204020204" charset="-122"/>
              </a:rPr>
              <a:t>您的内容打在这里或者通过复制</a:t>
            </a:r>
            <a:endParaRPr lang="en-US" altLang="zh-CN" sz="2400" kern="0" dirty="0">
              <a:solidFill>
                <a:sysClr val="window" lastClr="FFFFFF"/>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4730">
        <p14:gallery dir="l"/>
      </p:transition>
    </mc:Choice>
    <mc:Fallback xmlns="">
      <p:transition spd="slow" advTm="473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500" fill="hold"/>
                                        <p:tgtEl>
                                          <p:spTgt spid="24"/>
                                        </p:tgtEl>
                                        <p:attrNameLst>
                                          <p:attrName>ppt_x</p:attrName>
                                        </p:attrNameLst>
                                      </p:cBhvr>
                                      <p:tavLst>
                                        <p:tav tm="0">
                                          <p:val>
                                            <p:strVal val="#ppt_x"/>
                                          </p:val>
                                        </p:tav>
                                        <p:tav tm="100000">
                                          <p:val>
                                            <p:strVal val="#ppt_x"/>
                                          </p:val>
                                        </p:tav>
                                      </p:tavLst>
                                    </p:anim>
                                    <p:anim calcmode="lin" valueType="num">
                                      <p:cBhvr additive="base">
                                        <p:cTn id="11" dur="500" fill="hold"/>
                                        <p:tgtEl>
                                          <p:spTgt spid="24"/>
                                        </p:tgtEl>
                                        <p:attrNameLst>
                                          <p:attrName>ppt_y</p:attrName>
                                        </p:attrNameLst>
                                      </p:cBhvr>
                                      <p:tavLst>
                                        <p:tav tm="0">
                                          <p:val>
                                            <p:strVal val="1+#ppt_h/2"/>
                                          </p:val>
                                        </p:tav>
                                        <p:tav tm="100000">
                                          <p:val>
                                            <p:strVal val="#ppt_y"/>
                                          </p:val>
                                        </p:tav>
                                      </p:tavLst>
                                    </p:anim>
                                  </p:childTnLst>
                                </p:cTn>
                              </p:par>
                              <p:par>
                                <p:cTn id="12" presetID="30" presetClass="entr" presetSubtype="0" fill="hold" nodeType="withEffect">
                                  <p:stCondLst>
                                    <p:cond delay="50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800" decel="100000"/>
                                        <p:tgtEl>
                                          <p:spTgt spid="25"/>
                                        </p:tgtEl>
                                      </p:cBhvr>
                                    </p:animEffect>
                                    <p:anim calcmode="lin" valueType="num">
                                      <p:cBhvr>
                                        <p:cTn id="15" dur="800" decel="100000" fill="hold"/>
                                        <p:tgtEl>
                                          <p:spTgt spid="25"/>
                                        </p:tgtEl>
                                        <p:attrNameLst>
                                          <p:attrName>style.rotation</p:attrName>
                                        </p:attrNameLst>
                                      </p:cBhvr>
                                      <p:tavLst>
                                        <p:tav tm="0">
                                          <p:val>
                                            <p:fltVal val="-90"/>
                                          </p:val>
                                        </p:tav>
                                        <p:tav tm="100000">
                                          <p:val>
                                            <p:fltVal val="0"/>
                                          </p:val>
                                        </p:tav>
                                      </p:tavLst>
                                    </p:anim>
                                    <p:anim calcmode="lin" valueType="num">
                                      <p:cBhvr>
                                        <p:cTn id="16" dur="800" decel="100000" fill="hold"/>
                                        <p:tgtEl>
                                          <p:spTgt spid="25"/>
                                        </p:tgtEl>
                                        <p:attrNameLst>
                                          <p:attrName>ppt_x</p:attrName>
                                        </p:attrNameLst>
                                      </p:cBhvr>
                                      <p:tavLst>
                                        <p:tav tm="0">
                                          <p:val>
                                            <p:strVal val="#ppt_x+0.4"/>
                                          </p:val>
                                        </p:tav>
                                        <p:tav tm="100000">
                                          <p:val>
                                            <p:strVal val="#ppt_x-0.05"/>
                                          </p:val>
                                        </p:tav>
                                      </p:tavLst>
                                    </p:anim>
                                    <p:anim calcmode="lin" valueType="num">
                                      <p:cBhvr>
                                        <p:cTn id="17" dur="800" decel="100000" fill="hold"/>
                                        <p:tgtEl>
                                          <p:spTgt spid="25"/>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20" fill="hold">
                            <p:stCondLst>
                              <p:cond delay="0"/>
                            </p:stCondLst>
                            <p:childTnLst>
                              <p:par>
                                <p:cTn id="21" presetID="10" presetClass="entr" presetSubtype="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par>
                          <p:cTn id="27" fill="hold">
                            <p:stCondLst>
                              <p:cond delay="500"/>
                            </p:stCondLst>
                            <p:childTnLst>
                              <p:par>
                                <p:cTn id="28" presetID="52" presetClass="entr" presetSubtype="0"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Scale>
                                      <p:cBhvr>
                                        <p:cTn id="30"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26"/>
                                        </p:tgtEl>
                                        <p:attrNameLst>
                                          <p:attrName>ppt_x</p:attrName>
                                          <p:attrName>ppt_y</p:attrName>
                                        </p:attrNameLst>
                                      </p:cBhvr>
                                    </p:animMotion>
                                    <p:animEffect transition="in" filter="fade">
                                      <p:cBhvr>
                                        <p:cTn id="32" dur="1000"/>
                                        <p:tgtEl>
                                          <p:spTgt spid="26"/>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37" presetClass="entr" presetSubtype="0"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900" decel="100000" fill="hold"/>
                                        <p:tgtEl>
                                          <p:spTgt spid="27"/>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46" fill="hold">
                            <p:stCondLst>
                              <p:cond delay="2000"/>
                            </p:stCondLst>
                            <p:childTnLst>
                              <p:par>
                                <p:cTn id="47" presetID="10" presetClass="entr" presetSubtype="0"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P spid="29" grpId="0"/>
      <p:bldP spid="30" grpId="0"/>
      <p:bldP spid="31" grpId="0"/>
      <p:bldP spid="32"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Oval 1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3695" y="2638035"/>
            <a:ext cx="5906848" cy="2339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Oval 11"/>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4166" y="1295758"/>
            <a:ext cx="3925906" cy="503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Oval 11"/>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4166" y="1295758"/>
            <a:ext cx="3925906" cy="5032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圆角矩形 10"/>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1478" y="1376208"/>
            <a:ext cx="2567183" cy="126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圆角矩形 11"/>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0638" y="3190613"/>
            <a:ext cx="2560833" cy="125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圆角矩形 12"/>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43227" y="5002899"/>
            <a:ext cx="2560833" cy="125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 name="组合 50"/>
          <p:cNvGrpSpPr/>
          <p:nvPr/>
        </p:nvGrpSpPr>
        <p:grpSpPr>
          <a:xfrm>
            <a:off x="6419390" y="4916094"/>
            <a:ext cx="1430680" cy="1344394"/>
            <a:chOff x="4992688" y="4506913"/>
            <a:chExt cx="1073150" cy="1008062"/>
          </a:xfrm>
        </p:grpSpPr>
        <p:grpSp>
          <p:nvGrpSpPr>
            <p:cNvPr id="52" name="Group 12"/>
            <p:cNvGrpSpPr/>
            <p:nvPr/>
          </p:nvGrpSpPr>
          <p:grpSpPr bwMode="auto">
            <a:xfrm>
              <a:off x="5045075" y="4506913"/>
              <a:ext cx="1008063" cy="1008062"/>
              <a:chOff x="0" y="0"/>
              <a:chExt cx="1012166" cy="1008000"/>
            </a:xfrm>
          </p:grpSpPr>
          <p:pic>
            <p:nvPicPr>
              <p:cNvPr id="54" name="Oval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2410" y="-209220"/>
                <a:ext cx="1493478" cy="14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椭圆 15"/>
              <p:cNvSpPr>
                <a:spLocks noChangeArrowheads="1"/>
              </p:cNvSpPr>
              <p:nvPr/>
            </p:nvSpPr>
            <p:spPr bwMode="auto">
              <a:xfrm rot="19388639">
                <a:off x="0" y="58733"/>
                <a:ext cx="683810" cy="468284"/>
              </a:xfrm>
              <a:prstGeom prst="ellipse">
                <a:avLst/>
              </a:prstGeom>
              <a:gradFill rotWithShape="1">
                <a:gsLst>
                  <a:gs pos="0">
                    <a:srgbClr val="FFFFFF"/>
                  </a:gs>
                  <a:gs pos="45000">
                    <a:srgbClr val="FFFFFF">
                      <a:alpha val="55000"/>
                    </a:srgbClr>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lang="zh-CN" altLang="en-US">
                  <a:solidFill>
                    <a:srgbClr val="FFFFFF"/>
                  </a:solidFill>
                  <a:latin typeface="微软雅黑" panose="020B0503020204020204" charset="-122"/>
                  <a:ea typeface="微软雅黑" panose="020B0503020204020204" charset="-122"/>
                </a:endParaRPr>
              </a:p>
            </p:txBody>
          </p:sp>
          <p:grpSp>
            <p:nvGrpSpPr>
              <p:cNvPr id="56" name="Group 15"/>
              <p:cNvGrpSpPr/>
              <p:nvPr/>
            </p:nvGrpSpPr>
            <p:grpSpPr bwMode="auto">
              <a:xfrm>
                <a:off x="106477" y="101657"/>
                <a:ext cx="801826" cy="804623"/>
                <a:chOff x="0" y="0"/>
                <a:chExt cx="798576" cy="804672"/>
              </a:xfrm>
            </p:grpSpPr>
            <p:pic>
              <p:nvPicPr>
                <p:cNvPr id="57" name="椭圆 1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0"/>
                  <a:ext cx="798576"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Text Box 17"/>
                <p:cNvSpPr txBox="1">
                  <a:spLocks noChangeArrowheads="1"/>
                </p:cNvSpPr>
                <p:nvPr/>
              </p:nvSpPr>
              <p:spPr bwMode="auto">
                <a:xfrm>
                  <a:off x="121182" y="122337"/>
                  <a:ext cx="557757" cy="56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微软雅黑" panose="020B0503020204020204" charset="-122"/>
                    <a:ea typeface="微软雅黑" panose="020B0503020204020204" charset="-122"/>
                  </a:endParaRPr>
                </a:p>
              </p:txBody>
            </p:sp>
          </p:grpSp>
        </p:grpSp>
        <p:pic>
          <p:nvPicPr>
            <p:cNvPr id="53" name="TextBox 146"/>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92688" y="4821238"/>
              <a:ext cx="10731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9" name="组合 58"/>
          <p:cNvGrpSpPr/>
          <p:nvPr/>
        </p:nvGrpSpPr>
        <p:grpSpPr>
          <a:xfrm>
            <a:off x="3835275" y="1297875"/>
            <a:ext cx="1439146" cy="1344395"/>
            <a:chOff x="3054350" y="1793875"/>
            <a:chExt cx="1079500" cy="1008063"/>
          </a:xfrm>
        </p:grpSpPr>
        <p:grpSp>
          <p:nvGrpSpPr>
            <p:cNvPr id="60" name="Group 19"/>
            <p:cNvGrpSpPr/>
            <p:nvPr/>
          </p:nvGrpSpPr>
          <p:grpSpPr bwMode="auto">
            <a:xfrm>
              <a:off x="3101975" y="1793875"/>
              <a:ext cx="1008063" cy="1008063"/>
              <a:chOff x="0" y="0"/>
              <a:chExt cx="1012166" cy="1008000"/>
            </a:xfrm>
          </p:grpSpPr>
          <p:pic>
            <p:nvPicPr>
              <p:cNvPr id="62" name="Oval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7819" y="-208902"/>
                <a:ext cx="1487357" cy="149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椭圆 20"/>
              <p:cNvSpPr>
                <a:spLocks noChangeArrowheads="1"/>
              </p:cNvSpPr>
              <p:nvPr/>
            </p:nvSpPr>
            <p:spPr bwMode="auto">
              <a:xfrm rot="19388639">
                <a:off x="0" y="58734"/>
                <a:ext cx="683810" cy="468283"/>
              </a:xfrm>
              <a:prstGeom prst="ellipse">
                <a:avLst/>
              </a:prstGeom>
              <a:gradFill rotWithShape="1">
                <a:gsLst>
                  <a:gs pos="0">
                    <a:srgbClr val="FFFFFF"/>
                  </a:gs>
                  <a:gs pos="45000">
                    <a:srgbClr val="FFFFFF">
                      <a:alpha val="55000"/>
                    </a:srgbClr>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lang="zh-CN" altLang="en-US">
                  <a:solidFill>
                    <a:srgbClr val="FFFFFF"/>
                  </a:solidFill>
                  <a:latin typeface="微软雅黑" panose="020B0503020204020204" charset="-122"/>
                  <a:ea typeface="微软雅黑" panose="020B0503020204020204" charset="-122"/>
                </a:endParaRPr>
              </a:p>
            </p:txBody>
          </p:sp>
          <p:grpSp>
            <p:nvGrpSpPr>
              <p:cNvPr id="64" name="Group 22"/>
              <p:cNvGrpSpPr/>
              <p:nvPr/>
            </p:nvGrpSpPr>
            <p:grpSpPr bwMode="auto">
              <a:xfrm>
                <a:off x="104946" y="101975"/>
                <a:ext cx="807947" cy="804622"/>
                <a:chOff x="0" y="0"/>
                <a:chExt cx="804672" cy="804672"/>
              </a:xfrm>
            </p:grpSpPr>
            <p:pic>
              <p:nvPicPr>
                <p:cNvPr id="65" name="椭圆 2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804672"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Text Box 24"/>
                <p:cNvSpPr txBox="1">
                  <a:spLocks noChangeArrowheads="1"/>
                </p:cNvSpPr>
                <p:nvPr/>
              </p:nvSpPr>
              <p:spPr bwMode="auto">
                <a:xfrm>
                  <a:off x="122706" y="122019"/>
                  <a:ext cx="557757" cy="56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微软雅黑" panose="020B0503020204020204" charset="-122"/>
                    <a:ea typeface="微软雅黑" panose="020B0503020204020204" charset="-122"/>
                  </a:endParaRPr>
                </a:p>
              </p:txBody>
            </p:sp>
          </p:grpSp>
        </p:grpSp>
        <p:pic>
          <p:nvPicPr>
            <p:cNvPr id="61" name="TextBox 146"/>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54350" y="2109788"/>
              <a:ext cx="10795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7" name="组合 66"/>
          <p:cNvGrpSpPr/>
          <p:nvPr/>
        </p:nvGrpSpPr>
        <p:grpSpPr>
          <a:xfrm>
            <a:off x="3852209" y="4916094"/>
            <a:ext cx="1437030" cy="1344394"/>
            <a:chOff x="3067050" y="4506913"/>
            <a:chExt cx="1077913" cy="1008062"/>
          </a:xfrm>
        </p:grpSpPr>
        <p:grpSp>
          <p:nvGrpSpPr>
            <p:cNvPr id="68" name="Group 26"/>
            <p:cNvGrpSpPr/>
            <p:nvPr/>
          </p:nvGrpSpPr>
          <p:grpSpPr bwMode="auto">
            <a:xfrm>
              <a:off x="3127375" y="4506913"/>
              <a:ext cx="1008063" cy="1008062"/>
              <a:chOff x="0" y="0"/>
              <a:chExt cx="1012166" cy="1008000"/>
            </a:xfrm>
          </p:grpSpPr>
          <p:pic>
            <p:nvPicPr>
              <p:cNvPr id="70" name="Oval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38839" y="-209220"/>
                <a:ext cx="1487357" cy="14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椭圆 25"/>
              <p:cNvSpPr>
                <a:spLocks noChangeArrowheads="1"/>
              </p:cNvSpPr>
              <p:nvPr/>
            </p:nvSpPr>
            <p:spPr bwMode="auto">
              <a:xfrm rot="19388639">
                <a:off x="0" y="58733"/>
                <a:ext cx="683810" cy="468284"/>
              </a:xfrm>
              <a:prstGeom prst="ellipse">
                <a:avLst/>
              </a:prstGeom>
              <a:gradFill rotWithShape="1">
                <a:gsLst>
                  <a:gs pos="0">
                    <a:srgbClr val="FFFFFF"/>
                  </a:gs>
                  <a:gs pos="45000">
                    <a:srgbClr val="FFFFFF">
                      <a:alpha val="55000"/>
                    </a:srgbClr>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lang="zh-CN" altLang="en-US">
                  <a:solidFill>
                    <a:srgbClr val="FFFFFF"/>
                  </a:solidFill>
                  <a:latin typeface="Calibri" panose="020F0502020204030204" pitchFamily="34" charset="0"/>
                </a:endParaRPr>
              </a:p>
            </p:txBody>
          </p:sp>
          <p:grpSp>
            <p:nvGrpSpPr>
              <p:cNvPr id="72" name="Group 29"/>
              <p:cNvGrpSpPr/>
              <p:nvPr/>
            </p:nvGrpSpPr>
            <p:grpSpPr bwMode="auto">
              <a:xfrm>
                <a:off x="103926" y="101657"/>
                <a:ext cx="807947" cy="804623"/>
                <a:chOff x="0" y="0"/>
                <a:chExt cx="804672" cy="804672"/>
              </a:xfrm>
            </p:grpSpPr>
            <p:pic>
              <p:nvPicPr>
                <p:cNvPr id="73" name="椭圆 2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0"/>
                  <a:ext cx="804672"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Text Box 31"/>
                <p:cNvSpPr txBox="1">
                  <a:spLocks noChangeArrowheads="1"/>
                </p:cNvSpPr>
                <p:nvPr/>
              </p:nvSpPr>
              <p:spPr bwMode="auto">
                <a:xfrm>
                  <a:off x="123722" y="122337"/>
                  <a:ext cx="557757" cy="56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grpSp>
        </p:grpSp>
        <p:pic>
          <p:nvPicPr>
            <p:cNvPr id="69" name="TextBox 146"/>
            <p:cNvPicPr>
              <a:picLocks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067050" y="4821238"/>
              <a:ext cx="107791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5" name="组合 74"/>
          <p:cNvGrpSpPr/>
          <p:nvPr/>
        </p:nvGrpSpPr>
        <p:grpSpPr>
          <a:xfrm>
            <a:off x="2868085" y="3101692"/>
            <a:ext cx="1439146" cy="1344395"/>
            <a:chOff x="2328863" y="3146425"/>
            <a:chExt cx="1079500" cy="1008063"/>
          </a:xfrm>
        </p:grpSpPr>
        <p:grpSp>
          <p:nvGrpSpPr>
            <p:cNvPr id="76" name="Group 38"/>
            <p:cNvGrpSpPr/>
            <p:nvPr/>
          </p:nvGrpSpPr>
          <p:grpSpPr bwMode="auto">
            <a:xfrm>
              <a:off x="2386013" y="3146425"/>
              <a:ext cx="1008062" cy="1008063"/>
              <a:chOff x="0" y="0"/>
              <a:chExt cx="1012166" cy="1008000"/>
            </a:xfrm>
          </p:grpSpPr>
          <p:pic>
            <p:nvPicPr>
              <p:cNvPr id="78" name="Oval 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41199" y="-208140"/>
                <a:ext cx="1493480" cy="149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椭圆 33"/>
              <p:cNvSpPr>
                <a:spLocks noChangeArrowheads="1"/>
              </p:cNvSpPr>
              <p:nvPr/>
            </p:nvSpPr>
            <p:spPr bwMode="auto">
              <a:xfrm rot="19388639">
                <a:off x="0" y="58734"/>
                <a:ext cx="683810" cy="468283"/>
              </a:xfrm>
              <a:prstGeom prst="ellipse">
                <a:avLst/>
              </a:prstGeom>
              <a:gradFill rotWithShape="1">
                <a:gsLst>
                  <a:gs pos="0">
                    <a:srgbClr val="FFFFFF"/>
                  </a:gs>
                  <a:gs pos="45000">
                    <a:srgbClr val="FFFFFF">
                      <a:alpha val="55000"/>
                    </a:srgbClr>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lang="zh-CN" altLang="en-US">
                  <a:solidFill>
                    <a:srgbClr val="FFFFFF"/>
                  </a:solidFill>
                  <a:latin typeface="Calibri" panose="020F0502020204030204" pitchFamily="34" charset="0"/>
                </a:endParaRPr>
              </a:p>
            </p:txBody>
          </p:sp>
          <p:grpSp>
            <p:nvGrpSpPr>
              <p:cNvPr id="80" name="Group 41"/>
              <p:cNvGrpSpPr/>
              <p:nvPr/>
            </p:nvGrpSpPr>
            <p:grpSpPr bwMode="auto">
              <a:xfrm>
                <a:off x="107688" y="102737"/>
                <a:ext cx="801827" cy="804622"/>
                <a:chOff x="0" y="0"/>
                <a:chExt cx="798576" cy="804672"/>
              </a:xfrm>
            </p:grpSpPr>
            <p:pic>
              <p:nvPicPr>
                <p:cNvPr id="81" name="椭圆 34"/>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0" y="0"/>
                  <a:ext cx="798576"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Text Box 43"/>
                <p:cNvSpPr txBox="1">
                  <a:spLocks noChangeArrowheads="1"/>
                </p:cNvSpPr>
                <p:nvPr/>
              </p:nvSpPr>
              <p:spPr bwMode="auto">
                <a:xfrm>
                  <a:off x="119976" y="121257"/>
                  <a:ext cx="557757" cy="56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grpSp>
        </p:grpSp>
        <p:pic>
          <p:nvPicPr>
            <p:cNvPr id="77" name="TextBox 146"/>
            <p:cNvPicPr>
              <a:picLocks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328863" y="3462338"/>
              <a:ext cx="10795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3" name="组合 82"/>
          <p:cNvGrpSpPr/>
          <p:nvPr/>
        </p:nvGrpSpPr>
        <p:grpSpPr>
          <a:xfrm>
            <a:off x="7329438" y="3101692"/>
            <a:ext cx="1439146" cy="1344395"/>
            <a:chOff x="5675313" y="3146425"/>
            <a:chExt cx="1079500" cy="1008063"/>
          </a:xfrm>
        </p:grpSpPr>
        <p:grpSp>
          <p:nvGrpSpPr>
            <p:cNvPr id="84" name="Group 32"/>
            <p:cNvGrpSpPr/>
            <p:nvPr/>
          </p:nvGrpSpPr>
          <p:grpSpPr bwMode="auto">
            <a:xfrm>
              <a:off x="5730875" y="3146425"/>
              <a:ext cx="1008063" cy="1008063"/>
              <a:chOff x="0" y="0"/>
              <a:chExt cx="1012166" cy="1008000"/>
            </a:xfrm>
          </p:grpSpPr>
          <p:pic>
            <p:nvPicPr>
              <p:cNvPr id="86" name="Oval 2"/>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39349" y="-208140"/>
                <a:ext cx="1487357" cy="149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椭圆 29"/>
              <p:cNvSpPr>
                <a:spLocks noChangeArrowheads="1"/>
              </p:cNvSpPr>
              <p:nvPr/>
            </p:nvSpPr>
            <p:spPr bwMode="auto">
              <a:xfrm rot="19388639">
                <a:off x="0" y="58734"/>
                <a:ext cx="683810" cy="468283"/>
              </a:xfrm>
              <a:prstGeom prst="ellipse">
                <a:avLst/>
              </a:prstGeom>
              <a:gradFill rotWithShape="1">
                <a:gsLst>
                  <a:gs pos="0">
                    <a:srgbClr val="FFFFFF"/>
                  </a:gs>
                  <a:gs pos="45000">
                    <a:srgbClr val="FFFFFF">
                      <a:alpha val="55000"/>
                    </a:srgbClr>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lang="zh-CN" altLang="en-US">
                  <a:solidFill>
                    <a:srgbClr val="FFFFFF"/>
                  </a:solidFill>
                  <a:latin typeface="Calibri" panose="020F0502020204030204" pitchFamily="34" charset="0"/>
                </a:endParaRPr>
              </a:p>
            </p:txBody>
          </p:sp>
          <p:grpSp>
            <p:nvGrpSpPr>
              <p:cNvPr id="88" name="Group 35"/>
              <p:cNvGrpSpPr/>
              <p:nvPr/>
            </p:nvGrpSpPr>
            <p:grpSpPr bwMode="auto">
              <a:xfrm>
                <a:off x="103416" y="102737"/>
                <a:ext cx="807947" cy="804622"/>
                <a:chOff x="0" y="0"/>
                <a:chExt cx="804672" cy="804672"/>
              </a:xfrm>
            </p:grpSpPr>
            <p:pic>
              <p:nvPicPr>
                <p:cNvPr id="89" name="椭圆 30"/>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0" y="0"/>
                  <a:ext cx="804672"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Text Box 37"/>
                <p:cNvSpPr txBox="1">
                  <a:spLocks noChangeArrowheads="1"/>
                </p:cNvSpPr>
                <p:nvPr/>
              </p:nvSpPr>
              <p:spPr bwMode="auto">
                <a:xfrm>
                  <a:off x="124230" y="121257"/>
                  <a:ext cx="557757" cy="56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grpSp>
        </p:grpSp>
        <p:pic>
          <p:nvPicPr>
            <p:cNvPr id="85" name="TextBox 146"/>
            <p:cNvPicPr>
              <a:picLocks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675313" y="3462338"/>
              <a:ext cx="107950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1" name="组合 90"/>
          <p:cNvGrpSpPr/>
          <p:nvPr/>
        </p:nvGrpSpPr>
        <p:grpSpPr>
          <a:xfrm>
            <a:off x="6402459" y="1297875"/>
            <a:ext cx="1430680" cy="1344395"/>
            <a:chOff x="4979988" y="1793875"/>
            <a:chExt cx="1073150" cy="1008063"/>
          </a:xfrm>
        </p:grpSpPr>
        <p:grpSp>
          <p:nvGrpSpPr>
            <p:cNvPr id="92" name="Group 44"/>
            <p:cNvGrpSpPr/>
            <p:nvPr/>
          </p:nvGrpSpPr>
          <p:grpSpPr bwMode="auto">
            <a:xfrm>
              <a:off x="5027613" y="1793875"/>
              <a:ext cx="1008062" cy="1008063"/>
              <a:chOff x="0" y="0"/>
              <a:chExt cx="1012166" cy="1008000"/>
            </a:xfrm>
          </p:grpSpPr>
          <p:pic>
            <p:nvPicPr>
              <p:cNvPr id="94" name="Oval 2"/>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43239" y="-208902"/>
                <a:ext cx="1493480" cy="149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椭圆 37"/>
              <p:cNvSpPr>
                <a:spLocks noChangeArrowheads="1"/>
              </p:cNvSpPr>
              <p:nvPr/>
            </p:nvSpPr>
            <p:spPr bwMode="auto">
              <a:xfrm rot="19388639">
                <a:off x="0" y="58734"/>
                <a:ext cx="683810" cy="468283"/>
              </a:xfrm>
              <a:prstGeom prst="ellipse">
                <a:avLst/>
              </a:prstGeom>
              <a:gradFill rotWithShape="1">
                <a:gsLst>
                  <a:gs pos="0">
                    <a:srgbClr val="FFFFFF"/>
                  </a:gs>
                  <a:gs pos="45000">
                    <a:srgbClr val="FFFFFF">
                      <a:alpha val="55000"/>
                    </a:srgbClr>
                  </a:gs>
                  <a:gs pos="100000">
                    <a:schemeClr val="bg1">
                      <a:alpha val="0"/>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ctr">
                  <a:defRPr/>
                </a:pPr>
                <a:endParaRPr lang="zh-CN" altLang="en-US">
                  <a:solidFill>
                    <a:srgbClr val="FFFFFF"/>
                  </a:solidFill>
                  <a:latin typeface="Calibri" panose="020F0502020204030204" pitchFamily="34" charset="0"/>
                </a:endParaRPr>
              </a:p>
            </p:txBody>
          </p:sp>
          <p:grpSp>
            <p:nvGrpSpPr>
              <p:cNvPr id="96" name="Group 47"/>
              <p:cNvGrpSpPr/>
              <p:nvPr/>
            </p:nvGrpSpPr>
            <p:grpSpPr bwMode="auto">
              <a:xfrm>
                <a:off x="105647" y="101975"/>
                <a:ext cx="801827" cy="804622"/>
                <a:chOff x="0" y="0"/>
                <a:chExt cx="798576" cy="804672"/>
              </a:xfrm>
            </p:grpSpPr>
            <p:pic>
              <p:nvPicPr>
                <p:cNvPr id="97" name="椭圆 38"/>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0" y="0"/>
                  <a:ext cx="798576"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Text Box 49"/>
                <p:cNvSpPr txBox="1">
                  <a:spLocks noChangeArrowheads="1"/>
                </p:cNvSpPr>
                <p:nvPr/>
              </p:nvSpPr>
              <p:spPr bwMode="auto">
                <a:xfrm>
                  <a:off x="122008" y="122019"/>
                  <a:ext cx="557757" cy="56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grpSp>
        </p:grpSp>
        <p:pic>
          <p:nvPicPr>
            <p:cNvPr id="93" name="TextBox 146"/>
            <p:cNvPicPr>
              <a:picLocks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979988" y="2109788"/>
              <a:ext cx="1073150"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9" name="圆角矩形 10"/>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57477" y="1436426"/>
            <a:ext cx="2567183" cy="126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圆角矩形 11"/>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13581" y="3238714"/>
            <a:ext cx="2560833" cy="125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圆角矩形 12"/>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46868" y="5063117"/>
            <a:ext cx="2560833" cy="125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 name="TextBox 101"/>
          <p:cNvSpPr txBox="1">
            <a:spLocks noChangeArrowheads="1"/>
          </p:cNvSpPr>
          <p:nvPr/>
        </p:nvSpPr>
        <p:spPr bwMode="auto">
          <a:xfrm>
            <a:off x="1022141" y="262731"/>
            <a:ext cx="32750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dirty="0">
                <a:solidFill>
                  <a:srgbClr val="78A81F"/>
                </a:solidFill>
                <a:latin typeface="迷你简卡通" pitchFamily="65" charset="-122"/>
                <a:ea typeface="迷你简卡通" pitchFamily="65" charset="-122"/>
              </a:rPr>
              <a:t>单击此处章节标题</a:t>
            </a:r>
          </a:p>
        </p:txBody>
      </p:sp>
      <p:pic>
        <p:nvPicPr>
          <p:cNvPr id="103" name="图片 102"/>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44413" y="119232"/>
            <a:ext cx="697656" cy="6975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3871">
        <p14:gallery dir="l"/>
      </p:transition>
    </mc:Choice>
    <mc:Fallback xmlns="">
      <p:transition spd="slow" advTm="387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iterate type="lt">
                                    <p:tmPct val="10000"/>
                                  </p:iterate>
                                  <p:childTnLst>
                                    <p:set>
                                      <p:cBhvr>
                                        <p:cTn id="6" dur="1" fill="hold">
                                          <p:stCondLst>
                                            <p:cond delay="0"/>
                                          </p:stCondLst>
                                        </p:cTn>
                                        <p:tgtEl>
                                          <p:spTgt spid="102"/>
                                        </p:tgtEl>
                                        <p:attrNameLst>
                                          <p:attrName>style.visibility</p:attrName>
                                        </p:attrNameLst>
                                      </p:cBhvr>
                                      <p:to>
                                        <p:strVal val="visible"/>
                                      </p:to>
                                    </p:set>
                                    <p:animEffect transition="in" filter="wipe(up)">
                                      <p:cBhvr>
                                        <p:cTn id="7" dur="500"/>
                                        <p:tgtEl>
                                          <p:spTgt spid="102"/>
                                        </p:tgtEl>
                                      </p:cBhvr>
                                    </p:animEffect>
                                  </p:childTnLst>
                                </p:cTn>
                              </p:par>
                            </p:childTnLst>
                          </p:cTn>
                        </p:par>
                        <p:par>
                          <p:cTn id="8" fill="hold">
                            <p:stCondLst>
                              <p:cond delay="0"/>
                            </p:stCondLst>
                            <p:childTnLst>
                              <p:par>
                                <p:cTn id="9" presetID="2" presetClass="entr" presetSubtype="9"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 calcmode="lin" valueType="num">
                                      <p:cBhvr additive="base">
                                        <p:cTn id="11" dur="500" fill="hold"/>
                                        <p:tgtEl>
                                          <p:spTgt spid="59"/>
                                        </p:tgtEl>
                                        <p:attrNameLst>
                                          <p:attrName>ppt_x</p:attrName>
                                        </p:attrNameLst>
                                      </p:cBhvr>
                                      <p:tavLst>
                                        <p:tav tm="0">
                                          <p:val>
                                            <p:strVal val="0-#ppt_w/2"/>
                                          </p:val>
                                        </p:tav>
                                        <p:tav tm="100000">
                                          <p:val>
                                            <p:strVal val="#ppt_x"/>
                                          </p:val>
                                        </p:tav>
                                      </p:tavLst>
                                    </p:anim>
                                    <p:anim calcmode="lin" valueType="num">
                                      <p:cBhvr additive="base">
                                        <p:cTn id="12" dur="500" fill="hold"/>
                                        <p:tgtEl>
                                          <p:spTgt spid="59"/>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91"/>
                                        </p:tgtEl>
                                        <p:attrNameLst>
                                          <p:attrName>style.visibility</p:attrName>
                                        </p:attrNameLst>
                                      </p:cBhvr>
                                      <p:to>
                                        <p:strVal val="visible"/>
                                      </p:to>
                                    </p:set>
                                    <p:anim calcmode="lin" valueType="num">
                                      <p:cBhvr additive="base">
                                        <p:cTn id="17" dur="500" fill="hold"/>
                                        <p:tgtEl>
                                          <p:spTgt spid="91"/>
                                        </p:tgtEl>
                                        <p:attrNameLst>
                                          <p:attrName>ppt_x</p:attrName>
                                        </p:attrNameLst>
                                      </p:cBhvr>
                                      <p:tavLst>
                                        <p:tav tm="0">
                                          <p:val>
                                            <p:strVal val="1+#ppt_w/2"/>
                                          </p:val>
                                        </p:tav>
                                        <p:tav tm="100000">
                                          <p:val>
                                            <p:strVal val="#ppt_x"/>
                                          </p:val>
                                        </p:tav>
                                      </p:tavLst>
                                    </p:anim>
                                    <p:anim calcmode="lin" valueType="num">
                                      <p:cBhvr additive="base">
                                        <p:cTn id="18" dur="500" fill="hold"/>
                                        <p:tgtEl>
                                          <p:spTgt spid="91"/>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1+#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6" fill="hold" nodeType="clickEffect">
                                  <p:stCondLst>
                                    <p:cond delay="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500" fill="hold"/>
                                        <p:tgtEl>
                                          <p:spTgt spid="51"/>
                                        </p:tgtEl>
                                        <p:attrNameLst>
                                          <p:attrName>ppt_x</p:attrName>
                                        </p:attrNameLst>
                                      </p:cBhvr>
                                      <p:tavLst>
                                        <p:tav tm="0">
                                          <p:val>
                                            <p:strVal val="1+#ppt_w/2"/>
                                          </p:val>
                                        </p:tav>
                                        <p:tav tm="100000">
                                          <p:val>
                                            <p:strVal val="#ppt_x"/>
                                          </p:val>
                                        </p:tav>
                                      </p:tavLst>
                                    </p:anim>
                                    <p:anim calcmode="lin" valueType="num">
                                      <p:cBhvr additive="base">
                                        <p:cTn id="3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2" fill="hold" nodeType="clickEffect">
                                  <p:stCondLst>
                                    <p:cond delay="0"/>
                                  </p:stCondLst>
                                  <p:childTnLst>
                                    <p:set>
                                      <p:cBhvr>
                                        <p:cTn id="34" dur="1" fill="hold">
                                          <p:stCondLst>
                                            <p:cond delay="0"/>
                                          </p:stCondLst>
                                        </p:cTn>
                                        <p:tgtEl>
                                          <p:spTgt spid="67"/>
                                        </p:tgtEl>
                                        <p:attrNameLst>
                                          <p:attrName>style.visibility</p:attrName>
                                        </p:attrNameLst>
                                      </p:cBhvr>
                                      <p:to>
                                        <p:strVal val="visible"/>
                                      </p:to>
                                    </p:set>
                                    <p:anim calcmode="lin" valueType="num">
                                      <p:cBhvr additive="base">
                                        <p:cTn id="35" dur="500" fill="hold"/>
                                        <p:tgtEl>
                                          <p:spTgt spid="67"/>
                                        </p:tgtEl>
                                        <p:attrNameLst>
                                          <p:attrName>ppt_x</p:attrName>
                                        </p:attrNameLst>
                                      </p:cBhvr>
                                      <p:tavLst>
                                        <p:tav tm="0">
                                          <p:val>
                                            <p:strVal val="0-#ppt_w/2"/>
                                          </p:val>
                                        </p:tav>
                                        <p:tav tm="100000">
                                          <p:val>
                                            <p:strVal val="#ppt_x"/>
                                          </p:val>
                                        </p:tav>
                                      </p:tavLst>
                                    </p:anim>
                                    <p:anim calcmode="lin" valueType="num">
                                      <p:cBhvr additive="base">
                                        <p:cTn id="36" dur="500" fill="hold"/>
                                        <p:tgtEl>
                                          <p:spTgt spid="67"/>
                                        </p:tgtEl>
                                        <p:attrNameLst>
                                          <p:attrName>ppt_y</p:attrName>
                                        </p:attrNameLst>
                                      </p:cBhvr>
                                      <p:tavLst>
                                        <p:tav tm="0">
                                          <p:val>
                                            <p:strVal val="1+#ppt_h/2"/>
                                          </p:val>
                                        </p:tav>
                                        <p:tav tm="100000">
                                          <p:val>
                                            <p:strVal val="#ppt_y"/>
                                          </p:val>
                                        </p:tav>
                                      </p:tavLst>
                                    </p:anim>
                                  </p:childTnLst>
                                </p:cTn>
                              </p:par>
                              <p:par>
                                <p:cTn id="37" presetID="2" presetClass="entr" presetSubtype="8" fill="hold" nodeType="withEffect">
                                  <p:stCondLst>
                                    <p:cond delay="1200"/>
                                  </p:stCondLst>
                                  <p:childTnLst>
                                    <p:set>
                                      <p:cBhvr>
                                        <p:cTn id="38" dur="1" fill="hold">
                                          <p:stCondLst>
                                            <p:cond delay="0"/>
                                          </p:stCondLst>
                                        </p:cTn>
                                        <p:tgtEl>
                                          <p:spTgt spid="75"/>
                                        </p:tgtEl>
                                        <p:attrNameLst>
                                          <p:attrName>style.visibility</p:attrName>
                                        </p:attrNameLst>
                                      </p:cBhvr>
                                      <p:to>
                                        <p:strVal val="visible"/>
                                      </p:to>
                                    </p:set>
                                    <p:anim calcmode="lin" valueType="num">
                                      <p:cBhvr additive="base">
                                        <p:cTn id="39" dur="500" fill="hold"/>
                                        <p:tgtEl>
                                          <p:spTgt spid="75"/>
                                        </p:tgtEl>
                                        <p:attrNameLst>
                                          <p:attrName>ppt_x</p:attrName>
                                        </p:attrNameLst>
                                      </p:cBhvr>
                                      <p:tavLst>
                                        <p:tav tm="0">
                                          <p:val>
                                            <p:strVal val="0-#ppt_w/2"/>
                                          </p:val>
                                        </p:tav>
                                        <p:tav tm="100000">
                                          <p:val>
                                            <p:strVal val="#ppt_x"/>
                                          </p:val>
                                        </p:tav>
                                      </p:tavLst>
                                    </p:anim>
                                    <p:anim calcmode="lin" valueType="num">
                                      <p:cBhvr additive="base">
                                        <p:cTn id="40" dur="500" fill="hold"/>
                                        <p:tgtEl>
                                          <p:spTgt spid="75"/>
                                        </p:tgtEl>
                                        <p:attrNameLst>
                                          <p:attrName>ppt_y</p:attrName>
                                        </p:attrNameLst>
                                      </p:cBhvr>
                                      <p:tavLst>
                                        <p:tav tm="0">
                                          <p:val>
                                            <p:strVal val="#ppt_y"/>
                                          </p:val>
                                        </p:tav>
                                        <p:tav tm="100000">
                                          <p:val>
                                            <p:strVal val="#ppt_y"/>
                                          </p:val>
                                        </p:tav>
                                      </p:tavLst>
                                    </p:anim>
                                  </p:childTnLst>
                                </p:cTn>
                              </p:par>
                              <p:par>
                                <p:cTn id="41" presetID="2" presetClass="entr" presetSubtype="4" fill="hold" nodeType="withEffect">
                                  <p:stCondLst>
                                    <p:cond delay="1800"/>
                                  </p:stCondLst>
                                  <p:childTnLst>
                                    <p:set>
                                      <p:cBhvr>
                                        <p:cTn id="42" dur="1" fill="hold">
                                          <p:stCondLst>
                                            <p:cond delay="0"/>
                                          </p:stCondLst>
                                        </p:cTn>
                                        <p:tgtEl>
                                          <p:spTgt spid="48"/>
                                        </p:tgtEl>
                                        <p:attrNameLst>
                                          <p:attrName>style.visibility</p:attrName>
                                        </p:attrNameLst>
                                      </p:cBhvr>
                                      <p:to>
                                        <p:strVal val="visible"/>
                                      </p:to>
                                    </p:set>
                                    <p:anim calcmode="lin" valueType="num">
                                      <p:cBhvr additive="base">
                                        <p:cTn id="43" dur="500" fill="hold"/>
                                        <p:tgtEl>
                                          <p:spTgt spid="48"/>
                                        </p:tgtEl>
                                        <p:attrNameLst>
                                          <p:attrName>ppt_x</p:attrName>
                                        </p:attrNameLst>
                                      </p:cBhvr>
                                      <p:tavLst>
                                        <p:tav tm="0">
                                          <p:val>
                                            <p:strVal val="#ppt_x"/>
                                          </p:val>
                                        </p:tav>
                                        <p:tav tm="100000">
                                          <p:val>
                                            <p:strVal val="#ppt_x"/>
                                          </p:val>
                                        </p:tav>
                                      </p:tavLst>
                                    </p:anim>
                                    <p:anim calcmode="lin" valueType="num">
                                      <p:cBhvr additive="base">
                                        <p:cTn id="44" dur="500" fill="hold"/>
                                        <p:tgtEl>
                                          <p:spTgt spid="4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1900"/>
                                  </p:stCondLst>
                                  <p:childTnLst>
                                    <p:set>
                                      <p:cBhvr>
                                        <p:cTn id="46" dur="1" fill="hold">
                                          <p:stCondLst>
                                            <p:cond delay="0"/>
                                          </p:stCondLst>
                                        </p:cTn>
                                        <p:tgtEl>
                                          <p:spTgt spid="49"/>
                                        </p:tgtEl>
                                        <p:attrNameLst>
                                          <p:attrName>style.visibility</p:attrName>
                                        </p:attrNameLst>
                                      </p:cBhvr>
                                      <p:to>
                                        <p:strVal val="visible"/>
                                      </p:to>
                                    </p:set>
                                    <p:anim calcmode="lin" valueType="num">
                                      <p:cBhvr additive="base">
                                        <p:cTn id="47" dur="500" fill="hold"/>
                                        <p:tgtEl>
                                          <p:spTgt spid="49"/>
                                        </p:tgtEl>
                                        <p:attrNameLst>
                                          <p:attrName>ppt_x</p:attrName>
                                        </p:attrNameLst>
                                      </p:cBhvr>
                                      <p:tavLst>
                                        <p:tav tm="0">
                                          <p:val>
                                            <p:strVal val="#ppt_x"/>
                                          </p:val>
                                        </p:tav>
                                        <p:tav tm="100000">
                                          <p:val>
                                            <p:strVal val="#ppt_x"/>
                                          </p:val>
                                        </p:tav>
                                      </p:tavLst>
                                    </p:anim>
                                    <p:anim calcmode="lin" valueType="num">
                                      <p:cBhvr additive="base">
                                        <p:cTn id="48" dur="500" fill="hold"/>
                                        <p:tgtEl>
                                          <p:spTgt spid="4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2000"/>
                                  </p:stCondLst>
                                  <p:childTnLst>
                                    <p:set>
                                      <p:cBhvr>
                                        <p:cTn id="50" dur="1" fill="hold">
                                          <p:stCondLst>
                                            <p:cond delay="0"/>
                                          </p:stCondLst>
                                        </p:cTn>
                                        <p:tgtEl>
                                          <p:spTgt spid="50"/>
                                        </p:tgtEl>
                                        <p:attrNameLst>
                                          <p:attrName>style.visibility</p:attrName>
                                        </p:attrNameLst>
                                      </p:cBhvr>
                                      <p:to>
                                        <p:strVal val="visible"/>
                                      </p:to>
                                    </p:set>
                                    <p:anim calcmode="lin" valueType="num">
                                      <p:cBhvr additive="base">
                                        <p:cTn id="51" dur="500" fill="hold"/>
                                        <p:tgtEl>
                                          <p:spTgt spid="50"/>
                                        </p:tgtEl>
                                        <p:attrNameLst>
                                          <p:attrName>ppt_x</p:attrName>
                                        </p:attrNameLst>
                                      </p:cBhvr>
                                      <p:tavLst>
                                        <p:tav tm="0">
                                          <p:val>
                                            <p:strVal val="#ppt_x"/>
                                          </p:val>
                                        </p:tav>
                                        <p:tav tm="100000">
                                          <p:val>
                                            <p:strVal val="#ppt_x"/>
                                          </p:val>
                                        </p:tav>
                                      </p:tavLst>
                                    </p:anim>
                                    <p:anim calcmode="lin" valueType="num">
                                      <p:cBhvr additive="base">
                                        <p:cTn id="52" dur="500" fill="hold"/>
                                        <p:tgtEl>
                                          <p:spTgt spid="50"/>
                                        </p:tgtEl>
                                        <p:attrNameLst>
                                          <p:attrName>ppt_y</p:attrName>
                                        </p:attrNameLst>
                                      </p:cBhvr>
                                      <p:tavLst>
                                        <p:tav tm="0">
                                          <p:val>
                                            <p:strVal val="1+#ppt_h/2"/>
                                          </p:val>
                                        </p:tav>
                                        <p:tav tm="100000">
                                          <p:val>
                                            <p:strVal val="#ppt_y"/>
                                          </p:val>
                                        </p:tav>
                                      </p:tavLst>
                                    </p:anim>
                                  </p:childTnLst>
                                </p:cTn>
                              </p:par>
                              <p:par>
                                <p:cTn id="53" presetID="2" presetClass="entr" presetSubtype="1" fill="hold" nodeType="withEffect">
                                  <p:stCondLst>
                                    <p:cond delay="1800"/>
                                  </p:stCondLst>
                                  <p:childTnLst>
                                    <p:set>
                                      <p:cBhvr>
                                        <p:cTn id="54" dur="1" fill="hold">
                                          <p:stCondLst>
                                            <p:cond delay="0"/>
                                          </p:stCondLst>
                                        </p:cTn>
                                        <p:tgtEl>
                                          <p:spTgt spid="99"/>
                                        </p:tgtEl>
                                        <p:attrNameLst>
                                          <p:attrName>style.visibility</p:attrName>
                                        </p:attrNameLst>
                                      </p:cBhvr>
                                      <p:to>
                                        <p:strVal val="visible"/>
                                      </p:to>
                                    </p:set>
                                    <p:anim calcmode="lin" valueType="num">
                                      <p:cBhvr additive="base">
                                        <p:cTn id="55" dur="500" fill="hold"/>
                                        <p:tgtEl>
                                          <p:spTgt spid="99"/>
                                        </p:tgtEl>
                                        <p:attrNameLst>
                                          <p:attrName>ppt_x</p:attrName>
                                        </p:attrNameLst>
                                      </p:cBhvr>
                                      <p:tavLst>
                                        <p:tav tm="0">
                                          <p:val>
                                            <p:strVal val="#ppt_x"/>
                                          </p:val>
                                        </p:tav>
                                        <p:tav tm="100000">
                                          <p:val>
                                            <p:strVal val="#ppt_x"/>
                                          </p:val>
                                        </p:tav>
                                      </p:tavLst>
                                    </p:anim>
                                    <p:anim calcmode="lin" valueType="num">
                                      <p:cBhvr additive="base">
                                        <p:cTn id="56" dur="500" fill="hold"/>
                                        <p:tgtEl>
                                          <p:spTgt spid="99"/>
                                        </p:tgtEl>
                                        <p:attrNameLst>
                                          <p:attrName>ppt_y</p:attrName>
                                        </p:attrNameLst>
                                      </p:cBhvr>
                                      <p:tavLst>
                                        <p:tav tm="0">
                                          <p:val>
                                            <p:strVal val="0-#ppt_h/2"/>
                                          </p:val>
                                        </p:tav>
                                        <p:tav tm="100000">
                                          <p:val>
                                            <p:strVal val="#ppt_y"/>
                                          </p:val>
                                        </p:tav>
                                      </p:tavLst>
                                    </p:anim>
                                  </p:childTnLst>
                                </p:cTn>
                              </p:par>
                              <p:par>
                                <p:cTn id="57" presetID="2" presetClass="entr" presetSubtype="1" fill="hold" nodeType="withEffect">
                                  <p:stCondLst>
                                    <p:cond delay="1900"/>
                                  </p:stCondLst>
                                  <p:childTnLst>
                                    <p:set>
                                      <p:cBhvr>
                                        <p:cTn id="58" dur="1" fill="hold">
                                          <p:stCondLst>
                                            <p:cond delay="0"/>
                                          </p:stCondLst>
                                        </p:cTn>
                                        <p:tgtEl>
                                          <p:spTgt spid="100"/>
                                        </p:tgtEl>
                                        <p:attrNameLst>
                                          <p:attrName>style.visibility</p:attrName>
                                        </p:attrNameLst>
                                      </p:cBhvr>
                                      <p:to>
                                        <p:strVal val="visible"/>
                                      </p:to>
                                    </p:set>
                                    <p:anim calcmode="lin" valueType="num">
                                      <p:cBhvr additive="base">
                                        <p:cTn id="59" dur="500" fill="hold"/>
                                        <p:tgtEl>
                                          <p:spTgt spid="100"/>
                                        </p:tgtEl>
                                        <p:attrNameLst>
                                          <p:attrName>ppt_x</p:attrName>
                                        </p:attrNameLst>
                                      </p:cBhvr>
                                      <p:tavLst>
                                        <p:tav tm="0">
                                          <p:val>
                                            <p:strVal val="#ppt_x"/>
                                          </p:val>
                                        </p:tav>
                                        <p:tav tm="100000">
                                          <p:val>
                                            <p:strVal val="#ppt_x"/>
                                          </p:val>
                                        </p:tav>
                                      </p:tavLst>
                                    </p:anim>
                                    <p:anim calcmode="lin" valueType="num">
                                      <p:cBhvr additive="base">
                                        <p:cTn id="60" dur="500" fill="hold"/>
                                        <p:tgtEl>
                                          <p:spTgt spid="100"/>
                                        </p:tgtEl>
                                        <p:attrNameLst>
                                          <p:attrName>ppt_y</p:attrName>
                                        </p:attrNameLst>
                                      </p:cBhvr>
                                      <p:tavLst>
                                        <p:tav tm="0">
                                          <p:val>
                                            <p:strVal val="0-#ppt_h/2"/>
                                          </p:val>
                                        </p:tav>
                                        <p:tav tm="100000">
                                          <p:val>
                                            <p:strVal val="#ppt_y"/>
                                          </p:val>
                                        </p:tav>
                                      </p:tavLst>
                                    </p:anim>
                                  </p:childTnLst>
                                </p:cTn>
                              </p:par>
                              <p:par>
                                <p:cTn id="61" presetID="2" presetClass="entr" presetSubtype="1" fill="hold" nodeType="withEffect">
                                  <p:stCondLst>
                                    <p:cond delay="2000"/>
                                  </p:stCondLst>
                                  <p:childTnLst>
                                    <p:set>
                                      <p:cBhvr>
                                        <p:cTn id="62" dur="1" fill="hold">
                                          <p:stCondLst>
                                            <p:cond delay="0"/>
                                          </p:stCondLst>
                                        </p:cTn>
                                        <p:tgtEl>
                                          <p:spTgt spid="101"/>
                                        </p:tgtEl>
                                        <p:attrNameLst>
                                          <p:attrName>style.visibility</p:attrName>
                                        </p:attrNameLst>
                                      </p:cBhvr>
                                      <p:to>
                                        <p:strVal val="visible"/>
                                      </p:to>
                                    </p:set>
                                    <p:anim calcmode="lin" valueType="num">
                                      <p:cBhvr additive="base">
                                        <p:cTn id="63" dur="500" fill="hold"/>
                                        <p:tgtEl>
                                          <p:spTgt spid="101"/>
                                        </p:tgtEl>
                                        <p:attrNameLst>
                                          <p:attrName>ppt_x</p:attrName>
                                        </p:attrNameLst>
                                      </p:cBhvr>
                                      <p:tavLst>
                                        <p:tav tm="0">
                                          <p:val>
                                            <p:strVal val="#ppt_x"/>
                                          </p:val>
                                        </p:tav>
                                        <p:tav tm="100000">
                                          <p:val>
                                            <p:strVal val="#ppt_x"/>
                                          </p:val>
                                        </p:tav>
                                      </p:tavLst>
                                    </p:anim>
                                    <p:anim calcmode="lin" valueType="num">
                                      <p:cBhvr additive="base">
                                        <p:cTn id="64" dur="500" fill="hold"/>
                                        <p:tgtEl>
                                          <p:spTgt spid="10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022141" y="262731"/>
            <a:ext cx="3275012"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000" b="1" dirty="0">
                <a:solidFill>
                  <a:srgbClr val="78A81F"/>
                </a:solidFill>
                <a:latin typeface="迷你简卡通" pitchFamily="65" charset="-122"/>
                <a:ea typeface="迷你简卡通" pitchFamily="65" charset="-122"/>
              </a:rPr>
              <a:t>单击此处章节标题</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413" y="119232"/>
            <a:ext cx="697656" cy="697537"/>
          </a:xfrm>
          <a:prstGeom prst="rect">
            <a:avLst/>
          </a:prstGeom>
        </p:spPr>
      </p:pic>
      <p:grpSp>
        <p:nvGrpSpPr>
          <p:cNvPr id="4" name="Group 41"/>
          <p:cNvGrpSpPr/>
          <p:nvPr/>
        </p:nvGrpSpPr>
        <p:grpSpPr bwMode="auto">
          <a:xfrm>
            <a:off x="4041825" y="1124667"/>
            <a:ext cx="3840448" cy="4577345"/>
            <a:chOff x="1791" y="1434"/>
            <a:chExt cx="2011" cy="2396"/>
          </a:xfrm>
        </p:grpSpPr>
        <p:sp>
          <p:nvSpPr>
            <p:cNvPr id="5" name="Oval 42"/>
            <p:cNvSpPr>
              <a:spLocks noChangeArrowheads="1"/>
            </p:cNvSpPr>
            <p:nvPr/>
          </p:nvSpPr>
          <p:spPr bwMode="auto">
            <a:xfrm>
              <a:off x="1791" y="2704"/>
              <a:ext cx="2011" cy="1126"/>
            </a:xfrm>
            <a:prstGeom prst="ellipse">
              <a:avLst/>
            </a:prstGeom>
            <a:gradFill rotWithShape="1">
              <a:gsLst>
                <a:gs pos="0">
                  <a:schemeClr val="bg2">
                    <a:alpha val="61000"/>
                  </a:schemeClr>
                </a:gs>
                <a:gs pos="100000">
                  <a:schemeClr val="bg1">
                    <a:alpha val="14000"/>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6" name="Group 43"/>
            <p:cNvGrpSpPr/>
            <p:nvPr/>
          </p:nvGrpSpPr>
          <p:grpSpPr bwMode="auto">
            <a:xfrm>
              <a:off x="1791" y="1434"/>
              <a:ext cx="2011" cy="2069"/>
              <a:chOff x="1791" y="1434"/>
              <a:chExt cx="2011" cy="2069"/>
            </a:xfrm>
          </p:grpSpPr>
          <p:sp>
            <p:nvSpPr>
              <p:cNvPr id="7" name="AutoShape 44"/>
              <p:cNvSpPr>
                <a:spLocks noChangeAspect="1" noChangeArrowheads="1" noTextEdit="1"/>
              </p:cNvSpPr>
              <p:nvPr/>
            </p:nvSpPr>
            <p:spPr bwMode="auto">
              <a:xfrm>
                <a:off x="1804" y="1434"/>
                <a:ext cx="1998" cy="2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8" name="Freeform 45"/>
              <p:cNvSpPr/>
              <p:nvPr/>
            </p:nvSpPr>
            <p:spPr bwMode="auto">
              <a:xfrm>
                <a:off x="2254" y="1438"/>
                <a:ext cx="1096" cy="572"/>
              </a:xfrm>
              <a:custGeom>
                <a:avLst/>
                <a:gdLst>
                  <a:gd name="T0" fmla="*/ 149 w 280"/>
                  <a:gd name="T1" fmla="*/ 0 h 146"/>
                  <a:gd name="T2" fmla="*/ 275 w 280"/>
                  <a:gd name="T3" fmla="*/ 79 h 146"/>
                  <a:gd name="T4" fmla="*/ 125 w 280"/>
                  <a:gd name="T5" fmla="*/ 143 h 146"/>
                  <a:gd name="T6" fmla="*/ 5 w 280"/>
                  <a:gd name="T7" fmla="*/ 67 h 146"/>
                  <a:gd name="T8" fmla="*/ 149 w 280"/>
                  <a:gd name="T9" fmla="*/ 0 h 146"/>
                </a:gdLst>
                <a:ahLst/>
                <a:cxnLst>
                  <a:cxn ang="0">
                    <a:pos x="T0" y="T1"/>
                  </a:cxn>
                  <a:cxn ang="0">
                    <a:pos x="T2" y="T3"/>
                  </a:cxn>
                  <a:cxn ang="0">
                    <a:pos x="T4" y="T5"/>
                  </a:cxn>
                  <a:cxn ang="0">
                    <a:pos x="T6" y="T7"/>
                  </a:cxn>
                  <a:cxn ang="0">
                    <a:pos x="T8" y="T9"/>
                  </a:cxn>
                </a:cxnLst>
                <a:rect l="0" t="0" r="r" b="b"/>
                <a:pathLst>
                  <a:path w="280" h="146">
                    <a:moveTo>
                      <a:pt x="149" y="0"/>
                    </a:moveTo>
                    <a:cubicBezTo>
                      <a:pt x="149" y="0"/>
                      <a:pt x="280" y="4"/>
                      <a:pt x="275" y="79"/>
                    </a:cubicBezTo>
                    <a:cubicBezTo>
                      <a:pt x="272" y="122"/>
                      <a:pt x="210" y="146"/>
                      <a:pt x="125" y="143"/>
                    </a:cubicBezTo>
                    <a:cubicBezTo>
                      <a:pt x="47" y="140"/>
                      <a:pt x="0" y="105"/>
                      <a:pt x="5" y="67"/>
                    </a:cubicBezTo>
                    <a:cubicBezTo>
                      <a:pt x="11" y="14"/>
                      <a:pt x="81" y="0"/>
                      <a:pt x="149" y="0"/>
                    </a:cubicBezTo>
                  </a:path>
                </a:pathLst>
              </a:custGeom>
              <a:gradFill rotWithShape="1">
                <a:gsLst>
                  <a:gs pos="0">
                    <a:srgbClr val="003300"/>
                  </a:gs>
                  <a:gs pos="100000">
                    <a:srgbClr val="008000">
                      <a:alpha val="39999"/>
                    </a:srgbClr>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46"/>
              <p:cNvSpPr/>
              <p:nvPr/>
            </p:nvSpPr>
            <p:spPr bwMode="auto">
              <a:xfrm>
                <a:off x="2273" y="1724"/>
                <a:ext cx="1054" cy="1501"/>
              </a:xfrm>
              <a:custGeom>
                <a:avLst/>
                <a:gdLst>
                  <a:gd name="T0" fmla="*/ 120 w 269"/>
                  <a:gd name="T1" fmla="*/ 69 h 383"/>
                  <a:gd name="T2" fmla="*/ 0 w 269"/>
                  <a:gd name="T3" fmla="*/ 0 h 383"/>
                  <a:gd name="T4" fmla="*/ 1 w 269"/>
                  <a:gd name="T5" fmla="*/ 7 h 383"/>
                  <a:gd name="T6" fmla="*/ 4 w 269"/>
                  <a:gd name="T7" fmla="*/ 325 h 383"/>
                  <a:gd name="T8" fmla="*/ 122 w 269"/>
                  <a:gd name="T9" fmla="*/ 380 h 383"/>
                  <a:gd name="T10" fmla="*/ 256 w 269"/>
                  <a:gd name="T11" fmla="*/ 322 h 383"/>
                  <a:gd name="T12" fmla="*/ 269 w 269"/>
                  <a:gd name="T13" fmla="*/ 10 h 383"/>
                  <a:gd name="T14" fmla="*/ 120 w 269"/>
                  <a:gd name="T15" fmla="*/ 69 h 3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9" h="383">
                    <a:moveTo>
                      <a:pt x="120" y="69"/>
                    </a:moveTo>
                    <a:cubicBezTo>
                      <a:pt x="47" y="66"/>
                      <a:pt x="1" y="35"/>
                      <a:pt x="0" y="0"/>
                    </a:cubicBezTo>
                    <a:cubicBezTo>
                      <a:pt x="1" y="7"/>
                      <a:pt x="1" y="7"/>
                      <a:pt x="1" y="7"/>
                    </a:cubicBezTo>
                    <a:cubicBezTo>
                      <a:pt x="4" y="325"/>
                      <a:pt x="4" y="325"/>
                      <a:pt x="4" y="325"/>
                    </a:cubicBezTo>
                    <a:cubicBezTo>
                      <a:pt x="6" y="352"/>
                      <a:pt x="60" y="378"/>
                      <a:pt x="122" y="380"/>
                    </a:cubicBezTo>
                    <a:cubicBezTo>
                      <a:pt x="195" y="383"/>
                      <a:pt x="254" y="359"/>
                      <a:pt x="256" y="322"/>
                    </a:cubicBezTo>
                    <a:cubicBezTo>
                      <a:pt x="269" y="10"/>
                      <a:pt x="269" y="10"/>
                      <a:pt x="269" y="10"/>
                    </a:cubicBezTo>
                    <a:cubicBezTo>
                      <a:pt x="262" y="50"/>
                      <a:pt x="201" y="72"/>
                      <a:pt x="120" y="69"/>
                    </a:cubicBezTo>
                  </a:path>
                </a:pathLst>
              </a:custGeom>
              <a:gradFill rotWithShape="1">
                <a:gsLst>
                  <a:gs pos="0">
                    <a:srgbClr val="003300"/>
                  </a:gs>
                  <a:gs pos="100000">
                    <a:srgbClr val="00800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47"/>
              <p:cNvSpPr/>
              <p:nvPr/>
            </p:nvSpPr>
            <p:spPr bwMode="auto">
              <a:xfrm>
                <a:off x="2258" y="1724"/>
                <a:ext cx="1074" cy="309"/>
              </a:xfrm>
              <a:custGeom>
                <a:avLst/>
                <a:gdLst>
                  <a:gd name="T0" fmla="*/ 274 w 274"/>
                  <a:gd name="T1" fmla="*/ 6 h 79"/>
                  <a:gd name="T2" fmla="*/ 221 w 274"/>
                  <a:gd name="T3" fmla="*/ 53 h 79"/>
                  <a:gd name="T4" fmla="*/ 48 w 274"/>
                  <a:gd name="T5" fmla="*/ 47 h 79"/>
                  <a:gd name="T6" fmla="*/ 4 w 274"/>
                  <a:gd name="T7" fmla="*/ 0 h 79"/>
                  <a:gd name="T8" fmla="*/ 45 w 274"/>
                  <a:gd name="T9" fmla="*/ 55 h 79"/>
                  <a:gd name="T10" fmla="*/ 205 w 274"/>
                  <a:gd name="T11" fmla="*/ 66 h 79"/>
                  <a:gd name="T12" fmla="*/ 274 w 274"/>
                  <a:gd name="T13" fmla="*/ 6 h 79"/>
                </a:gdLst>
                <a:ahLst/>
                <a:cxnLst>
                  <a:cxn ang="0">
                    <a:pos x="T0" y="T1"/>
                  </a:cxn>
                  <a:cxn ang="0">
                    <a:pos x="T2" y="T3"/>
                  </a:cxn>
                  <a:cxn ang="0">
                    <a:pos x="T4" y="T5"/>
                  </a:cxn>
                  <a:cxn ang="0">
                    <a:pos x="T6" y="T7"/>
                  </a:cxn>
                  <a:cxn ang="0">
                    <a:pos x="T8" y="T9"/>
                  </a:cxn>
                  <a:cxn ang="0">
                    <a:pos x="T10" y="T11"/>
                  </a:cxn>
                  <a:cxn ang="0">
                    <a:pos x="T12" y="T13"/>
                  </a:cxn>
                </a:cxnLst>
                <a:rect l="0" t="0" r="r" b="b"/>
                <a:pathLst>
                  <a:path w="274" h="79">
                    <a:moveTo>
                      <a:pt x="274" y="6"/>
                    </a:moveTo>
                    <a:cubicBezTo>
                      <a:pt x="274" y="6"/>
                      <a:pt x="271" y="34"/>
                      <a:pt x="221" y="53"/>
                    </a:cubicBezTo>
                    <a:cubicBezTo>
                      <a:pt x="171" y="72"/>
                      <a:pt x="91" y="68"/>
                      <a:pt x="48" y="47"/>
                    </a:cubicBezTo>
                    <a:cubicBezTo>
                      <a:pt x="5" y="26"/>
                      <a:pt x="4" y="0"/>
                      <a:pt x="4" y="0"/>
                    </a:cubicBezTo>
                    <a:cubicBezTo>
                      <a:pt x="4" y="0"/>
                      <a:pt x="0" y="34"/>
                      <a:pt x="45" y="55"/>
                    </a:cubicBezTo>
                    <a:cubicBezTo>
                      <a:pt x="90" y="76"/>
                      <a:pt x="158" y="79"/>
                      <a:pt x="205" y="66"/>
                    </a:cubicBezTo>
                    <a:cubicBezTo>
                      <a:pt x="237" y="57"/>
                      <a:pt x="270" y="42"/>
                      <a:pt x="274" y="6"/>
                    </a:cubicBezTo>
                    <a:close/>
                  </a:path>
                </a:pathLst>
              </a:custGeom>
              <a:gradFill rotWithShape="1">
                <a:gsLst>
                  <a:gs pos="0">
                    <a:srgbClr val="56D282">
                      <a:alpha val="56000"/>
                    </a:srgbClr>
                  </a:gs>
                  <a:gs pos="100000">
                    <a:srgbClr val="ABFFAB">
                      <a:alpha val="74001"/>
                    </a:srgbClr>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Freeform 48"/>
              <p:cNvSpPr/>
              <p:nvPr/>
            </p:nvSpPr>
            <p:spPr bwMode="auto">
              <a:xfrm>
                <a:off x="2610" y="1886"/>
                <a:ext cx="686" cy="1229"/>
              </a:xfrm>
              <a:custGeom>
                <a:avLst/>
                <a:gdLst>
                  <a:gd name="T0" fmla="*/ 175 w 175"/>
                  <a:gd name="T1" fmla="*/ 0 h 314"/>
                  <a:gd name="T2" fmla="*/ 167 w 175"/>
                  <a:gd name="T3" fmla="*/ 144 h 314"/>
                  <a:gd name="T4" fmla="*/ 158 w 175"/>
                  <a:gd name="T5" fmla="*/ 295 h 314"/>
                  <a:gd name="T6" fmla="*/ 123 w 175"/>
                  <a:gd name="T7" fmla="*/ 309 h 314"/>
                  <a:gd name="T8" fmla="*/ 64 w 175"/>
                  <a:gd name="T9" fmla="*/ 150 h 314"/>
                  <a:gd name="T10" fmla="*/ 0 w 175"/>
                  <a:gd name="T11" fmla="*/ 33 h 314"/>
                  <a:gd name="T12" fmla="*/ 118 w 175"/>
                  <a:gd name="T13" fmla="*/ 30 h 314"/>
                  <a:gd name="T14" fmla="*/ 175 w 175"/>
                  <a:gd name="T15" fmla="*/ 0 h 3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314">
                    <a:moveTo>
                      <a:pt x="175" y="0"/>
                    </a:moveTo>
                    <a:cubicBezTo>
                      <a:pt x="175" y="0"/>
                      <a:pt x="167" y="122"/>
                      <a:pt x="167" y="144"/>
                    </a:cubicBezTo>
                    <a:cubicBezTo>
                      <a:pt x="167" y="166"/>
                      <a:pt x="166" y="283"/>
                      <a:pt x="158" y="295"/>
                    </a:cubicBezTo>
                    <a:cubicBezTo>
                      <a:pt x="150" y="308"/>
                      <a:pt x="137" y="314"/>
                      <a:pt x="123" y="309"/>
                    </a:cubicBezTo>
                    <a:cubicBezTo>
                      <a:pt x="109" y="305"/>
                      <a:pt x="102" y="171"/>
                      <a:pt x="64" y="150"/>
                    </a:cubicBezTo>
                    <a:cubicBezTo>
                      <a:pt x="26" y="130"/>
                      <a:pt x="2" y="44"/>
                      <a:pt x="0" y="33"/>
                    </a:cubicBezTo>
                    <a:cubicBezTo>
                      <a:pt x="0" y="33"/>
                      <a:pt x="45" y="46"/>
                      <a:pt x="118" y="30"/>
                    </a:cubicBezTo>
                    <a:cubicBezTo>
                      <a:pt x="163" y="20"/>
                      <a:pt x="175" y="0"/>
                      <a:pt x="175" y="0"/>
                    </a:cubicBezTo>
                  </a:path>
                </a:pathLst>
              </a:custGeom>
              <a:gradFill rotWithShape="1">
                <a:gsLst>
                  <a:gs pos="0">
                    <a:srgbClr val="009900"/>
                  </a:gs>
                  <a:gs pos="100000">
                    <a:srgbClr val="FFFFFF">
                      <a:alpha val="48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49"/>
              <p:cNvSpPr/>
              <p:nvPr/>
            </p:nvSpPr>
            <p:spPr bwMode="auto">
              <a:xfrm>
                <a:off x="2948" y="2171"/>
                <a:ext cx="365" cy="1029"/>
              </a:xfrm>
              <a:custGeom>
                <a:avLst/>
                <a:gdLst>
                  <a:gd name="T0" fmla="*/ 92 w 93"/>
                  <a:gd name="T1" fmla="*/ 12 h 263"/>
                  <a:gd name="T2" fmla="*/ 93 w 93"/>
                  <a:gd name="T3" fmla="*/ 0 h 263"/>
                  <a:gd name="T4" fmla="*/ 51 w 93"/>
                  <a:gd name="T5" fmla="*/ 48 h 263"/>
                  <a:gd name="T6" fmla="*/ 0 w 93"/>
                  <a:gd name="T7" fmla="*/ 61 h 263"/>
                  <a:gd name="T8" fmla="*/ 1 w 93"/>
                  <a:gd name="T9" fmla="*/ 166 h 263"/>
                  <a:gd name="T10" fmla="*/ 1 w 93"/>
                  <a:gd name="T11" fmla="*/ 263 h 263"/>
                  <a:gd name="T12" fmla="*/ 7 w 93"/>
                  <a:gd name="T13" fmla="*/ 262 h 263"/>
                  <a:gd name="T14" fmla="*/ 92 w 93"/>
                  <a:gd name="T15" fmla="*/ 12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263">
                    <a:moveTo>
                      <a:pt x="92" y="12"/>
                    </a:moveTo>
                    <a:cubicBezTo>
                      <a:pt x="93" y="0"/>
                      <a:pt x="93" y="0"/>
                      <a:pt x="93" y="0"/>
                    </a:cubicBezTo>
                    <a:cubicBezTo>
                      <a:pt x="93" y="0"/>
                      <a:pt x="85" y="33"/>
                      <a:pt x="51" y="48"/>
                    </a:cubicBezTo>
                    <a:cubicBezTo>
                      <a:pt x="28" y="58"/>
                      <a:pt x="0" y="61"/>
                      <a:pt x="0" y="61"/>
                    </a:cubicBezTo>
                    <a:cubicBezTo>
                      <a:pt x="1" y="166"/>
                      <a:pt x="1" y="166"/>
                      <a:pt x="1" y="166"/>
                    </a:cubicBezTo>
                    <a:cubicBezTo>
                      <a:pt x="1" y="263"/>
                      <a:pt x="1" y="263"/>
                      <a:pt x="1" y="263"/>
                    </a:cubicBezTo>
                    <a:cubicBezTo>
                      <a:pt x="7" y="262"/>
                      <a:pt x="7" y="262"/>
                      <a:pt x="7" y="262"/>
                    </a:cubicBezTo>
                    <a:cubicBezTo>
                      <a:pt x="7" y="262"/>
                      <a:pt x="88" y="55"/>
                      <a:pt x="92" y="12"/>
                    </a:cubicBezTo>
                  </a:path>
                </a:pathLst>
              </a:custGeom>
              <a:solidFill>
                <a:srgbClr val="000000">
                  <a:alpha val="16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50"/>
              <p:cNvSpPr>
                <a:spLocks noEditPoints="1"/>
              </p:cNvSpPr>
              <p:nvPr/>
            </p:nvSpPr>
            <p:spPr bwMode="auto">
              <a:xfrm>
                <a:off x="2280" y="2445"/>
                <a:ext cx="346" cy="755"/>
              </a:xfrm>
              <a:custGeom>
                <a:avLst/>
                <a:gdLst>
                  <a:gd name="T0" fmla="*/ 84 w 88"/>
                  <a:gd name="T1" fmla="*/ 192 h 193"/>
                  <a:gd name="T2" fmla="*/ 83 w 88"/>
                  <a:gd name="T3" fmla="*/ 192 h 193"/>
                  <a:gd name="T4" fmla="*/ 88 w 88"/>
                  <a:gd name="T5" fmla="*/ 193 h 193"/>
                  <a:gd name="T6" fmla="*/ 84 w 88"/>
                  <a:gd name="T7" fmla="*/ 192 h 193"/>
                  <a:gd name="T8" fmla="*/ 0 w 88"/>
                  <a:gd name="T9" fmla="*/ 0 h 193"/>
                  <a:gd name="T10" fmla="*/ 0 w 88"/>
                  <a:gd name="T11" fmla="*/ 0 h 193"/>
                  <a:gd name="T12" fmla="*/ 0 w 88"/>
                  <a:gd name="T13" fmla="*/ 1 h 193"/>
                  <a:gd name="T14" fmla="*/ 0 w 88"/>
                  <a:gd name="T15" fmla="*/ 5 h 193"/>
                  <a:gd name="T16" fmla="*/ 0 w 88"/>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93">
                    <a:moveTo>
                      <a:pt x="84" y="192"/>
                    </a:moveTo>
                    <a:cubicBezTo>
                      <a:pt x="83" y="192"/>
                      <a:pt x="83" y="192"/>
                      <a:pt x="83" y="192"/>
                    </a:cubicBezTo>
                    <a:cubicBezTo>
                      <a:pt x="88" y="193"/>
                      <a:pt x="88" y="193"/>
                      <a:pt x="88" y="193"/>
                    </a:cubicBezTo>
                    <a:cubicBezTo>
                      <a:pt x="86" y="193"/>
                      <a:pt x="85" y="192"/>
                      <a:pt x="84" y="192"/>
                    </a:cubicBezTo>
                    <a:moveTo>
                      <a:pt x="0" y="0"/>
                    </a:moveTo>
                    <a:cubicBezTo>
                      <a:pt x="0" y="0"/>
                      <a:pt x="0" y="0"/>
                      <a:pt x="0" y="0"/>
                    </a:cubicBezTo>
                    <a:cubicBezTo>
                      <a:pt x="0" y="1"/>
                      <a:pt x="0" y="1"/>
                      <a:pt x="0" y="1"/>
                    </a:cubicBezTo>
                    <a:cubicBezTo>
                      <a:pt x="0" y="2"/>
                      <a:pt x="0" y="4"/>
                      <a:pt x="0" y="5"/>
                    </a:cubicBezTo>
                    <a:cubicBezTo>
                      <a:pt x="0" y="0"/>
                      <a:pt x="0" y="0"/>
                      <a:pt x="0" y="0"/>
                    </a:cubicBezTo>
                  </a:path>
                </a:pathLst>
              </a:custGeom>
              <a:solidFill>
                <a:srgbClr val="C7C7C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51"/>
              <p:cNvSpPr>
                <a:spLocks noEditPoints="1"/>
              </p:cNvSpPr>
              <p:nvPr/>
            </p:nvSpPr>
            <p:spPr bwMode="auto">
              <a:xfrm>
                <a:off x="2280" y="2443"/>
                <a:ext cx="355" cy="757"/>
              </a:xfrm>
              <a:custGeom>
                <a:avLst/>
                <a:gdLst>
                  <a:gd name="T0" fmla="*/ 84 w 90"/>
                  <a:gd name="T1" fmla="*/ 190 h 194"/>
                  <a:gd name="T2" fmla="*/ 84 w 90"/>
                  <a:gd name="T3" fmla="*/ 193 h 194"/>
                  <a:gd name="T4" fmla="*/ 84 w 90"/>
                  <a:gd name="T5" fmla="*/ 193 h 194"/>
                  <a:gd name="T6" fmla="*/ 88 w 90"/>
                  <a:gd name="T7" fmla="*/ 194 h 194"/>
                  <a:gd name="T8" fmla="*/ 90 w 90"/>
                  <a:gd name="T9" fmla="*/ 194 h 194"/>
                  <a:gd name="T10" fmla="*/ 90 w 90"/>
                  <a:gd name="T11" fmla="*/ 191 h 194"/>
                  <a:gd name="T12" fmla="*/ 84 w 90"/>
                  <a:gd name="T13" fmla="*/ 190 h 194"/>
                  <a:gd name="T14" fmla="*/ 0 w 90"/>
                  <a:gd name="T15" fmla="*/ 0 h 194"/>
                  <a:gd name="T16" fmla="*/ 0 w 90"/>
                  <a:gd name="T17" fmla="*/ 1 h 194"/>
                  <a:gd name="T18" fmla="*/ 0 w 90"/>
                  <a:gd name="T19" fmla="*/ 6 h 194"/>
                  <a:gd name="T20" fmla="*/ 64 w 90"/>
                  <a:gd name="T21" fmla="*/ 64 h 194"/>
                  <a:gd name="T22" fmla="*/ 81 w 90"/>
                  <a:gd name="T23" fmla="*/ 60 h 194"/>
                  <a:gd name="T24" fmla="*/ 31 w 90"/>
                  <a:gd name="T25" fmla="*/ 41 h 194"/>
                  <a:gd name="T26" fmla="*/ 0 w 90"/>
                  <a:gd name="T2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94">
                    <a:moveTo>
                      <a:pt x="84" y="190"/>
                    </a:moveTo>
                    <a:cubicBezTo>
                      <a:pt x="84" y="193"/>
                      <a:pt x="84" y="193"/>
                      <a:pt x="84" y="193"/>
                    </a:cubicBezTo>
                    <a:cubicBezTo>
                      <a:pt x="84" y="193"/>
                      <a:pt x="84" y="193"/>
                      <a:pt x="84" y="193"/>
                    </a:cubicBezTo>
                    <a:cubicBezTo>
                      <a:pt x="85" y="193"/>
                      <a:pt x="86" y="194"/>
                      <a:pt x="88" y="194"/>
                    </a:cubicBezTo>
                    <a:cubicBezTo>
                      <a:pt x="90" y="194"/>
                      <a:pt x="90" y="194"/>
                      <a:pt x="90" y="194"/>
                    </a:cubicBezTo>
                    <a:cubicBezTo>
                      <a:pt x="90" y="191"/>
                      <a:pt x="90" y="191"/>
                      <a:pt x="90" y="191"/>
                    </a:cubicBezTo>
                    <a:cubicBezTo>
                      <a:pt x="88" y="191"/>
                      <a:pt x="86" y="191"/>
                      <a:pt x="84" y="190"/>
                    </a:cubicBezTo>
                    <a:moveTo>
                      <a:pt x="0" y="0"/>
                    </a:moveTo>
                    <a:cubicBezTo>
                      <a:pt x="0" y="0"/>
                      <a:pt x="0" y="1"/>
                      <a:pt x="0" y="1"/>
                    </a:cubicBezTo>
                    <a:cubicBezTo>
                      <a:pt x="0" y="6"/>
                      <a:pt x="0" y="6"/>
                      <a:pt x="0" y="6"/>
                    </a:cubicBezTo>
                    <a:cubicBezTo>
                      <a:pt x="3" y="30"/>
                      <a:pt x="25" y="52"/>
                      <a:pt x="64" y="64"/>
                    </a:cubicBezTo>
                    <a:cubicBezTo>
                      <a:pt x="69" y="63"/>
                      <a:pt x="75" y="61"/>
                      <a:pt x="81" y="60"/>
                    </a:cubicBezTo>
                    <a:cubicBezTo>
                      <a:pt x="68" y="58"/>
                      <a:pt x="47" y="53"/>
                      <a:pt x="31" y="41"/>
                    </a:cubicBezTo>
                    <a:cubicBezTo>
                      <a:pt x="5" y="22"/>
                      <a:pt x="0" y="0"/>
                      <a:pt x="0" y="0"/>
                    </a:cubicBezTo>
                  </a:path>
                </a:pathLst>
              </a:custGeom>
              <a:gradFill rotWithShape="1">
                <a:gsLst>
                  <a:gs pos="0">
                    <a:schemeClr val="tx1">
                      <a:alpha val="27000"/>
                    </a:schemeClr>
                  </a:gs>
                  <a:gs pos="100000">
                    <a:schemeClr val="tx1">
                      <a:gamma/>
                      <a:tint val="51373"/>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52"/>
              <p:cNvSpPr/>
              <p:nvPr/>
            </p:nvSpPr>
            <p:spPr bwMode="auto">
              <a:xfrm>
                <a:off x="1804" y="1998"/>
                <a:ext cx="806" cy="1019"/>
              </a:xfrm>
              <a:custGeom>
                <a:avLst/>
                <a:gdLst>
                  <a:gd name="T0" fmla="*/ 122 w 206"/>
                  <a:gd name="T1" fmla="*/ 115 h 260"/>
                  <a:gd name="T2" fmla="*/ 120 w 206"/>
                  <a:gd name="T3" fmla="*/ 1 h 260"/>
                  <a:gd name="T4" fmla="*/ 0 w 206"/>
                  <a:gd name="T5" fmla="*/ 126 h 260"/>
                  <a:gd name="T6" fmla="*/ 154 w 206"/>
                  <a:gd name="T7" fmla="*/ 260 h 260"/>
                  <a:gd name="T8" fmla="*/ 206 w 206"/>
                  <a:gd name="T9" fmla="*/ 182 h 260"/>
                  <a:gd name="T10" fmla="*/ 122 w 206"/>
                  <a:gd name="T11" fmla="*/ 115 h 260"/>
                </a:gdLst>
                <a:ahLst/>
                <a:cxnLst>
                  <a:cxn ang="0">
                    <a:pos x="T0" y="T1"/>
                  </a:cxn>
                  <a:cxn ang="0">
                    <a:pos x="T2" y="T3"/>
                  </a:cxn>
                  <a:cxn ang="0">
                    <a:pos x="T4" y="T5"/>
                  </a:cxn>
                  <a:cxn ang="0">
                    <a:pos x="T6" y="T7"/>
                  </a:cxn>
                  <a:cxn ang="0">
                    <a:pos x="T8" y="T9"/>
                  </a:cxn>
                  <a:cxn ang="0">
                    <a:pos x="T10" y="T11"/>
                  </a:cxn>
                </a:cxnLst>
                <a:rect l="0" t="0" r="r" b="b"/>
                <a:pathLst>
                  <a:path w="206" h="260">
                    <a:moveTo>
                      <a:pt x="122" y="115"/>
                    </a:moveTo>
                    <a:cubicBezTo>
                      <a:pt x="122" y="115"/>
                      <a:pt x="122" y="0"/>
                      <a:pt x="120" y="1"/>
                    </a:cubicBezTo>
                    <a:cubicBezTo>
                      <a:pt x="47" y="27"/>
                      <a:pt x="0" y="73"/>
                      <a:pt x="0" y="126"/>
                    </a:cubicBezTo>
                    <a:cubicBezTo>
                      <a:pt x="0" y="186"/>
                      <a:pt x="63" y="238"/>
                      <a:pt x="154" y="260"/>
                    </a:cubicBezTo>
                    <a:cubicBezTo>
                      <a:pt x="206" y="182"/>
                      <a:pt x="206" y="182"/>
                      <a:pt x="206" y="182"/>
                    </a:cubicBezTo>
                    <a:cubicBezTo>
                      <a:pt x="153" y="172"/>
                      <a:pt x="122" y="144"/>
                      <a:pt x="122" y="115"/>
                    </a:cubicBezTo>
                  </a:path>
                </a:pathLst>
              </a:custGeom>
              <a:gradFill rotWithShape="1">
                <a:gsLst>
                  <a:gs pos="0">
                    <a:srgbClr val="FFA7A7">
                      <a:alpha val="82001"/>
                    </a:srgbClr>
                  </a:gs>
                  <a:gs pos="100000">
                    <a:srgbClr val="E25B0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53"/>
              <p:cNvSpPr/>
              <p:nvPr/>
            </p:nvSpPr>
            <p:spPr bwMode="auto">
              <a:xfrm>
                <a:off x="1804" y="2516"/>
                <a:ext cx="603" cy="983"/>
              </a:xfrm>
              <a:custGeom>
                <a:avLst/>
                <a:gdLst>
                  <a:gd name="T0" fmla="*/ 1 w 154"/>
                  <a:gd name="T1" fmla="*/ 0 h 251"/>
                  <a:gd name="T2" fmla="*/ 0 w 154"/>
                  <a:gd name="T3" fmla="*/ 117 h 251"/>
                  <a:gd name="T4" fmla="*/ 154 w 154"/>
                  <a:gd name="T5" fmla="*/ 251 h 251"/>
                  <a:gd name="T6" fmla="*/ 154 w 154"/>
                  <a:gd name="T7" fmla="*/ 128 h 251"/>
                  <a:gd name="T8" fmla="*/ 1 w 154"/>
                  <a:gd name="T9" fmla="*/ 0 h 251"/>
                </a:gdLst>
                <a:ahLst/>
                <a:cxnLst>
                  <a:cxn ang="0">
                    <a:pos x="T0" y="T1"/>
                  </a:cxn>
                  <a:cxn ang="0">
                    <a:pos x="T2" y="T3"/>
                  </a:cxn>
                  <a:cxn ang="0">
                    <a:pos x="T4" y="T5"/>
                  </a:cxn>
                  <a:cxn ang="0">
                    <a:pos x="T6" y="T7"/>
                  </a:cxn>
                  <a:cxn ang="0">
                    <a:pos x="T8" y="T9"/>
                  </a:cxn>
                </a:cxnLst>
                <a:rect l="0" t="0" r="r" b="b"/>
                <a:pathLst>
                  <a:path w="154" h="251">
                    <a:moveTo>
                      <a:pt x="1" y="0"/>
                    </a:moveTo>
                    <a:cubicBezTo>
                      <a:pt x="0" y="117"/>
                      <a:pt x="0" y="117"/>
                      <a:pt x="0" y="117"/>
                    </a:cubicBezTo>
                    <a:cubicBezTo>
                      <a:pt x="0" y="177"/>
                      <a:pt x="63" y="229"/>
                      <a:pt x="154" y="251"/>
                    </a:cubicBezTo>
                    <a:cubicBezTo>
                      <a:pt x="154" y="128"/>
                      <a:pt x="154" y="128"/>
                      <a:pt x="154" y="128"/>
                    </a:cubicBezTo>
                    <a:cubicBezTo>
                      <a:pt x="67" y="107"/>
                      <a:pt x="5" y="58"/>
                      <a:pt x="1" y="0"/>
                    </a:cubicBezTo>
                  </a:path>
                </a:pathLst>
              </a:custGeom>
              <a:gradFill rotWithShape="1">
                <a:gsLst>
                  <a:gs pos="0">
                    <a:srgbClr val="FF6801"/>
                  </a:gs>
                  <a:gs pos="100000">
                    <a:srgbClr val="F2481A"/>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54"/>
              <p:cNvSpPr/>
              <p:nvPr/>
            </p:nvSpPr>
            <p:spPr bwMode="auto">
              <a:xfrm>
                <a:off x="2407" y="2711"/>
                <a:ext cx="203" cy="788"/>
              </a:xfrm>
              <a:custGeom>
                <a:avLst/>
                <a:gdLst>
                  <a:gd name="T0" fmla="*/ 0 w 123"/>
                  <a:gd name="T1" fmla="*/ 184 h 475"/>
                  <a:gd name="T2" fmla="*/ 0 w 123"/>
                  <a:gd name="T3" fmla="*/ 475 h 475"/>
                  <a:gd name="T4" fmla="*/ 123 w 123"/>
                  <a:gd name="T5" fmla="*/ 293 h 475"/>
                  <a:gd name="T6" fmla="*/ 123 w 123"/>
                  <a:gd name="T7" fmla="*/ 0 h 475"/>
                  <a:gd name="T8" fmla="*/ 0 w 123"/>
                  <a:gd name="T9" fmla="*/ 184 h 475"/>
                </a:gdLst>
                <a:ahLst/>
                <a:cxnLst>
                  <a:cxn ang="0">
                    <a:pos x="T0" y="T1"/>
                  </a:cxn>
                  <a:cxn ang="0">
                    <a:pos x="T2" y="T3"/>
                  </a:cxn>
                  <a:cxn ang="0">
                    <a:pos x="T4" y="T5"/>
                  </a:cxn>
                  <a:cxn ang="0">
                    <a:pos x="T6" y="T7"/>
                  </a:cxn>
                  <a:cxn ang="0">
                    <a:pos x="T8" y="T9"/>
                  </a:cxn>
                </a:cxnLst>
                <a:rect l="0" t="0" r="r" b="b"/>
                <a:pathLst>
                  <a:path w="123" h="475">
                    <a:moveTo>
                      <a:pt x="0" y="184"/>
                    </a:moveTo>
                    <a:lnTo>
                      <a:pt x="0" y="475"/>
                    </a:lnTo>
                    <a:lnTo>
                      <a:pt x="123" y="293"/>
                    </a:lnTo>
                    <a:lnTo>
                      <a:pt x="123" y="0"/>
                    </a:lnTo>
                    <a:lnTo>
                      <a:pt x="0" y="184"/>
                    </a:lnTo>
                    <a:close/>
                  </a:path>
                </a:pathLst>
              </a:custGeom>
              <a:gradFill rotWithShape="1">
                <a:gsLst>
                  <a:gs pos="0">
                    <a:srgbClr val="FF6801"/>
                  </a:gs>
                  <a:gs pos="100000">
                    <a:srgbClr val="F2481A"/>
                  </a:gs>
                </a:gsLst>
                <a:lin ang="189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8" name="Freeform 55"/>
              <p:cNvSpPr/>
              <p:nvPr/>
            </p:nvSpPr>
            <p:spPr bwMode="auto">
              <a:xfrm>
                <a:off x="2407" y="2711"/>
                <a:ext cx="203" cy="788"/>
              </a:xfrm>
              <a:custGeom>
                <a:avLst/>
                <a:gdLst>
                  <a:gd name="T0" fmla="*/ 0 w 123"/>
                  <a:gd name="T1" fmla="*/ 184 h 475"/>
                  <a:gd name="T2" fmla="*/ 0 w 123"/>
                  <a:gd name="T3" fmla="*/ 475 h 475"/>
                  <a:gd name="T4" fmla="*/ 123 w 123"/>
                  <a:gd name="T5" fmla="*/ 293 h 475"/>
                  <a:gd name="T6" fmla="*/ 123 w 123"/>
                  <a:gd name="T7" fmla="*/ 0 h 475"/>
                  <a:gd name="T8" fmla="*/ 0 w 123"/>
                  <a:gd name="T9" fmla="*/ 184 h 475"/>
                </a:gdLst>
                <a:ahLst/>
                <a:cxnLst>
                  <a:cxn ang="0">
                    <a:pos x="T0" y="T1"/>
                  </a:cxn>
                  <a:cxn ang="0">
                    <a:pos x="T2" y="T3"/>
                  </a:cxn>
                  <a:cxn ang="0">
                    <a:pos x="T4" y="T5"/>
                  </a:cxn>
                  <a:cxn ang="0">
                    <a:pos x="T6" y="T7"/>
                  </a:cxn>
                  <a:cxn ang="0">
                    <a:pos x="T8" y="T9"/>
                  </a:cxn>
                </a:cxnLst>
                <a:rect l="0" t="0" r="r" b="b"/>
                <a:pathLst>
                  <a:path w="123" h="475">
                    <a:moveTo>
                      <a:pt x="0" y="184"/>
                    </a:moveTo>
                    <a:lnTo>
                      <a:pt x="0" y="475"/>
                    </a:lnTo>
                    <a:lnTo>
                      <a:pt x="123" y="293"/>
                    </a:lnTo>
                    <a:lnTo>
                      <a:pt x="123" y="0"/>
                    </a:lnTo>
                    <a:lnTo>
                      <a:pt x="0" y="1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Freeform 56"/>
              <p:cNvSpPr/>
              <p:nvPr/>
            </p:nvSpPr>
            <p:spPr bwMode="auto">
              <a:xfrm>
                <a:off x="1791" y="2516"/>
                <a:ext cx="827" cy="983"/>
              </a:xfrm>
              <a:custGeom>
                <a:avLst/>
                <a:gdLst>
                  <a:gd name="T0" fmla="*/ 209 w 211"/>
                  <a:gd name="T1" fmla="*/ 50 h 251"/>
                  <a:gd name="T2" fmla="*/ 155 w 211"/>
                  <a:gd name="T3" fmla="*/ 125 h 251"/>
                  <a:gd name="T4" fmla="*/ 68 w 211"/>
                  <a:gd name="T5" fmla="*/ 89 h 251"/>
                  <a:gd name="T6" fmla="*/ 4 w 211"/>
                  <a:gd name="T7" fmla="*/ 0 h 251"/>
                  <a:gd name="T8" fmla="*/ 50 w 211"/>
                  <a:gd name="T9" fmla="*/ 81 h 251"/>
                  <a:gd name="T10" fmla="*/ 153 w 211"/>
                  <a:gd name="T11" fmla="*/ 131 h 251"/>
                  <a:gd name="T12" fmla="*/ 154 w 211"/>
                  <a:gd name="T13" fmla="*/ 251 h 251"/>
                  <a:gd name="T14" fmla="*/ 157 w 211"/>
                  <a:gd name="T15" fmla="*/ 251 h 251"/>
                  <a:gd name="T16" fmla="*/ 159 w 211"/>
                  <a:gd name="T17" fmla="*/ 247 h 251"/>
                  <a:gd name="T18" fmla="*/ 158 w 211"/>
                  <a:gd name="T19" fmla="*/ 129 h 251"/>
                  <a:gd name="T20" fmla="*/ 209 w 211"/>
                  <a:gd name="T21" fmla="*/ 5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251">
                    <a:moveTo>
                      <a:pt x="209" y="50"/>
                    </a:moveTo>
                    <a:cubicBezTo>
                      <a:pt x="209" y="50"/>
                      <a:pt x="162" y="118"/>
                      <a:pt x="155" y="125"/>
                    </a:cubicBezTo>
                    <a:cubicBezTo>
                      <a:pt x="155" y="125"/>
                      <a:pt x="119" y="120"/>
                      <a:pt x="68" y="89"/>
                    </a:cubicBezTo>
                    <a:cubicBezTo>
                      <a:pt x="9" y="52"/>
                      <a:pt x="4" y="10"/>
                      <a:pt x="4" y="0"/>
                    </a:cubicBezTo>
                    <a:cubicBezTo>
                      <a:pt x="4" y="0"/>
                      <a:pt x="0" y="42"/>
                      <a:pt x="50" y="81"/>
                    </a:cubicBezTo>
                    <a:cubicBezTo>
                      <a:pt x="101" y="121"/>
                      <a:pt x="153" y="131"/>
                      <a:pt x="153" y="131"/>
                    </a:cubicBezTo>
                    <a:cubicBezTo>
                      <a:pt x="154" y="251"/>
                      <a:pt x="154" y="251"/>
                      <a:pt x="154" y="251"/>
                    </a:cubicBezTo>
                    <a:cubicBezTo>
                      <a:pt x="157" y="251"/>
                      <a:pt x="157" y="251"/>
                      <a:pt x="157" y="251"/>
                    </a:cubicBezTo>
                    <a:cubicBezTo>
                      <a:pt x="159" y="247"/>
                      <a:pt x="159" y="247"/>
                      <a:pt x="159" y="247"/>
                    </a:cubicBezTo>
                    <a:cubicBezTo>
                      <a:pt x="158" y="129"/>
                      <a:pt x="158" y="129"/>
                      <a:pt x="158" y="129"/>
                    </a:cubicBezTo>
                    <a:cubicBezTo>
                      <a:pt x="158" y="129"/>
                      <a:pt x="211" y="56"/>
                      <a:pt x="209" y="50"/>
                    </a:cubicBezTo>
                  </a:path>
                </a:pathLst>
              </a:custGeom>
              <a:gradFill rotWithShape="1">
                <a:gsLst>
                  <a:gs pos="0">
                    <a:srgbClr val="FFD2B3"/>
                  </a:gs>
                  <a:gs pos="100000">
                    <a:srgbClr val="F0965E">
                      <a:alpha val="41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 name="Freeform 57"/>
              <p:cNvSpPr/>
              <p:nvPr/>
            </p:nvSpPr>
            <p:spPr bwMode="auto">
              <a:xfrm>
                <a:off x="1831" y="2043"/>
                <a:ext cx="423" cy="488"/>
              </a:xfrm>
              <a:custGeom>
                <a:avLst/>
                <a:gdLst>
                  <a:gd name="T0" fmla="*/ 56 w 108"/>
                  <a:gd name="T1" fmla="*/ 118 h 125"/>
                  <a:gd name="T2" fmla="*/ 108 w 108"/>
                  <a:gd name="T3" fmla="*/ 84 h 125"/>
                  <a:gd name="T4" fmla="*/ 108 w 108"/>
                  <a:gd name="T5" fmla="*/ 0 h 125"/>
                  <a:gd name="T6" fmla="*/ 36 w 108"/>
                  <a:gd name="T7" fmla="*/ 41 h 125"/>
                  <a:gd name="T8" fmla="*/ 1 w 108"/>
                  <a:gd name="T9" fmla="*/ 107 h 125"/>
                  <a:gd name="T10" fmla="*/ 56 w 108"/>
                  <a:gd name="T11" fmla="*/ 118 h 125"/>
                </a:gdLst>
                <a:ahLst/>
                <a:cxnLst>
                  <a:cxn ang="0">
                    <a:pos x="T0" y="T1"/>
                  </a:cxn>
                  <a:cxn ang="0">
                    <a:pos x="T2" y="T3"/>
                  </a:cxn>
                  <a:cxn ang="0">
                    <a:pos x="T4" y="T5"/>
                  </a:cxn>
                  <a:cxn ang="0">
                    <a:pos x="T6" y="T7"/>
                  </a:cxn>
                  <a:cxn ang="0">
                    <a:pos x="T8" y="T9"/>
                  </a:cxn>
                  <a:cxn ang="0">
                    <a:pos x="T10" y="T11"/>
                  </a:cxn>
                </a:cxnLst>
                <a:rect l="0" t="0" r="r" b="b"/>
                <a:pathLst>
                  <a:path w="108" h="125">
                    <a:moveTo>
                      <a:pt x="56" y="118"/>
                    </a:moveTo>
                    <a:cubicBezTo>
                      <a:pt x="83" y="116"/>
                      <a:pt x="107" y="119"/>
                      <a:pt x="108" y="84"/>
                    </a:cubicBezTo>
                    <a:cubicBezTo>
                      <a:pt x="108" y="0"/>
                      <a:pt x="108" y="0"/>
                      <a:pt x="108" y="0"/>
                    </a:cubicBezTo>
                    <a:cubicBezTo>
                      <a:pt x="108" y="0"/>
                      <a:pt x="63" y="14"/>
                      <a:pt x="36" y="41"/>
                    </a:cubicBezTo>
                    <a:cubicBezTo>
                      <a:pt x="19" y="58"/>
                      <a:pt x="2" y="81"/>
                      <a:pt x="1" y="107"/>
                    </a:cubicBezTo>
                    <a:cubicBezTo>
                      <a:pt x="0" y="125"/>
                      <a:pt x="29" y="119"/>
                      <a:pt x="56" y="118"/>
                    </a:cubicBezTo>
                    <a:close/>
                  </a:path>
                </a:pathLst>
              </a:custGeom>
              <a:gradFill rotWithShape="1">
                <a:gsLst>
                  <a:gs pos="0">
                    <a:srgbClr val="FFFFFF"/>
                  </a:gs>
                  <a:gs pos="100000">
                    <a:srgbClr val="FFE8DD">
                      <a:alpha val="41000"/>
                    </a:srgbClr>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58"/>
              <p:cNvSpPr/>
              <p:nvPr/>
            </p:nvSpPr>
            <p:spPr bwMode="auto">
              <a:xfrm>
                <a:off x="2974" y="1717"/>
                <a:ext cx="824" cy="1018"/>
              </a:xfrm>
              <a:custGeom>
                <a:avLst/>
                <a:gdLst>
                  <a:gd name="T0" fmla="*/ 91 w 210"/>
                  <a:gd name="T1" fmla="*/ 0 h 260"/>
                  <a:gd name="T2" fmla="*/ 91 w 210"/>
                  <a:gd name="T3" fmla="*/ 8 h 260"/>
                  <a:gd name="T4" fmla="*/ 90 w 210"/>
                  <a:gd name="T5" fmla="*/ 15 h 260"/>
                  <a:gd name="T6" fmla="*/ 87 w 210"/>
                  <a:gd name="T7" fmla="*/ 123 h 260"/>
                  <a:gd name="T8" fmla="*/ 86 w 210"/>
                  <a:gd name="T9" fmla="*/ 123 h 260"/>
                  <a:gd name="T10" fmla="*/ 0 w 210"/>
                  <a:gd name="T11" fmla="*/ 182 h 260"/>
                  <a:gd name="T12" fmla="*/ 53 w 210"/>
                  <a:gd name="T13" fmla="*/ 260 h 260"/>
                  <a:gd name="T14" fmla="*/ 210 w 210"/>
                  <a:gd name="T15" fmla="*/ 125 h 260"/>
                  <a:gd name="T16" fmla="*/ 91 w 210"/>
                  <a:gd name="T17"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260">
                    <a:moveTo>
                      <a:pt x="91" y="0"/>
                    </a:moveTo>
                    <a:cubicBezTo>
                      <a:pt x="91" y="3"/>
                      <a:pt x="91" y="5"/>
                      <a:pt x="91" y="8"/>
                    </a:cubicBezTo>
                    <a:cubicBezTo>
                      <a:pt x="91" y="10"/>
                      <a:pt x="90" y="13"/>
                      <a:pt x="90" y="15"/>
                    </a:cubicBezTo>
                    <a:cubicBezTo>
                      <a:pt x="91" y="20"/>
                      <a:pt x="87" y="123"/>
                      <a:pt x="87" y="123"/>
                    </a:cubicBezTo>
                    <a:cubicBezTo>
                      <a:pt x="86" y="123"/>
                      <a:pt x="86" y="123"/>
                      <a:pt x="86" y="123"/>
                    </a:cubicBezTo>
                    <a:cubicBezTo>
                      <a:pt x="84" y="154"/>
                      <a:pt x="50" y="174"/>
                      <a:pt x="0" y="182"/>
                    </a:cubicBezTo>
                    <a:cubicBezTo>
                      <a:pt x="53" y="260"/>
                      <a:pt x="53" y="260"/>
                      <a:pt x="53" y="260"/>
                    </a:cubicBezTo>
                    <a:cubicBezTo>
                      <a:pt x="145" y="238"/>
                      <a:pt x="210" y="186"/>
                      <a:pt x="210" y="125"/>
                    </a:cubicBezTo>
                    <a:cubicBezTo>
                      <a:pt x="210" y="72"/>
                      <a:pt x="162" y="26"/>
                      <a:pt x="91" y="0"/>
                    </a:cubicBezTo>
                    <a:close/>
                  </a:path>
                </a:pathLst>
              </a:custGeom>
              <a:gradFill rotWithShape="1">
                <a:gsLst>
                  <a:gs pos="0">
                    <a:srgbClr val="CC9900"/>
                  </a:gs>
                  <a:gs pos="100000">
                    <a:srgbClr val="FFCC00">
                      <a:alpha val="75999"/>
                    </a:srgbClr>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59"/>
              <p:cNvSpPr/>
              <p:nvPr/>
            </p:nvSpPr>
            <p:spPr bwMode="auto">
              <a:xfrm>
                <a:off x="3183" y="2230"/>
                <a:ext cx="615" cy="1273"/>
              </a:xfrm>
              <a:custGeom>
                <a:avLst/>
                <a:gdLst>
                  <a:gd name="T0" fmla="*/ 157 w 157"/>
                  <a:gd name="T1" fmla="*/ 183 h 325"/>
                  <a:gd name="T2" fmla="*/ 157 w 157"/>
                  <a:gd name="T3" fmla="*/ 0 h 325"/>
                  <a:gd name="T4" fmla="*/ 0 w 157"/>
                  <a:gd name="T5" fmla="*/ 129 h 325"/>
                  <a:gd name="T6" fmla="*/ 0 w 157"/>
                  <a:gd name="T7" fmla="*/ 325 h 325"/>
                  <a:gd name="T8" fmla="*/ 157 w 157"/>
                  <a:gd name="T9" fmla="*/ 190 h 325"/>
                  <a:gd name="T10" fmla="*/ 157 w 157"/>
                  <a:gd name="T11" fmla="*/ 183 h 325"/>
                </a:gdLst>
                <a:ahLst/>
                <a:cxnLst>
                  <a:cxn ang="0">
                    <a:pos x="T0" y="T1"/>
                  </a:cxn>
                  <a:cxn ang="0">
                    <a:pos x="T2" y="T3"/>
                  </a:cxn>
                  <a:cxn ang="0">
                    <a:pos x="T4" y="T5"/>
                  </a:cxn>
                  <a:cxn ang="0">
                    <a:pos x="T6" y="T7"/>
                  </a:cxn>
                  <a:cxn ang="0">
                    <a:pos x="T8" y="T9"/>
                  </a:cxn>
                  <a:cxn ang="0">
                    <a:pos x="T10" y="T11"/>
                  </a:cxn>
                </a:cxnLst>
                <a:rect l="0" t="0" r="r" b="b"/>
                <a:pathLst>
                  <a:path w="157" h="325">
                    <a:moveTo>
                      <a:pt x="157" y="183"/>
                    </a:moveTo>
                    <a:cubicBezTo>
                      <a:pt x="157" y="0"/>
                      <a:pt x="157" y="0"/>
                      <a:pt x="157" y="0"/>
                    </a:cubicBezTo>
                    <a:cubicBezTo>
                      <a:pt x="152" y="59"/>
                      <a:pt x="89" y="108"/>
                      <a:pt x="0" y="129"/>
                    </a:cubicBezTo>
                    <a:cubicBezTo>
                      <a:pt x="0" y="325"/>
                      <a:pt x="0" y="325"/>
                      <a:pt x="0" y="325"/>
                    </a:cubicBezTo>
                    <a:cubicBezTo>
                      <a:pt x="92" y="303"/>
                      <a:pt x="157" y="251"/>
                      <a:pt x="157" y="190"/>
                    </a:cubicBezTo>
                    <a:cubicBezTo>
                      <a:pt x="157" y="187"/>
                      <a:pt x="157" y="185"/>
                      <a:pt x="157" y="183"/>
                    </a:cubicBezTo>
                  </a:path>
                </a:pathLst>
              </a:custGeom>
              <a:gradFill rotWithShape="1">
                <a:gsLst>
                  <a:gs pos="0">
                    <a:srgbClr val="CC9900"/>
                  </a:gs>
                  <a:gs pos="100000">
                    <a:srgbClr val="FFCC00">
                      <a:alpha val="75999"/>
                    </a:srgbClr>
                  </a:gs>
                </a:gsLst>
                <a:lin ang="189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3" name="Freeform 60"/>
              <p:cNvSpPr/>
              <p:nvPr/>
            </p:nvSpPr>
            <p:spPr bwMode="auto">
              <a:xfrm>
                <a:off x="2974" y="2430"/>
                <a:ext cx="209" cy="1073"/>
              </a:xfrm>
              <a:custGeom>
                <a:avLst/>
                <a:gdLst>
                  <a:gd name="T0" fmla="*/ 0 w 126"/>
                  <a:gd name="T1" fmla="*/ 0 h 647"/>
                  <a:gd name="T2" fmla="*/ 0 w 126"/>
                  <a:gd name="T3" fmla="*/ 463 h 647"/>
                  <a:gd name="T4" fmla="*/ 126 w 126"/>
                  <a:gd name="T5" fmla="*/ 647 h 647"/>
                  <a:gd name="T6" fmla="*/ 126 w 126"/>
                  <a:gd name="T7" fmla="*/ 184 h 647"/>
                  <a:gd name="T8" fmla="*/ 0 w 126"/>
                  <a:gd name="T9" fmla="*/ 0 h 647"/>
                </a:gdLst>
                <a:ahLst/>
                <a:cxnLst>
                  <a:cxn ang="0">
                    <a:pos x="T0" y="T1"/>
                  </a:cxn>
                  <a:cxn ang="0">
                    <a:pos x="T2" y="T3"/>
                  </a:cxn>
                  <a:cxn ang="0">
                    <a:pos x="T4" y="T5"/>
                  </a:cxn>
                  <a:cxn ang="0">
                    <a:pos x="T6" y="T7"/>
                  </a:cxn>
                  <a:cxn ang="0">
                    <a:pos x="T8" y="T9"/>
                  </a:cxn>
                </a:cxnLst>
                <a:rect l="0" t="0" r="r" b="b"/>
                <a:pathLst>
                  <a:path w="126" h="647">
                    <a:moveTo>
                      <a:pt x="0" y="0"/>
                    </a:moveTo>
                    <a:lnTo>
                      <a:pt x="0" y="463"/>
                    </a:lnTo>
                    <a:lnTo>
                      <a:pt x="126" y="647"/>
                    </a:lnTo>
                    <a:lnTo>
                      <a:pt x="126" y="184"/>
                    </a:lnTo>
                    <a:lnTo>
                      <a:pt x="0" y="0"/>
                    </a:lnTo>
                    <a:close/>
                  </a:path>
                </a:pathLst>
              </a:custGeom>
              <a:gradFill rotWithShape="1">
                <a:gsLst>
                  <a:gs pos="0">
                    <a:srgbClr val="CC9900"/>
                  </a:gs>
                  <a:gs pos="100000">
                    <a:srgbClr val="FFCC00">
                      <a:alpha val="75999"/>
                    </a:srgbClr>
                  </a:gs>
                </a:gsLst>
                <a:lin ang="18900000" scaled="1"/>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24" name="Freeform 61"/>
              <p:cNvSpPr/>
              <p:nvPr/>
            </p:nvSpPr>
            <p:spPr bwMode="auto">
              <a:xfrm>
                <a:off x="2974" y="2430"/>
                <a:ext cx="209" cy="1073"/>
              </a:xfrm>
              <a:custGeom>
                <a:avLst/>
                <a:gdLst>
                  <a:gd name="T0" fmla="*/ 0 w 126"/>
                  <a:gd name="T1" fmla="*/ 0 h 647"/>
                  <a:gd name="T2" fmla="*/ 0 w 126"/>
                  <a:gd name="T3" fmla="*/ 463 h 647"/>
                  <a:gd name="T4" fmla="*/ 126 w 126"/>
                  <a:gd name="T5" fmla="*/ 647 h 647"/>
                  <a:gd name="T6" fmla="*/ 126 w 126"/>
                  <a:gd name="T7" fmla="*/ 184 h 647"/>
                  <a:gd name="T8" fmla="*/ 0 w 126"/>
                  <a:gd name="T9" fmla="*/ 0 h 647"/>
                </a:gdLst>
                <a:ahLst/>
                <a:cxnLst>
                  <a:cxn ang="0">
                    <a:pos x="T0" y="T1"/>
                  </a:cxn>
                  <a:cxn ang="0">
                    <a:pos x="T2" y="T3"/>
                  </a:cxn>
                  <a:cxn ang="0">
                    <a:pos x="T4" y="T5"/>
                  </a:cxn>
                  <a:cxn ang="0">
                    <a:pos x="T6" y="T7"/>
                  </a:cxn>
                  <a:cxn ang="0">
                    <a:pos x="T8" y="T9"/>
                  </a:cxn>
                </a:cxnLst>
                <a:rect l="0" t="0" r="r" b="b"/>
                <a:pathLst>
                  <a:path w="126" h="647">
                    <a:moveTo>
                      <a:pt x="0" y="0"/>
                    </a:moveTo>
                    <a:lnTo>
                      <a:pt x="0" y="463"/>
                    </a:lnTo>
                    <a:lnTo>
                      <a:pt x="126" y="647"/>
                    </a:lnTo>
                    <a:lnTo>
                      <a:pt x="126" y="18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62"/>
              <p:cNvSpPr/>
              <p:nvPr/>
            </p:nvSpPr>
            <p:spPr bwMode="auto">
              <a:xfrm>
                <a:off x="2970" y="2233"/>
                <a:ext cx="832" cy="1270"/>
              </a:xfrm>
              <a:custGeom>
                <a:avLst/>
                <a:gdLst>
                  <a:gd name="T0" fmla="*/ 1 w 212"/>
                  <a:gd name="T1" fmla="*/ 50 h 324"/>
                  <a:gd name="T2" fmla="*/ 55 w 212"/>
                  <a:gd name="T3" fmla="*/ 125 h 324"/>
                  <a:gd name="T4" fmla="*/ 143 w 212"/>
                  <a:gd name="T5" fmla="*/ 88 h 324"/>
                  <a:gd name="T6" fmla="*/ 210 w 212"/>
                  <a:gd name="T7" fmla="*/ 0 h 324"/>
                  <a:gd name="T8" fmla="*/ 162 w 212"/>
                  <a:gd name="T9" fmla="*/ 81 h 324"/>
                  <a:gd name="T10" fmla="*/ 57 w 212"/>
                  <a:gd name="T11" fmla="*/ 130 h 324"/>
                  <a:gd name="T12" fmla="*/ 56 w 212"/>
                  <a:gd name="T13" fmla="*/ 324 h 324"/>
                  <a:gd name="T14" fmla="*/ 54 w 212"/>
                  <a:gd name="T15" fmla="*/ 324 h 324"/>
                  <a:gd name="T16" fmla="*/ 51 w 212"/>
                  <a:gd name="T17" fmla="*/ 320 h 324"/>
                  <a:gd name="T18" fmla="*/ 52 w 212"/>
                  <a:gd name="T19" fmla="*/ 129 h 324"/>
                  <a:gd name="T20" fmla="*/ 1 w 212"/>
                  <a:gd name="T21" fmla="*/ 5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2" h="324">
                    <a:moveTo>
                      <a:pt x="1" y="50"/>
                    </a:moveTo>
                    <a:cubicBezTo>
                      <a:pt x="1" y="50"/>
                      <a:pt x="48" y="118"/>
                      <a:pt x="55" y="125"/>
                    </a:cubicBezTo>
                    <a:cubicBezTo>
                      <a:pt x="55" y="125"/>
                      <a:pt x="91" y="120"/>
                      <a:pt x="143" y="88"/>
                    </a:cubicBezTo>
                    <a:cubicBezTo>
                      <a:pt x="201" y="52"/>
                      <a:pt x="210" y="10"/>
                      <a:pt x="210" y="0"/>
                    </a:cubicBezTo>
                    <a:cubicBezTo>
                      <a:pt x="210" y="0"/>
                      <a:pt x="212" y="42"/>
                      <a:pt x="162" y="81"/>
                    </a:cubicBezTo>
                    <a:cubicBezTo>
                      <a:pt x="111" y="121"/>
                      <a:pt x="57" y="130"/>
                      <a:pt x="57" y="130"/>
                    </a:cubicBezTo>
                    <a:cubicBezTo>
                      <a:pt x="56" y="324"/>
                      <a:pt x="56" y="324"/>
                      <a:pt x="56" y="324"/>
                    </a:cubicBezTo>
                    <a:cubicBezTo>
                      <a:pt x="54" y="324"/>
                      <a:pt x="54" y="324"/>
                      <a:pt x="54" y="324"/>
                    </a:cubicBezTo>
                    <a:cubicBezTo>
                      <a:pt x="51" y="320"/>
                      <a:pt x="51" y="320"/>
                      <a:pt x="51" y="320"/>
                    </a:cubicBezTo>
                    <a:cubicBezTo>
                      <a:pt x="52" y="129"/>
                      <a:pt x="52" y="129"/>
                      <a:pt x="52" y="129"/>
                    </a:cubicBezTo>
                    <a:cubicBezTo>
                      <a:pt x="52" y="129"/>
                      <a:pt x="0" y="55"/>
                      <a:pt x="1" y="5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63"/>
              <p:cNvSpPr/>
              <p:nvPr/>
            </p:nvSpPr>
            <p:spPr bwMode="auto">
              <a:xfrm>
                <a:off x="3348" y="1754"/>
                <a:ext cx="422" cy="492"/>
              </a:xfrm>
              <a:custGeom>
                <a:avLst/>
                <a:gdLst>
                  <a:gd name="T0" fmla="*/ 56 w 108"/>
                  <a:gd name="T1" fmla="*/ 122 h 125"/>
                  <a:gd name="T2" fmla="*/ 0 w 108"/>
                  <a:gd name="T3" fmla="*/ 84 h 125"/>
                  <a:gd name="T4" fmla="*/ 0 w 108"/>
                  <a:gd name="T5" fmla="*/ 0 h 125"/>
                  <a:gd name="T6" fmla="*/ 72 w 108"/>
                  <a:gd name="T7" fmla="*/ 41 h 125"/>
                  <a:gd name="T8" fmla="*/ 107 w 108"/>
                  <a:gd name="T9" fmla="*/ 107 h 125"/>
                  <a:gd name="T10" fmla="*/ 56 w 108"/>
                  <a:gd name="T11" fmla="*/ 122 h 125"/>
                </a:gdLst>
                <a:ahLst/>
                <a:cxnLst>
                  <a:cxn ang="0">
                    <a:pos x="T0" y="T1"/>
                  </a:cxn>
                  <a:cxn ang="0">
                    <a:pos x="T2" y="T3"/>
                  </a:cxn>
                  <a:cxn ang="0">
                    <a:pos x="T4" y="T5"/>
                  </a:cxn>
                  <a:cxn ang="0">
                    <a:pos x="T6" y="T7"/>
                  </a:cxn>
                  <a:cxn ang="0">
                    <a:pos x="T8" y="T9"/>
                  </a:cxn>
                  <a:cxn ang="0">
                    <a:pos x="T10" y="T11"/>
                  </a:cxn>
                </a:cxnLst>
                <a:rect l="0" t="0" r="r" b="b"/>
                <a:pathLst>
                  <a:path w="108" h="125">
                    <a:moveTo>
                      <a:pt x="56" y="122"/>
                    </a:moveTo>
                    <a:cubicBezTo>
                      <a:pt x="30" y="121"/>
                      <a:pt x="0" y="119"/>
                      <a:pt x="0" y="84"/>
                    </a:cubicBezTo>
                    <a:cubicBezTo>
                      <a:pt x="0" y="0"/>
                      <a:pt x="0" y="0"/>
                      <a:pt x="0" y="0"/>
                    </a:cubicBezTo>
                    <a:cubicBezTo>
                      <a:pt x="0" y="0"/>
                      <a:pt x="45" y="14"/>
                      <a:pt x="72" y="41"/>
                    </a:cubicBezTo>
                    <a:cubicBezTo>
                      <a:pt x="89" y="58"/>
                      <a:pt x="106" y="81"/>
                      <a:pt x="107" y="107"/>
                    </a:cubicBezTo>
                    <a:cubicBezTo>
                      <a:pt x="108" y="125"/>
                      <a:pt x="83" y="124"/>
                      <a:pt x="56" y="122"/>
                    </a:cubicBezTo>
                    <a:close/>
                  </a:path>
                </a:pathLst>
              </a:custGeom>
              <a:gradFill rotWithShape="1">
                <a:gsLst>
                  <a:gs pos="0">
                    <a:srgbClr val="FFEEAF">
                      <a:alpha val="64999"/>
                    </a:srgbClr>
                  </a:gs>
                  <a:gs pos="100000">
                    <a:srgbClr val="FFFFFF"/>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Freeform 64"/>
              <p:cNvSpPr/>
              <p:nvPr/>
            </p:nvSpPr>
            <p:spPr bwMode="auto">
              <a:xfrm>
                <a:off x="2811" y="1495"/>
                <a:ext cx="395" cy="176"/>
              </a:xfrm>
              <a:custGeom>
                <a:avLst/>
                <a:gdLst>
                  <a:gd name="T0" fmla="*/ 22 w 101"/>
                  <a:gd name="T1" fmla="*/ 0 h 45"/>
                  <a:gd name="T2" fmla="*/ 9 w 101"/>
                  <a:gd name="T3" fmla="*/ 1 h 45"/>
                  <a:gd name="T4" fmla="*/ 0 w 101"/>
                  <a:gd name="T5" fmla="*/ 8 h 45"/>
                  <a:gd name="T6" fmla="*/ 56 w 101"/>
                  <a:gd name="T7" fmla="*/ 22 h 45"/>
                  <a:gd name="T8" fmla="*/ 91 w 101"/>
                  <a:gd name="T9" fmla="*/ 45 h 45"/>
                  <a:gd name="T10" fmla="*/ 95 w 101"/>
                  <a:gd name="T11" fmla="*/ 45 h 45"/>
                  <a:gd name="T12" fmla="*/ 101 w 101"/>
                  <a:gd name="T13" fmla="*/ 40 h 45"/>
                  <a:gd name="T14" fmla="*/ 77 w 101"/>
                  <a:gd name="T15" fmla="*/ 14 h 45"/>
                  <a:gd name="T16" fmla="*/ 22 w 101"/>
                  <a:gd name="T1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45">
                    <a:moveTo>
                      <a:pt x="22" y="0"/>
                    </a:moveTo>
                    <a:cubicBezTo>
                      <a:pt x="14" y="0"/>
                      <a:pt x="9" y="1"/>
                      <a:pt x="9" y="1"/>
                    </a:cubicBezTo>
                    <a:cubicBezTo>
                      <a:pt x="2" y="4"/>
                      <a:pt x="0" y="6"/>
                      <a:pt x="0" y="8"/>
                    </a:cubicBezTo>
                    <a:cubicBezTo>
                      <a:pt x="0" y="14"/>
                      <a:pt x="36" y="14"/>
                      <a:pt x="56" y="22"/>
                    </a:cubicBezTo>
                    <a:cubicBezTo>
                      <a:pt x="72" y="29"/>
                      <a:pt x="73" y="41"/>
                      <a:pt x="91" y="45"/>
                    </a:cubicBezTo>
                    <a:cubicBezTo>
                      <a:pt x="93" y="45"/>
                      <a:pt x="94" y="45"/>
                      <a:pt x="95" y="45"/>
                    </a:cubicBezTo>
                    <a:cubicBezTo>
                      <a:pt x="99" y="45"/>
                      <a:pt x="101" y="43"/>
                      <a:pt x="101" y="40"/>
                    </a:cubicBezTo>
                    <a:cubicBezTo>
                      <a:pt x="101" y="33"/>
                      <a:pt x="92" y="22"/>
                      <a:pt x="77" y="14"/>
                    </a:cubicBezTo>
                    <a:cubicBezTo>
                      <a:pt x="55" y="2"/>
                      <a:pt x="35" y="0"/>
                      <a:pt x="22" y="0"/>
                    </a:cubicBezTo>
                  </a:path>
                </a:pathLst>
              </a:custGeom>
              <a:gradFill rotWithShape="1">
                <a:gsLst>
                  <a:gs pos="0">
                    <a:srgbClr val="FFFFFF"/>
                  </a:gs>
                  <a:gs pos="100000">
                    <a:srgbClr val="7DFF7D">
                      <a:alpha val="17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Freeform 65"/>
              <p:cNvSpPr/>
              <p:nvPr/>
            </p:nvSpPr>
            <p:spPr bwMode="auto">
              <a:xfrm>
                <a:off x="2599" y="2666"/>
                <a:ext cx="352" cy="534"/>
              </a:xfrm>
              <a:custGeom>
                <a:avLst/>
                <a:gdLst>
                  <a:gd name="T0" fmla="*/ 55 w 90"/>
                  <a:gd name="T1" fmla="*/ 0 h 137"/>
                  <a:gd name="T2" fmla="*/ 0 w 90"/>
                  <a:gd name="T3" fmla="*/ 3 h 137"/>
                  <a:gd name="T4" fmla="*/ 10 w 90"/>
                  <a:gd name="T5" fmla="*/ 5 h 137"/>
                  <a:gd name="T6" fmla="*/ 9 w 90"/>
                  <a:gd name="T7" fmla="*/ 134 h 137"/>
                  <a:gd name="T8" fmla="*/ 32 w 90"/>
                  <a:gd name="T9" fmla="*/ 136 h 137"/>
                  <a:gd name="T10" fmla="*/ 47 w 90"/>
                  <a:gd name="T11" fmla="*/ 137 h 137"/>
                  <a:gd name="T12" fmla="*/ 90 w 90"/>
                  <a:gd name="T13" fmla="*/ 134 h 137"/>
                  <a:gd name="T14" fmla="*/ 90 w 90"/>
                  <a:gd name="T15" fmla="*/ 40 h 137"/>
                  <a:gd name="T16" fmla="*/ 90 w 90"/>
                  <a:gd name="T17" fmla="*/ 3 h 137"/>
                  <a:gd name="T18" fmla="*/ 55 w 90"/>
                  <a:gd name="T1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137">
                    <a:moveTo>
                      <a:pt x="55" y="0"/>
                    </a:moveTo>
                    <a:cubicBezTo>
                      <a:pt x="37" y="0"/>
                      <a:pt x="18" y="1"/>
                      <a:pt x="0" y="3"/>
                    </a:cubicBezTo>
                    <a:cubicBezTo>
                      <a:pt x="4" y="4"/>
                      <a:pt x="8" y="4"/>
                      <a:pt x="10" y="5"/>
                    </a:cubicBezTo>
                    <a:cubicBezTo>
                      <a:pt x="9" y="134"/>
                      <a:pt x="9" y="134"/>
                      <a:pt x="9" y="134"/>
                    </a:cubicBezTo>
                    <a:cubicBezTo>
                      <a:pt x="17" y="135"/>
                      <a:pt x="24" y="136"/>
                      <a:pt x="32" y="136"/>
                    </a:cubicBezTo>
                    <a:cubicBezTo>
                      <a:pt x="37" y="137"/>
                      <a:pt x="42" y="137"/>
                      <a:pt x="47" y="137"/>
                    </a:cubicBezTo>
                    <a:cubicBezTo>
                      <a:pt x="62" y="137"/>
                      <a:pt x="77" y="136"/>
                      <a:pt x="90" y="134"/>
                    </a:cubicBezTo>
                    <a:cubicBezTo>
                      <a:pt x="90" y="40"/>
                      <a:pt x="90" y="40"/>
                      <a:pt x="90" y="40"/>
                    </a:cubicBezTo>
                    <a:cubicBezTo>
                      <a:pt x="90" y="3"/>
                      <a:pt x="90" y="3"/>
                      <a:pt x="90" y="3"/>
                    </a:cubicBezTo>
                    <a:cubicBezTo>
                      <a:pt x="70" y="0"/>
                      <a:pt x="55" y="0"/>
                      <a:pt x="55" y="0"/>
                    </a:cubicBezTo>
                  </a:path>
                </a:pathLst>
              </a:custGeom>
              <a:gradFill rotWithShape="1">
                <a:gsLst>
                  <a:gs pos="0">
                    <a:srgbClr val="008000"/>
                  </a:gs>
                  <a:gs pos="100000">
                    <a:srgbClr val="FFFFFF">
                      <a:alpha val="27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Freeform 66"/>
              <p:cNvSpPr/>
              <p:nvPr/>
            </p:nvSpPr>
            <p:spPr bwMode="auto">
              <a:xfrm>
                <a:off x="2951" y="2678"/>
                <a:ext cx="23" cy="510"/>
              </a:xfrm>
              <a:custGeom>
                <a:avLst/>
                <a:gdLst>
                  <a:gd name="T0" fmla="*/ 0 w 6"/>
                  <a:gd name="T1" fmla="*/ 0 h 131"/>
                  <a:gd name="T2" fmla="*/ 0 w 6"/>
                  <a:gd name="T3" fmla="*/ 37 h 131"/>
                  <a:gd name="T4" fmla="*/ 0 w 6"/>
                  <a:gd name="T5" fmla="*/ 131 h 131"/>
                  <a:gd name="T6" fmla="*/ 6 w 6"/>
                  <a:gd name="T7" fmla="*/ 130 h 131"/>
                  <a:gd name="T8" fmla="*/ 6 w 6"/>
                  <a:gd name="T9" fmla="*/ 2 h 131"/>
                  <a:gd name="T10" fmla="*/ 0 w 6"/>
                  <a:gd name="T11" fmla="*/ 0 h 131"/>
                </a:gdLst>
                <a:ahLst/>
                <a:cxnLst>
                  <a:cxn ang="0">
                    <a:pos x="T0" y="T1"/>
                  </a:cxn>
                  <a:cxn ang="0">
                    <a:pos x="T2" y="T3"/>
                  </a:cxn>
                  <a:cxn ang="0">
                    <a:pos x="T4" y="T5"/>
                  </a:cxn>
                  <a:cxn ang="0">
                    <a:pos x="T6" y="T7"/>
                  </a:cxn>
                  <a:cxn ang="0">
                    <a:pos x="T8" y="T9"/>
                  </a:cxn>
                  <a:cxn ang="0">
                    <a:pos x="T10" y="T11"/>
                  </a:cxn>
                </a:cxnLst>
                <a:rect l="0" t="0" r="r" b="b"/>
                <a:pathLst>
                  <a:path w="6" h="131">
                    <a:moveTo>
                      <a:pt x="0" y="0"/>
                    </a:moveTo>
                    <a:cubicBezTo>
                      <a:pt x="0" y="37"/>
                      <a:pt x="0" y="37"/>
                      <a:pt x="0" y="37"/>
                    </a:cubicBezTo>
                    <a:cubicBezTo>
                      <a:pt x="0" y="131"/>
                      <a:pt x="0" y="131"/>
                      <a:pt x="0" y="131"/>
                    </a:cubicBezTo>
                    <a:cubicBezTo>
                      <a:pt x="2" y="131"/>
                      <a:pt x="4" y="130"/>
                      <a:pt x="6" y="130"/>
                    </a:cubicBezTo>
                    <a:cubicBezTo>
                      <a:pt x="6" y="2"/>
                      <a:pt x="6" y="2"/>
                      <a:pt x="6" y="2"/>
                    </a:cubicBezTo>
                    <a:cubicBezTo>
                      <a:pt x="4" y="1"/>
                      <a:pt x="2" y="1"/>
                      <a:pt x="0" y="0"/>
                    </a:cubicBezTo>
                  </a:path>
                </a:pathLst>
              </a:custGeom>
              <a:solidFill>
                <a:srgbClr val="161212">
                  <a:alpha val="7001"/>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 name="Freeform 67"/>
              <p:cNvSpPr/>
              <p:nvPr/>
            </p:nvSpPr>
            <p:spPr bwMode="auto">
              <a:xfrm>
                <a:off x="2531" y="2678"/>
                <a:ext cx="107" cy="510"/>
              </a:xfrm>
              <a:custGeom>
                <a:avLst/>
                <a:gdLst>
                  <a:gd name="T0" fmla="*/ 17 w 27"/>
                  <a:gd name="T1" fmla="*/ 0 h 131"/>
                  <a:gd name="T2" fmla="*/ 0 w 27"/>
                  <a:gd name="T3" fmla="*/ 4 h 131"/>
                  <a:gd name="T4" fmla="*/ 20 w 27"/>
                  <a:gd name="T5" fmla="*/ 9 h 131"/>
                  <a:gd name="T6" fmla="*/ 20 w 27"/>
                  <a:gd name="T7" fmla="*/ 9 h 131"/>
                  <a:gd name="T8" fmla="*/ 20 w 27"/>
                  <a:gd name="T9" fmla="*/ 10 h 131"/>
                  <a:gd name="T10" fmla="*/ 20 w 27"/>
                  <a:gd name="T11" fmla="*/ 130 h 131"/>
                  <a:gd name="T12" fmla="*/ 26 w 27"/>
                  <a:gd name="T13" fmla="*/ 131 h 131"/>
                  <a:gd name="T14" fmla="*/ 27 w 27"/>
                  <a:gd name="T15" fmla="*/ 2 h 131"/>
                  <a:gd name="T16" fmla="*/ 17 w 27"/>
                  <a:gd name="T17"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31">
                    <a:moveTo>
                      <a:pt x="17" y="0"/>
                    </a:moveTo>
                    <a:cubicBezTo>
                      <a:pt x="11" y="1"/>
                      <a:pt x="5" y="3"/>
                      <a:pt x="0" y="4"/>
                    </a:cubicBezTo>
                    <a:cubicBezTo>
                      <a:pt x="6" y="6"/>
                      <a:pt x="13" y="8"/>
                      <a:pt x="20" y="9"/>
                    </a:cubicBezTo>
                    <a:cubicBezTo>
                      <a:pt x="20" y="9"/>
                      <a:pt x="20" y="9"/>
                      <a:pt x="20" y="9"/>
                    </a:cubicBezTo>
                    <a:cubicBezTo>
                      <a:pt x="20" y="9"/>
                      <a:pt x="20" y="9"/>
                      <a:pt x="20" y="10"/>
                    </a:cubicBezTo>
                    <a:cubicBezTo>
                      <a:pt x="20" y="130"/>
                      <a:pt x="20" y="130"/>
                      <a:pt x="20" y="130"/>
                    </a:cubicBezTo>
                    <a:cubicBezTo>
                      <a:pt x="22" y="131"/>
                      <a:pt x="24" y="131"/>
                      <a:pt x="26" y="131"/>
                    </a:cubicBezTo>
                    <a:cubicBezTo>
                      <a:pt x="27" y="2"/>
                      <a:pt x="27" y="2"/>
                      <a:pt x="27" y="2"/>
                    </a:cubicBezTo>
                    <a:cubicBezTo>
                      <a:pt x="25" y="1"/>
                      <a:pt x="21" y="1"/>
                      <a:pt x="17" y="0"/>
                    </a:cubicBezTo>
                  </a:path>
                </a:pathLst>
              </a:custGeom>
              <a:gradFill rotWithShape="0">
                <a:gsLst>
                  <a:gs pos="0">
                    <a:schemeClr val="bg2">
                      <a:alpha val="17999"/>
                    </a:schemeClr>
                  </a:gs>
                  <a:gs pos="100000">
                    <a:schemeClr val="bg2">
                      <a:gamma/>
                      <a:tint val="78824"/>
                      <a:invGamma/>
                    </a:scheme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 name="Freeform 68"/>
              <p:cNvSpPr/>
              <p:nvPr/>
            </p:nvSpPr>
            <p:spPr bwMode="auto">
              <a:xfrm>
                <a:off x="2270" y="2691"/>
                <a:ext cx="340" cy="314"/>
              </a:xfrm>
              <a:custGeom>
                <a:avLst/>
                <a:gdLst>
                  <a:gd name="T0" fmla="*/ 67 w 87"/>
                  <a:gd name="T1" fmla="*/ 0 h 80"/>
                  <a:gd name="T2" fmla="*/ 1 w 87"/>
                  <a:gd name="T3" fmla="*/ 57 h 80"/>
                  <a:gd name="T4" fmla="*/ 2 w 87"/>
                  <a:gd name="T5" fmla="*/ 71 h 80"/>
                  <a:gd name="T6" fmla="*/ 33 w 87"/>
                  <a:gd name="T7" fmla="*/ 80 h 80"/>
                  <a:gd name="T8" fmla="*/ 87 w 87"/>
                  <a:gd name="T9" fmla="*/ 5 h 80"/>
                  <a:gd name="T10" fmla="*/ 67 w 87"/>
                  <a:gd name="T11" fmla="*/ 0 h 80"/>
                </a:gdLst>
                <a:ahLst/>
                <a:cxnLst>
                  <a:cxn ang="0">
                    <a:pos x="T0" y="T1"/>
                  </a:cxn>
                  <a:cxn ang="0">
                    <a:pos x="T2" y="T3"/>
                  </a:cxn>
                  <a:cxn ang="0">
                    <a:pos x="T4" y="T5"/>
                  </a:cxn>
                  <a:cxn ang="0">
                    <a:pos x="T6" y="T7"/>
                  </a:cxn>
                  <a:cxn ang="0">
                    <a:pos x="T8" y="T9"/>
                  </a:cxn>
                  <a:cxn ang="0">
                    <a:pos x="T10" y="T11"/>
                  </a:cxn>
                </a:cxnLst>
                <a:rect l="0" t="0" r="r" b="b"/>
                <a:pathLst>
                  <a:path w="87" h="80">
                    <a:moveTo>
                      <a:pt x="67" y="0"/>
                    </a:moveTo>
                    <a:cubicBezTo>
                      <a:pt x="31" y="8"/>
                      <a:pt x="5" y="26"/>
                      <a:pt x="1" y="57"/>
                    </a:cubicBezTo>
                    <a:cubicBezTo>
                      <a:pt x="0" y="62"/>
                      <a:pt x="1" y="66"/>
                      <a:pt x="2" y="71"/>
                    </a:cubicBezTo>
                    <a:cubicBezTo>
                      <a:pt x="21" y="79"/>
                      <a:pt x="33" y="80"/>
                      <a:pt x="33" y="80"/>
                    </a:cubicBezTo>
                    <a:cubicBezTo>
                      <a:pt x="40" y="73"/>
                      <a:pt x="87" y="5"/>
                      <a:pt x="87" y="5"/>
                    </a:cubicBezTo>
                    <a:cubicBezTo>
                      <a:pt x="80" y="4"/>
                      <a:pt x="73" y="2"/>
                      <a:pt x="67" y="0"/>
                    </a:cubicBezTo>
                  </a:path>
                </a:pathLst>
              </a:custGeom>
              <a:solidFill>
                <a:srgbClr val="FDD7BB">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 name="Freeform 69"/>
              <p:cNvSpPr/>
              <p:nvPr/>
            </p:nvSpPr>
            <p:spPr bwMode="auto">
              <a:xfrm>
                <a:off x="2286" y="2997"/>
                <a:ext cx="109" cy="115"/>
              </a:xfrm>
              <a:custGeom>
                <a:avLst/>
                <a:gdLst>
                  <a:gd name="T0" fmla="*/ 0 w 28"/>
                  <a:gd name="T1" fmla="*/ 0 h 29"/>
                  <a:gd name="T2" fmla="*/ 28 w 28"/>
                  <a:gd name="T3" fmla="*/ 29 h 29"/>
                  <a:gd name="T4" fmla="*/ 27 w 28"/>
                  <a:gd name="T5" fmla="*/ 8 h 29"/>
                  <a:gd name="T6" fmla="*/ 0 w 28"/>
                  <a:gd name="T7" fmla="*/ 0 h 29"/>
                </a:gdLst>
                <a:ahLst/>
                <a:cxnLst>
                  <a:cxn ang="0">
                    <a:pos x="T0" y="T1"/>
                  </a:cxn>
                  <a:cxn ang="0">
                    <a:pos x="T2" y="T3"/>
                  </a:cxn>
                  <a:cxn ang="0">
                    <a:pos x="T4" y="T5"/>
                  </a:cxn>
                  <a:cxn ang="0">
                    <a:pos x="T6" y="T7"/>
                  </a:cxn>
                </a:cxnLst>
                <a:rect l="0" t="0" r="r" b="b"/>
                <a:pathLst>
                  <a:path w="28" h="29">
                    <a:moveTo>
                      <a:pt x="0" y="0"/>
                    </a:moveTo>
                    <a:cubicBezTo>
                      <a:pt x="5" y="11"/>
                      <a:pt x="14" y="21"/>
                      <a:pt x="28" y="29"/>
                    </a:cubicBezTo>
                    <a:cubicBezTo>
                      <a:pt x="27" y="8"/>
                      <a:pt x="27" y="8"/>
                      <a:pt x="27" y="8"/>
                    </a:cubicBezTo>
                    <a:cubicBezTo>
                      <a:pt x="27" y="8"/>
                      <a:pt x="17" y="6"/>
                      <a:pt x="0" y="0"/>
                    </a:cubicBezTo>
                  </a:path>
                </a:pathLst>
              </a:custGeom>
              <a:solidFill>
                <a:srgbClr val="FBA680">
                  <a:alpha val="32001"/>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 name="Freeform 70"/>
              <p:cNvSpPr/>
              <p:nvPr/>
            </p:nvSpPr>
            <p:spPr bwMode="auto">
              <a:xfrm>
                <a:off x="2411" y="2715"/>
                <a:ext cx="199" cy="471"/>
              </a:xfrm>
              <a:custGeom>
                <a:avLst/>
                <a:gdLst>
                  <a:gd name="T0" fmla="*/ 51 w 51"/>
                  <a:gd name="T1" fmla="*/ 0 h 120"/>
                  <a:gd name="T2" fmla="*/ 0 w 51"/>
                  <a:gd name="T3" fmla="*/ 78 h 120"/>
                  <a:gd name="T4" fmla="*/ 0 w 51"/>
                  <a:gd name="T5" fmla="*/ 104 h 120"/>
                  <a:gd name="T6" fmla="*/ 51 w 51"/>
                  <a:gd name="T7" fmla="*/ 120 h 120"/>
                  <a:gd name="T8" fmla="*/ 51 w 51"/>
                  <a:gd name="T9" fmla="*/ 0 h 120"/>
                </a:gdLst>
                <a:ahLst/>
                <a:cxnLst>
                  <a:cxn ang="0">
                    <a:pos x="T0" y="T1"/>
                  </a:cxn>
                  <a:cxn ang="0">
                    <a:pos x="T2" y="T3"/>
                  </a:cxn>
                  <a:cxn ang="0">
                    <a:pos x="T4" y="T5"/>
                  </a:cxn>
                  <a:cxn ang="0">
                    <a:pos x="T6" y="T7"/>
                  </a:cxn>
                  <a:cxn ang="0">
                    <a:pos x="T8" y="T9"/>
                  </a:cxn>
                </a:cxnLst>
                <a:rect l="0" t="0" r="r" b="b"/>
                <a:pathLst>
                  <a:path w="51" h="120">
                    <a:moveTo>
                      <a:pt x="51" y="0"/>
                    </a:moveTo>
                    <a:cubicBezTo>
                      <a:pt x="49" y="9"/>
                      <a:pt x="0" y="78"/>
                      <a:pt x="0" y="78"/>
                    </a:cubicBezTo>
                    <a:cubicBezTo>
                      <a:pt x="0" y="104"/>
                      <a:pt x="0" y="104"/>
                      <a:pt x="0" y="104"/>
                    </a:cubicBezTo>
                    <a:cubicBezTo>
                      <a:pt x="14" y="112"/>
                      <a:pt x="31" y="117"/>
                      <a:pt x="51" y="120"/>
                    </a:cubicBezTo>
                    <a:cubicBezTo>
                      <a:pt x="51" y="0"/>
                      <a:pt x="51" y="0"/>
                      <a:pt x="51" y="0"/>
                    </a:cubicBezTo>
                  </a:path>
                </a:pathLst>
              </a:custGeom>
              <a:solidFill>
                <a:srgbClr val="ED6F4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 name="Freeform 71"/>
              <p:cNvSpPr/>
              <p:nvPr/>
            </p:nvSpPr>
            <p:spPr bwMode="auto">
              <a:xfrm>
                <a:off x="2277" y="2711"/>
                <a:ext cx="333" cy="411"/>
              </a:xfrm>
              <a:custGeom>
                <a:avLst/>
                <a:gdLst>
                  <a:gd name="T0" fmla="*/ 85 w 85"/>
                  <a:gd name="T1" fmla="*/ 0 h 105"/>
                  <a:gd name="T2" fmla="*/ 85 w 85"/>
                  <a:gd name="T3" fmla="*/ 0 h 105"/>
                  <a:gd name="T4" fmla="*/ 31 w 85"/>
                  <a:gd name="T5" fmla="*/ 75 h 105"/>
                  <a:gd name="T6" fmla="*/ 0 w 85"/>
                  <a:gd name="T7" fmla="*/ 66 h 105"/>
                  <a:gd name="T8" fmla="*/ 2 w 85"/>
                  <a:gd name="T9" fmla="*/ 73 h 105"/>
                  <a:gd name="T10" fmla="*/ 29 w 85"/>
                  <a:gd name="T11" fmla="*/ 81 h 105"/>
                  <a:gd name="T12" fmla="*/ 30 w 85"/>
                  <a:gd name="T13" fmla="*/ 102 h 105"/>
                  <a:gd name="T14" fmla="*/ 34 w 85"/>
                  <a:gd name="T15" fmla="*/ 105 h 105"/>
                  <a:gd name="T16" fmla="*/ 34 w 85"/>
                  <a:gd name="T17" fmla="*/ 79 h 105"/>
                  <a:gd name="T18" fmla="*/ 85 w 85"/>
                  <a:gd name="T19" fmla="*/ 1 h 105"/>
                  <a:gd name="T20" fmla="*/ 85 w 85"/>
                  <a:gd name="T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105">
                    <a:moveTo>
                      <a:pt x="85" y="0"/>
                    </a:moveTo>
                    <a:cubicBezTo>
                      <a:pt x="85" y="0"/>
                      <a:pt x="85" y="0"/>
                      <a:pt x="85" y="0"/>
                    </a:cubicBezTo>
                    <a:cubicBezTo>
                      <a:pt x="85" y="0"/>
                      <a:pt x="38" y="68"/>
                      <a:pt x="31" y="75"/>
                    </a:cubicBezTo>
                    <a:cubicBezTo>
                      <a:pt x="31" y="75"/>
                      <a:pt x="19" y="74"/>
                      <a:pt x="0" y="66"/>
                    </a:cubicBezTo>
                    <a:cubicBezTo>
                      <a:pt x="0" y="69"/>
                      <a:pt x="1" y="71"/>
                      <a:pt x="2" y="73"/>
                    </a:cubicBezTo>
                    <a:cubicBezTo>
                      <a:pt x="19" y="79"/>
                      <a:pt x="29" y="81"/>
                      <a:pt x="29" y="81"/>
                    </a:cubicBezTo>
                    <a:cubicBezTo>
                      <a:pt x="30" y="102"/>
                      <a:pt x="30" y="102"/>
                      <a:pt x="30" y="102"/>
                    </a:cubicBezTo>
                    <a:cubicBezTo>
                      <a:pt x="31" y="103"/>
                      <a:pt x="33" y="104"/>
                      <a:pt x="34" y="105"/>
                    </a:cubicBezTo>
                    <a:cubicBezTo>
                      <a:pt x="34" y="79"/>
                      <a:pt x="34" y="79"/>
                      <a:pt x="34" y="79"/>
                    </a:cubicBezTo>
                    <a:cubicBezTo>
                      <a:pt x="34" y="79"/>
                      <a:pt x="83" y="10"/>
                      <a:pt x="85" y="1"/>
                    </a:cubicBezTo>
                    <a:cubicBezTo>
                      <a:pt x="85" y="0"/>
                      <a:pt x="85" y="0"/>
                      <a:pt x="85" y="0"/>
                    </a:cubicBezTo>
                  </a:path>
                </a:pathLst>
              </a:custGeom>
              <a:gradFill rotWithShape="1">
                <a:gsLst>
                  <a:gs pos="0">
                    <a:srgbClr val="FF9953"/>
                  </a:gs>
                  <a:gs pos="100000">
                    <a:srgbClr val="FFFFFF">
                      <a:alpha val="52000"/>
                    </a:srgbClr>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 name="Freeform 72"/>
              <p:cNvSpPr/>
              <p:nvPr/>
            </p:nvSpPr>
            <p:spPr bwMode="auto">
              <a:xfrm>
                <a:off x="2974" y="2683"/>
                <a:ext cx="200" cy="503"/>
              </a:xfrm>
              <a:custGeom>
                <a:avLst/>
                <a:gdLst>
                  <a:gd name="T0" fmla="*/ 0 w 51"/>
                  <a:gd name="T1" fmla="*/ 0 h 128"/>
                  <a:gd name="T2" fmla="*/ 0 w 51"/>
                  <a:gd name="T3" fmla="*/ 128 h 128"/>
                  <a:gd name="T4" fmla="*/ 51 w 51"/>
                  <a:gd name="T5" fmla="*/ 111 h 128"/>
                  <a:gd name="T6" fmla="*/ 51 w 51"/>
                  <a:gd name="T7" fmla="*/ 18 h 128"/>
                  <a:gd name="T8" fmla="*/ 0 w 51"/>
                  <a:gd name="T9" fmla="*/ 0 h 128"/>
                </a:gdLst>
                <a:ahLst/>
                <a:cxnLst>
                  <a:cxn ang="0">
                    <a:pos x="T0" y="T1"/>
                  </a:cxn>
                  <a:cxn ang="0">
                    <a:pos x="T2" y="T3"/>
                  </a:cxn>
                  <a:cxn ang="0">
                    <a:pos x="T4" y="T5"/>
                  </a:cxn>
                  <a:cxn ang="0">
                    <a:pos x="T6" y="T7"/>
                  </a:cxn>
                  <a:cxn ang="0">
                    <a:pos x="T8" y="T9"/>
                  </a:cxn>
                </a:cxnLst>
                <a:rect l="0" t="0" r="r" b="b"/>
                <a:pathLst>
                  <a:path w="51" h="128">
                    <a:moveTo>
                      <a:pt x="0" y="0"/>
                    </a:moveTo>
                    <a:cubicBezTo>
                      <a:pt x="0" y="128"/>
                      <a:pt x="0" y="128"/>
                      <a:pt x="0" y="128"/>
                    </a:cubicBezTo>
                    <a:cubicBezTo>
                      <a:pt x="20" y="124"/>
                      <a:pt x="37" y="119"/>
                      <a:pt x="51" y="111"/>
                    </a:cubicBezTo>
                    <a:cubicBezTo>
                      <a:pt x="51" y="18"/>
                      <a:pt x="51" y="18"/>
                      <a:pt x="51" y="18"/>
                    </a:cubicBezTo>
                    <a:cubicBezTo>
                      <a:pt x="36" y="9"/>
                      <a:pt x="17" y="3"/>
                      <a:pt x="0" y="0"/>
                    </a:cubicBezTo>
                  </a:path>
                </a:pathLst>
              </a:custGeom>
              <a:solidFill>
                <a:srgbClr val="FFCC00">
                  <a:alpha val="55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 name="Freeform 73"/>
              <p:cNvSpPr/>
              <p:nvPr/>
            </p:nvSpPr>
            <p:spPr bwMode="auto">
              <a:xfrm>
                <a:off x="3190" y="2770"/>
                <a:ext cx="106" cy="339"/>
              </a:xfrm>
              <a:custGeom>
                <a:avLst/>
                <a:gdLst>
                  <a:gd name="T0" fmla="*/ 1 w 27"/>
                  <a:gd name="T1" fmla="*/ 0 h 86"/>
                  <a:gd name="T2" fmla="*/ 0 w 27"/>
                  <a:gd name="T3" fmla="*/ 86 h 86"/>
                  <a:gd name="T4" fmla="*/ 25 w 27"/>
                  <a:gd name="T5" fmla="*/ 48 h 86"/>
                  <a:gd name="T6" fmla="*/ 1 w 27"/>
                  <a:gd name="T7" fmla="*/ 0 h 86"/>
                </a:gdLst>
                <a:ahLst/>
                <a:cxnLst>
                  <a:cxn ang="0">
                    <a:pos x="T0" y="T1"/>
                  </a:cxn>
                  <a:cxn ang="0">
                    <a:pos x="T2" y="T3"/>
                  </a:cxn>
                  <a:cxn ang="0">
                    <a:pos x="T4" y="T5"/>
                  </a:cxn>
                  <a:cxn ang="0">
                    <a:pos x="T6" y="T7"/>
                  </a:cxn>
                </a:cxnLst>
                <a:rect l="0" t="0" r="r" b="b"/>
                <a:pathLst>
                  <a:path w="27" h="86">
                    <a:moveTo>
                      <a:pt x="1" y="0"/>
                    </a:moveTo>
                    <a:cubicBezTo>
                      <a:pt x="0" y="86"/>
                      <a:pt x="0" y="86"/>
                      <a:pt x="0" y="86"/>
                    </a:cubicBezTo>
                    <a:cubicBezTo>
                      <a:pt x="15" y="76"/>
                      <a:pt x="24" y="63"/>
                      <a:pt x="25" y="48"/>
                    </a:cubicBezTo>
                    <a:cubicBezTo>
                      <a:pt x="27" y="26"/>
                      <a:pt x="16" y="11"/>
                      <a:pt x="1" y="0"/>
                    </a:cubicBezTo>
                  </a:path>
                </a:pathLst>
              </a:custGeom>
              <a:solidFill>
                <a:srgbClr val="FED12A">
                  <a:alpha val="46001"/>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 name="Freeform 74"/>
              <p:cNvSpPr/>
              <p:nvPr/>
            </p:nvSpPr>
            <p:spPr bwMode="auto">
              <a:xfrm>
                <a:off x="3174" y="2754"/>
                <a:ext cx="21" cy="367"/>
              </a:xfrm>
              <a:custGeom>
                <a:avLst/>
                <a:gdLst>
                  <a:gd name="T0" fmla="*/ 0 w 5"/>
                  <a:gd name="T1" fmla="*/ 0 h 93"/>
                  <a:gd name="T2" fmla="*/ 0 w 5"/>
                  <a:gd name="T3" fmla="*/ 93 h 93"/>
                  <a:gd name="T4" fmla="*/ 4 w 5"/>
                  <a:gd name="T5" fmla="*/ 90 h 93"/>
                  <a:gd name="T6" fmla="*/ 5 w 5"/>
                  <a:gd name="T7" fmla="*/ 4 h 93"/>
                  <a:gd name="T8" fmla="*/ 0 w 5"/>
                  <a:gd name="T9" fmla="*/ 0 h 93"/>
                </a:gdLst>
                <a:ahLst/>
                <a:cxnLst>
                  <a:cxn ang="0">
                    <a:pos x="T0" y="T1"/>
                  </a:cxn>
                  <a:cxn ang="0">
                    <a:pos x="T2" y="T3"/>
                  </a:cxn>
                  <a:cxn ang="0">
                    <a:pos x="T4" y="T5"/>
                  </a:cxn>
                  <a:cxn ang="0">
                    <a:pos x="T6" y="T7"/>
                  </a:cxn>
                  <a:cxn ang="0">
                    <a:pos x="T8" y="T9"/>
                  </a:cxn>
                </a:cxnLst>
                <a:rect l="0" t="0" r="r" b="b"/>
                <a:pathLst>
                  <a:path w="5" h="93">
                    <a:moveTo>
                      <a:pt x="0" y="0"/>
                    </a:moveTo>
                    <a:cubicBezTo>
                      <a:pt x="0" y="93"/>
                      <a:pt x="0" y="93"/>
                      <a:pt x="0" y="93"/>
                    </a:cubicBezTo>
                    <a:cubicBezTo>
                      <a:pt x="1" y="92"/>
                      <a:pt x="3" y="91"/>
                      <a:pt x="4" y="90"/>
                    </a:cubicBezTo>
                    <a:cubicBezTo>
                      <a:pt x="5" y="4"/>
                      <a:pt x="5" y="4"/>
                      <a:pt x="5" y="4"/>
                    </a:cubicBezTo>
                    <a:cubicBezTo>
                      <a:pt x="3" y="3"/>
                      <a:pt x="2" y="1"/>
                      <a:pt x="0" y="0"/>
                    </a:cubicBezTo>
                  </a:path>
                </a:pathLst>
              </a:custGeom>
              <a:solidFill>
                <a:srgbClr val="FEFAF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
        <p:nvSpPr>
          <p:cNvPr id="38" name="Line 75"/>
          <p:cNvSpPr>
            <a:spLocks noChangeShapeType="1"/>
          </p:cNvSpPr>
          <p:nvPr/>
        </p:nvSpPr>
        <p:spPr bwMode="auto">
          <a:xfrm>
            <a:off x="1704326" y="1930861"/>
            <a:ext cx="2950517" cy="19104"/>
          </a:xfrm>
          <a:prstGeom prst="line">
            <a:avLst/>
          </a:prstGeom>
          <a:noFill/>
          <a:ln w="9525">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17" tIns="60958" rIns="121917" bIns="60958"/>
          <a:lstStyle/>
          <a:p>
            <a:endParaRPr lang="zh-CN" altLang="en-US"/>
          </a:p>
        </p:txBody>
      </p:sp>
      <p:sp>
        <p:nvSpPr>
          <p:cNvPr id="39" name="WordArt 76"/>
          <p:cNvSpPr>
            <a:spLocks noChangeArrowheads="1" noChangeShapeType="1" noTextEdit="1"/>
          </p:cNvSpPr>
          <p:nvPr/>
        </p:nvSpPr>
        <p:spPr bwMode="auto">
          <a:xfrm>
            <a:off x="1704327" y="1374932"/>
            <a:ext cx="1038887" cy="405007"/>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lIns="121917" tIns="60958" rIns="121917" bIns="60958" fromWordArt="1">
            <a:prstTxWarp prst="textPlain">
              <a:avLst>
                <a:gd name="adj" fmla="val 50000"/>
              </a:avLst>
            </a:prstTxWarp>
          </a:bodyPr>
          <a:lstStyle/>
          <a:p>
            <a:r>
              <a:rPr lang="en-US" altLang="zh-CN" sz="4800" kern="10" dirty="0">
                <a:gradFill rotWithShape="1">
                  <a:gsLst>
                    <a:gs pos="0">
                      <a:schemeClr val="accent2"/>
                    </a:gs>
                    <a:gs pos="100000">
                      <a:schemeClr val="accent1"/>
                    </a:gs>
                  </a:gsLst>
                  <a:lin ang="5400000" scaled="1"/>
                </a:gradFill>
                <a:latin typeface="Arial" panose="020B0604020202020204"/>
                <a:cs typeface="Arial" panose="020B0604020202020204"/>
              </a:rPr>
              <a:t>80%</a:t>
            </a:r>
            <a:endParaRPr lang="zh-CN" altLang="en-US" sz="4800" kern="10" dirty="0">
              <a:gradFill rotWithShape="1">
                <a:gsLst>
                  <a:gs pos="0">
                    <a:schemeClr val="accent2"/>
                  </a:gs>
                  <a:gs pos="100000">
                    <a:schemeClr val="accent1"/>
                  </a:gs>
                </a:gsLst>
                <a:lin ang="5400000" scaled="1"/>
              </a:gradFill>
              <a:latin typeface="Arial" panose="020B0604020202020204"/>
              <a:cs typeface="Arial" panose="020B0604020202020204"/>
            </a:endParaRPr>
          </a:p>
        </p:txBody>
      </p:sp>
      <p:sp>
        <p:nvSpPr>
          <p:cNvPr id="40" name="Line 77"/>
          <p:cNvSpPr>
            <a:spLocks noChangeShapeType="1"/>
          </p:cNvSpPr>
          <p:nvPr/>
        </p:nvSpPr>
        <p:spPr bwMode="auto">
          <a:xfrm>
            <a:off x="1629847" y="4700957"/>
            <a:ext cx="2610588" cy="3821"/>
          </a:xfrm>
          <a:prstGeom prst="line">
            <a:avLst/>
          </a:prstGeom>
          <a:noFill/>
          <a:ln w="9525">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17" tIns="60958" rIns="121917" bIns="60958"/>
          <a:lstStyle/>
          <a:p>
            <a:endParaRPr lang="zh-CN" altLang="en-US"/>
          </a:p>
        </p:txBody>
      </p:sp>
      <p:sp>
        <p:nvSpPr>
          <p:cNvPr id="41" name="WordArt 78"/>
          <p:cNvSpPr>
            <a:spLocks noChangeArrowheads="1" noChangeShapeType="1" noTextEdit="1"/>
          </p:cNvSpPr>
          <p:nvPr/>
        </p:nvSpPr>
        <p:spPr bwMode="auto">
          <a:xfrm>
            <a:off x="1811272" y="4148849"/>
            <a:ext cx="1038887" cy="405007"/>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lIns="121917" tIns="60958" rIns="121917" bIns="60958" fromWordArt="1">
            <a:prstTxWarp prst="textPlain">
              <a:avLst>
                <a:gd name="adj" fmla="val 50000"/>
              </a:avLst>
            </a:prstTxWarp>
          </a:bodyPr>
          <a:lstStyle/>
          <a:p>
            <a:r>
              <a:rPr lang="en-US" altLang="zh-CN" sz="4800" kern="10">
                <a:gradFill rotWithShape="1">
                  <a:gsLst>
                    <a:gs pos="0">
                      <a:schemeClr val="accent2"/>
                    </a:gs>
                    <a:gs pos="100000">
                      <a:schemeClr val="accent1"/>
                    </a:gs>
                  </a:gsLst>
                  <a:lin ang="5400000" scaled="1"/>
                </a:gradFill>
                <a:latin typeface="Arial" panose="020B0604020202020204"/>
                <a:cs typeface="Arial" panose="020B0604020202020204"/>
              </a:rPr>
              <a:t>40%</a:t>
            </a:r>
            <a:endParaRPr lang="zh-CN" altLang="en-US" sz="4800" kern="10">
              <a:gradFill rotWithShape="1">
                <a:gsLst>
                  <a:gs pos="0">
                    <a:schemeClr val="accent2"/>
                  </a:gs>
                  <a:gs pos="100000">
                    <a:schemeClr val="accent1"/>
                  </a:gs>
                </a:gsLst>
                <a:lin ang="5400000" scaled="1"/>
              </a:gradFill>
              <a:latin typeface="Arial" panose="020B0604020202020204"/>
              <a:cs typeface="Arial" panose="020B0604020202020204"/>
            </a:endParaRPr>
          </a:p>
        </p:txBody>
      </p:sp>
      <p:sp>
        <p:nvSpPr>
          <p:cNvPr id="42" name="Line 79"/>
          <p:cNvSpPr>
            <a:spLocks noChangeShapeType="1"/>
          </p:cNvSpPr>
          <p:nvPr/>
        </p:nvSpPr>
        <p:spPr bwMode="auto">
          <a:xfrm>
            <a:off x="8046508" y="2775262"/>
            <a:ext cx="2996353" cy="0"/>
          </a:xfrm>
          <a:prstGeom prst="line">
            <a:avLst/>
          </a:prstGeom>
          <a:noFill/>
          <a:ln w="9525">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17" tIns="60958" rIns="121917" bIns="60958"/>
          <a:lstStyle/>
          <a:p>
            <a:endParaRPr lang="zh-CN" altLang="en-US"/>
          </a:p>
        </p:txBody>
      </p:sp>
      <p:sp>
        <p:nvSpPr>
          <p:cNvPr id="43" name="WordArt 80"/>
          <p:cNvSpPr>
            <a:spLocks noChangeArrowheads="1" noChangeShapeType="1" noTextEdit="1"/>
          </p:cNvSpPr>
          <p:nvPr/>
        </p:nvSpPr>
        <p:spPr bwMode="auto">
          <a:xfrm>
            <a:off x="9604840" y="2202140"/>
            <a:ext cx="1038887" cy="405007"/>
          </a:xfrm>
          <a:prstGeom prst="rect">
            <a:avLst/>
          </a:prstGeom>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lIns="121917" tIns="60958" rIns="121917" bIns="60958" fromWordArt="1">
            <a:prstTxWarp prst="textPlain">
              <a:avLst>
                <a:gd name="adj" fmla="val 50000"/>
              </a:avLst>
            </a:prstTxWarp>
          </a:bodyPr>
          <a:lstStyle/>
          <a:p>
            <a:r>
              <a:rPr lang="en-US" altLang="zh-CN" sz="4800" kern="10" dirty="0">
                <a:gradFill rotWithShape="1">
                  <a:gsLst>
                    <a:gs pos="0">
                      <a:schemeClr val="accent2"/>
                    </a:gs>
                    <a:gs pos="100000">
                      <a:schemeClr val="accent1"/>
                    </a:gs>
                  </a:gsLst>
                  <a:lin ang="5400000" scaled="1"/>
                </a:gradFill>
                <a:latin typeface="Arial" panose="020B0604020202020204"/>
                <a:cs typeface="Arial" panose="020B0604020202020204"/>
              </a:rPr>
              <a:t>60%</a:t>
            </a:r>
            <a:endParaRPr lang="zh-CN" altLang="en-US" sz="4800" kern="10" dirty="0">
              <a:gradFill rotWithShape="1">
                <a:gsLst>
                  <a:gs pos="0">
                    <a:schemeClr val="accent2"/>
                  </a:gs>
                  <a:gs pos="100000">
                    <a:schemeClr val="accent1"/>
                  </a:gs>
                </a:gsLst>
                <a:lin ang="5400000" scaled="1"/>
              </a:gradFill>
              <a:latin typeface="Arial" panose="020B0604020202020204"/>
              <a:cs typeface="Arial" panose="020B0604020202020204"/>
            </a:endParaRPr>
          </a:p>
        </p:txBody>
      </p:sp>
      <p:sp>
        <p:nvSpPr>
          <p:cNvPr id="44" name="Rectangle 81"/>
          <p:cNvSpPr>
            <a:spLocks noChangeArrowheads="1"/>
          </p:cNvSpPr>
          <p:nvPr/>
        </p:nvSpPr>
        <p:spPr bwMode="auto">
          <a:xfrm>
            <a:off x="8504842" y="3013564"/>
            <a:ext cx="2150345" cy="1534059"/>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917" tIns="60958" rIns="121917" bIns="60958" anchor="ctr"/>
          <a:lstStyle/>
          <a:p>
            <a:pPr algn="ctr" eaLnBrk="0" hangingPunct="0">
              <a:lnSpc>
                <a:spcPct val="150000"/>
              </a:lnSpc>
              <a:defRPr/>
            </a:pPr>
            <a:r>
              <a:rPr lang="zh-CN" altLang="en-US" sz="1400" noProof="1">
                <a:solidFill>
                  <a:schemeClr val="tx1">
                    <a:lumMod val="65000"/>
                    <a:lumOff val="35000"/>
                  </a:schemeClr>
                </a:solidFill>
                <a:latin typeface="微软雅黑" panose="020B0503020204020204" charset="-122"/>
                <a:ea typeface="微软雅黑" panose="020B0503020204020204" charset="-122"/>
              </a:rPr>
              <a:t>您的内容打在这里，</a:t>
            </a:r>
            <a:endParaRPr lang="en-US" altLang="zh-CN" sz="1400" noProof="1">
              <a:solidFill>
                <a:schemeClr val="tx1">
                  <a:lumMod val="65000"/>
                  <a:lumOff val="35000"/>
                </a:schemeClr>
              </a:solidFill>
              <a:latin typeface="微软雅黑" panose="020B0503020204020204" charset="-122"/>
              <a:ea typeface="微软雅黑" panose="020B0503020204020204" charset="-122"/>
            </a:endParaRPr>
          </a:p>
          <a:p>
            <a:pPr algn="ctr" eaLnBrk="0" hangingPunct="0">
              <a:lnSpc>
                <a:spcPct val="150000"/>
              </a:lnSpc>
              <a:defRPr/>
            </a:pPr>
            <a:r>
              <a:rPr lang="zh-CN" altLang="en-US" sz="1400" noProof="1">
                <a:solidFill>
                  <a:schemeClr val="tx1">
                    <a:lumMod val="65000"/>
                    <a:lumOff val="35000"/>
                  </a:schemeClr>
                </a:solidFill>
                <a:latin typeface="微软雅黑" panose="020B0503020204020204" charset="-122"/>
                <a:ea typeface="微软雅黑" panose="020B0503020204020204" charset="-122"/>
              </a:rPr>
              <a:t>或者通过复制您的文</a:t>
            </a:r>
            <a:endParaRPr lang="en-US" altLang="zh-CN" sz="1400" noProof="1">
              <a:solidFill>
                <a:schemeClr val="tx1">
                  <a:lumMod val="65000"/>
                  <a:lumOff val="35000"/>
                </a:schemeClr>
              </a:solidFill>
              <a:latin typeface="微软雅黑" panose="020B0503020204020204" charset="-122"/>
              <a:ea typeface="微软雅黑" panose="020B0503020204020204" charset="-122"/>
            </a:endParaRPr>
          </a:p>
          <a:p>
            <a:pPr algn="ctr" eaLnBrk="0" hangingPunct="0">
              <a:lnSpc>
                <a:spcPct val="150000"/>
              </a:lnSpc>
              <a:defRPr/>
            </a:pPr>
            <a:r>
              <a:rPr lang="zh-CN" altLang="en-US" sz="1400" noProof="1">
                <a:solidFill>
                  <a:schemeClr val="tx1">
                    <a:lumMod val="65000"/>
                    <a:lumOff val="35000"/>
                  </a:schemeClr>
                </a:solidFill>
                <a:latin typeface="微软雅黑" panose="020B0503020204020204" charset="-122"/>
                <a:ea typeface="微软雅黑" panose="020B0503020204020204" charset="-122"/>
              </a:rPr>
              <a:t>本后，在此框中选择</a:t>
            </a:r>
            <a:endParaRPr lang="en-US" altLang="zh-CN" sz="1400" noProof="1">
              <a:solidFill>
                <a:schemeClr val="tx1">
                  <a:lumMod val="65000"/>
                  <a:lumOff val="35000"/>
                </a:schemeClr>
              </a:solidFill>
              <a:latin typeface="微软雅黑" panose="020B0503020204020204" charset="-122"/>
              <a:ea typeface="微软雅黑" panose="020B0503020204020204" charset="-122"/>
            </a:endParaRPr>
          </a:p>
          <a:p>
            <a:pPr algn="ctr" eaLnBrk="0" hangingPunct="0">
              <a:lnSpc>
                <a:spcPct val="150000"/>
              </a:lnSpc>
              <a:defRPr/>
            </a:pPr>
            <a:r>
              <a:rPr lang="zh-CN" altLang="en-US" sz="1400" noProof="1">
                <a:solidFill>
                  <a:schemeClr val="tx1">
                    <a:lumMod val="65000"/>
                    <a:lumOff val="35000"/>
                  </a:schemeClr>
                </a:solidFill>
                <a:latin typeface="微软雅黑" panose="020B0503020204020204" charset="-122"/>
                <a:ea typeface="微软雅黑" panose="020B0503020204020204" charset="-122"/>
              </a:rPr>
              <a:t>粘贴，并选择只保留</a:t>
            </a:r>
            <a:endParaRPr lang="en-US" altLang="zh-CN" sz="1400" noProof="1">
              <a:solidFill>
                <a:schemeClr val="tx1">
                  <a:lumMod val="65000"/>
                  <a:lumOff val="35000"/>
                </a:schemeClr>
              </a:solidFill>
              <a:latin typeface="微软雅黑" panose="020B0503020204020204" charset="-122"/>
              <a:ea typeface="微软雅黑" panose="020B0503020204020204" charset="-122"/>
            </a:endParaRPr>
          </a:p>
          <a:p>
            <a:pPr algn="ctr" eaLnBrk="0" hangingPunct="0">
              <a:lnSpc>
                <a:spcPct val="150000"/>
              </a:lnSpc>
              <a:defRPr/>
            </a:pPr>
            <a:r>
              <a:rPr lang="zh-CN" altLang="en-US" sz="1400" noProof="1">
                <a:solidFill>
                  <a:schemeClr val="tx1">
                    <a:lumMod val="65000"/>
                    <a:lumOff val="35000"/>
                  </a:schemeClr>
                </a:solidFill>
                <a:latin typeface="微软雅黑" panose="020B0503020204020204" charset="-122"/>
                <a:ea typeface="微软雅黑" panose="020B0503020204020204" charset="-122"/>
              </a:rPr>
              <a:t>文字。文字尽量控制</a:t>
            </a:r>
            <a:endParaRPr lang="en-US" altLang="zh-CN" sz="1400" noProof="1">
              <a:solidFill>
                <a:schemeClr val="tx1">
                  <a:lumMod val="65000"/>
                  <a:lumOff val="35000"/>
                </a:schemeClr>
              </a:solidFill>
              <a:latin typeface="微软雅黑" panose="020B0503020204020204" charset="-122"/>
              <a:ea typeface="微软雅黑" panose="020B0503020204020204" charset="-122"/>
            </a:endParaRPr>
          </a:p>
          <a:p>
            <a:pPr algn="ctr" eaLnBrk="0" hangingPunct="0">
              <a:lnSpc>
                <a:spcPct val="150000"/>
              </a:lnSpc>
              <a:defRPr/>
            </a:pPr>
            <a:r>
              <a:rPr lang="zh-CN" altLang="en-US" sz="1400" noProof="1">
                <a:solidFill>
                  <a:schemeClr val="tx1">
                    <a:lumMod val="65000"/>
                    <a:lumOff val="35000"/>
                  </a:schemeClr>
                </a:solidFill>
                <a:latin typeface="微软雅黑" panose="020B0503020204020204" charset="-122"/>
                <a:ea typeface="微软雅黑" panose="020B0503020204020204" charset="-122"/>
              </a:rPr>
              <a:t>在</a:t>
            </a:r>
            <a:r>
              <a:rPr lang="en-US" altLang="zh-CN" sz="1400" noProof="1">
                <a:solidFill>
                  <a:schemeClr val="tx1">
                    <a:lumMod val="65000"/>
                    <a:lumOff val="35000"/>
                  </a:schemeClr>
                </a:solidFill>
                <a:latin typeface="微软雅黑" panose="020B0503020204020204" charset="-122"/>
                <a:ea typeface="微软雅黑" panose="020B0503020204020204" charset="-122"/>
              </a:rPr>
              <a:t>200</a:t>
            </a:r>
            <a:r>
              <a:rPr lang="zh-CN" altLang="en-US" sz="1400" noProof="1">
                <a:solidFill>
                  <a:schemeClr val="tx1">
                    <a:lumMod val="65000"/>
                    <a:lumOff val="35000"/>
                  </a:schemeClr>
                </a:solidFill>
                <a:latin typeface="微软雅黑" panose="020B0503020204020204" charset="-122"/>
                <a:ea typeface="微软雅黑" panose="020B0503020204020204" charset="-122"/>
              </a:rPr>
              <a:t>字以内。</a:t>
            </a:r>
            <a:endParaRPr lang="en-US" altLang="zh-CN" sz="1400" noProof="1">
              <a:solidFill>
                <a:schemeClr val="tx1">
                  <a:lumMod val="65000"/>
                  <a:lumOff val="35000"/>
                </a:schemeClr>
              </a:solidFill>
              <a:latin typeface="微软雅黑" panose="020B0503020204020204" charset="-122"/>
              <a:ea typeface="微软雅黑" panose="020B0503020204020204" charset="-122"/>
            </a:endParaRPr>
          </a:p>
        </p:txBody>
      </p:sp>
      <p:sp>
        <p:nvSpPr>
          <p:cNvPr id="45" name="Rectangle 82"/>
          <p:cNvSpPr>
            <a:spLocks noChangeArrowheads="1"/>
          </p:cNvSpPr>
          <p:nvPr/>
        </p:nvSpPr>
        <p:spPr bwMode="auto">
          <a:xfrm>
            <a:off x="1679500" y="4842739"/>
            <a:ext cx="2150345" cy="153406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917" tIns="60958" rIns="121917" bIns="60958" anchor="ctr"/>
          <a:lstStyle/>
          <a:p>
            <a:pPr algn="ctr" eaLnBrk="0" hangingPunct="0">
              <a:lnSpc>
                <a:spcPct val="150000"/>
              </a:lnSpc>
              <a:defRPr/>
            </a:pPr>
            <a:r>
              <a:rPr lang="zh-CN" altLang="en-US" sz="1400" noProof="1">
                <a:solidFill>
                  <a:schemeClr val="tx1">
                    <a:lumMod val="65000"/>
                    <a:lumOff val="35000"/>
                  </a:schemeClr>
                </a:solidFill>
                <a:latin typeface="微软雅黑" panose="020B0503020204020204" charset="-122"/>
                <a:ea typeface="微软雅黑" panose="020B0503020204020204" charset="-122"/>
              </a:rPr>
              <a:t>您的内容打在这里，</a:t>
            </a:r>
            <a:endParaRPr lang="en-US" altLang="zh-CN" sz="1400" noProof="1">
              <a:solidFill>
                <a:schemeClr val="tx1">
                  <a:lumMod val="65000"/>
                  <a:lumOff val="35000"/>
                </a:schemeClr>
              </a:solidFill>
              <a:latin typeface="微软雅黑" panose="020B0503020204020204" charset="-122"/>
              <a:ea typeface="微软雅黑" panose="020B0503020204020204" charset="-122"/>
            </a:endParaRPr>
          </a:p>
          <a:p>
            <a:pPr algn="ctr" eaLnBrk="0" hangingPunct="0">
              <a:lnSpc>
                <a:spcPct val="150000"/>
              </a:lnSpc>
              <a:defRPr/>
            </a:pPr>
            <a:r>
              <a:rPr lang="zh-CN" altLang="en-US" sz="1400" noProof="1">
                <a:solidFill>
                  <a:schemeClr val="tx1">
                    <a:lumMod val="65000"/>
                    <a:lumOff val="35000"/>
                  </a:schemeClr>
                </a:solidFill>
                <a:latin typeface="微软雅黑" panose="020B0503020204020204" charset="-122"/>
                <a:ea typeface="微软雅黑" panose="020B0503020204020204" charset="-122"/>
              </a:rPr>
              <a:t>或者通过复制您的文</a:t>
            </a:r>
            <a:endParaRPr lang="en-US" altLang="zh-CN" sz="1400" noProof="1">
              <a:solidFill>
                <a:schemeClr val="tx1">
                  <a:lumMod val="65000"/>
                  <a:lumOff val="35000"/>
                </a:schemeClr>
              </a:solidFill>
              <a:latin typeface="微软雅黑" panose="020B0503020204020204" charset="-122"/>
              <a:ea typeface="微软雅黑" panose="020B0503020204020204" charset="-122"/>
            </a:endParaRPr>
          </a:p>
          <a:p>
            <a:pPr algn="ctr" eaLnBrk="0" hangingPunct="0">
              <a:lnSpc>
                <a:spcPct val="150000"/>
              </a:lnSpc>
              <a:defRPr/>
            </a:pPr>
            <a:r>
              <a:rPr lang="zh-CN" altLang="en-US" sz="1400" noProof="1">
                <a:solidFill>
                  <a:schemeClr val="tx1">
                    <a:lumMod val="65000"/>
                    <a:lumOff val="35000"/>
                  </a:schemeClr>
                </a:solidFill>
                <a:latin typeface="微软雅黑" panose="020B0503020204020204" charset="-122"/>
                <a:ea typeface="微软雅黑" panose="020B0503020204020204" charset="-122"/>
              </a:rPr>
              <a:t>本后，在此框中选择</a:t>
            </a:r>
            <a:endParaRPr lang="en-US" altLang="zh-CN" sz="1400" noProof="1">
              <a:solidFill>
                <a:schemeClr val="tx1">
                  <a:lumMod val="65000"/>
                  <a:lumOff val="35000"/>
                </a:schemeClr>
              </a:solidFill>
              <a:latin typeface="微软雅黑" panose="020B0503020204020204" charset="-122"/>
              <a:ea typeface="微软雅黑" panose="020B0503020204020204" charset="-122"/>
            </a:endParaRPr>
          </a:p>
          <a:p>
            <a:pPr algn="ctr" eaLnBrk="0" hangingPunct="0">
              <a:lnSpc>
                <a:spcPct val="150000"/>
              </a:lnSpc>
              <a:defRPr/>
            </a:pPr>
            <a:r>
              <a:rPr lang="zh-CN" altLang="en-US" sz="1400" noProof="1">
                <a:solidFill>
                  <a:schemeClr val="tx1">
                    <a:lumMod val="65000"/>
                    <a:lumOff val="35000"/>
                  </a:schemeClr>
                </a:solidFill>
                <a:latin typeface="微软雅黑" panose="020B0503020204020204" charset="-122"/>
                <a:ea typeface="微软雅黑" panose="020B0503020204020204" charset="-122"/>
              </a:rPr>
              <a:t>粘贴，并选择只保留</a:t>
            </a:r>
            <a:endParaRPr lang="en-US" altLang="zh-CN" sz="1400" noProof="1">
              <a:solidFill>
                <a:schemeClr val="tx1">
                  <a:lumMod val="65000"/>
                  <a:lumOff val="35000"/>
                </a:schemeClr>
              </a:solidFill>
              <a:latin typeface="微软雅黑" panose="020B0503020204020204" charset="-122"/>
              <a:ea typeface="微软雅黑" panose="020B0503020204020204" charset="-122"/>
            </a:endParaRPr>
          </a:p>
          <a:p>
            <a:pPr algn="ctr" eaLnBrk="0" hangingPunct="0">
              <a:lnSpc>
                <a:spcPct val="150000"/>
              </a:lnSpc>
              <a:defRPr/>
            </a:pPr>
            <a:r>
              <a:rPr lang="zh-CN" altLang="en-US" sz="1400" noProof="1">
                <a:solidFill>
                  <a:schemeClr val="tx1">
                    <a:lumMod val="65000"/>
                    <a:lumOff val="35000"/>
                  </a:schemeClr>
                </a:solidFill>
                <a:latin typeface="微软雅黑" panose="020B0503020204020204" charset="-122"/>
                <a:ea typeface="微软雅黑" panose="020B0503020204020204" charset="-122"/>
              </a:rPr>
              <a:t>文字。文字尽量控制</a:t>
            </a:r>
            <a:endParaRPr lang="en-US" altLang="zh-CN" sz="1400" noProof="1">
              <a:solidFill>
                <a:schemeClr val="tx1">
                  <a:lumMod val="65000"/>
                  <a:lumOff val="35000"/>
                </a:schemeClr>
              </a:solidFill>
              <a:latin typeface="微软雅黑" panose="020B0503020204020204" charset="-122"/>
              <a:ea typeface="微软雅黑" panose="020B0503020204020204" charset="-122"/>
            </a:endParaRPr>
          </a:p>
          <a:p>
            <a:pPr algn="ctr" eaLnBrk="0" hangingPunct="0">
              <a:lnSpc>
                <a:spcPct val="150000"/>
              </a:lnSpc>
              <a:defRPr/>
            </a:pPr>
            <a:r>
              <a:rPr lang="zh-CN" altLang="en-US" sz="1400" noProof="1">
                <a:solidFill>
                  <a:schemeClr val="tx1">
                    <a:lumMod val="65000"/>
                    <a:lumOff val="35000"/>
                  </a:schemeClr>
                </a:solidFill>
                <a:latin typeface="微软雅黑" panose="020B0503020204020204" charset="-122"/>
                <a:ea typeface="微软雅黑" panose="020B0503020204020204" charset="-122"/>
              </a:rPr>
              <a:t>在</a:t>
            </a:r>
            <a:r>
              <a:rPr lang="en-US" altLang="zh-CN" sz="1400" noProof="1">
                <a:solidFill>
                  <a:schemeClr val="tx1">
                    <a:lumMod val="65000"/>
                    <a:lumOff val="35000"/>
                  </a:schemeClr>
                </a:solidFill>
                <a:latin typeface="微软雅黑" panose="020B0503020204020204" charset="-122"/>
                <a:ea typeface="微软雅黑" panose="020B0503020204020204" charset="-122"/>
              </a:rPr>
              <a:t>200</a:t>
            </a:r>
            <a:r>
              <a:rPr lang="zh-CN" altLang="en-US" sz="1400" noProof="1">
                <a:solidFill>
                  <a:schemeClr val="tx1">
                    <a:lumMod val="65000"/>
                    <a:lumOff val="35000"/>
                  </a:schemeClr>
                </a:solidFill>
                <a:latin typeface="微软雅黑" panose="020B0503020204020204" charset="-122"/>
                <a:ea typeface="微软雅黑" panose="020B0503020204020204" charset="-122"/>
              </a:rPr>
              <a:t>字以内。</a:t>
            </a:r>
            <a:endParaRPr lang="en-US" altLang="zh-CN" sz="1400" noProof="1">
              <a:solidFill>
                <a:schemeClr val="tx1">
                  <a:lumMod val="65000"/>
                  <a:lumOff val="35000"/>
                </a:schemeClr>
              </a:solidFill>
              <a:latin typeface="微软雅黑" panose="020B0503020204020204" charset="-122"/>
              <a:ea typeface="微软雅黑" panose="020B0503020204020204" charset="-122"/>
            </a:endParaRPr>
          </a:p>
        </p:txBody>
      </p:sp>
      <p:sp>
        <p:nvSpPr>
          <p:cNvPr id="46" name="Rectangle 83"/>
          <p:cNvSpPr>
            <a:spLocks noChangeArrowheads="1"/>
          </p:cNvSpPr>
          <p:nvPr/>
        </p:nvSpPr>
        <p:spPr bwMode="auto">
          <a:xfrm>
            <a:off x="1545820" y="2108724"/>
            <a:ext cx="2150345" cy="1534060"/>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917" tIns="60958" rIns="121917" bIns="60958" anchor="ctr"/>
          <a:lstStyle/>
          <a:p>
            <a:pPr algn="ctr" eaLnBrk="0" hangingPunct="0">
              <a:lnSpc>
                <a:spcPct val="150000"/>
              </a:lnSpc>
              <a:defRPr/>
            </a:pPr>
            <a:r>
              <a:rPr lang="zh-CN" altLang="en-US" sz="1400" noProof="1">
                <a:solidFill>
                  <a:schemeClr val="tx1">
                    <a:lumMod val="65000"/>
                    <a:lumOff val="35000"/>
                  </a:schemeClr>
                </a:solidFill>
                <a:latin typeface="微软雅黑" panose="020B0503020204020204" charset="-122"/>
                <a:ea typeface="微软雅黑" panose="020B0503020204020204" charset="-122"/>
              </a:rPr>
              <a:t>您的内容打在这里，</a:t>
            </a:r>
            <a:endParaRPr lang="en-US" altLang="zh-CN" sz="1400" noProof="1">
              <a:solidFill>
                <a:schemeClr val="tx1">
                  <a:lumMod val="65000"/>
                  <a:lumOff val="35000"/>
                </a:schemeClr>
              </a:solidFill>
              <a:latin typeface="微软雅黑" panose="020B0503020204020204" charset="-122"/>
              <a:ea typeface="微软雅黑" panose="020B0503020204020204" charset="-122"/>
            </a:endParaRPr>
          </a:p>
          <a:p>
            <a:pPr algn="ctr" eaLnBrk="0" hangingPunct="0">
              <a:lnSpc>
                <a:spcPct val="150000"/>
              </a:lnSpc>
              <a:defRPr/>
            </a:pPr>
            <a:r>
              <a:rPr lang="zh-CN" altLang="en-US" sz="1400" noProof="1">
                <a:solidFill>
                  <a:schemeClr val="tx1">
                    <a:lumMod val="65000"/>
                    <a:lumOff val="35000"/>
                  </a:schemeClr>
                </a:solidFill>
                <a:latin typeface="微软雅黑" panose="020B0503020204020204" charset="-122"/>
                <a:ea typeface="微软雅黑" panose="020B0503020204020204" charset="-122"/>
              </a:rPr>
              <a:t>或者通过复制您的文</a:t>
            </a:r>
            <a:endParaRPr lang="en-US" altLang="zh-CN" sz="1400" noProof="1">
              <a:solidFill>
                <a:schemeClr val="tx1">
                  <a:lumMod val="65000"/>
                  <a:lumOff val="35000"/>
                </a:schemeClr>
              </a:solidFill>
              <a:latin typeface="微软雅黑" panose="020B0503020204020204" charset="-122"/>
              <a:ea typeface="微软雅黑" panose="020B0503020204020204" charset="-122"/>
            </a:endParaRPr>
          </a:p>
          <a:p>
            <a:pPr algn="ctr" eaLnBrk="0" hangingPunct="0">
              <a:lnSpc>
                <a:spcPct val="150000"/>
              </a:lnSpc>
              <a:defRPr/>
            </a:pPr>
            <a:r>
              <a:rPr lang="zh-CN" altLang="en-US" sz="1400" noProof="1">
                <a:solidFill>
                  <a:schemeClr val="tx1">
                    <a:lumMod val="65000"/>
                    <a:lumOff val="35000"/>
                  </a:schemeClr>
                </a:solidFill>
                <a:latin typeface="微软雅黑" panose="020B0503020204020204" charset="-122"/>
                <a:ea typeface="微软雅黑" panose="020B0503020204020204" charset="-122"/>
              </a:rPr>
              <a:t>本后，在此框中选择</a:t>
            </a:r>
            <a:endParaRPr lang="en-US" altLang="zh-CN" sz="1400" noProof="1">
              <a:solidFill>
                <a:schemeClr val="tx1">
                  <a:lumMod val="65000"/>
                  <a:lumOff val="35000"/>
                </a:schemeClr>
              </a:solidFill>
              <a:latin typeface="微软雅黑" panose="020B0503020204020204" charset="-122"/>
              <a:ea typeface="微软雅黑" panose="020B0503020204020204" charset="-122"/>
            </a:endParaRPr>
          </a:p>
          <a:p>
            <a:pPr algn="ctr" eaLnBrk="0" hangingPunct="0">
              <a:lnSpc>
                <a:spcPct val="150000"/>
              </a:lnSpc>
              <a:defRPr/>
            </a:pPr>
            <a:r>
              <a:rPr lang="zh-CN" altLang="en-US" sz="1400" noProof="1">
                <a:solidFill>
                  <a:schemeClr val="tx1">
                    <a:lumMod val="65000"/>
                    <a:lumOff val="35000"/>
                  </a:schemeClr>
                </a:solidFill>
                <a:latin typeface="微软雅黑" panose="020B0503020204020204" charset="-122"/>
                <a:ea typeface="微软雅黑" panose="020B0503020204020204" charset="-122"/>
              </a:rPr>
              <a:t>粘贴，并选择只保留</a:t>
            </a:r>
            <a:endParaRPr lang="en-US" altLang="zh-CN" sz="1400" noProof="1">
              <a:solidFill>
                <a:schemeClr val="tx1">
                  <a:lumMod val="65000"/>
                  <a:lumOff val="35000"/>
                </a:schemeClr>
              </a:solidFill>
              <a:latin typeface="微软雅黑" panose="020B0503020204020204" charset="-122"/>
              <a:ea typeface="微软雅黑" panose="020B0503020204020204" charset="-122"/>
            </a:endParaRPr>
          </a:p>
          <a:p>
            <a:pPr algn="ctr" eaLnBrk="0" hangingPunct="0">
              <a:lnSpc>
                <a:spcPct val="150000"/>
              </a:lnSpc>
              <a:defRPr/>
            </a:pPr>
            <a:r>
              <a:rPr lang="zh-CN" altLang="en-US" sz="1400" noProof="1">
                <a:solidFill>
                  <a:schemeClr val="tx1">
                    <a:lumMod val="65000"/>
                    <a:lumOff val="35000"/>
                  </a:schemeClr>
                </a:solidFill>
                <a:latin typeface="微软雅黑" panose="020B0503020204020204" charset="-122"/>
                <a:ea typeface="微软雅黑" panose="020B0503020204020204" charset="-122"/>
              </a:rPr>
              <a:t>文字。文字尽量控制</a:t>
            </a:r>
            <a:endParaRPr lang="en-US" altLang="zh-CN" sz="1400" noProof="1">
              <a:solidFill>
                <a:schemeClr val="tx1">
                  <a:lumMod val="65000"/>
                  <a:lumOff val="35000"/>
                </a:schemeClr>
              </a:solidFill>
              <a:latin typeface="微软雅黑" panose="020B0503020204020204" charset="-122"/>
              <a:ea typeface="微软雅黑" panose="020B0503020204020204" charset="-122"/>
            </a:endParaRPr>
          </a:p>
          <a:p>
            <a:pPr algn="ctr" eaLnBrk="0" hangingPunct="0">
              <a:lnSpc>
                <a:spcPct val="150000"/>
              </a:lnSpc>
              <a:defRPr/>
            </a:pPr>
            <a:r>
              <a:rPr lang="zh-CN" altLang="en-US" sz="1400" noProof="1">
                <a:solidFill>
                  <a:schemeClr val="tx1">
                    <a:lumMod val="65000"/>
                    <a:lumOff val="35000"/>
                  </a:schemeClr>
                </a:solidFill>
                <a:latin typeface="微软雅黑" panose="020B0503020204020204" charset="-122"/>
                <a:ea typeface="微软雅黑" panose="020B0503020204020204" charset="-122"/>
              </a:rPr>
              <a:t>在</a:t>
            </a:r>
            <a:r>
              <a:rPr lang="en-US" altLang="zh-CN" sz="1400" noProof="1">
                <a:solidFill>
                  <a:schemeClr val="tx1">
                    <a:lumMod val="65000"/>
                    <a:lumOff val="35000"/>
                  </a:schemeClr>
                </a:solidFill>
                <a:latin typeface="微软雅黑" panose="020B0503020204020204" charset="-122"/>
                <a:ea typeface="微软雅黑" panose="020B0503020204020204" charset="-122"/>
              </a:rPr>
              <a:t>200</a:t>
            </a:r>
            <a:r>
              <a:rPr lang="zh-CN" altLang="en-US" sz="1400" noProof="1">
                <a:solidFill>
                  <a:schemeClr val="tx1">
                    <a:lumMod val="65000"/>
                    <a:lumOff val="35000"/>
                  </a:schemeClr>
                </a:solidFill>
                <a:latin typeface="微软雅黑" panose="020B0503020204020204" charset="-122"/>
                <a:ea typeface="微软雅黑" panose="020B0503020204020204" charset="-122"/>
              </a:rPr>
              <a:t>字以内。</a:t>
            </a:r>
            <a:endParaRPr lang="en-US" altLang="zh-CN" sz="1400" noProof="1">
              <a:solidFill>
                <a:schemeClr val="tx1">
                  <a:lumMod val="65000"/>
                  <a:lumOff val="3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5237">
        <p14:ferris dir="l"/>
      </p:transition>
    </mc:Choice>
    <mc:Fallback xmlns="">
      <p:transition spd="slow" advTm="523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par>
                          <p:cTn id="13" fill="hold">
                            <p:stCondLst>
                              <p:cond delay="0"/>
                            </p:stCondLst>
                            <p:childTnLst>
                              <p:par>
                                <p:cTn id="14" presetID="31" presetClass="entr" presetSubtype="0"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p:cTn id="16" dur="500" fill="hold"/>
                                        <p:tgtEl>
                                          <p:spTgt spid="38"/>
                                        </p:tgtEl>
                                        <p:attrNameLst>
                                          <p:attrName>ppt_w</p:attrName>
                                        </p:attrNameLst>
                                      </p:cBhvr>
                                      <p:tavLst>
                                        <p:tav tm="0">
                                          <p:val>
                                            <p:fltVal val="0"/>
                                          </p:val>
                                        </p:tav>
                                        <p:tav tm="100000">
                                          <p:val>
                                            <p:strVal val="#ppt_w"/>
                                          </p:val>
                                        </p:tav>
                                      </p:tavLst>
                                    </p:anim>
                                    <p:anim calcmode="lin" valueType="num">
                                      <p:cBhvr>
                                        <p:cTn id="17" dur="500" fill="hold"/>
                                        <p:tgtEl>
                                          <p:spTgt spid="38"/>
                                        </p:tgtEl>
                                        <p:attrNameLst>
                                          <p:attrName>ppt_h</p:attrName>
                                        </p:attrNameLst>
                                      </p:cBhvr>
                                      <p:tavLst>
                                        <p:tav tm="0">
                                          <p:val>
                                            <p:fltVal val="0"/>
                                          </p:val>
                                        </p:tav>
                                        <p:tav tm="100000">
                                          <p:val>
                                            <p:strVal val="#ppt_h"/>
                                          </p:val>
                                        </p:tav>
                                      </p:tavLst>
                                    </p:anim>
                                    <p:anim calcmode="lin" valueType="num">
                                      <p:cBhvr>
                                        <p:cTn id="18" dur="500" fill="hold"/>
                                        <p:tgtEl>
                                          <p:spTgt spid="38"/>
                                        </p:tgtEl>
                                        <p:attrNameLst>
                                          <p:attrName>style.rotation</p:attrName>
                                        </p:attrNameLst>
                                      </p:cBhvr>
                                      <p:tavLst>
                                        <p:tav tm="0">
                                          <p:val>
                                            <p:fltVal val="90"/>
                                          </p:val>
                                        </p:tav>
                                        <p:tav tm="100000">
                                          <p:val>
                                            <p:fltVal val="0"/>
                                          </p:val>
                                        </p:tav>
                                      </p:tavLst>
                                    </p:anim>
                                    <p:animEffect transition="in" filter="fade">
                                      <p:cBhvr>
                                        <p:cTn id="19" dur="500"/>
                                        <p:tgtEl>
                                          <p:spTgt spid="38"/>
                                        </p:tgtEl>
                                      </p:cBhvr>
                                    </p:animEffect>
                                  </p:childTnLst>
                                </p:cTn>
                              </p:par>
                              <p:par>
                                <p:cTn id="20" presetID="41" presetClass="entr" presetSubtype="0" fill="hold" grpId="0" nodeType="withEffect">
                                  <p:stCondLst>
                                    <p:cond delay="500"/>
                                  </p:stCondLst>
                                  <p:iterate type="lt">
                                    <p:tmPct val="10000"/>
                                  </p:iterate>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39"/>
                                        </p:tgtEl>
                                        <p:attrNameLst>
                                          <p:attrName>ppt_y</p:attrName>
                                        </p:attrNameLst>
                                      </p:cBhvr>
                                      <p:tavLst>
                                        <p:tav tm="0">
                                          <p:val>
                                            <p:strVal val="#ppt_y"/>
                                          </p:val>
                                        </p:tav>
                                        <p:tav tm="100000">
                                          <p:val>
                                            <p:strVal val="#ppt_y"/>
                                          </p:val>
                                        </p:tav>
                                      </p:tavLst>
                                    </p:anim>
                                    <p:anim calcmode="lin" valueType="num">
                                      <p:cBhvr>
                                        <p:cTn id="24"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39"/>
                                        </p:tgtEl>
                                      </p:cBhvr>
                                    </p:animEffect>
                                  </p:childTnLst>
                                </p:cTn>
                              </p:par>
                              <p:par>
                                <p:cTn id="27" presetID="12" presetClass="entr" presetSubtype="1" fill="hold" grpId="0" nodeType="withEffect">
                                  <p:stCondLst>
                                    <p:cond delay="500"/>
                                  </p:stCondLst>
                                  <p:childTnLst>
                                    <p:set>
                                      <p:cBhvr>
                                        <p:cTn id="28" dur="1" fill="hold">
                                          <p:stCondLst>
                                            <p:cond delay="0"/>
                                          </p:stCondLst>
                                        </p:cTn>
                                        <p:tgtEl>
                                          <p:spTgt spid="46"/>
                                        </p:tgtEl>
                                        <p:attrNameLst>
                                          <p:attrName>style.visibility</p:attrName>
                                        </p:attrNameLst>
                                      </p:cBhvr>
                                      <p:to>
                                        <p:strVal val="visible"/>
                                      </p:to>
                                    </p:set>
                                    <p:anim calcmode="lin" valueType="num">
                                      <p:cBhvr additive="base">
                                        <p:cTn id="29" dur="750"/>
                                        <p:tgtEl>
                                          <p:spTgt spid="46"/>
                                        </p:tgtEl>
                                        <p:attrNameLst>
                                          <p:attrName>ppt_y</p:attrName>
                                        </p:attrNameLst>
                                      </p:cBhvr>
                                      <p:tavLst>
                                        <p:tav tm="0">
                                          <p:val>
                                            <p:strVal val="#ppt_y-#ppt_h*1.125000"/>
                                          </p:val>
                                        </p:tav>
                                        <p:tav tm="100000">
                                          <p:val>
                                            <p:strVal val="#ppt_y"/>
                                          </p:val>
                                        </p:tav>
                                      </p:tavLst>
                                    </p:anim>
                                    <p:animEffect transition="in" filter="wipe(down)">
                                      <p:cBhvr>
                                        <p:cTn id="30" dur="750"/>
                                        <p:tgtEl>
                                          <p:spTgt spid="46"/>
                                        </p:tgtEl>
                                      </p:cBhvr>
                                    </p:animEffect>
                                  </p:childTnLst>
                                </p:cTn>
                              </p:par>
                            </p:childTnLst>
                          </p:cTn>
                        </p:par>
                        <p:par>
                          <p:cTn id="31" fill="hold">
                            <p:stCondLst>
                              <p:cond delay="125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 calcmode="lin" valueType="num">
                                      <p:cBhvr>
                                        <p:cTn id="36" dur="500" fill="hold"/>
                                        <p:tgtEl>
                                          <p:spTgt spid="42"/>
                                        </p:tgtEl>
                                        <p:attrNameLst>
                                          <p:attrName>style.rotation</p:attrName>
                                        </p:attrNameLst>
                                      </p:cBhvr>
                                      <p:tavLst>
                                        <p:tav tm="0">
                                          <p:val>
                                            <p:fltVal val="90"/>
                                          </p:val>
                                        </p:tav>
                                        <p:tav tm="100000">
                                          <p:val>
                                            <p:fltVal val="0"/>
                                          </p:val>
                                        </p:tav>
                                      </p:tavLst>
                                    </p:anim>
                                    <p:animEffect transition="in" filter="fade">
                                      <p:cBhvr>
                                        <p:cTn id="37" dur="500"/>
                                        <p:tgtEl>
                                          <p:spTgt spid="42"/>
                                        </p:tgtEl>
                                      </p:cBhvr>
                                    </p:animEffect>
                                  </p:childTnLst>
                                </p:cTn>
                              </p:par>
                              <p:par>
                                <p:cTn id="38" presetID="41" presetClass="entr" presetSubtype="0" fill="hold" grpId="0" nodeType="withEffect">
                                  <p:stCondLst>
                                    <p:cond delay="500"/>
                                  </p:stCondLst>
                                  <p:iterate type="lt">
                                    <p:tmPct val="10000"/>
                                  </p:iterate>
                                  <p:childTnLst>
                                    <p:set>
                                      <p:cBhvr>
                                        <p:cTn id="39" dur="1" fill="hold">
                                          <p:stCondLst>
                                            <p:cond delay="0"/>
                                          </p:stCondLst>
                                        </p:cTn>
                                        <p:tgtEl>
                                          <p:spTgt spid="43"/>
                                        </p:tgtEl>
                                        <p:attrNameLst>
                                          <p:attrName>style.visibility</p:attrName>
                                        </p:attrNameLst>
                                      </p:cBhvr>
                                      <p:to>
                                        <p:strVal val="visible"/>
                                      </p:to>
                                    </p:set>
                                    <p:anim calcmode="lin" valueType="num">
                                      <p:cBhvr>
                                        <p:cTn id="40"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41" dur="500" fill="hold"/>
                                        <p:tgtEl>
                                          <p:spTgt spid="43"/>
                                        </p:tgtEl>
                                        <p:attrNameLst>
                                          <p:attrName>ppt_y</p:attrName>
                                        </p:attrNameLst>
                                      </p:cBhvr>
                                      <p:tavLst>
                                        <p:tav tm="0">
                                          <p:val>
                                            <p:strVal val="#ppt_y"/>
                                          </p:val>
                                        </p:tav>
                                        <p:tav tm="100000">
                                          <p:val>
                                            <p:strVal val="#ppt_y"/>
                                          </p:val>
                                        </p:tav>
                                      </p:tavLst>
                                    </p:anim>
                                    <p:anim calcmode="lin" valueType="num">
                                      <p:cBhvr>
                                        <p:cTn id="42"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43"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44" dur="500" tmFilter="0,0; .5, 1; 1, 1"/>
                                        <p:tgtEl>
                                          <p:spTgt spid="43"/>
                                        </p:tgtEl>
                                      </p:cBhvr>
                                    </p:animEffect>
                                  </p:childTnLst>
                                </p:cTn>
                              </p:par>
                              <p:par>
                                <p:cTn id="45" presetID="12" presetClass="entr" presetSubtype="1" fill="hold" grpId="0" nodeType="withEffect">
                                  <p:stCondLst>
                                    <p:cond delay="500"/>
                                  </p:stCondLst>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750"/>
                                        <p:tgtEl>
                                          <p:spTgt spid="44"/>
                                        </p:tgtEl>
                                        <p:attrNameLst>
                                          <p:attrName>ppt_y</p:attrName>
                                        </p:attrNameLst>
                                      </p:cBhvr>
                                      <p:tavLst>
                                        <p:tav tm="0">
                                          <p:val>
                                            <p:strVal val="#ppt_y-#ppt_h*1.125000"/>
                                          </p:val>
                                        </p:tav>
                                        <p:tav tm="100000">
                                          <p:val>
                                            <p:strVal val="#ppt_y"/>
                                          </p:val>
                                        </p:tav>
                                      </p:tavLst>
                                    </p:anim>
                                    <p:animEffect transition="in" filter="wipe(down)">
                                      <p:cBhvr>
                                        <p:cTn id="48" dur="750"/>
                                        <p:tgtEl>
                                          <p:spTgt spid="44"/>
                                        </p:tgtEl>
                                      </p:cBhvr>
                                    </p:animEffect>
                                  </p:childTnLst>
                                </p:cTn>
                              </p:par>
                            </p:childTnLst>
                          </p:cTn>
                        </p:par>
                        <p:par>
                          <p:cTn id="49" fill="hold">
                            <p:stCondLst>
                              <p:cond delay="2500"/>
                            </p:stCondLst>
                            <p:childTnLst>
                              <p:par>
                                <p:cTn id="50" presetID="31" presetClass="entr" presetSubtype="0"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p:cTn id="52" dur="500" fill="hold"/>
                                        <p:tgtEl>
                                          <p:spTgt spid="40"/>
                                        </p:tgtEl>
                                        <p:attrNameLst>
                                          <p:attrName>ppt_w</p:attrName>
                                        </p:attrNameLst>
                                      </p:cBhvr>
                                      <p:tavLst>
                                        <p:tav tm="0">
                                          <p:val>
                                            <p:fltVal val="0"/>
                                          </p:val>
                                        </p:tav>
                                        <p:tav tm="100000">
                                          <p:val>
                                            <p:strVal val="#ppt_w"/>
                                          </p:val>
                                        </p:tav>
                                      </p:tavLst>
                                    </p:anim>
                                    <p:anim calcmode="lin" valueType="num">
                                      <p:cBhvr>
                                        <p:cTn id="53" dur="500" fill="hold"/>
                                        <p:tgtEl>
                                          <p:spTgt spid="40"/>
                                        </p:tgtEl>
                                        <p:attrNameLst>
                                          <p:attrName>ppt_h</p:attrName>
                                        </p:attrNameLst>
                                      </p:cBhvr>
                                      <p:tavLst>
                                        <p:tav tm="0">
                                          <p:val>
                                            <p:fltVal val="0"/>
                                          </p:val>
                                        </p:tav>
                                        <p:tav tm="100000">
                                          <p:val>
                                            <p:strVal val="#ppt_h"/>
                                          </p:val>
                                        </p:tav>
                                      </p:tavLst>
                                    </p:anim>
                                    <p:anim calcmode="lin" valueType="num">
                                      <p:cBhvr>
                                        <p:cTn id="54" dur="500" fill="hold"/>
                                        <p:tgtEl>
                                          <p:spTgt spid="40"/>
                                        </p:tgtEl>
                                        <p:attrNameLst>
                                          <p:attrName>style.rotation</p:attrName>
                                        </p:attrNameLst>
                                      </p:cBhvr>
                                      <p:tavLst>
                                        <p:tav tm="0">
                                          <p:val>
                                            <p:fltVal val="90"/>
                                          </p:val>
                                        </p:tav>
                                        <p:tav tm="100000">
                                          <p:val>
                                            <p:fltVal val="0"/>
                                          </p:val>
                                        </p:tav>
                                      </p:tavLst>
                                    </p:anim>
                                    <p:animEffect transition="in" filter="fade">
                                      <p:cBhvr>
                                        <p:cTn id="55" dur="500"/>
                                        <p:tgtEl>
                                          <p:spTgt spid="40"/>
                                        </p:tgtEl>
                                      </p:cBhvr>
                                    </p:animEffect>
                                  </p:childTnLst>
                                </p:cTn>
                              </p:par>
                              <p:par>
                                <p:cTn id="56" presetID="41" presetClass="entr" presetSubtype="0" fill="hold" grpId="0" nodeType="withEffect">
                                  <p:stCondLst>
                                    <p:cond delay="500"/>
                                  </p:stCondLst>
                                  <p:iterate type="lt">
                                    <p:tmPct val="10000"/>
                                  </p:iterate>
                                  <p:childTnLst>
                                    <p:set>
                                      <p:cBhvr>
                                        <p:cTn id="57" dur="1" fill="hold">
                                          <p:stCondLst>
                                            <p:cond delay="0"/>
                                          </p:stCondLst>
                                        </p:cTn>
                                        <p:tgtEl>
                                          <p:spTgt spid="41"/>
                                        </p:tgtEl>
                                        <p:attrNameLst>
                                          <p:attrName>style.visibility</p:attrName>
                                        </p:attrNameLst>
                                      </p:cBhvr>
                                      <p:to>
                                        <p:strVal val="visible"/>
                                      </p:to>
                                    </p:set>
                                    <p:anim calcmode="lin" valueType="num">
                                      <p:cBhvr>
                                        <p:cTn id="58" dur="500" fill="hold"/>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41"/>
                                        </p:tgtEl>
                                        <p:attrNameLst>
                                          <p:attrName>ppt_y</p:attrName>
                                        </p:attrNameLst>
                                      </p:cBhvr>
                                      <p:tavLst>
                                        <p:tav tm="0">
                                          <p:val>
                                            <p:strVal val="#ppt_y"/>
                                          </p:val>
                                        </p:tav>
                                        <p:tav tm="100000">
                                          <p:val>
                                            <p:strVal val="#ppt_y"/>
                                          </p:val>
                                        </p:tav>
                                      </p:tavLst>
                                    </p:anim>
                                    <p:anim calcmode="lin" valueType="num">
                                      <p:cBhvr>
                                        <p:cTn id="60" dur="500" fill="hold"/>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41"/>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41"/>
                                        </p:tgtEl>
                                      </p:cBhvr>
                                    </p:animEffect>
                                  </p:childTnLst>
                                </p:cTn>
                              </p:par>
                              <p:par>
                                <p:cTn id="63" presetID="12" presetClass="entr" presetSubtype="1" fill="hold" grpId="0" nodeType="withEffect">
                                  <p:stCondLst>
                                    <p:cond delay="500"/>
                                  </p:stCondLst>
                                  <p:childTnLst>
                                    <p:set>
                                      <p:cBhvr>
                                        <p:cTn id="64" dur="1" fill="hold">
                                          <p:stCondLst>
                                            <p:cond delay="0"/>
                                          </p:stCondLst>
                                        </p:cTn>
                                        <p:tgtEl>
                                          <p:spTgt spid="45"/>
                                        </p:tgtEl>
                                        <p:attrNameLst>
                                          <p:attrName>style.visibility</p:attrName>
                                        </p:attrNameLst>
                                      </p:cBhvr>
                                      <p:to>
                                        <p:strVal val="visible"/>
                                      </p:to>
                                    </p:set>
                                    <p:anim calcmode="lin" valueType="num">
                                      <p:cBhvr additive="base">
                                        <p:cTn id="65" dur="750"/>
                                        <p:tgtEl>
                                          <p:spTgt spid="45"/>
                                        </p:tgtEl>
                                        <p:attrNameLst>
                                          <p:attrName>ppt_y</p:attrName>
                                        </p:attrNameLst>
                                      </p:cBhvr>
                                      <p:tavLst>
                                        <p:tav tm="0">
                                          <p:val>
                                            <p:strVal val="#ppt_y-#ppt_h*1.125000"/>
                                          </p:val>
                                        </p:tav>
                                        <p:tav tm="100000">
                                          <p:val>
                                            <p:strVal val="#ppt_y"/>
                                          </p:val>
                                        </p:tav>
                                      </p:tavLst>
                                    </p:anim>
                                    <p:animEffect transition="in" filter="wipe(down)">
                                      <p:cBhvr>
                                        <p:cTn id="66"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8" grpId="0" animBg="1"/>
      <p:bldP spid="39" grpId="0"/>
      <p:bldP spid="40" grpId="0" animBg="1"/>
      <p:bldP spid="41" grpId="0"/>
      <p:bldP spid="42" grpId="0" animBg="1"/>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8" y="-1"/>
            <a:ext cx="12187778" cy="6955621"/>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673490"/>
            <a:ext cx="11851574" cy="5089509"/>
          </a:xfrm>
          <a:prstGeom prst="rect">
            <a:avLst/>
          </a:prstGeom>
        </p:spPr>
      </p:pic>
      <p:pic>
        <p:nvPicPr>
          <p:cNvPr id="11" name="图片 10"/>
          <p:cNvPicPr>
            <a:picLocks noChangeAspect="1"/>
          </p:cNvPicPr>
          <p:nvPr/>
        </p:nvPicPr>
        <p:blipFill rotWithShape="1">
          <a:blip r:embed="rId6" cstate="print">
            <a:extLst>
              <a:ext uri="{28A0092B-C50C-407E-A947-70E740481C1C}">
                <a14:useLocalDpi xmlns:a14="http://schemas.microsoft.com/office/drawing/2010/main" val="0"/>
              </a:ext>
            </a:extLst>
          </a:blip>
          <a:srcRect b="32189"/>
          <a:stretch>
            <a:fillRect/>
          </a:stretch>
        </p:blipFill>
        <p:spPr>
          <a:xfrm>
            <a:off x="1318" y="6233755"/>
            <a:ext cx="12190413" cy="721865"/>
          </a:xfrm>
          <a:prstGeom prst="rect">
            <a:avLst/>
          </a:prstGeom>
        </p:spPr>
      </p:pic>
      <p:sp>
        <p:nvSpPr>
          <p:cNvPr id="10" name="TextBox 9"/>
          <p:cNvSpPr txBox="1"/>
          <p:nvPr/>
        </p:nvSpPr>
        <p:spPr>
          <a:xfrm>
            <a:off x="5383933" y="417364"/>
            <a:ext cx="2843095" cy="4093428"/>
          </a:xfrm>
          <a:prstGeom prst="rect">
            <a:avLst/>
          </a:prstGeom>
          <a:noFill/>
        </p:spPr>
        <p:txBody>
          <a:bodyPr>
            <a:spAutoFit/>
          </a:bodyPr>
          <a:lstStyle/>
          <a:p>
            <a:pPr>
              <a:defRPr/>
            </a:pPr>
            <a:r>
              <a:rPr lang="en-US" altLang="zh-CN" sz="13000" b="1" dirty="0">
                <a:solidFill>
                  <a:srgbClr val="EF5B7E">
                    <a:alpha val="39000"/>
                  </a:srgbClr>
                </a:solidFill>
                <a:latin typeface="方正正大黑简体" panose="02000000000000000000" pitchFamily="2" charset="-122"/>
                <a:ea typeface="方正正大黑简体" panose="02000000000000000000" pitchFamily="2" charset="-122"/>
              </a:rPr>
              <a:t>02</a:t>
            </a:r>
          </a:p>
          <a:p>
            <a:pPr>
              <a:defRPr/>
            </a:pPr>
            <a:endParaRPr lang="zh-CN" altLang="en-US" sz="13000" b="1" dirty="0">
              <a:solidFill>
                <a:srgbClr val="EF5B7E">
                  <a:alpha val="39000"/>
                </a:srgbClr>
              </a:solidFill>
              <a:latin typeface="方正正大黑简体" panose="02000000000000000000" pitchFamily="2" charset="-122"/>
              <a:ea typeface="方正正大黑简体" panose="02000000000000000000" pitchFamily="2" charset="-122"/>
            </a:endParaRPr>
          </a:p>
        </p:txBody>
      </p:sp>
      <p:grpSp>
        <p:nvGrpSpPr>
          <p:cNvPr id="12" name="组合 11"/>
          <p:cNvGrpSpPr/>
          <p:nvPr/>
        </p:nvGrpSpPr>
        <p:grpSpPr bwMode="auto">
          <a:xfrm>
            <a:off x="4781551" y="1856449"/>
            <a:ext cx="3792537" cy="733425"/>
            <a:chOff x="260212" y="2605889"/>
            <a:chExt cx="5463701" cy="1056077"/>
          </a:xfrm>
        </p:grpSpPr>
        <p:grpSp>
          <p:nvGrpSpPr>
            <p:cNvPr id="13" name="组合 1068"/>
            <p:cNvGrpSpPr/>
            <p:nvPr/>
          </p:nvGrpSpPr>
          <p:grpSpPr bwMode="auto">
            <a:xfrm>
              <a:off x="260212" y="2605889"/>
              <a:ext cx="5368698" cy="167269"/>
              <a:chOff x="6246813" y="2325018"/>
              <a:chExt cx="5049895" cy="157337"/>
            </a:xfrm>
          </p:grpSpPr>
          <p:pic>
            <p:nvPicPr>
              <p:cNvPr id="18" name="Picture 57"/>
              <p:cNvPicPr>
                <a:picLocks noChangeAspect="1" noChangeArrowheads="1"/>
              </p:cNvPicPr>
              <p:nvPr/>
            </p:nvPicPr>
            <p:blipFill>
              <a:blip r:embed="rId7" cstate="print">
                <a:lum bright="24000"/>
                <a:extLst>
                  <a:ext uri="{28A0092B-C50C-407E-A947-70E740481C1C}">
                    <a14:useLocalDpi xmlns:a14="http://schemas.microsoft.com/office/drawing/2010/main" val="0"/>
                  </a:ext>
                </a:extLst>
              </a:blip>
              <a:srcRect t="50449" r="-420"/>
              <a:stretch>
                <a:fillRect/>
              </a:stretch>
            </p:blipFill>
            <p:spPr bwMode="auto">
              <a:xfrm>
                <a:off x="6257983" y="2358530"/>
                <a:ext cx="5038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57"/>
              <p:cNvPicPr>
                <a:picLocks noChangeAspect="1" noChangeArrowheads="1"/>
              </p:cNvPicPr>
              <p:nvPr/>
            </p:nvPicPr>
            <p:blipFill>
              <a:blip r:embed="rId7" cstate="print">
                <a:lum bright="24000"/>
                <a:extLst>
                  <a:ext uri="{28A0092B-C50C-407E-A947-70E740481C1C}">
                    <a14:useLocalDpi xmlns:a14="http://schemas.microsoft.com/office/drawing/2010/main" val="0"/>
                  </a:ext>
                </a:extLst>
              </a:blip>
              <a:srcRect t="50449" r="-420"/>
              <a:stretch>
                <a:fillRect/>
              </a:stretch>
            </p:blipFill>
            <p:spPr bwMode="auto">
              <a:xfrm>
                <a:off x="6246813" y="2325018"/>
                <a:ext cx="5038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tangle 3"/>
            <p:cNvSpPr>
              <a:spLocks noChangeArrowheads="1"/>
            </p:cNvSpPr>
            <p:nvPr/>
          </p:nvSpPr>
          <p:spPr bwMode="auto">
            <a:xfrm>
              <a:off x="967600" y="2660176"/>
              <a:ext cx="3913158" cy="8779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buFontTx/>
                <a:buNone/>
              </a:pPr>
              <a:endParaRPr lang="zh-CN" altLang="zh-CN"/>
            </a:p>
          </p:txBody>
        </p:sp>
        <p:grpSp>
          <p:nvGrpSpPr>
            <p:cNvPr id="15" name="组合 1070"/>
            <p:cNvGrpSpPr/>
            <p:nvPr/>
          </p:nvGrpSpPr>
          <p:grpSpPr bwMode="auto">
            <a:xfrm>
              <a:off x="260212" y="3487600"/>
              <a:ext cx="5463701" cy="174366"/>
              <a:chOff x="6246813" y="2146300"/>
              <a:chExt cx="5038725" cy="123825"/>
            </a:xfrm>
          </p:grpSpPr>
          <p:pic>
            <p:nvPicPr>
              <p:cNvPr id="16" name="Picture 57"/>
              <p:cNvPicPr>
                <a:picLocks noChangeAspect="1" noChangeArrowheads="1"/>
              </p:cNvPicPr>
              <p:nvPr/>
            </p:nvPicPr>
            <p:blipFill>
              <a:blip r:embed="rId7" cstate="print">
                <a:lum bright="24000"/>
                <a:extLst>
                  <a:ext uri="{28A0092B-C50C-407E-A947-70E740481C1C}">
                    <a14:useLocalDpi xmlns:a14="http://schemas.microsoft.com/office/drawing/2010/main" val="0"/>
                  </a:ext>
                </a:extLst>
              </a:blip>
              <a:srcRect t="50449" r="-420"/>
              <a:stretch>
                <a:fillRect/>
              </a:stretch>
            </p:blipFill>
            <p:spPr bwMode="auto">
              <a:xfrm>
                <a:off x="6246813" y="2146300"/>
                <a:ext cx="5038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7"/>
              <p:cNvPicPr>
                <a:picLocks noChangeAspect="1" noChangeArrowheads="1"/>
              </p:cNvPicPr>
              <p:nvPr/>
            </p:nvPicPr>
            <p:blipFill>
              <a:blip r:embed="rId7" cstate="print">
                <a:lum bright="24000"/>
                <a:extLst>
                  <a:ext uri="{28A0092B-C50C-407E-A947-70E740481C1C}">
                    <a14:useLocalDpi xmlns:a14="http://schemas.microsoft.com/office/drawing/2010/main" val="0"/>
                  </a:ext>
                </a:extLst>
              </a:blip>
              <a:srcRect t="50449" r="-420"/>
              <a:stretch>
                <a:fillRect/>
              </a:stretch>
            </p:blipFill>
            <p:spPr bwMode="auto">
              <a:xfrm>
                <a:off x="6246813" y="2146300"/>
                <a:ext cx="503872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0" name="TextBox 19"/>
          <p:cNvSpPr txBox="1">
            <a:spLocks noChangeArrowheads="1"/>
          </p:cNvSpPr>
          <p:nvPr/>
        </p:nvSpPr>
        <p:spPr bwMode="auto">
          <a:xfrm>
            <a:off x="5257801" y="1950111"/>
            <a:ext cx="26590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5" rIns="91431" bIns="4571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b="1">
                <a:solidFill>
                  <a:srgbClr val="92D050"/>
                </a:solidFill>
                <a:latin typeface="迷你简卡通" pitchFamily="65" charset="-122"/>
                <a:ea typeface="迷你简卡通" pitchFamily="65" charset="-122"/>
              </a:rPr>
              <a:t>单击此处章节标题</a:t>
            </a:r>
          </a:p>
        </p:txBody>
      </p:sp>
      <p:sp>
        <p:nvSpPr>
          <p:cNvPr id="21" name="Rectangle 7"/>
          <p:cNvSpPr>
            <a:spLocks noChangeArrowheads="1"/>
          </p:cNvSpPr>
          <p:nvPr/>
        </p:nvSpPr>
        <p:spPr bwMode="auto">
          <a:xfrm>
            <a:off x="4294188" y="2710524"/>
            <a:ext cx="49911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50000"/>
              </a:lnSpc>
              <a:defRPr/>
            </a:pPr>
            <a:r>
              <a:rPr lang="zh-CN" altLang="en-US" sz="1400" noProof="1">
                <a:solidFill>
                  <a:schemeClr val="tx1">
                    <a:lumMod val="65000"/>
                    <a:lumOff val="35000"/>
                  </a:schemeClr>
                </a:solidFill>
                <a:latin typeface="微软雅黑" panose="020B0503020204020204" charset="-122"/>
                <a:ea typeface="微软雅黑" panose="020B0503020204020204" charset="-122"/>
              </a:rPr>
              <a:t>您的内容打在这里，或者通过复制您的文本后，在此框中选择粘贴，并选择只保留文字。文字尽量控制在</a:t>
            </a:r>
            <a:r>
              <a:rPr lang="en-US" altLang="zh-CN" sz="1400" noProof="1">
                <a:solidFill>
                  <a:schemeClr val="tx1">
                    <a:lumMod val="65000"/>
                    <a:lumOff val="35000"/>
                  </a:schemeClr>
                </a:solidFill>
                <a:latin typeface="微软雅黑" panose="020B0503020204020204" charset="-122"/>
                <a:ea typeface="微软雅黑" panose="020B0503020204020204" charset="-122"/>
              </a:rPr>
              <a:t>200</a:t>
            </a:r>
            <a:r>
              <a:rPr lang="zh-CN" altLang="en-US" sz="1400" noProof="1">
                <a:solidFill>
                  <a:schemeClr val="tx1">
                    <a:lumMod val="65000"/>
                    <a:lumOff val="35000"/>
                  </a:schemeClr>
                </a:solidFill>
                <a:latin typeface="微软雅黑" panose="020B0503020204020204" charset="-122"/>
                <a:ea typeface="微软雅黑" panose="020B0503020204020204" charset="-122"/>
              </a:rPr>
              <a:t>字以内。</a:t>
            </a:r>
            <a:endParaRPr lang="en-US" altLang="zh-CN" sz="1400" noProof="1">
              <a:solidFill>
                <a:schemeClr val="tx1">
                  <a:lumMod val="65000"/>
                  <a:lumOff val="35000"/>
                </a:schemeClr>
              </a:solidFill>
              <a:latin typeface="微软雅黑" panose="020B0503020204020204" charset="-122"/>
              <a:ea typeface="微软雅黑" panose="020B050302020402020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2395">
        <p14:ferris dir="l"/>
      </p:transition>
    </mc:Choice>
    <mc:Fallback xmlns="">
      <p:transition spd="slow" advTm="239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8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out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iterate type="lt">
                                    <p:tmPct val="10000"/>
                                  </p:iterate>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randombar(horizontal)">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
</p:tagLst>
</file>

<file path=ppt/tags/tag2.xml><?xml version="1.0" encoding="utf-8"?>
<p:tagLst xmlns:a="http://schemas.openxmlformats.org/drawingml/2006/main" xmlns:r="http://schemas.openxmlformats.org/officeDocument/2006/relationships" xmlns:p="http://schemas.openxmlformats.org/presentationml/2006/main">
  <p:tag name="TIMING" val="|0.7"/>
</p:tagLst>
</file>

<file path=ppt/tags/tag3.xml><?xml version="1.0" encoding="utf-8"?>
<p:tagLst xmlns:a="http://schemas.openxmlformats.org/drawingml/2006/main" xmlns:r="http://schemas.openxmlformats.org/officeDocument/2006/relationships" xmlns:p="http://schemas.openxmlformats.org/presentationml/2006/main">
  <p:tag name="TIMING" val="|0.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1209</Words>
  <Application>Microsoft Office PowerPoint</Application>
  <PresentationFormat>自定义</PresentationFormat>
  <Paragraphs>241</Paragraphs>
  <Slides>22</Slides>
  <Notes>22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22</vt:i4>
      </vt:variant>
    </vt:vector>
  </HeadingPairs>
  <TitlesOfParts>
    <vt:vector size="33" baseType="lpstr">
      <vt:lpstr>方正正大黑简体</vt:lpstr>
      <vt:lpstr>黑体</vt:lpstr>
      <vt:lpstr>迷你简卡通</vt:lpstr>
      <vt:lpstr>宋体</vt:lpstr>
      <vt:lpstr>微软雅黑</vt:lpstr>
      <vt:lpstr>Arial</vt:lpstr>
      <vt:lpstr>Arial Black</vt:lpstr>
      <vt:lpstr>Broadway</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1079.卡通教育培训PPT模板</dc:title>
  <dc:creator/>
  <cp:lastModifiedBy>天 下</cp:lastModifiedBy>
  <cp:revision>52</cp:revision>
  <dcterms:created xsi:type="dcterms:W3CDTF">2017-02-15T15:55:00Z</dcterms:created>
  <dcterms:modified xsi:type="dcterms:W3CDTF">2021-01-05T11:49:17Z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