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1" r:id="rId2"/>
    <p:sldId id="342" r:id="rId3"/>
    <p:sldId id="369" r:id="rId4"/>
    <p:sldId id="370" r:id="rId5"/>
    <p:sldId id="372" r:id="rId6"/>
    <p:sldId id="371" r:id="rId7"/>
    <p:sldId id="373" r:id="rId8"/>
    <p:sldId id="375" r:id="rId9"/>
    <p:sldId id="398" r:id="rId10"/>
    <p:sldId id="376" r:id="rId11"/>
    <p:sldId id="379" r:id="rId12"/>
    <p:sldId id="381" r:id="rId13"/>
    <p:sldId id="380" r:id="rId14"/>
    <p:sldId id="382" r:id="rId15"/>
    <p:sldId id="383" r:id="rId16"/>
    <p:sldId id="377" r:id="rId17"/>
    <p:sldId id="384" r:id="rId18"/>
    <p:sldId id="385" r:id="rId19"/>
    <p:sldId id="386" r:id="rId20"/>
    <p:sldId id="387" r:id="rId21"/>
    <p:sldId id="388" r:id="rId22"/>
    <p:sldId id="378" r:id="rId23"/>
    <p:sldId id="389" r:id="rId24"/>
    <p:sldId id="392" r:id="rId25"/>
    <p:sldId id="391" r:id="rId26"/>
    <p:sldId id="397" r:id="rId27"/>
    <p:sldId id="390" r:id="rId28"/>
    <p:sldId id="399" r:id="rId29"/>
    <p:sldId id="393" r:id="rId30"/>
    <p:sldId id="394" r:id="rId31"/>
    <p:sldId id="395" r:id="rId32"/>
    <p:sldId id="421" r:id="rId33"/>
  </p:sldIdLst>
  <p:sldSz cx="12190413" cy="6859588"/>
  <p:notesSz cx="6858000" cy="9144000"/>
  <p:custDataLst>
    <p:tags r:id="rId35"/>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563"/>
    <a:srgbClr val="8BB644"/>
    <a:srgbClr val="AECD7A"/>
    <a:srgbClr val="FBFEF8"/>
    <a:srgbClr val="FAFCF6"/>
    <a:srgbClr val="F9FDF5"/>
    <a:srgbClr val="F2FAEA"/>
    <a:srgbClr val="ECF4E0"/>
    <a:srgbClr val="7AC5C0"/>
    <a:srgbClr val="8B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2" autoAdjust="0"/>
    <p:restoredTop sz="94075" autoAdjust="0"/>
  </p:normalViewPr>
  <p:slideViewPr>
    <p:cSldViewPr snapToGrid="0">
      <p:cViewPr varScale="1">
        <p:scale>
          <a:sx n="114" d="100"/>
          <a:sy n="114" d="100"/>
        </p:scale>
        <p:origin x="516" y="12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A5268-FB0C-450E-96E9-03F93123780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156D-592E-4B4D-8772-D689FB057A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23"/>
            <a:ext cx="10361851" cy="1470365"/>
          </a:xfrm>
          <a:prstGeom prst="rect">
            <a:avLst/>
          </a:prstGeom>
        </p:spPr>
        <p:txBody>
          <a:bodyPr lIns="121899" tIns="60949" rIns="121899" bIns="60949"/>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a:prstGeom prst="rect">
            <a:avLst/>
          </a:prstGeom>
        </p:spPr>
        <p:txBody>
          <a:bodyPr lIns="121899" tIns="60949" rIns="121899" bIns="60949"/>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8565" indent="0" algn="ctr">
              <a:buNone/>
              <a:defRPr>
                <a:solidFill>
                  <a:schemeClr val="tx1">
                    <a:tint val="75000"/>
                  </a:schemeClr>
                </a:solidFill>
              </a:defRPr>
            </a:lvl3pPr>
            <a:lvl4pPr marL="1827530" indent="0" algn="ctr">
              <a:buNone/>
              <a:defRPr>
                <a:solidFill>
                  <a:schemeClr val="tx1">
                    <a:tint val="75000"/>
                  </a:schemeClr>
                </a:solidFill>
              </a:defRPr>
            </a:lvl4pPr>
            <a:lvl5pPr marL="2436495" indent="0" algn="ctr">
              <a:buNone/>
              <a:defRPr>
                <a:solidFill>
                  <a:schemeClr val="tx1">
                    <a:tint val="75000"/>
                  </a:schemeClr>
                </a:solidFill>
              </a:defRPr>
            </a:lvl5pPr>
            <a:lvl6pPr marL="3046095" indent="0" algn="ctr">
              <a:buNone/>
              <a:defRPr>
                <a:solidFill>
                  <a:schemeClr val="tx1">
                    <a:tint val="75000"/>
                  </a:schemeClr>
                </a:solidFill>
              </a:defRPr>
            </a:lvl6pPr>
            <a:lvl7pPr marL="3655060" indent="0" algn="ctr">
              <a:buNone/>
              <a:defRPr>
                <a:solidFill>
                  <a:schemeClr val="tx1">
                    <a:tint val="75000"/>
                  </a:schemeClr>
                </a:solidFill>
              </a:defRPr>
            </a:lvl7pPr>
            <a:lvl8pPr marL="4264660" indent="0" algn="ctr">
              <a:buNone/>
              <a:defRPr>
                <a:solidFill>
                  <a:schemeClr val="tx1">
                    <a:tint val="75000"/>
                  </a:schemeClr>
                </a:solidFill>
              </a:defRPr>
            </a:lvl8pPr>
            <a:lvl9pPr marL="487362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1964" y="-90538"/>
            <a:ext cx="1064028" cy="992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内容占位符 2"/>
          <p:cNvSpPr>
            <a:spLocks noGrp="1"/>
          </p:cNvSpPr>
          <p:nvPr>
            <p:ph idx="1"/>
          </p:nvPr>
        </p:nvSpPr>
        <p:spPr>
          <a:xfrm>
            <a:off x="609522" y="1600570"/>
            <a:ext cx="10971372" cy="4527012"/>
          </a:xfrm>
          <a:prstGeom prst="rect">
            <a:avLst/>
          </a:prstGeom>
        </p:spPr>
        <p:txBody>
          <a:bodyPr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2" y="6357824"/>
            <a:ext cx="2844430" cy="365209"/>
          </a:xfrm>
          <a:prstGeom prst="rect">
            <a:avLst/>
          </a:prstGeom>
        </p:spPr>
        <p:txBody>
          <a:bodyPr lIns="121899" tIns="60949" rIns="121899" bIns="60949"/>
          <a:lstStyle/>
          <a:p>
            <a:fld id="{8B35F0B1-53A2-4F58-A419-9B6A1424FB57}" type="datetimeFigureOut">
              <a:rPr lang="zh-CN" altLang="en-US" smtClean="0">
                <a:solidFill>
                  <a:srgbClr val="000000"/>
                </a:solidFill>
              </a:rPr>
              <a:t>2021/1/5</a:t>
            </a:fld>
            <a:endParaRPr lang="zh-CN" altLang="en-US">
              <a:solidFill>
                <a:srgbClr val="000000"/>
              </a:solidFill>
            </a:endParaRPr>
          </a:p>
        </p:txBody>
      </p:sp>
      <p:sp>
        <p:nvSpPr>
          <p:cNvPr id="5" name="页脚占位符 4"/>
          <p:cNvSpPr>
            <a:spLocks noGrp="1"/>
          </p:cNvSpPr>
          <p:nvPr>
            <p:ph type="ftr" sz="quarter" idx="11"/>
          </p:nvPr>
        </p:nvSpPr>
        <p:spPr>
          <a:xfrm>
            <a:off x="4165060" y="6357824"/>
            <a:ext cx="3860296" cy="365209"/>
          </a:xfrm>
          <a:prstGeom prst="rect">
            <a:avLst/>
          </a:prstGeom>
        </p:spPr>
        <p:txBody>
          <a:bodyPr lIns="121899" tIns="60949" rIns="121899" bIns="60949"/>
          <a:lstStyle/>
          <a:p>
            <a:endParaRPr lang="zh-CN" altLang="en-US">
              <a:solidFill>
                <a:srgbClr val="000000"/>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18EBF4EF-A2BF-4103-B2B4-2A3D5169DA7D}" type="slidenum">
              <a:rPr lang="zh-CN" altLang="en-US" smtClean="0">
                <a:solidFill>
                  <a:srgbClr val="000000"/>
                </a:solidFill>
              </a:rPr>
              <a:t>‹#›</a:t>
            </a:fld>
            <a:endParaRPr lang="zh-CN"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a:prstGeom prst="rect">
            <a:avLst/>
          </a:prstGeom>
        </p:spPr>
        <p:txBody>
          <a:bodyPr lIns="121899" tIns="60949" rIns="121899" bIns="60949"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a:prstGeom prst="rect">
            <a:avLst/>
          </a:prstGeom>
        </p:spPr>
        <p:txBody>
          <a:bodyPr lIns="121899" tIns="60949" rIns="121899" bIns="60949" anchor="b"/>
          <a:lstStyle>
            <a:lvl1pPr marL="0" indent="0">
              <a:buNone/>
              <a:defRPr sz="2700">
                <a:solidFill>
                  <a:schemeClr val="tx1">
                    <a:tint val="75000"/>
                  </a:schemeClr>
                </a:solidFill>
              </a:defRPr>
            </a:lvl1pPr>
            <a:lvl2pPr marL="608965" indent="0">
              <a:buNone/>
              <a:defRPr sz="2400">
                <a:solidFill>
                  <a:schemeClr val="tx1">
                    <a:tint val="75000"/>
                  </a:schemeClr>
                </a:solidFill>
              </a:defRPr>
            </a:lvl2pPr>
            <a:lvl3pPr marL="1218565" indent="0">
              <a:buNone/>
              <a:defRPr sz="2100">
                <a:solidFill>
                  <a:schemeClr val="tx1">
                    <a:tint val="75000"/>
                  </a:schemeClr>
                </a:solidFill>
              </a:defRPr>
            </a:lvl3pPr>
            <a:lvl4pPr marL="1827530" indent="0">
              <a:buNone/>
              <a:defRPr sz="1900">
                <a:solidFill>
                  <a:schemeClr val="tx1">
                    <a:tint val="75000"/>
                  </a:schemeClr>
                </a:solidFill>
              </a:defRPr>
            </a:lvl4pPr>
            <a:lvl5pPr marL="2436495" indent="0">
              <a:buNone/>
              <a:defRPr sz="1900">
                <a:solidFill>
                  <a:schemeClr val="tx1">
                    <a:tint val="75000"/>
                  </a:schemeClr>
                </a:solidFill>
              </a:defRPr>
            </a:lvl5pPr>
            <a:lvl6pPr marL="3046095" indent="0">
              <a:buNone/>
              <a:defRPr sz="1900">
                <a:solidFill>
                  <a:schemeClr val="tx1">
                    <a:tint val="75000"/>
                  </a:schemeClr>
                </a:solidFill>
              </a:defRPr>
            </a:lvl6pPr>
            <a:lvl7pPr marL="3655060" indent="0">
              <a:buNone/>
              <a:defRPr sz="1900">
                <a:solidFill>
                  <a:schemeClr val="tx1">
                    <a:tint val="75000"/>
                  </a:schemeClr>
                </a:solidFill>
              </a:defRPr>
            </a:lvl7pPr>
            <a:lvl8pPr marL="4264660" indent="0">
              <a:buNone/>
              <a:defRPr sz="1900">
                <a:solidFill>
                  <a:schemeClr val="tx1">
                    <a:tint val="75000"/>
                  </a:schemeClr>
                </a:solidFill>
              </a:defRPr>
            </a:lvl8pPr>
            <a:lvl9pPr marL="4873625"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内容占位符 2"/>
          <p:cNvSpPr>
            <a:spLocks noGrp="1"/>
          </p:cNvSpPr>
          <p:nvPr>
            <p:ph sz="half" idx="1"/>
          </p:nvPr>
        </p:nvSpPr>
        <p:spPr>
          <a:xfrm>
            <a:off x="609522"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200430"/>
            <a:ext cx="5384099" cy="3394861"/>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81"/>
            <a:ext cx="5386216"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6" y="1535469"/>
            <a:ext cx="5388332" cy="639911"/>
          </a:xfrm>
          <a:prstGeom prst="rect">
            <a:avLst/>
          </a:prstGeom>
        </p:spPr>
        <p:txBody>
          <a:bodyPr lIns="121899" tIns="60949" rIns="121899" bIns="60949" anchor="b"/>
          <a:lstStyle>
            <a:lvl1pPr marL="0" indent="0">
              <a:buNone/>
              <a:defRPr sz="3200" b="1"/>
            </a:lvl1pPr>
            <a:lvl2pPr marL="608965" indent="0">
              <a:buNone/>
              <a:defRPr sz="2700" b="1"/>
            </a:lvl2pPr>
            <a:lvl3pPr marL="1218565" indent="0">
              <a:buNone/>
              <a:defRPr sz="2400" b="1"/>
            </a:lvl3pPr>
            <a:lvl4pPr marL="1827530" indent="0">
              <a:buNone/>
              <a:defRPr sz="2100" b="1"/>
            </a:lvl4pPr>
            <a:lvl5pPr marL="2436495" indent="0">
              <a:buNone/>
              <a:defRPr sz="2100" b="1"/>
            </a:lvl5pPr>
            <a:lvl6pPr marL="3046095" indent="0">
              <a:buNone/>
              <a:defRPr sz="2100" b="1"/>
            </a:lvl6pPr>
            <a:lvl7pPr marL="3655060" indent="0">
              <a:buNone/>
              <a:defRPr sz="2100" b="1"/>
            </a:lvl7pPr>
            <a:lvl8pPr marL="4264660" indent="0">
              <a:buNone/>
              <a:defRPr sz="2100" b="1"/>
            </a:lvl8pPr>
            <a:lvl9pPr marL="487362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6" y="2175381"/>
            <a:ext cx="5388332" cy="3952203"/>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8" name="页脚占位符 7"/>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日期占位符 2"/>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4" name="页脚占位符 3"/>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5" y="273117"/>
            <a:ext cx="4010562" cy="1162320"/>
          </a:xfrm>
          <a:prstGeom prst="rect">
            <a:avLst/>
          </a:prstGeom>
        </p:spPr>
        <p:txBody>
          <a:bodyPr lIns="121899" tIns="60949" rIns="121899" bIns="60949"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6"/>
            <a:ext cx="6814779" cy="5854468"/>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5" y="1435435"/>
            <a:ext cx="4010562" cy="4692149"/>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a:prstGeom prst="rect">
            <a:avLst/>
          </a:prstGeom>
        </p:spPr>
        <p:txBody>
          <a:bodyPr lIns="121899" tIns="60949" rIns="121899" bIns="60949"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20"/>
            <a:ext cx="7314248" cy="4115753"/>
          </a:xfrm>
          <a:prstGeom prst="rect">
            <a:avLst/>
          </a:prstGeom>
        </p:spPr>
        <p:txBody>
          <a:bodyPr lIns="121899" tIns="60949" rIns="121899" bIns="60949"/>
          <a:lstStyle>
            <a:lvl1pPr marL="0" indent="0">
              <a:buNone/>
              <a:defRPr sz="4300"/>
            </a:lvl1pPr>
            <a:lvl2pPr marL="608965" indent="0">
              <a:buNone/>
              <a:defRPr sz="3700"/>
            </a:lvl2pPr>
            <a:lvl3pPr marL="1218565" indent="0">
              <a:buNone/>
              <a:defRPr sz="3200"/>
            </a:lvl3pPr>
            <a:lvl4pPr marL="1827530" indent="0">
              <a:buNone/>
              <a:defRPr sz="2700"/>
            </a:lvl4pPr>
            <a:lvl5pPr marL="2436495" indent="0">
              <a:buNone/>
              <a:defRPr sz="2700"/>
            </a:lvl5pPr>
            <a:lvl6pPr marL="3046095" indent="0">
              <a:buNone/>
              <a:defRPr sz="2700"/>
            </a:lvl6pPr>
            <a:lvl7pPr marL="3655060" indent="0">
              <a:buNone/>
              <a:defRPr sz="2700"/>
            </a:lvl7pPr>
            <a:lvl8pPr marL="4264660" indent="0">
              <a:buNone/>
              <a:defRPr sz="2700"/>
            </a:lvl8pPr>
            <a:lvl9pPr marL="4873625" indent="0">
              <a:buNone/>
              <a:defRPr sz="2700"/>
            </a:lvl9pPr>
          </a:lstStyle>
          <a:p>
            <a:endParaRPr lang="zh-CN" altLang="en-US"/>
          </a:p>
        </p:txBody>
      </p:sp>
      <p:sp>
        <p:nvSpPr>
          <p:cNvPr id="4" name="文本占位符 3"/>
          <p:cNvSpPr>
            <a:spLocks noGrp="1"/>
          </p:cNvSpPr>
          <p:nvPr>
            <p:ph type="body" sz="half" idx="2"/>
          </p:nvPr>
        </p:nvSpPr>
        <p:spPr>
          <a:xfrm>
            <a:off x="2389406" y="5368582"/>
            <a:ext cx="7314248" cy="805050"/>
          </a:xfrm>
          <a:prstGeom prst="rect">
            <a:avLst/>
          </a:prstGeom>
        </p:spPr>
        <p:txBody>
          <a:bodyPr lIns="121899" tIns="60949" rIns="121899" bIns="60949"/>
          <a:lstStyle>
            <a:lvl1pPr marL="0" indent="0">
              <a:buNone/>
              <a:defRPr sz="1900"/>
            </a:lvl1pPr>
            <a:lvl2pPr marL="608965" indent="0">
              <a:buNone/>
              <a:defRPr sz="1600"/>
            </a:lvl2pPr>
            <a:lvl3pPr marL="1218565" indent="0">
              <a:buNone/>
              <a:defRPr sz="1300"/>
            </a:lvl3pPr>
            <a:lvl4pPr marL="1827530" indent="0">
              <a:buNone/>
              <a:defRPr sz="1200"/>
            </a:lvl4pPr>
            <a:lvl5pPr marL="2436495" indent="0">
              <a:buNone/>
              <a:defRPr sz="1200"/>
            </a:lvl5pPr>
            <a:lvl6pPr marL="3046095" indent="0">
              <a:buNone/>
              <a:defRPr sz="1200"/>
            </a:lvl6pPr>
            <a:lvl7pPr marL="3655060" indent="0">
              <a:buNone/>
              <a:defRPr sz="1200"/>
            </a:lvl7pPr>
            <a:lvl8pPr marL="4264660" indent="0">
              <a:buNone/>
              <a:defRPr sz="1200"/>
            </a:lvl8pPr>
            <a:lvl9pPr marL="487362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6" name="页脚占位符 5"/>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2" y="274704"/>
            <a:ext cx="10971372" cy="1143265"/>
          </a:xfrm>
          <a:prstGeom prst="rect">
            <a:avLst/>
          </a:prstGeom>
        </p:spPr>
        <p:txBody>
          <a:bodyPr lIns="121899" tIns="60949" rIns="121899" bIns="60949"/>
          <a:lstStyle/>
          <a:p>
            <a:r>
              <a:rPr lang="zh-CN" altLang="en-US"/>
              <a:t>单击此处编辑母版标题样式</a:t>
            </a:r>
          </a:p>
        </p:txBody>
      </p:sp>
      <p:sp>
        <p:nvSpPr>
          <p:cNvPr id="3" name="竖排文字占位符 2"/>
          <p:cNvSpPr>
            <a:spLocks noGrp="1"/>
          </p:cNvSpPr>
          <p:nvPr>
            <p:ph type="body" orient="vert" idx="1"/>
          </p:nvPr>
        </p:nvSpPr>
        <p:spPr>
          <a:xfrm>
            <a:off x="609522" y="1600574"/>
            <a:ext cx="10971372" cy="4527011"/>
          </a:xfrm>
          <a:prstGeom prst="rect">
            <a:avLst/>
          </a:prstGeom>
        </p:spPr>
        <p:txBody>
          <a:bodyPr vert="eaVert"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06424"/>
            <a:ext cx="2742843" cy="4388867"/>
          </a:xfrm>
          <a:prstGeom prst="rect">
            <a:avLst/>
          </a:prstGeom>
        </p:spPr>
        <p:txBody>
          <a:bodyPr vert="eaVert" lIns="121899" tIns="60949" rIns="121899" bIns="60949"/>
          <a:lstStyle/>
          <a:p>
            <a:r>
              <a:rPr lang="zh-CN" altLang="en-US"/>
              <a:t>单击此处编辑母版标题样式</a:t>
            </a:r>
          </a:p>
        </p:txBody>
      </p:sp>
      <p:sp>
        <p:nvSpPr>
          <p:cNvPr id="3" name="竖排文字占位符 2"/>
          <p:cNvSpPr>
            <a:spLocks noGrp="1"/>
          </p:cNvSpPr>
          <p:nvPr>
            <p:ph type="body" orient="vert" idx="1"/>
          </p:nvPr>
        </p:nvSpPr>
        <p:spPr>
          <a:xfrm>
            <a:off x="609522" y="206424"/>
            <a:ext cx="8025355" cy="4388867"/>
          </a:xfrm>
          <a:prstGeom prst="rect">
            <a:avLst/>
          </a:prstGeom>
        </p:spPr>
        <p:txBody>
          <a:bodyPr vert="eaVert" lIns="121899" tIns="60949" rIns="121899" bIns="6094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4"/>
            <a:ext cx="2844430" cy="365209"/>
          </a:xfrm>
          <a:prstGeom prst="rect">
            <a:avLst/>
          </a:prstGeom>
        </p:spPr>
        <p:txBody>
          <a:bodyPr lIns="121899" tIns="60949" rIns="121899" bIns="60949"/>
          <a:lstStyle/>
          <a:p>
            <a:fld id="{B95FC270-55C9-4A20-A67A-3DE973D1FE95}" type="datetimeFigureOut">
              <a:rPr lang="zh-CN" altLang="en-US" smtClean="0">
                <a:solidFill>
                  <a:srgbClr val="000000">
                    <a:tint val="75000"/>
                  </a:srgbClr>
                </a:solidFill>
              </a:rPr>
              <a:t>2021/1/5</a:t>
            </a:fld>
            <a:endParaRPr lang="zh-CN" altLang="en-US">
              <a:solidFill>
                <a:srgbClr val="000000">
                  <a:tint val="75000"/>
                </a:srgbClr>
              </a:solidFill>
            </a:endParaRPr>
          </a:p>
        </p:txBody>
      </p:sp>
      <p:sp>
        <p:nvSpPr>
          <p:cNvPr id="5" name="页脚占位符 4"/>
          <p:cNvSpPr>
            <a:spLocks noGrp="1"/>
          </p:cNvSpPr>
          <p:nvPr>
            <p:ph type="ftr" sz="quarter" idx="11"/>
          </p:nvPr>
        </p:nvSpPr>
        <p:spPr>
          <a:xfrm>
            <a:off x="4165059" y="6357824"/>
            <a:ext cx="3860297" cy="365209"/>
          </a:xfrm>
          <a:prstGeom prst="rect">
            <a:avLst/>
          </a:prstGeom>
        </p:spPr>
        <p:txBody>
          <a:bodyPr lIns="121899" tIns="60949" rIns="121899" bIns="60949"/>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8736463" y="6357824"/>
            <a:ext cx="2844430" cy="365209"/>
          </a:xfrm>
          <a:prstGeom prst="rect">
            <a:avLst/>
          </a:prstGeom>
        </p:spPr>
        <p:txBody>
          <a:bodyPr lIns="121899" tIns="60949" rIns="121899" bIns="60949"/>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FCF6"/>
            </a:gs>
            <a:gs pos="50000">
              <a:srgbClr val="FBFEF8"/>
            </a:gs>
            <a:gs pos="100000">
              <a:srgbClr val="F9FDF5"/>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65" indent="-381000"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730" indent="-304800"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33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2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89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860"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8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8425" indent="-304800"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295" rtl="0" eaLnBrk="1" latinLnBrk="0" hangingPunct="1">
        <a:defRPr sz="2400" kern="1200">
          <a:solidFill>
            <a:schemeClr val="tx1"/>
          </a:solidFill>
          <a:latin typeface="+mn-lt"/>
          <a:ea typeface="+mn-ea"/>
          <a:cs typeface="+mn-cs"/>
        </a:defRPr>
      </a:lvl1pPr>
      <a:lvl2pPr marL="608965" algn="l" defTabSz="1217295" rtl="0" eaLnBrk="1" latinLnBrk="0" hangingPunct="1">
        <a:defRPr sz="2400" kern="1200">
          <a:solidFill>
            <a:schemeClr val="tx1"/>
          </a:solidFill>
          <a:latin typeface="+mn-lt"/>
          <a:ea typeface="+mn-ea"/>
          <a:cs typeface="+mn-cs"/>
        </a:defRPr>
      </a:lvl2pPr>
      <a:lvl3pPr marL="1218565" algn="l" defTabSz="1217295" rtl="0" eaLnBrk="1" latinLnBrk="0" hangingPunct="1">
        <a:defRPr sz="2400" kern="1200">
          <a:solidFill>
            <a:schemeClr val="tx1"/>
          </a:solidFill>
          <a:latin typeface="+mn-lt"/>
          <a:ea typeface="+mn-ea"/>
          <a:cs typeface="+mn-cs"/>
        </a:defRPr>
      </a:lvl3pPr>
      <a:lvl4pPr marL="1827530" algn="l" defTabSz="1217295" rtl="0" eaLnBrk="1" latinLnBrk="0" hangingPunct="1">
        <a:defRPr sz="2400" kern="1200">
          <a:solidFill>
            <a:schemeClr val="tx1"/>
          </a:solidFill>
          <a:latin typeface="+mn-lt"/>
          <a:ea typeface="+mn-ea"/>
          <a:cs typeface="+mn-cs"/>
        </a:defRPr>
      </a:lvl4pPr>
      <a:lvl5pPr marL="2436495" algn="l" defTabSz="1217295" rtl="0" eaLnBrk="1" latinLnBrk="0" hangingPunct="1">
        <a:defRPr sz="2400" kern="1200">
          <a:solidFill>
            <a:schemeClr val="tx1"/>
          </a:solidFill>
          <a:latin typeface="+mn-lt"/>
          <a:ea typeface="+mn-ea"/>
          <a:cs typeface="+mn-cs"/>
        </a:defRPr>
      </a:lvl5pPr>
      <a:lvl6pPr marL="3046095" algn="l" defTabSz="1217295" rtl="0" eaLnBrk="1" latinLnBrk="0" hangingPunct="1">
        <a:defRPr sz="2400" kern="1200">
          <a:solidFill>
            <a:schemeClr val="tx1"/>
          </a:solidFill>
          <a:latin typeface="+mn-lt"/>
          <a:ea typeface="+mn-ea"/>
          <a:cs typeface="+mn-cs"/>
        </a:defRPr>
      </a:lvl6pPr>
      <a:lvl7pPr marL="3655060" algn="l" defTabSz="1217295" rtl="0" eaLnBrk="1" latinLnBrk="0" hangingPunct="1">
        <a:defRPr sz="2400" kern="1200">
          <a:solidFill>
            <a:schemeClr val="tx1"/>
          </a:solidFill>
          <a:latin typeface="+mn-lt"/>
          <a:ea typeface="+mn-ea"/>
          <a:cs typeface="+mn-cs"/>
        </a:defRPr>
      </a:lvl7pPr>
      <a:lvl8pPr marL="4264660" algn="l" defTabSz="1217295" rtl="0" eaLnBrk="1" latinLnBrk="0" hangingPunct="1">
        <a:defRPr sz="2400" kern="1200">
          <a:solidFill>
            <a:schemeClr val="tx1"/>
          </a:solidFill>
          <a:latin typeface="+mn-lt"/>
          <a:ea typeface="+mn-ea"/>
          <a:cs typeface="+mn-cs"/>
        </a:defRPr>
      </a:lvl8pPr>
      <a:lvl9pPr marL="4873625"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80" y="0"/>
            <a:ext cx="10221255" cy="6859587"/>
            <a:chOff x="984580" y="0"/>
            <a:chExt cx="10221255" cy="685958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sp>
        <p:nvSpPr>
          <p:cNvPr id="13" name="TextBox 12"/>
          <p:cNvSpPr txBox="1"/>
          <p:nvPr/>
        </p:nvSpPr>
        <p:spPr>
          <a:xfrm>
            <a:off x="1319401" y="2598989"/>
            <a:ext cx="9551611" cy="1246473"/>
          </a:xfrm>
          <a:prstGeom prst="rect">
            <a:avLst/>
          </a:prstGeom>
          <a:noFill/>
        </p:spPr>
        <p:txBody>
          <a:bodyPr wrap="none" lIns="121899" tIns="60949" rIns="121899" bIns="60949" rtlCol="0">
            <a:spAutoFit/>
          </a:bodyPr>
          <a:lstStyle/>
          <a:p>
            <a:r>
              <a:rPr lang="zh-CN" altLang="en-US" sz="7300" b="1" dirty="0">
                <a:solidFill>
                  <a:srgbClr val="8BB644"/>
                </a:solidFill>
                <a:latin typeface="微软雅黑" panose="020B0503020204020204" pitchFamily="34" charset="-122"/>
                <a:ea typeface="微软雅黑" panose="020B0503020204020204" pitchFamily="34" charset="-122"/>
              </a:rPr>
              <a:t>框架完整教师说课</a:t>
            </a:r>
            <a:r>
              <a:rPr lang="en-US" altLang="zh-CN" sz="7300" b="1" dirty="0">
                <a:solidFill>
                  <a:srgbClr val="8BB644"/>
                </a:solidFill>
                <a:latin typeface="微软雅黑" panose="020B0503020204020204" pitchFamily="34" charset="-122"/>
                <a:ea typeface="微软雅黑" panose="020B0503020204020204" pitchFamily="34" charset="-122"/>
              </a:rPr>
              <a:t>PPT</a:t>
            </a:r>
            <a:endParaRPr lang="zh-CN" altLang="en-US" sz="7300" b="1" dirty="0">
              <a:solidFill>
                <a:srgbClr val="8BB644"/>
              </a:solidFill>
              <a:latin typeface="微软雅黑" panose="020B0503020204020204" pitchFamily="34" charset="-122"/>
              <a:ea typeface="微软雅黑" panose="020B0503020204020204" pitchFamily="34" charset="-122"/>
            </a:endParaRPr>
          </a:p>
        </p:txBody>
      </p:sp>
      <p:pic>
        <p:nvPicPr>
          <p:cNvPr id="9" name="5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514550" y="-776163"/>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0" presetClass="entr" presetSubtype="0" decel="10000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3"/>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9"/>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02</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rPr>
              <a:t>教学目标</a:t>
            </a: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768585" y="4087690"/>
            <a:ext cx="6411741" cy="415494"/>
          </a:xfrm>
          <a:prstGeom prst="rect">
            <a:avLst/>
          </a:prstGeom>
          <a:noFill/>
          <a:ln w="9525">
            <a:noFill/>
            <a:miter lim="800000"/>
          </a:ln>
        </p:spPr>
        <p:txBody>
          <a:bodyPr wrap="square" lIns="121917" tIns="60958" rIns="121917" bIns="60958">
            <a:spAutoFit/>
          </a:bodyPr>
          <a:lstStyle/>
          <a:p>
            <a:pPr lvl="0">
              <a:defRPr/>
            </a:pPr>
            <a:r>
              <a:rPr lang="zh-CN" altLang="en-US" sz="1900" kern="0" dirty="0">
                <a:solidFill>
                  <a:schemeClr val="tx1">
                    <a:lumMod val="50000"/>
                    <a:lumOff val="50000"/>
                  </a:schemeClr>
                </a:solidFill>
                <a:latin typeface="微软雅黑" panose="020B0503020204020204" pitchFamily="34" charset="-122"/>
                <a:ea typeface="微软雅黑" panose="020B0503020204020204" pitchFamily="34" charset="-122"/>
              </a:rPr>
              <a:t>点击录入此部分的内容及说明，简单扼要。</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89424" y="1865220"/>
            <a:ext cx="1922012" cy="1700974"/>
            <a:chOff x="1458796" y="1894249"/>
            <a:chExt cx="1922012" cy="1700974"/>
          </a:xfrm>
          <a:solidFill>
            <a:srgbClr val="A0C563"/>
          </a:solidFill>
        </p:grpSpPr>
        <p:sp>
          <p:nvSpPr>
            <p:cNvPr id="6" name="任意多边形 5"/>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9"/>
            <p:cNvSpPr txBox="1"/>
            <p:nvPr/>
          </p:nvSpPr>
          <p:spPr>
            <a:xfrm>
              <a:off x="1601519" y="2421570"/>
              <a:ext cx="1620957" cy="523220"/>
            </a:xfrm>
            <a:prstGeom prst="rect">
              <a:avLst/>
            </a:prstGeom>
            <a:grpFill/>
          </p:spPr>
          <p:txBody>
            <a:bodyPr wrap="none" rtlCol="0">
              <a:spAutoFit/>
            </a:bodyPr>
            <a:lstStyle/>
            <a:p>
              <a:r>
                <a:rPr lang="zh-CN" altLang="en-US" sz="2800" b="1" dirty="0">
                  <a:solidFill>
                    <a:schemeClr val="bg1"/>
                  </a:solidFill>
                </a:rPr>
                <a:t>素质目标</a:t>
              </a:r>
            </a:p>
          </p:txBody>
        </p:sp>
      </p:grpSp>
      <p:sp>
        <p:nvSpPr>
          <p:cNvPr id="8" name="矩形 7"/>
          <p:cNvSpPr/>
          <p:nvPr/>
        </p:nvSpPr>
        <p:spPr>
          <a:xfrm>
            <a:off x="15056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12" name="组合 11"/>
          <p:cNvGrpSpPr/>
          <p:nvPr/>
        </p:nvGrpSpPr>
        <p:grpSpPr>
          <a:xfrm>
            <a:off x="3807930" y="4104514"/>
            <a:ext cx="631688" cy="636784"/>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rgbClr val="A0C563"/>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6" name="组合 15"/>
          <p:cNvGrpSpPr/>
          <p:nvPr/>
        </p:nvGrpSpPr>
        <p:grpSpPr>
          <a:xfrm>
            <a:off x="4942224" y="1865220"/>
            <a:ext cx="1922012" cy="1700974"/>
            <a:chOff x="1458796" y="1894249"/>
            <a:chExt cx="1922012" cy="1700974"/>
          </a:xfrm>
          <a:solidFill>
            <a:srgbClr val="A0C563"/>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34972" y="2421570"/>
              <a:ext cx="1620957" cy="523220"/>
            </a:xfrm>
            <a:prstGeom prst="rect">
              <a:avLst/>
            </a:prstGeom>
            <a:grpFill/>
          </p:spPr>
          <p:txBody>
            <a:bodyPr wrap="none" rtlCol="0">
              <a:spAutoFit/>
            </a:bodyPr>
            <a:lstStyle>
              <a:defPPr>
                <a:defRPr lang="zh-CN"/>
              </a:defPPr>
              <a:lvl1pPr>
                <a:defRPr sz="2800" b="1">
                  <a:solidFill>
                    <a:schemeClr val="bg1"/>
                  </a:solidFill>
                </a:defRPr>
              </a:lvl1pPr>
            </a:lstStyle>
            <a:p>
              <a:r>
                <a:rPr lang="zh-CN" altLang="en-US" dirty="0"/>
                <a:t>知识目标</a:t>
              </a:r>
            </a:p>
          </p:txBody>
        </p:sp>
      </p:grpSp>
      <p:sp>
        <p:nvSpPr>
          <p:cNvPr id="19" name="矩形 18"/>
          <p:cNvSpPr/>
          <p:nvPr/>
        </p:nvSpPr>
        <p:spPr>
          <a:xfrm>
            <a:off x="48584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20" name="组合 19"/>
          <p:cNvGrpSpPr/>
          <p:nvPr/>
        </p:nvGrpSpPr>
        <p:grpSpPr>
          <a:xfrm>
            <a:off x="7160730" y="4104514"/>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rgbClr val="A0C563"/>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8295024" y="1865220"/>
            <a:ext cx="1922012" cy="1700974"/>
            <a:chOff x="1458796" y="1894249"/>
            <a:chExt cx="1922012" cy="1700974"/>
          </a:xfrm>
          <a:solidFill>
            <a:srgbClr val="A0C56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634972" y="2421570"/>
              <a:ext cx="1620957" cy="523220"/>
            </a:xfrm>
            <a:prstGeom prst="rect">
              <a:avLst/>
            </a:prstGeom>
            <a:grpFill/>
          </p:spPr>
          <p:txBody>
            <a:bodyPr wrap="none" rtlCol="0">
              <a:spAutoFit/>
            </a:bodyPr>
            <a:lstStyle>
              <a:defPPr>
                <a:defRPr lang="zh-CN"/>
              </a:defPPr>
              <a:lvl1pPr>
                <a:defRPr sz="2800" b="1">
                  <a:solidFill>
                    <a:schemeClr val="bg1"/>
                  </a:solidFill>
                </a:defRPr>
              </a:lvl1pPr>
            </a:lstStyle>
            <a:p>
              <a:r>
                <a:rPr lang="zh-CN" altLang="en-US" dirty="0"/>
                <a:t>技能目标</a:t>
              </a:r>
            </a:p>
          </p:txBody>
        </p:sp>
      </p:grpSp>
      <p:sp>
        <p:nvSpPr>
          <p:cNvPr id="27" name="矩形 26"/>
          <p:cNvSpPr/>
          <p:nvPr/>
        </p:nvSpPr>
        <p:spPr>
          <a:xfrm>
            <a:off x="8211224" y="3932753"/>
            <a:ext cx="2089612" cy="1938978"/>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6*min(max(#ppt_w*#ppt_h,.3),1)-7.4)/-.7*#ppt_w"/>
                                              </p:val>
                                            </p:tav>
                                            <p:tav tm="100000">
                                              <p:val>
                                                <p:strVal val="#ppt_w"/>
                                              </p:val>
                                            </p:tav>
                                          </p:tavLst>
                                        </p:anim>
                                        <p:anim calcmode="lin" valueType="num">
                                          <p:cBhvr>
                                            <p:cTn id="8" dur="750" fill="hold"/>
                                            <p:tgtEl>
                                              <p:spTgt spid="5"/>
                                            </p:tgtEl>
                                            <p:attrNameLst>
                                              <p:attrName>ppt_h</p:attrName>
                                            </p:attrNameLst>
                                          </p:cBhvr>
                                          <p:tavLst>
                                            <p:tav tm="0">
                                              <p:val>
                                                <p:strVal val="(6*min(max(#ppt_w*#ppt_h,.3),1)-7.4)/-.7*#ppt_h"/>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500"/>
                                </p:stCondLst>
                                <p:childTnLst>
                                  <p:par>
                                    <p:cTn id="16" presetID="2" presetClass="entr" presetSubtype="8" fill="hold" nodeType="afterEffect" p14:presetBounceEnd="4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40000">
                                          <p:cBhvr additive="base">
                                            <p:cTn id="18"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strVal val="(6*min(max(#ppt_w*#ppt_h,.3),1)-7.4)/-.7*#ppt_w"/>
                                              </p:val>
                                            </p:tav>
                                            <p:tav tm="100000">
                                              <p:val>
                                                <p:strVal val="#ppt_w"/>
                                              </p:val>
                                            </p:tav>
                                          </p:tavLst>
                                        </p:anim>
                                        <p:anim calcmode="lin" valueType="num">
                                          <p:cBhvr>
                                            <p:cTn id="25" dur="750" fill="hold"/>
                                            <p:tgtEl>
                                              <p:spTgt spid="16"/>
                                            </p:tgtEl>
                                            <p:attrNameLst>
                                              <p:attrName>ppt_h</p:attrName>
                                            </p:attrNameLst>
                                          </p:cBhvr>
                                          <p:tavLst>
                                            <p:tav tm="0">
                                              <p:val>
                                                <p:strVal val="(6*min(max(#ppt_w*#ppt_h,.3),1)-7.4)/-.7*#ppt_h"/>
                                              </p:val>
                                            </p:tav>
                                            <p:tav tm="100000">
                                              <p:val>
                                                <p:strVal val="#ppt_h"/>
                                              </p:val>
                                            </p:tav>
                                          </p:tavLst>
                                        </p:anim>
                                        <p:anim calcmode="lin" valueType="num">
                                          <p:cBhvr>
                                            <p:cTn id="26" dur="750" fill="hold"/>
                                            <p:tgtEl>
                                              <p:spTgt spid="16"/>
                                            </p:tgtEl>
                                            <p:attrNameLst>
                                              <p:attrName>ppt_x</p:attrName>
                                            </p:attrNameLst>
                                          </p:cBhvr>
                                          <p:tavLst>
                                            <p:tav tm="0">
                                              <p:val>
                                                <p:fltVal val="0.5"/>
                                              </p:val>
                                            </p:tav>
                                            <p:tav tm="100000">
                                              <p:val>
                                                <p:strVal val="#ppt_x"/>
                                              </p:val>
                                            </p:tav>
                                          </p:tavLst>
                                        </p:anim>
                                        <p:anim calcmode="lin" valueType="num">
                                          <p:cBhvr>
                                            <p:cTn id="27"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14:presetBounceEnd="40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750" fill="hold"/>
                                            <p:tgtEl>
                                              <p:spTgt spid="24"/>
                                            </p:tgtEl>
                                            <p:attrNameLst>
                                              <p:attrName>ppt_w</p:attrName>
                                            </p:attrNameLst>
                                          </p:cBhvr>
                                          <p:tavLst>
                                            <p:tav tm="0">
                                              <p:val>
                                                <p:strVal val="(6*min(max(#ppt_w*#ppt_h,.3),1)-7.4)/-.7*#ppt_w"/>
                                              </p:val>
                                            </p:tav>
                                            <p:tav tm="100000">
                                              <p:val>
                                                <p:strVal val="#ppt_w"/>
                                              </p:val>
                                            </p:tav>
                                          </p:tavLst>
                                        </p:anim>
                                        <p:anim calcmode="lin" valueType="num">
                                          <p:cBhvr>
                                            <p:cTn id="42" dur="750" fill="hold"/>
                                            <p:tgtEl>
                                              <p:spTgt spid="24"/>
                                            </p:tgtEl>
                                            <p:attrNameLst>
                                              <p:attrName>ppt_h</p:attrName>
                                            </p:attrNameLst>
                                          </p:cBhvr>
                                          <p:tavLst>
                                            <p:tav tm="0">
                                              <p:val>
                                                <p:strVal val="(6*min(max(#ppt_w*#ppt_h,.3),1)-7.4)/-.7*#ppt_h"/>
                                              </p:val>
                                            </p:tav>
                                            <p:tav tm="100000">
                                              <p:val>
                                                <p:strVal val="#ppt_h"/>
                                              </p:val>
                                            </p:tav>
                                          </p:tavLst>
                                        </p:anim>
                                        <p:anim calcmode="lin" valueType="num">
                                          <p:cBhvr>
                                            <p:cTn id="43" dur="750" fill="hold"/>
                                            <p:tgtEl>
                                              <p:spTgt spid="24"/>
                                            </p:tgtEl>
                                            <p:attrNameLst>
                                              <p:attrName>ppt_x</p:attrName>
                                            </p:attrNameLst>
                                          </p:cBhvr>
                                          <p:tavLst>
                                            <p:tav tm="0">
                                              <p:val>
                                                <p:fltVal val="0.5"/>
                                              </p:val>
                                            </p:tav>
                                            <p:tav tm="100000">
                                              <p:val>
                                                <p:strVal val="#ppt_x"/>
                                              </p:val>
                                            </p:tav>
                                          </p:tavLst>
                                        </p:anim>
                                        <p:anim calcmode="lin" valueType="num">
                                          <p:cBhvr>
                                            <p:cTn id="44"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6*min(max(#ppt_w*#ppt_h,.3),1)-7.4)/-.7*#ppt_w"/>
                                              </p:val>
                                            </p:tav>
                                            <p:tav tm="100000">
                                              <p:val>
                                                <p:strVal val="#ppt_w"/>
                                              </p:val>
                                            </p:tav>
                                          </p:tavLst>
                                        </p:anim>
                                        <p:anim calcmode="lin" valueType="num">
                                          <p:cBhvr>
                                            <p:cTn id="8" dur="750" fill="hold"/>
                                            <p:tgtEl>
                                              <p:spTgt spid="5"/>
                                            </p:tgtEl>
                                            <p:attrNameLst>
                                              <p:attrName>ppt_h</p:attrName>
                                            </p:attrNameLst>
                                          </p:cBhvr>
                                          <p:tavLst>
                                            <p:tav tm="0">
                                              <p:val>
                                                <p:strVal val="(6*min(max(#ppt_w*#ppt_h,.3),1)-7.4)/-.7*#ppt_h"/>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strVal val="(6*min(max(#ppt_w*#ppt_h,.3),1)-7.4)/-.7*#ppt_w"/>
                                              </p:val>
                                            </p:tav>
                                            <p:tav tm="100000">
                                              <p:val>
                                                <p:strVal val="#ppt_w"/>
                                              </p:val>
                                            </p:tav>
                                          </p:tavLst>
                                        </p:anim>
                                        <p:anim calcmode="lin" valueType="num">
                                          <p:cBhvr>
                                            <p:cTn id="25" dur="750" fill="hold"/>
                                            <p:tgtEl>
                                              <p:spTgt spid="16"/>
                                            </p:tgtEl>
                                            <p:attrNameLst>
                                              <p:attrName>ppt_h</p:attrName>
                                            </p:attrNameLst>
                                          </p:cBhvr>
                                          <p:tavLst>
                                            <p:tav tm="0">
                                              <p:val>
                                                <p:strVal val="(6*min(max(#ppt_w*#ppt_h,.3),1)-7.4)/-.7*#ppt_h"/>
                                              </p:val>
                                            </p:tav>
                                            <p:tav tm="100000">
                                              <p:val>
                                                <p:strVal val="#ppt_h"/>
                                              </p:val>
                                            </p:tav>
                                          </p:tavLst>
                                        </p:anim>
                                        <p:anim calcmode="lin" valueType="num">
                                          <p:cBhvr>
                                            <p:cTn id="26" dur="750" fill="hold"/>
                                            <p:tgtEl>
                                              <p:spTgt spid="16"/>
                                            </p:tgtEl>
                                            <p:attrNameLst>
                                              <p:attrName>ppt_x</p:attrName>
                                            </p:attrNameLst>
                                          </p:cBhvr>
                                          <p:tavLst>
                                            <p:tav tm="0">
                                              <p:val>
                                                <p:fltVal val="0.5"/>
                                              </p:val>
                                            </p:tav>
                                            <p:tav tm="100000">
                                              <p:val>
                                                <p:strVal val="#ppt_x"/>
                                              </p:val>
                                            </p:tav>
                                          </p:tavLst>
                                        </p:anim>
                                        <p:anim calcmode="lin" valueType="num">
                                          <p:cBhvr>
                                            <p:cTn id="27"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750" fill="hold"/>
                                            <p:tgtEl>
                                              <p:spTgt spid="24"/>
                                            </p:tgtEl>
                                            <p:attrNameLst>
                                              <p:attrName>ppt_w</p:attrName>
                                            </p:attrNameLst>
                                          </p:cBhvr>
                                          <p:tavLst>
                                            <p:tav tm="0">
                                              <p:val>
                                                <p:strVal val="(6*min(max(#ppt_w*#ppt_h,.3),1)-7.4)/-.7*#ppt_w"/>
                                              </p:val>
                                            </p:tav>
                                            <p:tav tm="100000">
                                              <p:val>
                                                <p:strVal val="#ppt_w"/>
                                              </p:val>
                                            </p:tav>
                                          </p:tavLst>
                                        </p:anim>
                                        <p:anim calcmode="lin" valueType="num">
                                          <p:cBhvr>
                                            <p:cTn id="42" dur="750" fill="hold"/>
                                            <p:tgtEl>
                                              <p:spTgt spid="24"/>
                                            </p:tgtEl>
                                            <p:attrNameLst>
                                              <p:attrName>ppt_h</p:attrName>
                                            </p:attrNameLst>
                                          </p:cBhvr>
                                          <p:tavLst>
                                            <p:tav tm="0">
                                              <p:val>
                                                <p:strVal val="(6*min(max(#ppt_w*#ppt_h,.3),1)-7.4)/-.7*#ppt_h"/>
                                              </p:val>
                                            </p:tav>
                                            <p:tav tm="100000">
                                              <p:val>
                                                <p:strVal val="#ppt_h"/>
                                              </p:val>
                                            </p:tav>
                                          </p:tavLst>
                                        </p:anim>
                                        <p:anim calcmode="lin" valueType="num">
                                          <p:cBhvr>
                                            <p:cTn id="43" dur="750" fill="hold"/>
                                            <p:tgtEl>
                                              <p:spTgt spid="24"/>
                                            </p:tgtEl>
                                            <p:attrNameLst>
                                              <p:attrName>ppt_x</p:attrName>
                                            </p:attrNameLst>
                                          </p:cBhvr>
                                          <p:tavLst>
                                            <p:tav tm="0">
                                              <p:val>
                                                <p:fltVal val="0.5"/>
                                              </p:val>
                                            </p:tav>
                                            <p:tav tm="100000">
                                              <p:val>
                                                <p:strVal val="#ppt_x"/>
                                              </p:val>
                                            </p:tav>
                                          </p:tavLst>
                                        </p:anim>
                                        <p:anim calcmode="lin" valueType="num">
                                          <p:cBhvr>
                                            <p:cTn id="44" dur="75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3"/>
          <p:cNvGrpSpPr/>
          <p:nvPr/>
        </p:nvGrpSpPr>
        <p:grpSpPr>
          <a:xfrm>
            <a:off x="4939590" y="2024505"/>
            <a:ext cx="2312823" cy="4177176"/>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A0C563"/>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4"/>
          <p:cNvGrpSpPr/>
          <p:nvPr/>
        </p:nvGrpSpPr>
        <p:grpSpPr>
          <a:xfrm>
            <a:off x="7458826" y="2549302"/>
            <a:ext cx="3032881" cy="1170321"/>
            <a:chOff x="7665253" y="2389749"/>
            <a:chExt cx="3033215" cy="1170391"/>
          </a:xfrm>
        </p:grpSpPr>
        <p:sp>
          <p:nvSpPr>
            <p:cNvPr id="35" name="TextBox 34"/>
            <p:cNvSpPr txBox="1"/>
            <p:nvPr/>
          </p:nvSpPr>
          <p:spPr>
            <a:xfrm>
              <a:off x="7665253" y="2389749"/>
              <a:ext cx="1210721" cy="429885"/>
            </a:xfrm>
            <a:prstGeom prst="rect">
              <a:avLst/>
            </a:prstGeom>
            <a:noFill/>
          </p:spPr>
          <p:txBody>
            <a:bodyPr wrap="none"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83"/>
            <p:cNvSpPr/>
            <p:nvPr/>
          </p:nvSpPr>
          <p:spPr>
            <a:xfrm>
              <a:off x="7665253" y="2821485"/>
              <a:ext cx="3033215"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7" name="Group 17"/>
          <p:cNvGrpSpPr/>
          <p:nvPr/>
        </p:nvGrpSpPr>
        <p:grpSpPr>
          <a:xfrm>
            <a:off x="1868570" y="1763484"/>
            <a:ext cx="3032880" cy="1141805"/>
            <a:chOff x="1358936" y="1567597"/>
            <a:chExt cx="3033214" cy="1141871"/>
          </a:xfrm>
        </p:grpSpPr>
        <p:sp>
          <p:nvSpPr>
            <p:cNvPr id="38" name="TextBox 37"/>
            <p:cNvSpPr txBox="1"/>
            <p:nvPr/>
          </p:nvSpPr>
          <p:spPr>
            <a:xfrm>
              <a:off x="3151901" y="1567597"/>
              <a:ext cx="1210721" cy="429884"/>
            </a:xfrm>
            <a:prstGeom prst="rect">
              <a:avLst/>
            </a:prstGeom>
            <a:noFill/>
          </p:spPr>
          <p:txBody>
            <a:bodyPr wrap="none"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85"/>
            <p:cNvSpPr/>
            <p:nvPr/>
          </p:nvSpPr>
          <p:spPr>
            <a:xfrm>
              <a:off x="1358936" y="1970814"/>
              <a:ext cx="3033214" cy="738654"/>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0" name="Group 18"/>
          <p:cNvGrpSpPr/>
          <p:nvPr/>
        </p:nvGrpSpPr>
        <p:grpSpPr>
          <a:xfrm>
            <a:off x="1868570" y="3068118"/>
            <a:ext cx="3054652" cy="1100643"/>
            <a:chOff x="1358936" y="3281869"/>
            <a:chExt cx="3054988" cy="1100708"/>
          </a:xfrm>
        </p:grpSpPr>
        <p:sp>
          <p:nvSpPr>
            <p:cNvPr id="41" name="TextBox 40"/>
            <p:cNvSpPr txBox="1"/>
            <p:nvPr/>
          </p:nvSpPr>
          <p:spPr>
            <a:xfrm>
              <a:off x="3203203" y="3281869"/>
              <a:ext cx="1210721" cy="461690"/>
            </a:xfrm>
            <a:prstGeom prst="rect">
              <a:avLst/>
            </a:prstGeom>
            <a:noFill/>
          </p:spPr>
          <p:txBody>
            <a:bodyPr wrap="none"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GB" dirty="0">
                <a:sym typeface="Arial" panose="020B0604020202020204" pitchFamily="34" charset="0"/>
              </a:endParaRPr>
            </a:p>
          </p:txBody>
        </p:sp>
        <p:sp>
          <p:nvSpPr>
            <p:cNvPr id="42" name="Rectangle 87"/>
            <p:cNvSpPr/>
            <p:nvPr/>
          </p:nvSpPr>
          <p:spPr>
            <a:xfrm>
              <a:off x="1358936" y="3682011"/>
              <a:ext cx="3033214" cy="70056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3" name="Group 19"/>
          <p:cNvGrpSpPr/>
          <p:nvPr/>
        </p:nvGrpSpPr>
        <p:grpSpPr>
          <a:xfrm>
            <a:off x="1315767" y="4761576"/>
            <a:ext cx="3892595" cy="1229913"/>
            <a:chOff x="873251" y="5128112"/>
            <a:chExt cx="3893022" cy="1229982"/>
          </a:xfrm>
        </p:grpSpPr>
        <p:sp>
          <p:nvSpPr>
            <p:cNvPr id="44" name="Rectangle 88"/>
            <p:cNvSpPr/>
            <p:nvPr/>
          </p:nvSpPr>
          <p:spPr>
            <a:xfrm>
              <a:off x="873251" y="5128112"/>
              <a:ext cx="3893022" cy="1229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89"/>
            <p:cNvSpPr/>
            <p:nvPr/>
          </p:nvSpPr>
          <p:spPr>
            <a:xfrm>
              <a:off x="1083372" y="5440701"/>
              <a:ext cx="3478696" cy="657846"/>
            </a:xfrm>
            <a:prstGeom prst="rect">
              <a:avLst/>
            </a:prstGeom>
          </p:spPr>
          <p:txBody>
            <a:bodyPr wrap="square">
              <a:spAutoFit/>
            </a:bodyPr>
            <a:lstStyle/>
            <a:p>
              <a:pPr algn="r">
                <a:lnSpc>
                  <a:spcPct val="120000"/>
                </a:lnSpc>
              </a:pP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从顾客的角度出发，从排版到设计制作，为您打造最佳的</a:t>
              </a:r>
              <a:r>
                <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a:t>
              </a:r>
              <a:endParaRPr lang="en-GB"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92"/>
          <p:cNvSpPr>
            <a:spLocks noEditPoints="1"/>
          </p:cNvSpPr>
          <p:nvPr/>
        </p:nvSpPr>
        <p:spPr bwMode="auto">
          <a:xfrm>
            <a:off x="9848072" y="4362856"/>
            <a:ext cx="394974" cy="415986"/>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A0C563"/>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93"/>
          <p:cNvSpPr>
            <a:spLocks noEditPoints="1"/>
          </p:cNvSpPr>
          <p:nvPr/>
        </p:nvSpPr>
        <p:spPr bwMode="auto">
          <a:xfrm>
            <a:off x="7764257" y="4362855"/>
            <a:ext cx="375892" cy="383547"/>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94"/>
          <p:cNvSpPr>
            <a:spLocks noEditPoints="1"/>
          </p:cNvSpPr>
          <p:nvPr/>
        </p:nvSpPr>
        <p:spPr bwMode="auto">
          <a:xfrm>
            <a:off x="8846372" y="4303325"/>
            <a:ext cx="380484" cy="44307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1425" tIns="45714" rIns="91425"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5"/>
          <p:cNvSpPr/>
          <p:nvPr/>
        </p:nvSpPr>
        <p:spPr>
          <a:xfrm>
            <a:off x="7475857"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96"/>
          <p:cNvSpPr/>
          <p:nvPr/>
        </p:nvSpPr>
        <p:spPr>
          <a:xfrm>
            <a:off x="8547005"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97"/>
          <p:cNvSpPr/>
          <p:nvPr/>
        </p:nvSpPr>
        <p:spPr>
          <a:xfrm>
            <a:off x="9561278" y="4859489"/>
            <a:ext cx="984014" cy="327606"/>
          </a:xfrm>
          <a:prstGeom prst="rect">
            <a:avLst/>
          </a:prstGeom>
        </p:spPr>
        <p:txBody>
          <a:bodyPr wrap="square" lIns="86694" tIns="43347" rIns="86694" bIns="43347">
            <a:spAutoFit/>
          </a:bodyPr>
          <a:lstStyle/>
          <a:p>
            <a:pPr algn="ctr">
              <a:lnSpc>
                <a:spcPct val="120000"/>
              </a:lnSpc>
            </a:pPr>
            <a:r>
              <a:rPr lang="zh-CN" altLang="en-US"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3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箭头3"/>
          <p:cNvSpPr/>
          <p:nvPr/>
        </p:nvSpPr>
        <p:spPr bwMode="gray">
          <a:xfrm flipV="1">
            <a:off x="2042201" y="3853782"/>
            <a:ext cx="1092876" cy="1521060"/>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6" name="箭头2"/>
          <p:cNvSpPr/>
          <p:nvPr/>
        </p:nvSpPr>
        <p:spPr bwMode="gray">
          <a:xfrm rot="16200000">
            <a:off x="2330120" y="3220997"/>
            <a:ext cx="324938"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7" name="箭头1"/>
          <p:cNvSpPr/>
          <p:nvPr/>
        </p:nvSpPr>
        <p:spPr bwMode="gray">
          <a:xfrm>
            <a:off x="2035174" y="2192187"/>
            <a:ext cx="1092876" cy="17619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8" name="文本1"/>
          <p:cNvSpPr>
            <a:spLocks noChangeArrowheads="1"/>
          </p:cNvSpPr>
          <p:nvPr/>
        </p:nvSpPr>
        <p:spPr bwMode="gray">
          <a:xfrm>
            <a:off x="4503771" y="1803358"/>
            <a:ext cx="5911354" cy="1196268"/>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标题1"/>
          <p:cNvSpPr>
            <a:spLocks noChangeArrowheads="1"/>
          </p:cNvSpPr>
          <p:nvPr/>
        </p:nvSpPr>
        <p:spPr bwMode="gray">
          <a:xfrm>
            <a:off x="3261326" y="1797235"/>
            <a:ext cx="1242444" cy="1202392"/>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3" name="文本2"/>
          <p:cNvSpPr>
            <a:spLocks noChangeArrowheads="1"/>
          </p:cNvSpPr>
          <p:nvPr/>
        </p:nvSpPr>
        <p:spPr bwMode="gray">
          <a:xfrm>
            <a:off x="4503771" y="3257072"/>
            <a:ext cx="5911354" cy="1192312"/>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标题2"/>
          <p:cNvSpPr>
            <a:spLocks noChangeArrowheads="1"/>
          </p:cNvSpPr>
          <p:nvPr/>
        </p:nvSpPr>
        <p:spPr bwMode="gray">
          <a:xfrm>
            <a:off x="3261327" y="3257072"/>
            <a:ext cx="1242445" cy="1192312"/>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5" name="文本3"/>
          <p:cNvSpPr>
            <a:spLocks noChangeArrowheads="1"/>
          </p:cNvSpPr>
          <p:nvPr/>
        </p:nvSpPr>
        <p:spPr bwMode="ltGray">
          <a:xfrm>
            <a:off x="4503771" y="4698478"/>
            <a:ext cx="5911354" cy="1181675"/>
          </a:xfrm>
          <a:prstGeom prst="roundRect">
            <a:avLst>
              <a:gd name="adj" fmla="val 11505"/>
            </a:avLst>
          </a:prstGeom>
          <a:noFill/>
          <a:ln w="15875" cap="flat" cmpd="sng" algn="ctr">
            <a:solidFill>
              <a:schemeClr val="accent1"/>
            </a:solid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标题3"/>
          <p:cNvSpPr>
            <a:spLocks noChangeArrowheads="1"/>
          </p:cNvSpPr>
          <p:nvPr/>
        </p:nvSpPr>
        <p:spPr bwMode="gray">
          <a:xfrm>
            <a:off x="3261326" y="4698478"/>
            <a:ext cx="1242444" cy="1181675"/>
          </a:xfrm>
          <a:prstGeom prst="roundRect">
            <a:avLst>
              <a:gd name="adj" fmla="val 11921"/>
            </a:avLst>
          </a:prstGeom>
          <a:solidFill>
            <a:schemeClr val="accent1"/>
          </a:solidFill>
          <a:ln w="25400" cap="flat" cmpd="sng" algn="ctr">
            <a:noFill/>
            <a:prstDash val="solid"/>
          </a:ln>
          <a:effectLst/>
        </p:spPr>
        <p:txBody>
          <a:bodyPr lIns="82822" tIns="41410" rIns="82822" bIns="4141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b="1" dirty="0">
                <a:solidFill>
                  <a:sysClr val="window" lastClr="FFFFFF">
                    <a:lumMod val="95000"/>
                  </a:sysClr>
                </a:solidFill>
                <a:latin typeface="微软雅黑" panose="020B0503020204020204" pitchFamily="34" charset="-122"/>
                <a:ea typeface="微软雅黑" panose="020B0503020204020204" pitchFamily="34" charset="-122"/>
              </a:rPr>
              <a:t>添加标题</a:t>
            </a:r>
            <a:endParaRPr lang="zh-CN" altLang="zh-CN" sz="1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1482378" y="3257072"/>
            <a:ext cx="1190393" cy="1192312"/>
          </a:xfrm>
          <a:prstGeom prst="ellipse">
            <a:avLst/>
          </a:prstGeom>
          <a:solidFill>
            <a:schemeClr val="accent1"/>
          </a:solidFill>
          <a:ln w="9525">
            <a:noFill/>
            <a:round/>
          </a:ln>
          <a:effectLst/>
        </p:spPr>
        <p:txBody>
          <a:bodyPr lIns="82822" tIns="41410" rIns="82822" bIns="41410" anchor="ctr"/>
          <a:lstStyle/>
          <a:p>
            <a:pPr algn="ctr">
              <a:lnSpc>
                <a:spcPct val="120000"/>
              </a:lnSpc>
              <a:defRPr/>
            </a:pPr>
            <a:r>
              <a:rPr lang="zh-CN" altLang="en-US" sz="2500" b="1" kern="0" dirty="0">
                <a:solidFill>
                  <a:schemeClr val="bg1"/>
                </a:solidFill>
                <a:latin typeface="Arial" panose="020B0604020202020204" pitchFamily="34" charset="0"/>
                <a:ea typeface="微软雅黑" panose="020B0503020204020204" pitchFamily="34" charset="-122"/>
              </a:rPr>
              <a:t>工作</a:t>
            </a:r>
            <a:endParaRPr lang="en-US" altLang="zh-CN" sz="2500" b="1" kern="0" dirty="0">
              <a:solidFill>
                <a:schemeClr val="bg1"/>
              </a:solidFill>
              <a:latin typeface="Arial" panose="020B0604020202020204" pitchFamily="34" charset="0"/>
              <a:ea typeface="微软雅黑" panose="020B0503020204020204" pitchFamily="34" charset="-122"/>
            </a:endParaRPr>
          </a:p>
          <a:p>
            <a:pPr algn="ctr">
              <a:lnSpc>
                <a:spcPct val="120000"/>
              </a:lnSpc>
              <a:defRPr/>
            </a:pPr>
            <a:r>
              <a:rPr lang="zh-CN" altLang="en-US" sz="2500" b="1" kern="0" dirty="0">
                <a:solidFill>
                  <a:schemeClr val="bg1"/>
                </a:solidFill>
                <a:latin typeface="Arial" panose="020B0604020202020204" pitchFamily="34" charset="0"/>
                <a:ea typeface="微软雅黑" panose="020B0503020204020204" pitchFamily="34" charset="-122"/>
              </a:rPr>
              <a:t>概述</a:t>
            </a:r>
          </a:p>
        </p:txBody>
      </p:sp>
      <p:sp>
        <p:nvSpPr>
          <p:cNvPr id="2" name="矩形 1"/>
          <p:cNvSpPr/>
          <p:nvPr/>
        </p:nvSpPr>
        <p:spPr>
          <a:xfrm>
            <a:off x="4503770" y="4826983"/>
            <a:ext cx="6092825" cy="757130"/>
          </a:xfrm>
          <a:prstGeom prst="rect">
            <a:avLst/>
          </a:prstGeom>
        </p:spPr>
        <p:txBody>
          <a:bodyPr>
            <a:spAutoFit/>
          </a:bodyPr>
          <a:lstStyle/>
          <a:p>
            <a:pPr fontAlgn="base">
              <a:lnSpc>
                <a:spcPct val="120000"/>
              </a:lnSpc>
              <a:spcBef>
                <a:spcPct val="0"/>
              </a:spcBef>
              <a:spcAft>
                <a:spcPct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56245" y="1568921"/>
            <a:ext cx="10686794" cy="861770"/>
          </a:xfrm>
          <a:prstGeom prst="rect">
            <a:avLst/>
          </a:prstGeom>
        </p:spPr>
        <p:txBody>
          <a:bodyPr wrap="square" lIns="121917" tIns="60958" rIns="121917" bIns="60958">
            <a:spAutoFit/>
          </a:bodyPr>
          <a:lstStyle/>
          <a:p>
            <a:pPr>
              <a:lnSpc>
                <a:spcPct val="150000"/>
              </a:lnSpc>
              <a:spcBef>
                <a:spcPts val="800"/>
              </a:spcBef>
              <a:spcAft>
                <a:spcPts val="80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6006" b="21838"/>
          <a:stretch>
            <a:fillRect/>
          </a:stretch>
        </p:blipFill>
        <p:spPr>
          <a:xfrm>
            <a:off x="756246" y="2809222"/>
            <a:ext cx="7314444" cy="3227398"/>
          </a:xfrm>
          <a:prstGeom prst="rect">
            <a:avLst/>
          </a:prstGeom>
        </p:spPr>
      </p:pic>
      <p:sp>
        <p:nvSpPr>
          <p:cNvPr id="7" name="Rectangle 12"/>
          <p:cNvSpPr/>
          <p:nvPr/>
        </p:nvSpPr>
        <p:spPr bwMode="auto">
          <a:xfrm>
            <a:off x="8172558" y="2809223"/>
            <a:ext cx="3270482" cy="3227396"/>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82883" tIns="91442" rIns="45722" bIns="45722" numCol="1" spcCol="0" rtlCol="0" fromWordArt="0" anchor="t" anchorCtr="0" forceAA="0" compatLnSpc="1">
            <a:noAutofit/>
          </a:bodyP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defTabSz="1218565">
              <a:spcAft>
                <a:spcPts val="600"/>
              </a:spcAft>
              <a:defRPr/>
            </a:pPr>
            <a:endParaRPr lang="en-US" sz="3600" dirty="0">
              <a:solidFill>
                <a:srgbClr val="FFFFFF">
                  <a:alpha val="99000"/>
                </a:srgbClr>
              </a:solidFill>
              <a:latin typeface="Segoe UI Light" panose="020B0502040204020203" pitchFamily="34" charset="0"/>
            </a:endParaRPr>
          </a:p>
        </p:txBody>
      </p:sp>
      <p:sp>
        <p:nvSpPr>
          <p:cNvPr id="8" name="文本框 81"/>
          <p:cNvSpPr txBox="1">
            <a:spLocks noChangeArrowheads="1"/>
          </p:cNvSpPr>
          <p:nvPr/>
        </p:nvSpPr>
        <p:spPr bwMode="auto">
          <a:xfrm>
            <a:off x="8563094" y="3325361"/>
            <a:ext cx="2591951" cy="231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Group 8"/>
          <p:cNvGrpSpPr/>
          <p:nvPr/>
        </p:nvGrpSpPr>
        <p:grpSpPr>
          <a:xfrm>
            <a:off x="5981576" y="1781425"/>
            <a:ext cx="929270" cy="194187"/>
            <a:chOff x="5964215" y="1531583"/>
            <a:chExt cx="1070244" cy="223633"/>
          </a:xfrm>
        </p:grpSpPr>
        <p:sp>
          <p:nvSpPr>
            <p:cNvPr id="7"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7"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2"/>
          <p:cNvGrpSpPr/>
          <p:nvPr/>
        </p:nvGrpSpPr>
        <p:grpSpPr>
          <a:xfrm>
            <a:off x="5981574" y="4611135"/>
            <a:ext cx="930911" cy="194187"/>
            <a:chOff x="5964215" y="4790393"/>
            <a:chExt cx="1072134" cy="223633"/>
          </a:xfrm>
        </p:grpSpPr>
        <p:sp>
          <p:nvSpPr>
            <p:cNvPr id="13"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4"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5" name="Group 10"/>
          <p:cNvGrpSpPr/>
          <p:nvPr/>
        </p:nvGrpSpPr>
        <p:grpSpPr>
          <a:xfrm>
            <a:off x="5981574" y="3085387"/>
            <a:ext cx="930911" cy="194187"/>
            <a:chOff x="5964215" y="3033279"/>
            <a:chExt cx="1072134" cy="223633"/>
          </a:xfrm>
        </p:grpSpPr>
        <p:sp>
          <p:nvSpPr>
            <p:cNvPr id="1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005789" y="1723841"/>
            <a:ext cx="604686" cy="339084"/>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7005788" y="3027473"/>
            <a:ext cx="604686" cy="339084"/>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7005788" y="4563432"/>
            <a:ext cx="604686" cy="339084"/>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输入文字，点击添加相关标题文字，修改文字内容，也可以直接复制你的内容到此。，点击添加相关标题文字。</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3"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4" name="Group 14"/>
          <p:cNvGrpSpPr/>
          <p:nvPr/>
        </p:nvGrpSpPr>
        <p:grpSpPr>
          <a:xfrm>
            <a:off x="5447593" y="2197676"/>
            <a:ext cx="3710139" cy="582559"/>
            <a:chOff x="5349226" y="2010956"/>
            <a:chExt cx="4272984" cy="670899"/>
          </a:xfrm>
        </p:grpSpPr>
        <p:sp>
          <p:nvSpPr>
            <p:cNvPr id="25"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6276452" y="2162574"/>
              <a:ext cx="980694" cy="382804"/>
            </a:xfrm>
            <a:prstGeom prst="rect">
              <a:avLst/>
            </a:prstGeom>
            <a:noFill/>
          </p:spPr>
          <p:txBody>
            <a:bodyPr wrap="none" rtlCol="0">
              <a:spAutoFit/>
            </a:bodyPr>
            <a:lstStyle/>
            <a:p>
              <a:pPr algn="just">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5"/>
          <p:cNvGrpSpPr/>
          <p:nvPr/>
        </p:nvGrpSpPr>
        <p:grpSpPr>
          <a:xfrm>
            <a:off x="3034270" y="3617833"/>
            <a:ext cx="3710139" cy="582559"/>
            <a:chOff x="2569789" y="3646467"/>
            <a:chExt cx="4272984" cy="670899"/>
          </a:xfrm>
        </p:grpSpPr>
        <p:sp>
          <p:nvSpPr>
            <p:cNvPr id="28"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3497015" y="3795078"/>
              <a:ext cx="980694" cy="382804"/>
            </a:xfrm>
            <a:prstGeom prst="rect">
              <a:avLst/>
            </a:prstGeom>
            <a:noFill/>
          </p:spPr>
          <p:txBody>
            <a:bodyPr wrap="none" rtlCol="0">
              <a:spAutoFit/>
            </a:bodyPr>
            <a:lstStyle/>
            <a:p>
              <a:pPr algn="just">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7"/>
          <p:cNvGrpSpPr/>
          <p:nvPr/>
        </p:nvGrpSpPr>
        <p:grpSpPr>
          <a:xfrm>
            <a:off x="5447593" y="5110470"/>
            <a:ext cx="3710139" cy="582559"/>
            <a:chOff x="5349226" y="5365450"/>
            <a:chExt cx="4272984" cy="670899"/>
          </a:xfrm>
        </p:grpSpPr>
        <p:sp>
          <p:nvSpPr>
            <p:cNvPr id="31"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6281534" y="5516234"/>
              <a:ext cx="980694" cy="382804"/>
            </a:xfrm>
            <a:prstGeom prst="rect">
              <a:avLst/>
            </a:prstGeom>
            <a:noFill/>
          </p:spPr>
          <p:txBody>
            <a:bodyPr wrap="none" rtlCol="0">
              <a:spAutoFit/>
            </a:bodyPr>
            <a:lstStyle/>
            <a:p>
              <a:pPr algn="just">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03</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rPr>
              <a:t>教学策略</a:t>
            </a: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793795" y="4051538"/>
            <a:ext cx="6411741" cy="707882"/>
          </a:xfrm>
          <a:prstGeom prst="rect">
            <a:avLst/>
          </a:prstGeom>
          <a:noFill/>
          <a:ln w="9525">
            <a:noFill/>
            <a:miter lim="800000"/>
          </a:ln>
        </p:spPr>
        <p:txBody>
          <a:bodyPr wrap="square" lIns="121917" tIns="60958" rIns="121917" bIns="60958">
            <a:spAutoFit/>
          </a:bodyPr>
          <a:lstStyle/>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、教程目标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、教学方法</a:t>
            </a:r>
            <a:endPar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、重难点解析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、课程配置</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818836" y="1877649"/>
            <a:ext cx="2557091" cy="90796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35"/>
            <p:cNvSpPr txBox="1"/>
            <p:nvPr/>
          </p:nvSpPr>
          <p:spPr>
            <a:xfrm>
              <a:off x="3971726" y="2270925"/>
              <a:ext cx="2230360"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发展</a:t>
              </a:r>
            </a:p>
          </p:txBody>
        </p:sp>
      </p:grpSp>
      <p:grpSp>
        <p:nvGrpSpPr>
          <p:cNvPr id="8" name="组合 7"/>
          <p:cNvGrpSpPr/>
          <p:nvPr/>
        </p:nvGrpSpPr>
        <p:grpSpPr>
          <a:xfrm>
            <a:off x="1681594" y="1877649"/>
            <a:ext cx="2557091" cy="907961"/>
            <a:chOff x="1436370" y="1984470"/>
            <a:chExt cx="2636520" cy="1447800"/>
          </a:xfrm>
        </p:grpSpPr>
        <p:sp>
          <p:nvSpPr>
            <p:cNvPr id="12" name="任意多边形 11"/>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43"/>
            <p:cNvSpPr txBox="1"/>
            <p:nvPr/>
          </p:nvSpPr>
          <p:spPr>
            <a:xfrm>
              <a:off x="1709209" y="2237235"/>
              <a:ext cx="2293960" cy="942276"/>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概念</a:t>
              </a:r>
            </a:p>
          </p:txBody>
        </p:sp>
      </p:grpSp>
      <p:grpSp>
        <p:nvGrpSpPr>
          <p:cNvPr id="14" name="组合 13"/>
          <p:cNvGrpSpPr/>
          <p:nvPr/>
        </p:nvGrpSpPr>
        <p:grpSpPr>
          <a:xfrm>
            <a:off x="8093321" y="1877649"/>
            <a:ext cx="2557091" cy="907961"/>
            <a:chOff x="8127453" y="1984470"/>
            <a:chExt cx="2636520" cy="1447800"/>
          </a:xfrm>
        </p:grpSpPr>
        <p:sp>
          <p:nvSpPr>
            <p:cNvPr id="15" name="任意多边形 14"/>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46"/>
            <p:cNvSpPr txBox="1"/>
            <p:nvPr/>
          </p:nvSpPr>
          <p:spPr>
            <a:xfrm>
              <a:off x="8439016" y="2270923"/>
              <a:ext cx="2230360"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应用</a:t>
              </a:r>
            </a:p>
          </p:txBody>
        </p:sp>
      </p:grpSp>
      <p:grpSp>
        <p:nvGrpSpPr>
          <p:cNvPr id="17" name="组合 16"/>
          <p:cNvGrpSpPr/>
          <p:nvPr/>
        </p:nvGrpSpPr>
        <p:grpSpPr>
          <a:xfrm>
            <a:off x="5956078" y="1877649"/>
            <a:ext cx="2557091" cy="907961"/>
            <a:chOff x="5897092" y="1984470"/>
            <a:chExt cx="2636520" cy="1447800"/>
          </a:xfrm>
        </p:grpSpPr>
        <p:sp>
          <p:nvSpPr>
            <p:cNvPr id="18" name="任意多边形 17"/>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49"/>
            <p:cNvSpPr txBox="1"/>
            <p:nvPr/>
          </p:nvSpPr>
          <p:spPr>
            <a:xfrm>
              <a:off x="6227711" y="2270927"/>
              <a:ext cx="2205655" cy="874898"/>
            </a:xfrm>
            <a:prstGeom prst="rect">
              <a:avLst/>
            </a:prstGeom>
            <a:noFill/>
          </p:spPr>
          <p:txBody>
            <a:bodyPr wrap="square" rtlCol="0" anchor="ctr">
              <a:spAutoFit/>
            </a:bodyPr>
            <a:lstStyle/>
            <a:p>
              <a:pPr algn="ctr">
                <a:lnSpc>
                  <a:spcPct val="120000"/>
                </a:lnSpc>
              </a:pPr>
              <a:r>
                <a:rPr lang="zh-CN" altLang="en-US" sz="2700" b="1" dirty="0">
                  <a:solidFill>
                    <a:schemeClr val="bg1"/>
                  </a:solidFill>
                  <a:latin typeface="微软雅黑" panose="020B0503020204020204" pitchFamily="34" charset="-122"/>
                  <a:ea typeface="微软雅黑" panose="020B0503020204020204" pitchFamily="34" charset="-122"/>
                </a:rPr>
                <a:t>性质</a:t>
              </a:r>
            </a:p>
          </p:txBody>
        </p:sp>
      </p:grpSp>
      <p:sp>
        <p:nvSpPr>
          <p:cNvPr id="20" name="矩形 47"/>
          <p:cNvSpPr>
            <a:spLocks noChangeArrowheads="1"/>
          </p:cNvSpPr>
          <p:nvPr/>
        </p:nvSpPr>
        <p:spPr bwMode="auto">
          <a:xfrm>
            <a:off x="1414686" y="5475348"/>
            <a:ext cx="9143777" cy="7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p>
            <a:pPr>
              <a:lnSpc>
                <a:spcPct val="120000"/>
              </a:lnSpc>
              <a:spcBef>
                <a:spcPct val="0"/>
              </a:spcBef>
              <a:buFont typeface="Arial" panose="020B0604020202020204" pitchFamily="34" charset="0"/>
              <a:buNone/>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课程紧扣大纲，注重对知识点的理解而非死记硬背，注重学习与实践相结合而非只学习不实践。各知识点环环相扣，便于理解。</a:t>
            </a:r>
          </a:p>
        </p:txBody>
      </p:sp>
      <p:sp>
        <p:nvSpPr>
          <p:cNvPr id="21" name="矩形 20"/>
          <p:cNvSpPr/>
          <p:nvPr/>
        </p:nvSpPr>
        <p:spPr>
          <a:xfrm>
            <a:off x="2183511"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1940450" y="3542906"/>
            <a:ext cx="1907637" cy="14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4350534"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4150139" y="3542906"/>
            <a:ext cx="1875117"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p>
        </p:txBody>
      </p:sp>
      <p:sp>
        <p:nvSpPr>
          <p:cNvPr id="25" name="矩形 24"/>
          <p:cNvSpPr/>
          <p:nvPr/>
        </p:nvSpPr>
        <p:spPr>
          <a:xfrm>
            <a:off x="6517556"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6327308" y="3542906"/>
            <a:ext cx="189236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p>
        </p:txBody>
      </p:sp>
      <p:sp>
        <p:nvSpPr>
          <p:cNvPr id="27" name="矩形 26"/>
          <p:cNvSpPr/>
          <p:nvPr/>
        </p:nvSpPr>
        <p:spPr>
          <a:xfrm>
            <a:off x="8684578" y="3063675"/>
            <a:ext cx="1415570" cy="338625"/>
          </a:xfrm>
          <a:prstGeom prst="rect">
            <a:avLst/>
          </a:prstGeom>
        </p:spPr>
        <p:txBody>
          <a:bodyPr wrap="none" lIns="91428" tIns="45715" rIns="91428" bIns="45715">
            <a:spAutoFit/>
          </a:bodyPr>
          <a:lstStyle/>
          <a:p>
            <a:pPr algn="ctr"/>
            <a:r>
              <a:rPr lang="zh-CN" altLang="en-US" sz="1600" b="1" dirty="0">
                <a:latin typeface="微软雅黑" panose="020B0503020204020204" pitchFamily="34" charset="-122"/>
                <a:ea typeface="微软雅黑" panose="020B0503020204020204" pitchFamily="34" charset="-122"/>
              </a:rPr>
              <a:t>单击添加标题</a:t>
            </a:r>
            <a:endParaRPr lang="en-US" altLang="zh-CN" sz="1600" b="1" dirty="0">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8521719" y="3542906"/>
            <a:ext cx="1874749"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500" dirty="0">
                <a:sym typeface="微软雅黑" panose="020B0503020204020204" pitchFamily="34" charset="-122"/>
              </a:rPr>
              <a:t>在此录入上述图表的描述说明，在此录入上述图表的描述说明，在此录入上述图表的描述说明。</a:t>
            </a:r>
          </a:p>
        </p:txBody>
      </p:sp>
      <p:cxnSp>
        <p:nvCxnSpPr>
          <p:cNvPr id="29" name="直接连接符 8"/>
          <p:cNvCxnSpPr/>
          <p:nvPr/>
        </p:nvCxnSpPr>
        <p:spPr>
          <a:xfrm>
            <a:off x="1427661" y="5352974"/>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400"/>
                                        <p:tgtEl>
                                          <p:spTgt spid="21"/>
                                        </p:tgtEl>
                                        <p:attrNameLst>
                                          <p:attrName>ppt_y</p:attrName>
                                        </p:attrNameLst>
                                      </p:cBhvr>
                                      <p:tavLst>
                                        <p:tav tm="0">
                                          <p:val>
                                            <p:strVal val="#ppt_y-#ppt_h*1.125000"/>
                                          </p:val>
                                        </p:tav>
                                        <p:tav tm="100000">
                                          <p:val>
                                            <p:strVal val="#ppt_y"/>
                                          </p:val>
                                        </p:tav>
                                      </p:tavLst>
                                    </p:anim>
                                    <p:animEffect transition="in" filter="wipe(down)">
                                      <p:cBhvr>
                                        <p:cTn id="12" dur="400"/>
                                        <p:tgtEl>
                                          <p:spTgt spid="21"/>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400"/>
                                        <p:tgtEl>
                                          <p:spTgt spid="22"/>
                                        </p:tgtEl>
                                        <p:attrNameLst>
                                          <p:attrName>ppt_y</p:attrName>
                                        </p:attrNameLst>
                                      </p:cBhvr>
                                      <p:tavLst>
                                        <p:tav tm="0">
                                          <p:val>
                                            <p:strVal val="#ppt_y-#ppt_h*1.125000"/>
                                          </p:val>
                                        </p:tav>
                                        <p:tav tm="100000">
                                          <p:val>
                                            <p:strVal val="#ppt_y"/>
                                          </p:val>
                                        </p:tav>
                                      </p:tavLst>
                                    </p:anim>
                                    <p:animEffect transition="in" filter="wipe(down)">
                                      <p:cBhvr>
                                        <p:cTn id="16" dur="400"/>
                                        <p:tgtEl>
                                          <p:spTgt spid="22"/>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400"/>
                                        <p:tgtEl>
                                          <p:spTgt spid="5"/>
                                        </p:tgtEl>
                                        <p:attrNameLst>
                                          <p:attrName>ppt_x</p:attrName>
                                        </p:attrNameLst>
                                      </p:cBhvr>
                                      <p:tavLst>
                                        <p:tav tm="0">
                                          <p:val>
                                            <p:strVal val="#ppt_x-#ppt_w*1.125000"/>
                                          </p:val>
                                        </p:tav>
                                        <p:tav tm="100000">
                                          <p:val>
                                            <p:strVal val="#ppt_x"/>
                                          </p:val>
                                        </p:tav>
                                      </p:tavLst>
                                    </p:anim>
                                    <p:animEffect transition="in" filter="wipe(right)">
                                      <p:cBhvr>
                                        <p:cTn id="21" dur="400"/>
                                        <p:tgtEl>
                                          <p:spTgt spid="5"/>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400"/>
                                        <p:tgtEl>
                                          <p:spTgt spid="23"/>
                                        </p:tgtEl>
                                        <p:attrNameLst>
                                          <p:attrName>ppt_y</p:attrName>
                                        </p:attrNameLst>
                                      </p:cBhvr>
                                      <p:tavLst>
                                        <p:tav tm="0">
                                          <p:val>
                                            <p:strVal val="#ppt_y-#ppt_h*1.125000"/>
                                          </p:val>
                                        </p:tav>
                                        <p:tav tm="100000">
                                          <p:val>
                                            <p:strVal val="#ppt_y"/>
                                          </p:val>
                                        </p:tav>
                                      </p:tavLst>
                                    </p:anim>
                                    <p:animEffect transition="in" filter="wipe(down)">
                                      <p:cBhvr>
                                        <p:cTn id="25" dur="400"/>
                                        <p:tgtEl>
                                          <p:spTgt spid="23"/>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400"/>
                                        <p:tgtEl>
                                          <p:spTgt spid="24"/>
                                        </p:tgtEl>
                                        <p:attrNameLst>
                                          <p:attrName>ppt_y</p:attrName>
                                        </p:attrNameLst>
                                      </p:cBhvr>
                                      <p:tavLst>
                                        <p:tav tm="0">
                                          <p:val>
                                            <p:strVal val="#ppt_y-#ppt_h*1.125000"/>
                                          </p:val>
                                        </p:tav>
                                        <p:tav tm="100000">
                                          <p:val>
                                            <p:strVal val="#ppt_y"/>
                                          </p:val>
                                        </p:tav>
                                      </p:tavLst>
                                    </p:anim>
                                    <p:animEffect transition="in" filter="wipe(down)">
                                      <p:cBhvr>
                                        <p:cTn id="29" dur="400"/>
                                        <p:tgtEl>
                                          <p:spTgt spid="24"/>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400"/>
                                        <p:tgtEl>
                                          <p:spTgt spid="17"/>
                                        </p:tgtEl>
                                        <p:attrNameLst>
                                          <p:attrName>ppt_x</p:attrName>
                                        </p:attrNameLst>
                                      </p:cBhvr>
                                      <p:tavLst>
                                        <p:tav tm="0">
                                          <p:val>
                                            <p:strVal val="#ppt_x-#ppt_w*1.125000"/>
                                          </p:val>
                                        </p:tav>
                                        <p:tav tm="100000">
                                          <p:val>
                                            <p:strVal val="#ppt_x"/>
                                          </p:val>
                                        </p:tav>
                                      </p:tavLst>
                                    </p:anim>
                                    <p:animEffect transition="in" filter="wipe(right)">
                                      <p:cBhvr>
                                        <p:cTn id="34" dur="400"/>
                                        <p:tgtEl>
                                          <p:spTgt spid="17"/>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400"/>
                                        <p:tgtEl>
                                          <p:spTgt spid="25"/>
                                        </p:tgtEl>
                                        <p:attrNameLst>
                                          <p:attrName>ppt_y</p:attrName>
                                        </p:attrNameLst>
                                      </p:cBhvr>
                                      <p:tavLst>
                                        <p:tav tm="0">
                                          <p:val>
                                            <p:strVal val="#ppt_y-#ppt_h*1.125000"/>
                                          </p:val>
                                        </p:tav>
                                        <p:tav tm="100000">
                                          <p:val>
                                            <p:strVal val="#ppt_y"/>
                                          </p:val>
                                        </p:tav>
                                      </p:tavLst>
                                    </p:anim>
                                    <p:animEffect transition="in" filter="wipe(down)">
                                      <p:cBhvr>
                                        <p:cTn id="38" dur="400"/>
                                        <p:tgtEl>
                                          <p:spTgt spid="25"/>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400"/>
                                        <p:tgtEl>
                                          <p:spTgt spid="26"/>
                                        </p:tgtEl>
                                        <p:attrNameLst>
                                          <p:attrName>ppt_y</p:attrName>
                                        </p:attrNameLst>
                                      </p:cBhvr>
                                      <p:tavLst>
                                        <p:tav tm="0">
                                          <p:val>
                                            <p:strVal val="#ppt_y-#ppt_h*1.125000"/>
                                          </p:val>
                                        </p:tav>
                                        <p:tav tm="100000">
                                          <p:val>
                                            <p:strVal val="#ppt_y"/>
                                          </p:val>
                                        </p:tav>
                                      </p:tavLst>
                                    </p:anim>
                                    <p:animEffect transition="in" filter="wipe(down)">
                                      <p:cBhvr>
                                        <p:cTn id="42" dur="400"/>
                                        <p:tgtEl>
                                          <p:spTgt spid="26"/>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400"/>
                                        <p:tgtEl>
                                          <p:spTgt spid="14"/>
                                        </p:tgtEl>
                                        <p:attrNameLst>
                                          <p:attrName>ppt_x</p:attrName>
                                        </p:attrNameLst>
                                      </p:cBhvr>
                                      <p:tavLst>
                                        <p:tav tm="0">
                                          <p:val>
                                            <p:strVal val="#ppt_x-#ppt_w*1.125000"/>
                                          </p:val>
                                        </p:tav>
                                        <p:tav tm="100000">
                                          <p:val>
                                            <p:strVal val="#ppt_x"/>
                                          </p:val>
                                        </p:tav>
                                      </p:tavLst>
                                    </p:anim>
                                    <p:animEffect transition="in" filter="wipe(right)">
                                      <p:cBhvr>
                                        <p:cTn id="47" dur="400"/>
                                        <p:tgtEl>
                                          <p:spTgt spid="14"/>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400"/>
                                        <p:tgtEl>
                                          <p:spTgt spid="27"/>
                                        </p:tgtEl>
                                        <p:attrNameLst>
                                          <p:attrName>ppt_y</p:attrName>
                                        </p:attrNameLst>
                                      </p:cBhvr>
                                      <p:tavLst>
                                        <p:tav tm="0">
                                          <p:val>
                                            <p:strVal val="#ppt_y-#ppt_h*1.125000"/>
                                          </p:val>
                                        </p:tav>
                                        <p:tav tm="100000">
                                          <p:val>
                                            <p:strVal val="#ppt_y"/>
                                          </p:val>
                                        </p:tav>
                                      </p:tavLst>
                                    </p:anim>
                                    <p:animEffect transition="in" filter="wipe(down)">
                                      <p:cBhvr>
                                        <p:cTn id="51" dur="400"/>
                                        <p:tgtEl>
                                          <p:spTgt spid="27"/>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400"/>
                                        <p:tgtEl>
                                          <p:spTgt spid="28"/>
                                        </p:tgtEl>
                                        <p:attrNameLst>
                                          <p:attrName>ppt_y</p:attrName>
                                        </p:attrNameLst>
                                      </p:cBhvr>
                                      <p:tavLst>
                                        <p:tav tm="0">
                                          <p:val>
                                            <p:strVal val="#ppt_y-#ppt_h*1.125000"/>
                                          </p:val>
                                        </p:tav>
                                        <p:tav tm="100000">
                                          <p:val>
                                            <p:strVal val="#ppt_y"/>
                                          </p:val>
                                        </p:tav>
                                      </p:tavLst>
                                    </p:anim>
                                    <p:animEffect transition="in" filter="wipe(down)">
                                      <p:cBhvr>
                                        <p:cTn id="55" dur="400"/>
                                        <p:tgtEl>
                                          <p:spTgt spid="28"/>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outVertical)">
                                      <p:cBhvr>
                                        <p:cTn id="59" dur="750"/>
                                        <p:tgtEl>
                                          <p:spTgt spid="29"/>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760159" y="4407832"/>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345953" y="5516900"/>
            <a:ext cx="116929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743051" y="4423909"/>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3743053" y="3179716"/>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789775" y="1788466"/>
            <a:ext cx="943081" cy="238359"/>
            <a:chOff x="4470269" y="1661160"/>
            <a:chExt cx="1290451" cy="262890"/>
          </a:xfrm>
        </p:grpSpPr>
        <p:cxnSp>
          <p:nvCxnSpPr>
            <p:cNvPr id="13" name="直接连接符 1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684383" y="2701850"/>
            <a:ext cx="1090111" cy="953442"/>
            <a:chOff x="6842760" y="2637270"/>
            <a:chExt cx="1203960" cy="1051560"/>
          </a:xfrm>
          <a:solidFill>
            <a:schemeClr val="accent2">
              <a:lumMod val="75000"/>
            </a:schemeClr>
          </a:solidFill>
        </p:grpSpPr>
        <p:sp>
          <p:nvSpPr>
            <p:cNvPr id="16" name="六边形 15"/>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61"/>
            <p:cNvSpPr txBox="1"/>
            <p:nvPr/>
          </p:nvSpPr>
          <p:spPr>
            <a:xfrm>
              <a:off x="7024263" y="280910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5492005" y="2014403"/>
            <a:ext cx="1090111" cy="953443"/>
            <a:chOff x="5525852" y="1879080"/>
            <a:chExt cx="1203960" cy="1051560"/>
          </a:xfrm>
          <a:solidFill>
            <a:schemeClr val="accent2">
              <a:lumMod val="75000"/>
            </a:schemeClr>
          </a:solidFill>
        </p:grpSpPr>
        <p:sp>
          <p:nvSpPr>
            <p:cNvPr id="19" name="六边形 18"/>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64"/>
            <p:cNvSpPr txBox="1"/>
            <p:nvPr/>
          </p:nvSpPr>
          <p:spPr>
            <a:xfrm>
              <a:off x="5686670" y="1989361"/>
              <a:ext cx="882326"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6670049" y="3931114"/>
            <a:ext cx="1090111" cy="953443"/>
            <a:chOff x="6842760" y="4008870"/>
            <a:chExt cx="1203960" cy="1051560"/>
          </a:xfrm>
          <a:solidFill>
            <a:schemeClr val="accent2">
              <a:lumMod val="75000"/>
            </a:schemeClr>
          </a:solidFill>
        </p:grpSpPr>
        <p:sp>
          <p:nvSpPr>
            <p:cNvPr id="22" name="六边形 21"/>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67"/>
            <p:cNvSpPr txBox="1"/>
            <p:nvPr/>
          </p:nvSpPr>
          <p:spPr>
            <a:xfrm>
              <a:off x="6981635" y="4119151"/>
              <a:ext cx="926212"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4297177" y="3945469"/>
            <a:ext cx="1090111" cy="953443"/>
            <a:chOff x="4206240" y="4008870"/>
            <a:chExt cx="1203960" cy="1051560"/>
          </a:xfrm>
          <a:solidFill>
            <a:schemeClr val="accent2">
              <a:lumMod val="75000"/>
            </a:schemeClr>
          </a:solidFill>
        </p:grpSpPr>
        <p:sp>
          <p:nvSpPr>
            <p:cNvPr id="25" name="六边形 24"/>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70"/>
            <p:cNvSpPr txBox="1"/>
            <p:nvPr/>
          </p:nvSpPr>
          <p:spPr>
            <a:xfrm>
              <a:off x="4397859" y="4119151"/>
              <a:ext cx="820724" cy="753577"/>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4297177" y="2701850"/>
            <a:ext cx="1090111" cy="953442"/>
            <a:chOff x="4206240" y="2637270"/>
            <a:chExt cx="1203960" cy="1051560"/>
          </a:xfrm>
          <a:solidFill>
            <a:schemeClr val="accent2">
              <a:lumMod val="75000"/>
            </a:schemeClr>
          </a:solidFill>
        </p:grpSpPr>
        <p:sp>
          <p:nvSpPr>
            <p:cNvPr id="28" name="六边形 27"/>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73"/>
            <p:cNvSpPr txBox="1"/>
            <p:nvPr/>
          </p:nvSpPr>
          <p:spPr>
            <a:xfrm>
              <a:off x="4387743" y="280910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29"/>
          <p:cNvGrpSpPr/>
          <p:nvPr/>
        </p:nvGrpSpPr>
        <p:grpSpPr>
          <a:xfrm>
            <a:off x="5492005" y="4571272"/>
            <a:ext cx="1090111" cy="953442"/>
            <a:chOff x="5525852" y="4683240"/>
            <a:chExt cx="1203960" cy="1051560"/>
          </a:xfrm>
          <a:solidFill>
            <a:schemeClr val="accent2">
              <a:lumMod val="75000"/>
            </a:schemeClr>
          </a:solidFill>
        </p:grpSpPr>
        <p:sp>
          <p:nvSpPr>
            <p:cNvPr id="31" name="六边形 30"/>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76"/>
            <p:cNvSpPr txBox="1"/>
            <p:nvPr/>
          </p:nvSpPr>
          <p:spPr>
            <a:xfrm>
              <a:off x="5693284" y="4855078"/>
              <a:ext cx="820724" cy="64495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矩形 32"/>
          <p:cNvSpPr/>
          <p:nvPr/>
        </p:nvSpPr>
        <p:spPr>
          <a:xfrm>
            <a:off x="3032146" y="1541009"/>
            <a:ext cx="1694908"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任务导入</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1775289" y="1907650"/>
            <a:ext cx="2978914" cy="57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35" name="矩形 34"/>
          <p:cNvSpPr/>
          <p:nvPr/>
        </p:nvSpPr>
        <p:spPr>
          <a:xfrm>
            <a:off x="1807195" y="2770347"/>
            <a:ext cx="1837575"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总结回顾</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1391298" y="3136986"/>
            <a:ext cx="2276533" cy="8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37" name="矩形 36"/>
          <p:cNvSpPr/>
          <p:nvPr/>
        </p:nvSpPr>
        <p:spPr>
          <a:xfrm>
            <a:off x="1949862" y="4057273"/>
            <a:ext cx="1694908"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成果展示</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1391297" y="4423910"/>
            <a:ext cx="2276532" cy="82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39" name="矩形 38"/>
          <p:cNvSpPr/>
          <p:nvPr/>
        </p:nvSpPr>
        <p:spPr>
          <a:xfrm>
            <a:off x="8480404" y="2234056"/>
            <a:ext cx="1837575"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尝试探究</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8371446" y="2614988"/>
            <a:ext cx="2427671" cy="8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41" name="矩形 40"/>
          <p:cNvSpPr/>
          <p:nvPr/>
        </p:nvSpPr>
        <p:spPr>
          <a:xfrm>
            <a:off x="8506103" y="3760191"/>
            <a:ext cx="1837575"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技能培训</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8387521" y="4141124"/>
            <a:ext cx="2427671" cy="82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43" name="矩形 42"/>
          <p:cNvSpPr/>
          <p:nvPr/>
        </p:nvSpPr>
        <p:spPr>
          <a:xfrm>
            <a:off x="7847531" y="5013388"/>
            <a:ext cx="1694908" cy="360622"/>
          </a:xfrm>
          <a:prstGeom prst="rect">
            <a:avLst/>
          </a:prstGeom>
        </p:spPr>
        <p:txBody>
          <a:bodyPr wrap="none" lIns="82814" tIns="41407" rIns="82814" bIns="41407">
            <a:spAutoFit/>
          </a:bodyPr>
          <a:lstStyle/>
          <a:p>
            <a:pPr algn="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作业布置</a:t>
            </a: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分钟</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7595911" y="5394323"/>
            <a:ext cx="2931285" cy="5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4" tIns="41407" rIns="82814" bIns="414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45" name="组合 44"/>
          <p:cNvGrpSpPr/>
          <p:nvPr/>
        </p:nvGrpSpPr>
        <p:grpSpPr>
          <a:xfrm flipH="1">
            <a:off x="7528111" y="2476103"/>
            <a:ext cx="800508" cy="238359"/>
            <a:chOff x="4255294" y="1661160"/>
            <a:chExt cx="1505426" cy="262890"/>
          </a:xfrm>
        </p:grpSpPr>
        <p:cxnSp>
          <p:nvCxnSpPr>
            <p:cNvPr id="46" name="直接连接符 45"/>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5182763" y="3053550"/>
            <a:ext cx="1708611" cy="1443978"/>
            <a:chOff x="5927099" y="3207123"/>
            <a:chExt cx="1887055" cy="1592580"/>
          </a:xfrm>
          <a:solidFill>
            <a:schemeClr val="accent3">
              <a:lumMod val="75000"/>
            </a:schemeClr>
          </a:solidFill>
        </p:grpSpPr>
        <p:sp>
          <p:nvSpPr>
            <p:cNvPr id="49" name="六边形 48"/>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1"/>
            <p:cNvSpPr txBox="1"/>
            <p:nvPr/>
          </p:nvSpPr>
          <p:spPr>
            <a:xfrm>
              <a:off x="6291627" y="3451750"/>
              <a:ext cx="1157998" cy="1086241"/>
            </a:xfrm>
            <a:prstGeom prst="rect">
              <a:avLst/>
            </a:prstGeom>
            <a:noFill/>
          </p:spPr>
          <p:txBody>
            <a:bodyPr wrap="square" rtlCol="0">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项目情况</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350" fill="hold"/>
                                        <p:tgtEl>
                                          <p:spTgt spid="48"/>
                                        </p:tgtEl>
                                        <p:attrNameLst>
                                          <p:attrName>ppt_w</p:attrName>
                                        </p:attrNameLst>
                                      </p:cBhvr>
                                      <p:tavLst>
                                        <p:tav tm="0">
                                          <p:val>
                                            <p:fltVal val="0"/>
                                          </p:val>
                                        </p:tav>
                                        <p:tav tm="100000">
                                          <p:val>
                                            <p:strVal val="#ppt_w"/>
                                          </p:val>
                                        </p:tav>
                                      </p:tavLst>
                                    </p:anim>
                                    <p:anim calcmode="lin" valueType="num">
                                      <p:cBhvr>
                                        <p:cTn id="8" dur="350" fill="hold"/>
                                        <p:tgtEl>
                                          <p:spTgt spid="48"/>
                                        </p:tgtEl>
                                        <p:attrNameLst>
                                          <p:attrName>ppt_h</p:attrName>
                                        </p:attrNameLst>
                                      </p:cBhvr>
                                      <p:tavLst>
                                        <p:tav tm="0">
                                          <p:val>
                                            <p:fltVal val="0"/>
                                          </p:val>
                                        </p:tav>
                                        <p:tav tm="100000">
                                          <p:val>
                                            <p:strVal val="#ppt_h"/>
                                          </p:val>
                                        </p:tav>
                                      </p:tavLst>
                                    </p:anim>
                                    <p:anim calcmode="lin" valueType="num">
                                      <p:cBhvr>
                                        <p:cTn id="9" dur="350" fill="hold"/>
                                        <p:tgtEl>
                                          <p:spTgt spid="48"/>
                                        </p:tgtEl>
                                        <p:attrNameLst>
                                          <p:attrName>ppt_x</p:attrName>
                                        </p:attrNameLst>
                                      </p:cBhvr>
                                      <p:tavLst>
                                        <p:tav tm="0">
                                          <p:val>
                                            <p:fltVal val="0.5"/>
                                          </p:val>
                                        </p:tav>
                                        <p:tav tm="100000">
                                          <p:val>
                                            <p:strVal val="#ppt_x"/>
                                          </p:val>
                                        </p:tav>
                                      </p:tavLst>
                                    </p:anim>
                                    <p:anim calcmode="lin" valueType="num">
                                      <p:cBhvr>
                                        <p:cTn id="10" dur="350" fill="hold"/>
                                        <p:tgtEl>
                                          <p:spTgt spid="48"/>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250" fill="hold"/>
                                        <p:tgtEl>
                                          <p:spTgt spid="18"/>
                                        </p:tgtEl>
                                        <p:attrNameLst>
                                          <p:attrName>ppt_x</p:attrName>
                                        </p:attrNameLst>
                                      </p:cBhvr>
                                      <p:tavLst>
                                        <p:tav tm="0">
                                          <p:val>
                                            <p:strVal val="#ppt_x"/>
                                          </p:val>
                                        </p:tav>
                                        <p:tav tm="100000">
                                          <p:val>
                                            <p:strVal val="#ppt_x"/>
                                          </p:val>
                                        </p:tav>
                                      </p:tavLst>
                                    </p:anim>
                                    <p:anim calcmode="lin" valueType="num">
                                      <p:cBhvr additive="base">
                                        <p:cTn id="14" dur="250" fill="hold"/>
                                        <p:tgtEl>
                                          <p:spTgt spid="18"/>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right)">
                                      <p:cBhvr>
                                        <p:cTn id="25" dur="500"/>
                                        <p:tgtEl>
                                          <p:spTgt spid="34"/>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250" fill="hold"/>
                                        <p:tgtEl>
                                          <p:spTgt spid="15"/>
                                        </p:tgtEl>
                                        <p:attrNameLst>
                                          <p:attrName>ppt_x</p:attrName>
                                        </p:attrNameLst>
                                      </p:cBhvr>
                                      <p:tavLst>
                                        <p:tav tm="0">
                                          <p:val>
                                            <p:strVal val="1+#ppt_w/2"/>
                                          </p:val>
                                        </p:tav>
                                        <p:tav tm="100000">
                                          <p:val>
                                            <p:strVal val="#ppt_x"/>
                                          </p:val>
                                        </p:tav>
                                      </p:tavLst>
                                    </p:anim>
                                    <p:anim calcmode="lin" valueType="num">
                                      <p:cBhvr additive="base">
                                        <p:cTn id="30" dur="25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250" fill="hold"/>
                                        <p:tgtEl>
                                          <p:spTgt spid="21"/>
                                        </p:tgtEl>
                                        <p:attrNameLst>
                                          <p:attrName>ppt_x</p:attrName>
                                        </p:attrNameLst>
                                      </p:cBhvr>
                                      <p:tavLst>
                                        <p:tav tm="0">
                                          <p:val>
                                            <p:strVal val="1+#ppt_w/2"/>
                                          </p:val>
                                        </p:tav>
                                        <p:tav tm="100000">
                                          <p:val>
                                            <p:strVal val="#ppt_x"/>
                                          </p:val>
                                        </p:tav>
                                      </p:tavLst>
                                    </p:anim>
                                    <p:anim calcmode="lin" valueType="num">
                                      <p:cBhvr additive="base">
                                        <p:cTn id="46" dur="25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fill="hold"/>
                                        <p:tgtEl>
                                          <p:spTgt spid="30"/>
                                        </p:tgtEl>
                                        <p:attrNameLst>
                                          <p:attrName>ppt_x</p:attrName>
                                        </p:attrNameLst>
                                      </p:cBhvr>
                                      <p:tavLst>
                                        <p:tav tm="0">
                                          <p:val>
                                            <p:strVal val="#ppt_x"/>
                                          </p:val>
                                        </p:tav>
                                        <p:tav tm="100000">
                                          <p:val>
                                            <p:strVal val="#ppt_x"/>
                                          </p:val>
                                        </p:tav>
                                      </p:tavLst>
                                    </p:anim>
                                    <p:anim calcmode="lin" valueType="num">
                                      <p:cBhvr additive="base">
                                        <p:cTn id="62" dur="250" fill="hold"/>
                                        <p:tgtEl>
                                          <p:spTgt spid="3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50" fill="hold"/>
                                        <p:tgtEl>
                                          <p:spTgt spid="24"/>
                                        </p:tgtEl>
                                        <p:attrNameLst>
                                          <p:attrName>ppt_x</p:attrName>
                                        </p:attrNameLst>
                                      </p:cBhvr>
                                      <p:tavLst>
                                        <p:tav tm="0">
                                          <p:val>
                                            <p:strVal val="0-#ppt_w/2"/>
                                          </p:val>
                                        </p:tav>
                                        <p:tav tm="100000">
                                          <p:val>
                                            <p:strVal val="#ppt_x"/>
                                          </p:val>
                                        </p:tav>
                                      </p:tavLst>
                                    </p:anim>
                                    <p:anim calcmode="lin" valueType="num">
                                      <p:cBhvr additive="base">
                                        <p:cTn id="78" dur="250" fill="hold"/>
                                        <p:tgtEl>
                                          <p:spTgt spid="24"/>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right)">
                                      <p:cBhvr>
                                        <p:cTn id="82" dur="250"/>
                                        <p:tgtEl>
                                          <p:spTgt spid="7"/>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right)">
                                      <p:cBhvr>
                                        <p:cTn id="86" dur="500"/>
                                        <p:tgtEl>
                                          <p:spTgt spid="3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right)">
                                      <p:cBhvr>
                                        <p:cTn id="89" dur="500"/>
                                        <p:tgtEl>
                                          <p:spTgt spid="38"/>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250" fill="hold"/>
                                        <p:tgtEl>
                                          <p:spTgt spid="27"/>
                                        </p:tgtEl>
                                        <p:attrNameLst>
                                          <p:attrName>ppt_x</p:attrName>
                                        </p:attrNameLst>
                                      </p:cBhvr>
                                      <p:tavLst>
                                        <p:tav tm="0">
                                          <p:val>
                                            <p:strVal val="0-#ppt_w/2"/>
                                          </p:val>
                                        </p:tav>
                                        <p:tav tm="100000">
                                          <p:val>
                                            <p:strVal val="#ppt_x"/>
                                          </p:val>
                                        </p:tav>
                                      </p:tavLst>
                                    </p:anim>
                                    <p:anim calcmode="lin" valueType="num">
                                      <p:cBhvr additive="base">
                                        <p:cTn id="94" dur="250" fill="hold"/>
                                        <p:tgtEl>
                                          <p:spTgt spid="27"/>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right)">
                                      <p:cBhvr>
                                        <p:cTn id="98" dur="250"/>
                                        <p:tgtEl>
                                          <p:spTgt spid="8"/>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right)">
                                      <p:cBhvr>
                                        <p:cTn id="102" dur="500"/>
                                        <p:tgtEl>
                                          <p:spTgt spid="35"/>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right)">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4471" y="2005477"/>
            <a:ext cx="2940151" cy="3772773"/>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3687283" y="2005478"/>
            <a:ext cx="8101545" cy="946370"/>
          </a:xfrm>
          <a:prstGeom prst="rect">
            <a:avLst/>
          </a:prstGeom>
          <a:solidFill>
            <a:srgbClr val="A0C563"/>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7"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8" name="矩形 7"/>
          <p:cNvSpPr>
            <a:spLocks noChangeArrowheads="1"/>
          </p:cNvSpPr>
          <p:nvPr/>
        </p:nvSpPr>
        <p:spPr bwMode="auto">
          <a:xfrm>
            <a:off x="3949187" y="2253185"/>
            <a:ext cx="74259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矩形 8"/>
          <p:cNvSpPr>
            <a:spLocks noChangeArrowheads="1"/>
          </p:cNvSpPr>
          <p:nvPr/>
        </p:nvSpPr>
        <p:spPr bwMode="auto">
          <a:xfrm>
            <a:off x="3991077" y="3960142"/>
            <a:ext cx="76720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3868234" y="3553648"/>
            <a:ext cx="1376184" cy="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5446" y="1312279"/>
            <a:ext cx="8256271" cy="4693589"/>
          </a:xfrm>
          <a:prstGeom prst="rect">
            <a:avLst/>
          </a:prstGeom>
          <a:noFill/>
        </p:spPr>
        <p:txBody>
          <a:bodyPr wrap="square" lIns="121917" tIns="60958" rIns="121917" bIns="60958">
            <a:spAutoFit/>
          </a:bodyPr>
          <a:lstStyle/>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各位同学们</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大家好</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今天由我为大家讲解某课程，上课之前我们先来互动一下。</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师：我们先来一个小测试，知道成龙的请举手。他是干什么的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生：电影演员，演武打片。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师：知道刘德华的请举手。（全班学生都举起了手）</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我再问一个人：知道某某某的请举手。（全班有数人举手）他是干什么的，在哪儿？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生：是一位老师。就在我面前。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师：谢谢你！某某某就是我。</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现在知道某某某的请举手。（全班学生都举起了手）噢！我现在和成龙齐名了。（学生大笑）</a:t>
            </a:r>
          </a:p>
        </p:txBody>
      </p:sp>
      <p:grpSp>
        <p:nvGrpSpPr>
          <p:cNvPr id="15" name="组合 14"/>
          <p:cNvGrpSpPr/>
          <p:nvPr/>
        </p:nvGrpSpPr>
        <p:grpSpPr>
          <a:xfrm>
            <a:off x="375034" y="2262309"/>
            <a:ext cx="1323246" cy="2773415"/>
            <a:chOff x="967068" y="3505750"/>
            <a:chExt cx="992564" cy="2079584"/>
          </a:xfrm>
        </p:grpSpPr>
        <p:sp>
          <p:nvSpPr>
            <p:cNvPr id="16" name="矩形 15"/>
            <p:cNvSpPr/>
            <p:nvPr/>
          </p:nvSpPr>
          <p:spPr>
            <a:xfrm>
              <a:off x="1049988" y="3868101"/>
              <a:ext cx="821716" cy="1712325"/>
            </a:xfrm>
            <a:prstGeom prst="rect">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1220588" y="3900648"/>
              <a:ext cx="475192" cy="1684686"/>
            </a:xfrm>
            <a:prstGeom prst="rect">
              <a:avLst/>
            </a:prstGeom>
            <a:noFill/>
          </p:spPr>
          <p:txBody>
            <a:bodyPr wrap="none" rtlCol="0">
              <a:spAutoFit/>
            </a:bodyPr>
            <a:lstStyle/>
            <a:p>
              <a:r>
                <a:rPr lang="zh-CN" altLang="en-US" sz="3500" dirty="0">
                  <a:solidFill>
                    <a:schemeClr val="bg1"/>
                  </a:solidFill>
                  <a:latin typeface="微软雅黑" panose="020B0503020204020204" pitchFamily="34" charset="-122"/>
                  <a:ea typeface="微软雅黑" panose="020B0503020204020204" pitchFamily="34" charset="-122"/>
                </a:rPr>
                <a:t>课</a:t>
              </a:r>
              <a:endParaRPr lang="en-US" altLang="zh-CN" sz="3500" dirty="0">
                <a:solidFill>
                  <a:schemeClr val="bg1"/>
                </a:solidFill>
                <a:latin typeface="微软雅黑" panose="020B0503020204020204" pitchFamily="34" charset="-122"/>
                <a:ea typeface="微软雅黑" panose="020B0503020204020204" pitchFamily="34" charset="-122"/>
              </a:endParaRPr>
            </a:p>
            <a:p>
              <a:r>
                <a:rPr lang="zh-CN" altLang="en-US" sz="3500" dirty="0">
                  <a:solidFill>
                    <a:schemeClr val="bg1"/>
                  </a:solidFill>
                  <a:latin typeface="微软雅黑" panose="020B0503020204020204" pitchFamily="34" charset="-122"/>
                  <a:ea typeface="微软雅黑" panose="020B0503020204020204" pitchFamily="34" charset="-122"/>
                </a:rPr>
                <a:t>前</a:t>
              </a:r>
              <a:endParaRPr lang="en-US" altLang="zh-CN" sz="3500" dirty="0">
                <a:solidFill>
                  <a:schemeClr val="bg1"/>
                </a:solidFill>
                <a:latin typeface="微软雅黑" panose="020B0503020204020204" pitchFamily="34" charset="-122"/>
                <a:ea typeface="微软雅黑" panose="020B0503020204020204" pitchFamily="34" charset="-122"/>
              </a:endParaRPr>
            </a:p>
            <a:p>
              <a:r>
                <a:rPr lang="zh-CN" altLang="en-US" sz="3500" dirty="0">
                  <a:solidFill>
                    <a:schemeClr val="bg1"/>
                  </a:solidFill>
                  <a:latin typeface="微软雅黑" panose="020B0503020204020204" pitchFamily="34" charset="-122"/>
                  <a:ea typeface="微软雅黑" panose="020B0503020204020204" pitchFamily="34" charset="-122"/>
                </a:rPr>
                <a:t>互</a:t>
              </a:r>
              <a:endParaRPr lang="en-US" altLang="zh-CN" sz="3500" dirty="0">
                <a:solidFill>
                  <a:schemeClr val="bg1"/>
                </a:solidFill>
                <a:latin typeface="微软雅黑" panose="020B0503020204020204" pitchFamily="34" charset="-122"/>
                <a:ea typeface="微软雅黑" panose="020B0503020204020204" pitchFamily="34" charset="-122"/>
              </a:endParaRPr>
            </a:p>
            <a:p>
              <a:r>
                <a:rPr lang="zh-CN" altLang="en-US" sz="3500" dirty="0">
                  <a:solidFill>
                    <a:schemeClr val="bg1"/>
                  </a:solidFill>
                  <a:latin typeface="微软雅黑" panose="020B0503020204020204" pitchFamily="34" charset="-122"/>
                  <a:ea typeface="微软雅黑" panose="020B0503020204020204" pitchFamily="34" charset="-122"/>
                </a:rPr>
                <a:t>动</a:t>
              </a:r>
            </a:p>
          </p:txBody>
        </p:sp>
        <p:sp>
          <p:nvSpPr>
            <p:cNvPr id="19" name="TextBox 18"/>
            <p:cNvSpPr txBox="1"/>
            <p:nvPr/>
          </p:nvSpPr>
          <p:spPr>
            <a:xfrm>
              <a:off x="967068" y="3505750"/>
              <a:ext cx="992564" cy="357708"/>
            </a:xfrm>
            <a:prstGeom prst="rect">
              <a:avLst/>
            </a:prstGeom>
            <a:noFill/>
          </p:spPr>
          <p:txBody>
            <a:bodyPr wrap="none" rtlCol="0">
              <a:spAutoFit/>
            </a:bodyPr>
            <a:lstStyle/>
            <a:p>
              <a:r>
                <a:rPr lang="en-US" altLang="zh-CN" sz="2500" dirty="0">
                  <a:solidFill>
                    <a:schemeClr val="tx1">
                      <a:lumMod val="75000"/>
                      <a:lumOff val="25000"/>
                    </a:schemeClr>
                  </a:solidFill>
                </a:rPr>
                <a:t>PREFACE</a:t>
              </a:r>
              <a:endParaRPr lang="zh-CN" altLang="en-US" sz="2500" dirty="0">
                <a:solidFill>
                  <a:schemeClr val="tx1">
                    <a:lumMod val="75000"/>
                    <a:lumOff val="25000"/>
                  </a:schemeClr>
                </a:solidFill>
              </a:endParaRPr>
            </a:p>
          </p:txBody>
        </p:sp>
      </p:grpSp>
      <p:sp>
        <p:nvSpPr>
          <p:cNvPr id="20" name="飞哥PPT眉头"/>
          <p:cNvSpPr>
            <a:spLocks noChangeShapeType="1"/>
          </p:cNvSpPr>
          <p:nvPr/>
        </p:nvSpPr>
        <p:spPr bwMode="auto">
          <a:xfrm rot="16200000" flipH="1">
            <a:off x="-517718" y="3983272"/>
            <a:ext cx="4955714"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121917" tIns="60958" rIns="121917" bIns="60958" numCol="1" anchor="t" anchorCtr="0" compatLnSpc="1"/>
          <a:lstStyle/>
          <a:p>
            <a:endParaRPr lang="zh-CN" altLang="en-US"/>
          </a:p>
        </p:txBody>
      </p:sp>
      <p:sp>
        <p:nvSpPr>
          <p:cNvPr id="21" name="飞哥PPT眉头"/>
          <p:cNvSpPr>
            <a:spLocks noChangeShapeType="1"/>
          </p:cNvSpPr>
          <p:nvPr/>
        </p:nvSpPr>
        <p:spPr bwMode="auto">
          <a:xfrm flipH="1">
            <a:off x="406573" y="6085780"/>
            <a:ext cx="11024507"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121917" tIns="60958" rIns="121917" bIns="60958" numCol="1" anchor="t" anchorCtr="0" compatLnSpc="1"/>
          <a:lstStyle/>
          <a:p>
            <a:endParaRPr lang="zh-CN" altLang="en-US"/>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5856" r="36734"/>
          <a:stretch>
            <a:fillRect/>
          </a:stretch>
        </p:blipFill>
        <p:spPr>
          <a:xfrm>
            <a:off x="5723848" y="0"/>
            <a:ext cx="6466566" cy="24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3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360647" y="2225069"/>
            <a:ext cx="2233637" cy="3507016"/>
            <a:chOff x="778084" y="1038958"/>
            <a:chExt cx="1850186" cy="2900945"/>
          </a:xfrm>
        </p:grpSpPr>
        <p:sp>
          <p:nvSpPr>
            <p:cNvPr id="6" name="圆角矩形 5"/>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7" name="任意多边形 6"/>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8" name="椭圆 7"/>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2"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3" name="文本框 64"/>
            <p:cNvSpPr txBox="1"/>
            <p:nvPr/>
          </p:nvSpPr>
          <p:spPr>
            <a:xfrm>
              <a:off x="1148007"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数字资源</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765573" y="2225069"/>
            <a:ext cx="2233637" cy="3507016"/>
            <a:chOff x="2690633" y="1038958"/>
            <a:chExt cx="1850186" cy="2900945"/>
          </a:xfrm>
        </p:grpSpPr>
        <p:sp>
          <p:nvSpPr>
            <p:cNvPr id="16" name="圆角矩形 15"/>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7" name="任意多边形 16"/>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8" name="椭圆 17"/>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9"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0" name="文本框 66"/>
            <p:cNvSpPr txBox="1"/>
            <p:nvPr/>
          </p:nvSpPr>
          <p:spPr>
            <a:xfrm>
              <a:off x="3060555"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网络平台</a:t>
              </a:r>
              <a:endParaRPr lang="zh-HK" altLang="en-US" sz="2100" b="1" dirty="0">
                <a:solidFill>
                  <a:schemeClr val="accent1"/>
                </a:solidFill>
                <a:latin typeface="微软雅黑" panose="020B0503020204020204" pitchFamily="34" charset="-122"/>
                <a:ea typeface="微软雅黑" panose="020B0503020204020204" pitchFamily="34" charset="-122"/>
              </a:endParaRPr>
            </a:p>
          </p:txBody>
        </p:sp>
        <p:sp>
          <p:nvSpPr>
            <p:cNvPr id="21"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60555" y="2225069"/>
            <a:ext cx="2233637" cy="3507016"/>
            <a:chOff x="4603182" y="1038958"/>
            <a:chExt cx="1850186" cy="2900945"/>
          </a:xfrm>
        </p:grpSpPr>
        <p:sp>
          <p:nvSpPr>
            <p:cNvPr id="23" name="圆角矩形 22"/>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4" name="任意多边形 23"/>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5" name="椭圆 24"/>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6"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7" name="文本框 68"/>
            <p:cNvSpPr txBox="1"/>
            <p:nvPr/>
          </p:nvSpPr>
          <p:spPr>
            <a:xfrm>
              <a:off x="4973104"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讨论组</a:t>
              </a:r>
              <a:endParaRPr lang="zh-HK" altLang="en-US"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565480" y="2225069"/>
            <a:ext cx="2233637" cy="3507016"/>
            <a:chOff x="6515731" y="1038958"/>
            <a:chExt cx="1850186" cy="2900945"/>
          </a:xfrm>
        </p:grpSpPr>
        <p:sp>
          <p:nvSpPr>
            <p:cNvPr id="30" name="圆角矩形 29"/>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1" name="任意多边形 30"/>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2" name="椭圆 31"/>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3"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34" name="文本框 70"/>
            <p:cNvSpPr txBox="1"/>
            <p:nvPr/>
          </p:nvSpPr>
          <p:spPr>
            <a:xfrm>
              <a:off x="6885653" y="2434566"/>
              <a:ext cx="1110344" cy="324599"/>
            </a:xfrm>
            <a:prstGeom prst="rect">
              <a:avLst/>
            </a:prstGeom>
            <a:noFill/>
          </p:spPr>
          <p:txBody>
            <a:bodyPr wrap="square" lIns="68580" tIns="34290" rIns="68580" bIns="34290"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学习终端</a:t>
              </a:r>
              <a:endParaRPr lang="zh-HK" altLang="en-US" sz="2100" b="1" dirty="0">
                <a:solidFill>
                  <a:schemeClr val="accent1"/>
                </a:solidFill>
                <a:latin typeface="微软雅黑" panose="020B0503020204020204" pitchFamily="34" charset="-122"/>
                <a:ea typeface="微软雅黑" panose="020B0503020204020204" pitchFamily="34" charset="-122"/>
              </a:endParaRPr>
            </a:p>
          </p:txBody>
        </p:sp>
        <p:sp>
          <p:nvSpPr>
            <p:cNvPr id="35"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5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bwMode="auto">
          <a:xfrm>
            <a:off x="2289053" y="1645650"/>
            <a:ext cx="1290757" cy="2844121"/>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任意多边形 5"/>
          <p:cNvSpPr>
            <a:spLocks noChangeArrowheads="1"/>
          </p:cNvSpPr>
          <p:nvPr/>
        </p:nvSpPr>
        <p:spPr bwMode="auto">
          <a:xfrm>
            <a:off x="4304830" y="1645650"/>
            <a:ext cx="1290756" cy="2844121"/>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bwMode="auto">
          <a:xfrm>
            <a:off x="8709876" y="1645650"/>
            <a:ext cx="1110049" cy="2844121"/>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a:spLocks noChangeArrowheads="1"/>
          </p:cNvSpPr>
          <p:nvPr/>
        </p:nvSpPr>
        <p:spPr bwMode="auto">
          <a:xfrm>
            <a:off x="6490768" y="1645650"/>
            <a:ext cx="1292190" cy="2844121"/>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rgbClr val="A0C563"/>
          </a:solidFill>
          <a:ln w="25400" cap="flat" cmpd="sng" algn="ctr">
            <a:noFill/>
            <a:prstDash val="solid"/>
          </a:ln>
          <a:effectLst/>
        </p:spPr>
        <p:txBody>
          <a:bodyPr rot="0" spcFirstLastPara="0" vertOverflow="overflow" horzOverflow="overflow" vert="horz" wrap="square" lIns="79382" tIns="39690" rIns="79382" bIns="39690" numCol="1" spcCol="0" rtlCol="0" fromWordArt="0" anchor="ctr" anchorCtr="0" forceAA="0" compatLnSpc="1">
            <a:noAutofit/>
          </a:bodyPr>
          <a:lstStyle/>
          <a:p>
            <a:pPr algn="ctr" fontAlgn="base">
              <a:lnSpc>
                <a:spcPct val="120000"/>
              </a:lnSpc>
              <a:spcBef>
                <a:spcPct val="0"/>
              </a:spcBef>
              <a:spcAft>
                <a:spcPct val="0"/>
              </a:spcAft>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8709876" y="1834984"/>
            <a:ext cx="539249" cy="1604927"/>
            <a:chOff x="9286715" y="1680422"/>
            <a:chExt cx="654939" cy="1949140"/>
          </a:xfrm>
          <a:solidFill>
            <a:schemeClr val="accent4"/>
          </a:solidFill>
        </p:grpSpPr>
        <p:sp>
          <p:nvSpPr>
            <p:cNvPr id="13"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13"/>
            <p:cNvGrpSpPr/>
            <p:nvPr/>
          </p:nvGrpSpPr>
          <p:grpSpPr>
            <a:xfrm>
              <a:off x="9380775" y="2482548"/>
              <a:ext cx="362307" cy="344889"/>
              <a:chOff x="8289913" y="3162328"/>
              <a:chExt cx="362307" cy="344889"/>
            </a:xfrm>
            <a:grpFill/>
          </p:grpSpPr>
          <p:sp>
            <p:nvSpPr>
              <p:cNvPr id="15"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7" name="组合 16"/>
          <p:cNvGrpSpPr/>
          <p:nvPr/>
        </p:nvGrpSpPr>
        <p:grpSpPr>
          <a:xfrm>
            <a:off x="2289055" y="1834984"/>
            <a:ext cx="542118" cy="1604927"/>
            <a:chOff x="2267202" y="1680422"/>
            <a:chExt cx="658423" cy="1949140"/>
          </a:xfrm>
          <a:solidFill>
            <a:schemeClr val="accent1"/>
          </a:solidFill>
        </p:grpSpPr>
        <p:sp>
          <p:nvSpPr>
            <p:cNvPr id="18"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组合 18"/>
            <p:cNvGrpSpPr/>
            <p:nvPr/>
          </p:nvGrpSpPr>
          <p:grpSpPr>
            <a:xfrm>
              <a:off x="2462290" y="2482548"/>
              <a:ext cx="165477" cy="344888"/>
              <a:chOff x="3505027" y="3162328"/>
              <a:chExt cx="165477" cy="344888"/>
            </a:xfrm>
            <a:grpFill/>
          </p:grpSpPr>
          <p:sp>
            <p:nvSpPr>
              <p:cNvPr id="20"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2" name="组合 21"/>
          <p:cNvGrpSpPr/>
          <p:nvPr/>
        </p:nvGrpSpPr>
        <p:grpSpPr>
          <a:xfrm>
            <a:off x="4304842" y="1834984"/>
            <a:ext cx="540683" cy="1604927"/>
            <a:chOff x="4585650" y="1680422"/>
            <a:chExt cx="656681" cy="1949140"/>
          </a:xfrm>
          <a:solidFill>
            <a:schemeClr val="accent2"/>
          </a:solidFill>
        </p:grpSpPr>
        <p:sp>
          <p:nvSpPr>
            <p:cNvPr id="23"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4745901" y="2482548"/>
              <a:ext cx="224700" cy="344888"/>
              <a:chOff x="5098828" y="3162328"/>
              <a:chExt cx="224700" cy="344888"/>
            </a:xfrm>
            <a:grpFill/>
          </p:grpSpPr>
          <p:sp>
            <p:nvSpPr>
              <p:cNvPr id="25"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8" name="组合 27"/>
          <p:cNvGrpSpPr/>
          <p:nvPr/>
        </p:nvGrpSpPr>
        <p:grpSpPr>
          <a:xfrm>
            <a:off x="2449682" y="3824281"/>
            <a:ext cx="7108993" cy="540713"/>
            <a:chOff x="2692946" y="4096380"/>
            <a:chExt cx="7539950" cy="656681"/>
          </a:xfrm>
          <a:solidFill>
            <a:schemeClr val="bg1"/>
          </a:solidFill>
        </p:grpSpPr>
        <p:grpSp>
          <p:nvGrpSpPr>
            <p:cNvPr id="29" name="组合 28"/>
            <p:cNvGrpSpPr/>
            <p:nvPr/>
          </p:nvGrpSpPr>
          <p:grpSpPr>
            <a:xfrm>
              <a:off x="9717306" y="4108573"/>
              <a:ext cx="515590" cy="606167"/>
              <a:chOff x="8418513" y="4619626"/>
              <a:chExt cx="469900" cy="552450"/>
            </a:xfrm>
            <a:grpFill/>
          </p:grpSpPr>
          <p:sp>
            <p:nvSpPr>
              <p:cNvPr id="47"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2692946" y="4096380"/>
              <a:ext cx="496430" cy="656681"/>
              <a:chOff x="3883026" y="4608513"/>
              <a:chExt cx="452438" cy="598488"/>
            </a:xfrm>
            <a:grpFill/>
          </p:grpSpPr>
          <p:sp>
            <p:nvSpPr>
              <p:cNvPr id="42"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组合 30"/>
            <p:cNvGrpSpPr/>
            <p:nvPr/>
          </p:nvGrpSpPr>
          <p:grpSpPr>
            <a:xfrm>
              <a:off x="4969565" y="4232245"/>
              <a:ext cx="531267" cy="400627"/>
              <a:chOff x="5394326" y="4732338"/>
              <a:chExt cx="484188" cy="365125"/>
            </a:xfrm>
            <a:grpFill/>
          </p:grpSpPr>
          <p:sp>
            <p:nvSpPr>
              <p:cNvPr id="36"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7326383" y="4173021"/>
              <a:ext cx="607909" cy="538235"/>
              <a:chOff x="6907213" y="4678363"/>
              <a:chExt cx="554038" cy="490538"/>
            </a:xfrm>
            <a:grpFill/>
          </p:grpSpPr>
          <p:sp>
            <p:nvSpPr>
              <p:cNvPr id="33"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2" name="组合 51"/>
          <p:cNvGrpSpPr/>
          <p:nvPr/>
        </p:nvGrpSpPr>
        <p:grpSpPr>
          <a:xfrm>
            <a:off x="6490769" y="1834984"/>
            <a:ext cx="542118" cy="1604927"/>
            <a:chOff x="6966525" y="1680422"/>
            <a:chExt cx="658423" cy="1949140"/>
          </a:xfrm>
          <a:solidFill>
            <a:schemeClr val="accent3"/>
          </a:solidFill>
        </p:grpSpPr>
        <p:sp>
          <p:nvSpPr>
            <p:cNvPr id="53"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4" name="组合 53"/>
            <p:cNvGrpSpPr/>
            <p:nvPr/>
          </p:nvGrpSpPr>
          <p:grpSpPr>
            <a:xfrm>
              <a:off x="7095423" y="2482548"/>
              <a:ext cx="214247" cy="344888"/>
              <a:chOff x="6694371" y="3162328"/>
              <a:chExt cx="214247" cy="344888"/>
            </a:xfrm>
            <a:grpFill/>
          </p:grpSpPr>
          <p:sp>
            <p:nvSpPr>
              <p:cNvPr id="55"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solidFill>
                <a:srgbClr val="A0C563"/>
              </a:solid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fontAlgn="base">
                  <a:lnSpc>
                    <a:spcPct val="120000"/>
                  </a:lnSpc>
                  <a:spcBef>
                    <a:spcPct val="0"/>
                  </a:spcBef>
                  <a:spcAft>
                    <a:spcPct val="0"/>
                  </a:spcAft>
                </a:pPr>
                <a:endParaRPr lang="zh-CN" altLang="en-US" sz="15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8" name="TextBox 23"/>
          <p:cNvSpPr txBox="1"/>
          <p:nvPr/>
        </p:nvSpPr>
        <p:spPr>
          <a:xfrm>
            <a:off x="1888253"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59" name="TextBox 24"/>
          <p:cNvSpPr txBox="1"/>
          <p:nvPr/>
        </p:nvSpPr>
        <p:spPr>
          <a:xfrm>
            <a:off x="2149496"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p>
        </p:txBody>
      </p:sp>
      <p:sp>
        <p:nvSpPr>
          <p:cNvPr id="60" name="TextBox 23"/>
          <p:cNvSpPr txBox="1"/>
          <p:nvPr/>
        </p:nvSpPr>
        <p:spPr>
          <a:xfrm>
            <a:off x="4013568"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61" name="TextBox 24"/>
          <p:cNvSpPr txBox="1"/>
          <p:nvPr/>
        </p:nvSpPr>
        <p:spPr>
          <a:xfrm>
            <a:off x="4274807"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p>
        </p:txBody>
      </p:sp>
      <p:sp>
        <p:nvSpPr>
          <p:cNvPr id="62" name="TextBox 23"/>
          <p:cNvSpPr txBox="1"/>
          <p:nvPr/>
        </p:nvSpPr>
        <p:spPr>
          <a:xfrm>
            <a:off x="6146722" y="5048220"/>
            <a:ext cx="2024829" cy="1346859"/>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63" name="TextBox 24"/>
          <p:cNvSpPr txBox="1"/>
          <p:nvPr/>
        </p:nvSpPr>
        <p:spPr>
          <a:xfrm>
            <a:off x="6407964"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p>
        </p:txBody>
      </p:sp>
      <p:sp>
        <p:nvSpPr>
          <p:cNvPr id="64" name="TextBox 23"/>
          <p:cNvSpPr txBox="1"/>
          <p:nvPr/>
        </p:nvSpPr>
        <p:spPr>
          <a:xfrm>
            <a:off x="8272036" y="5048220"/>
            <a:ext cx="2024829" cy="1384946"/>
          </a:xfrm>
          <a:prstGeom prst="rect">
            <a:avLst/>
          </a:prstGeom>
        </p:spPr>
        <p:txBody>
          <a:bodyPr wrap="square" lIns="91391" tIns="45696" rIns="91391" bIns="45696">
            <a:spAutoFit/>
          </a:bodyPr>
          <a:lstStyle>
            <a:defPPr>
              <a:defRPr lang="zh-CN"/>
            </a:defPPr>
            <a:lvl1pPr algn="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从顾客的角度出发，从排版到设计制作，为您全新打造最佳的</a:t>
            </a:r>
            <a:r>
              <a:rPr lang="en-US" altLang="zh-CN" dirty="0">
                <a:sym typeface="Arial" panose="020B0604020202020204" pitchFamily="34" charset="0"/>
              </a:rPr>
              <a:t>PPT</a:t>
            </a:r>
            <a:r>
              <a:rPr lang="zh-CN" altLang="en-US" dirty="0">
                <a:sym typeface="Arial" panose="020B0604020202020204" pitchFamily="34" charset="0"/>
              </a:rPr>
              <a:t>演示文档。</a:t>
            </a:r>
            <a:endParaRPr lang="en-GB" altLang="zh-CN" dirty="0">
              <a:sym typeface="Arial" panose="020B0604020202020204" pitchFamily="34" charset="0"/>
            </a:endParaRPr>
          </a:p>
        </p:txBody>
      </p:sp>
      <p:sp>
        <p:nvSpPr>
          <p:cNvPr id="65" name="TextBox 24"/>
          <p:cNvSpPr txBox="1"/>
          <p:nvPr/>
        </p:nvSpPr>
        <p:spPr>
          <a:xfrm>
            <a:off x="8533277" y="4709669"/>
            <a:ext cx="1201003" cy="425069"/>
          </a:xfrm>
          <a:prstGeom prst="rect">
            <a:avLst/>
          </a:prstGeom>
          <a:noFill/>
        </p:spPr>
        <p:txBody>
          <a:bodyPr wrap="none" lIns="86694" tIns="43347" rIns="86694" bIns="43347" rtlCol="0">
            <a:spAutoFit/>
          </a:bodyPr>
          <a:lstStyle/>
          <a:p>
            <a:pPr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04</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rPr>
              <a:t>教学过程及评价</a:t>
            </a: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4824340" y="4033691"/>
            <a:ext cx="6411741" cy="707882"/>
          </a:xfrm>
          <a:prstGeom prst="rect">
            <a:avLst/>
          </a:prstGeom>
          <a:noFill/>
          <a:ln w="9525">
            <a:noFill/>
            <a:miter lim="800000"/>
          </a:ln>
        </p:spPr>
        <p:txBody>
          <a:bodyPr wrap="square" lIns="121917" tIns="60958" rIns="121917" bIns="60958">
            <a:spAutoFit/>
          </a:bodyPr>
          <a:lstStyle/>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、课前学习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、教学实施</a:t>
            </a:r>
            <a:endPar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、教学流程    </a:t>
            </a:r>
            <a:r>
              <a:rPr lang="en-US" altLang="zh-CN" sz="1900" kern="0" spc="267"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900" kern="0" spc="267" dirty="0">
                <a:solidFill>
                  <a:schemeClr val="tx1">
                    <a:lumMod val="50000"/>
                    <a:lumOff val="50000"/>
                  </a:schemeClr>
                </a:solidFill>
                <a:latin typeface="微软雅黑" panose="020B0503020204020204" pitchFamily="34" charset="-122"/>
                <a:ea typeface="微软雅黑" panose="020B0503020204020204" pitchFamily="34" charset="-122"/>
              </a:rPr>
              <a:t>、学后总结</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p:tgtEl>
                                          <p:spTgt spid="30"/>
                                        </p:tgtEl>
                                        <p:attrNameLst>
                                          <p:attrName>ppt_x</p:attrName>
                                        </p:attrNameLst>
                                      </p:cBhvr>
                                      <p:tavLst>
                                        <p:tav tm="0">
                                          <p:val>
                                            <p:strVal val="#ppt_x-#ppt_w*1.125000"/>
                                          </p:val>
                                        </p:tav>
                                        <p:tav tm="100000">
                                          <p:val>
                                            <p:strVal val="#ppt_x"/>
                                          </p:val>
                                        </p:tav>
                                      </p:tavLst>
                                    </p:anim>
                                    <p:animEffect transition="in" filter="wipe(right)">
                                      <p:cBhvr>
                                        <p:cTn id="19" dur="500"/>
                                        <p:tgtEl>
                                          <p:spTgt spid="30"/>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outVertical)">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Group 20"/>
          <p:cNvGrpSpPr/>
          <p:nvPr/>
        </p:nvGrpSpPr>
        <p:grpSpPr>
          <a:xfrm flipH="1">
            <a:off x="4898297" y="4433632"/>
            <a:ext cx="1529366" cy="1164230"/>
            <a:chOff x="4250639" y="3537480"/>
            <a:chExt cx="1529450" cy="1164230"/>
          </a:xfrm>
        </p:grpSpPr>
        <p:sp>
          <p:nvSpPr>
            <p:cNvPr id="54"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43"/>
          <p:cNvGrpSpPr/>
          <p:nvPr/>
        </p:nvGrpSpPr>
        <p:grpSpPr>
          <a:xfrm>
            <a:off x="6254749" y="4099716"/>
            <a:ext cx="1399683" cy="1331188"/>
            <a:chOff x="6254758" y="3535584"/>
            <a:chExt cx="1399760" cy="1331188"/>
          </a:xfrm>
        </p:grpSpPr>
        <p:grpSp>
          <p:nvGrpSpPr>
            <p:cNvPr id="58" name="Group 15"/>
            <p:cNvGrpSpPr/>
            <p:nvPr/>
          </p:nvGrpSpPr>
          <p:grpSpPr>
            <a:xfrm flipH="1">
              <a:off x="6254758" y="3535584"/>
              <a:ext cx="1399760" cy="1331188"/>
              <a:chOff x="3023802" y="3203565"/>
              <a:chExt cx="1399760" cy="1331188"/>
            </a:xfrm>
          </p:grpSpPr>
          <p:sp>
            <p:nvSpPr>
              <p:cNvPr id="60"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A0C563"/>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45"/>
          <p:cNvGrpSpPr/>
          <p:nvPr/>
        </p:nvGrpSpPr>
        <p:grpSpPr>
          <a:xfrm>
            <a:off x="4531606" y="3111387"/>
            <a:ext cx="1122429" cy="1563736"/>
            <a:chOff x="4531519" y="2547255"/>
            <a:chExt cx="1122491" cy="1563736"/>
          </a:xfrm>
        </p:grpSpPr>
        <p:grpSp>
          <p:nvGrpSpPr>
            <p:cNvPr id="63" name="Group 24"/>
            <p:cNvGrpSpPr/>
            <p:nvPr/>
          </p:nvGrpSpPr>
          <p:grpSpPr>
            <a:xfrm flipH="1">
              <a:off x="4531519" y="2547255"/>
              <a:ext cx="1122491" cy="1563736"/>
              <a:chOff x="5024310" y="2215236"/>
              <a:chExt cx="1122491" cy="1563736"/>
            </a:xfrm>
          </p:grpSpPr>
          <p:sp>
            <p:nvSpPr>
              <p:cNvPr id="65"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47"/>
          <p:cNvGrpSpPr/>
          <p:nvPr/>
        </p:nvGrpSpPr>
        <p:grpSpPr>
          <a:xfrm>
            <a:off x="5068225" y="2388403"/>
            <a:ext cx="1524894" cy="1076279"/>
            <a:chOff x="5068168" y="1824270"/>
            <a:chExt cx="1524978" cy="1076279"/>
          </a:xfrm>
        </p:grpSpPr>
        <p:grpSp>
          <p:nvGrpSpPr>
            <p:cNvPr id="68" name="Group 28"/>
            <p:cNvGrpSpPr/>
            <p:nvPr/>
          </p:nvGrpSpPr>
          <p:grpSpPr>
            <a:xfrm flipH="1">
              <a:off x="5068168" y="1824270"/>
              <a:ext cx="1524978" cy="1076279"/>
              <a:chOff x="4085174" y="1492251"/>
              <a:chExt cx="1524978" cy="1076279"/>
            </a:xfrm>
          </p:grpSpPr>
          <p:sp>
            <p:nvSpPr>
              <p:cNvPr id="7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49"/>
          <p:cNvGrpSpPr/>
          <p:nvPr/>
        </p:nvGrpSpPr>
        <p:grpSpPr>
          <a:xfrm>
            <a:off x="6482814" y="2853498"/>
            <a:ext cx="1177581" cy="1469822"/>
            <a:chOff x="6482835" y="2289366"/>
            <a:chExt cx="1177646" cy="1469822"/>
          </a:xfrm>
        </p:grpSpPr>
        <p:grpSp>
          <p:nvGrpSpPr>
            <p:cNvPr id="73" name="Group 35"/>
            <p:cNvGrpSpPr/>
            <p:nvPr/>
          </p:nvGrpSpPr>
          <p:grpSpPr>
            <a:xfrm flipH="1">
              <a:off x="6482835" y="2289366"/>
              <a:ext cx="1177646" cy="1469822"/>
              <a:chOff x="3017839" y="1957347"/>
              <a:chExt cx="1177646" cy="1469822"/>
            </a:xfrm>
          </p:grpSpPr>
          <p:sp>
            <p:nvSpPr>
              <p:cNvPr id="75"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defRPr sz="3100" b="1">
                  <a:latin typeface="Kontrapunkt Bob Bold"/>
                  <a:ea typeface="Kontrapunkt Bob Bold"/>
                  <a:cs typeface="Kontrapunkt Bob Bold"/>
                  <a:sym typeface="Kontrapunkt Bob Bold"/>
                </a:defRPr>
              </a:pPr>
              <a:endParaRPr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Text Placeholder 8"/>
          <p:cNvSpPr txBox="1"/>
          <p:nvPr/>
        </p:nvSpPr>
        <p:spPr>
          <a:xfrm>
            <a:off x="1622003" y="2190864"/>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78" name="Text Placeholder 9"/>
          <p:cNvSpPr txBox="1"/>
          <p:nvPr/>
        </p:nvSpPr>
        <p:spPr>
          <a:xfrm>
            <a:off x="1500404" y="2542928"/>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79" name="Text Placeholder 8"/>
          <p:cNvSpPr txBox="1"/>
          <p:nvPr/>
        </p:nvSpPr>
        <p:spPr>
          <a:xfrm>
            <a:off x="1622003" y="3354437"/>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0" name="Text Placeholder 9"/>
          <p:cNvSpPr txBox="1"/>
          <p:nvPr/>
        </p:nvSpPr>
        <p:spPr>
          <a:xfrm>
            <a:off x="1500404" y="3708005"/>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1" name="Text Placeholder 8"/>
          <p:cNvSpPr txBox="1"/>
          <p:nvPr/>
        </p:nvSpPr>
        <p:spPr>
          <a:xfrm>
            <a:off x="1622003" y="4460808"/>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2" name="Text Placeholder 9"/>
          <p:cNvSpPr txBox="1"/>
          <p:nvPr/>
        </p:nvSpPr>
        <p:spPr>
          <a:xfrm>
            <a:off x="1500404" y="4814378"/>
            <a:ext cx="3129112" cy="738615"/>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3" name="Text Placeholder 8"/>
          <p:cNvSpPr txBox="1"/>
          <p:nvPr/>
        </p:nvSpPr>
        <p:spPr>
          <a:xfrm>
            <a:off x="8163506" y="2349421"/>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4" name="Text Placeholder 9"/>
          <p:cNvSpPr txBox="1"/>
          <p:nvPr/>
        </p:nvSpPr>
        <p:spPr>
          <a:xfrm>
            <a:off x="8036005" y="2702989"/>
            <a:ext cx="3138676" cy="700528"/>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
        <p:nvSpPr>
          <p:cNvPr id="85" name="Text Placeholder 8"/>
          <p:cNvSpPr txBox="1"/>
          <p:nvPr/>
        </p:nvSpPr>
        <p:spPr>
          <a:xfrm>
            <a:off x="8163506" y="3512993"/>
            <a:ext cx="1025922" cy="369332"/>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AU" dirty="0">
              <a:sym typeface="Arial" panose="020B0604020202020204" pitchFamily="34" charset="0"/>
            </a:endParaRPr>
          </a:p>
        </p:txBody>
      </p:sp>
      <p:sp>
        <p:nvSpPr>
          <p:cNvPr id="86" name="Text Placeholder 9"/>
          <p:cNvSpPr txBox="1"/>
          <p:nvPr/>
        </p:nvSpPr>
        <p:spPr>
          <a:xfrm>
            <a:off x="8036005" y="3866561"/>
            <a:ext cx="3138676" cy="700528"/>
          </a:xfrm>
          <a:prstGeom prst="rect">
            <a:avLst/>
          </a:prstGeom>
        </p:spPr>
        <p:txBody>
          <a:bodyPr wrap="square" lIns="91391" tIns="45696" rIns="91391" bIns="45696">
            <a:spAutoFit/>
          </a:bodyPr>
          <a:lstStyle>
            <a:defPPr>
              <a:defRPr lang="zh-CN"/>
            </a:defPPr>
            <a:lvl1pPr algn="ct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l"/>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AU"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Elbow Connector 38"/>
          <p:cNvCxnSpPr/>
          <p:nvPr/>
        </p:nvCxnSpPr>
        <p:spPr>
          <a:xfrm flipV="1">
            <a:off x="2681451" y="2380550"/>
            <a:ext cx="2271573" cy="1409620"/>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Elbow Connector 41"/>
          <p:cNvCxnSpPr/>
          <p:nvPr/>
        </p:nvCxnSpPr>
        <p:spPr>
          <a:xfrm flipV="1">
            <a:off x="2747617" y="2877328"/>
            <a:ext cx="2205411" cy="1342921"/>
          </a:xfrm>
          <a:prstGeom prst="bentConnector3">
            <a:avLst>
              <a:gd name="adj1" fmla="val 56500"/>
            </a:avLst>
          </a:prstGeom>
          <a:ln w="79375">
            <a:solidFill>
              <a:srgbClr val="A0C56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Elbow Connector 60"/>
          <p:cNvCxnSpPr/>
          <p:nvPr/>
        </p:nvCxnSpPr>
        <p:spPr>
          <a:xfrm flipV="1">
            <a:off x="2736586" y="3495301"/>
            <a:ext cx="2216439" cy="1177081"/>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0"/>
          <p:cNvCxnSpPr/>
          <p:nvPr/>
        </p:nvCxnSpPr>
        <p:spPr>
          <a:xfrm flipV="1">
            <a:off x="2736586" y="4072200"/>
            <a:ext cx="2216438" cy="101923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le 83"/>
          <p:cNvSpPr/>
          <p:nvPr/>
        </p:nvSpPr>
        <p:spPr>
          <a:xfrm>
            <a:off x="4953022" y="2134101"/>
            <a:ext cx="2293628" cy="44110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84"/>
          <p:cNvSpPr/>
          <p:nvPr/>
        </p:nvSpPr>
        <p:spPr>
          <a:xfrm>
            <a:off x="4953022" y="2684651"/>
            <a:ext cx="2293628" cy="441107"/>
          </a:xfrm>
          <a:prstGeom prst="roundRect">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85"/>
          <p:cNvSpPr/>
          <p:nvPr/>
        </p:nvSpPr>
        <p:spPr>
          <a:xfrm>
            <a:off x="4953022" y="3235203"/>
            <a:ext cx="2293628" cy="4411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ounded Rectangle 86"/>
          <p:cNvSpPr/>
          <p:nvPr/>
        </p:nvSpPr>
        <p:spPr>
          <a:xfrm>
            <a:off x="4953022" y="3785755"/>
            <a:ext cx="2293628" cy="4411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lnSpc>
                <a:spcPct val="12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输入文字</a:t>
            </a:r>
            <a:endParaRPr lang="en-US"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6" name="Elbow Connector 186"/>
          <p:cNvCxnSpPr/>
          <p:nvPr/>
        </p:nvCxnSpPr>
        <p:spPr>
          <a:xfrm flipH="1" flipV="1">
            <a:off x="7269666" y="2357536"/>
            <a:ext cx="2271573" cy="1409620"/>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87"/>
          <p:cNvCxnSpPr/>
          <p:nvPr/>
        </p:nvCxnSpPr>
        <p:spPr>
          <a:xfrm flipH="1" flipV="1">
            <a:off x="7269668" y="2888835"/>
            <a:ext cx="2205411" cy="1342921"/>
          </a:xfrm>
          <a:prstGeom prst="bentConnector3">
            <a:avLst>
              <a:gd name="adj1" fmla="val 56500"/>
            </a:avLst>
          </a:prstGeom>
          <a:ln w="79375">
            <a:solidFill>
              <a:srgbClr val="A0C56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88"/>
          <p:cNvCxnSpPr/>
          <p:nvPr/>
        </p:nvCxnSpPr>
        <p:spPr>
          <a:xfrm flipH="1" flipV="1">
            <a:off x="7269665" y="3472288"/>
            <a:ext cx="2216439" cy="1177081"/>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9"/>
          <p:cNvCxnSpPr/>
          <p:nvPr/>
        </p:nvCxnSpPr>
        <p:spPr>
          <a:xfrm flipH="1" flipV="1">
            <a:off x="7269666" y="4049186"/>
            <a:ext cx="2216438" cy="1019235"/>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4"/>
          <p:cNvGrpSpPr/>
          <p:nvPr/>
        </p:nvGrpSpPr>
        <p:grpSpPr>
          <a:xfrm>
            <a:off x="1578743" y="3051313"/>
            <a:ext cx="1940763" cy="2583221"/>
            <a:chOff x="670063" y="2245526"/>
            <a:chExt cx="1676400" cy="2231224"/>
          </a:xfrm>
        </p:grpSpPr>
        <p:sp>
          <p:nvSpPr>
            <p:cNvPr id="21"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ooter Text"/>
            <p:cNvSpPr txBox="1"/>
            <p:nvPr/>
          </p:nvSpPr>
          <p:spPr>
            <a:xfrm>
              <a:off x="839184" y="2458893"/>
              <a:ext cx="1338159" cy="175448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olidFill>
                    <a:schemeClr val="bg1"/>
                  </a:solidFill>
                  <a:sym typeface="Arial" panose="020B0604020202020204" pitchFamily="34" charset="0"/>
                </a:rPr>
                <a:t>从顾客的角度出发，从排版到设计制作，为您打造最佳的</a:t>
              </a:r>
              <a:r>
                <a:rPr lang="en-US" altLang="zh-CN" dirty="0">
                  <a:solidFill>
                    <a:schemeClr val="bg1"/>
                  </a:solidFill>
                  <a:sym typeface="Arial" panose="020B0604020202020204" pitchFamily="34" charset="0"/>
                </a:rPr>
                <a:t>PPT</a:t>
              </a:r>
              <a:r>
                <a:rPr lang="zh-CN" altLang="en-US" dirty="0">
                  <a:solidFill>
                    <a:schemeClr val="bg1"/>
                  </a:solidFill>
                  <a:sym typeface="Arial" panose="020B0604020202020204" pitchFamily="34" charset="0"/>
                </a:rPr>
                <a:t>演示。从顾客的角度出发。</a:t>
              </a:r>
              <a:endParaRPr lang="en-US" altLang="zh-CN" dirty="0">
                <a:solidFill>
                  <a:schemeClr val="bg1"/>
                </a:solidFill>
                <a:sym typeface="Arial" panose="020B0604020202020204" pitchFamily="34" charset="0"/>
              </a:endParaRPr>
            </a:p>
          </p:txBody>
        </p:sp>
      </p:grpSp>
      <p:grpSp>
        <p:nvGrpSpPr>
          <p:cNvPr id="23" name="Group 193"/>
          <p:cNvGrpSpPr/>
          <p:nvPr/>
        </p:nvGrpSpPr>
        <p:grpSpPr>
          <a:xfrm>
            <a:off x="8707977" y="3051313"/>
            <a:ext cx="1940763" cy="2583222"/>
            <a:chOff x="6828183" y="2245526"/>
            <a:chExt cx="1676400" cy="2231224"/>
          </a:xfrm>
        </p:grpSpPr>
        <p:sp>
          <p:nvSpPr>
            <p:cNvPr id="24"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ooter Text"/>
            <p:cNvSpPr txBox="1"/>
            <p:nvPr/>
          </p:nvSpPr>
          <p:spPr>
            <a:xfrm>
              <a:off x="6982162" y="2503211"/>
              <a:ext cx="1368443" cy="172159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olidFill>
                    <a:schemeClr val="bg1"/>
                  </a:solidFill>
                  <a:sym typeface="Arial" panose="020B0604020202020204" pitchFamily="34" charset="0"/>
                </a:rPr>
                <a:t>从顾客的角度出发，从排版到设计制作，为您打造最佳的</a:t>
              </a:r>
              <a:r>
                <a:rPr lang="en-US" altLang="zh-CN" dirty="0">
                  <a:solidFill>
                    <a:schemeClr val="bg1"/>
                  </a:solidFill>
                  <a:sym typeface="Arial" panose="020B0604020202020204" pitchFamily="34" charset="0"/>
                </a:rPr>
                <a:t>PPT</a:t>
              </a:r>
              <a:r>
                <a:rPr lang="zh-CN" altLang="en-US" dirty="0">
                  <a:solidFill>
                    <a:schemeClr val="bg1"/>
                  </a:solidFill>
                  <a:sym typeface="Arial" panose="020B0604020202020204" pitchFamily="34" charset="0"/>
                </a:rPr>
                <a:t>演示。从顾客的角度出发。</a:t>
              </a:r>
              <a:endParaRPr lang="en-US" altLang="zh-CN" dirty="0">
                <a:solidFill>
                  <a:schemeClr val="bg1"/>
                </a:solidFill>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1"/>
          <p:cNvSpPr/>
          <p:nvPr/>
        </p:nvSpPr>
        <p:spPr>
          <a:xfrm rot="1891259">
            <a:off x="8398215" y="1804981"/>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6" name="矩形 5"/>
          <p:cNvSpPr/>
          <p:nvPr/>
        </p:nvSpPr>
        <p:spPr>
          <a:xfrm>
            <a:off x="8277572" y="1642945"/>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7" name="矩形 6"/>
          <p:cNvSpPr/>
          <p:nvPr/>
        </p:nvSpPr>
        <p:spPr>
          <a:xfrm>
            <a:off x="8277203" y="1642946"/>
            <a:ext cx="2373200" cy="24547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8" name="矩形 1"/>
          <p:cNvSpPr/>
          <p:nvPr/>
        </p:nvSpPr>
        <p:spPr>
          <a:xfrm rot="765310">
            <a:off x="4577130" y="1444916"/>
            <a:ext cx="2814249" cy="328928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rgbClr val="A0C563"/>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837717" y="1626766"/>
            <a:ext cx="2366630" cy="3075371"/>
          </a:xfrm>
          <a:prstGeom prst="rect">
            <a:avLst/>
          </a:prstGeom>
          <a:solidFill>
            <a:schemeClr val="accent4"/>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4828105" y="1612657"/>
            <a:ext cx="2373200" cy="248507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14" name="矩形 1"/>
          <p:cNvSpPr/>
          <p:nvPr/>
        </p:nvSpPr>
        <p:spPr>
          <a:xfrm rot="1321971">
            <a:off x="1491956" y="1356274"/>
            <a:ext cx="2546906" cy="2976816"/>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1360159" y="1626766"/>
            <a:ext cx="2366630" cy="3075371"/>
          </a:xfrm>
          <a:prstGeom prst="rect">
            <a:avLst/>
          </a:prstGeom>
          <a:solidFill>
            <a:schemeClr val="accent2"/>
          </a:solidFill>
          <a:ln w="12700" cap="flat" cmpd="sng" algn="ctr">
            <a:noFill/>
            <a:prstDash val="solid"/>
            <a:miter lim="800000"/>
          </a:ln>
          <a:effectLst/>
        </p:spPr>
        <p:txBody>
          <a:bodyPr lIns="86694" tIns="43347" rIns="86694" bIns="43347"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2103579" y="4178867"/>
            <a:ext cx="841930" cy="387623"/>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p>
        </p:txBody>
      </p:sp>
      <p:grpSp>
        <p:nvGrpSpPr>
          <p:cNvPr id="17" name="组合 19"/>
          <p:cNvGrpSpPr/>
          <p:nvPr/>
        </p:nvGrpSpPr>
        <p:grpSpPr bwMode="auto">
          <a:xfrm>
            <a:off x="1616261" y="4850359"/>
            <a:ext cx="8836379" cy="1510601"/>
            <a:chOff x="1160463" y="2796138"/>
            <a:chExt cx="9421420" cy="1132760"/>
          </a:xfrm>
        </p:grpSpPr>
        <p:sp>
          <p:nvSpPr>
            <p:cNvPr id="18" name="Text Box 11"/>
            <p:cNvSpPr txBox="1">
              <a:spLocks noChangeArrowheads="1"/>
            </p:cNvSpPr>
            <p:nvPr/>
          </p:nvSpPr>
          <p:spPr bwMode="auto">
            <a:xfrm>
              <a:off x="1160463" y="2796138"/>
              <a:ext cx="1833524" cy="37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9" name="矩形 18"/>
            <p:cNvSpPr>
              <a:spLocks noChangeArrowheads="1"/>
            </p:cNvSpPr>
            <p:nvPr/>
          </p:nvSpPr>
          <p:spPr bwMode="auto">
            <a:xfrm>
              <a:off x="1160463" y="3132696"/>
              <a:ext cx="9421420" cy="796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修改文字内容，也可以直接复制你的内容到此。输入文字，点击添加相关标题文字，修改文字内容，也可以直接复制你的内容到此。</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sp>
        <p:nvSpPr>
          <p:cNvPr id="20" name="矩形 19"/>
          <p:cNvSpPr/>
          <p:nvPr/>
        </p:nvSpPr>
        <p:spPr>
          <a:xfrm>
            <a:off x="1353588" y="1626764"/>
            <a:ext cx="2373200" cy="248507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21" name="矩形 20"/>
          <p:cNvSpPr/>
          <p:nvPr/>
        </p:nvSpPr>
        <p:spPr>
          <a:xfrm>
            <a:off x="5599797" y="4178867"/>
            <a:ext cx="841930" cy="387623"/>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22" name="矩形 21"/>
          <p:cNvSpPr/>
          <p:nvPr/>
        </p:nvSpPr>
        <p:spPr>
          <a:xfrm>
            <a:off x="9001778" y="4178867"/>
            <a:ext cx="841930" cy="387623"/>
          </a:xfrm>
          <a:prstGeom prst="rect">
            <a:avLst/>
          </a:prstGeom>
        </p:spPr>
        <p:txBody>
          <a:bodyPr wrap="none" lIns="86694" tIns="43347" rIns="86694" bIns="43347">
            <a:spAutoFit/>
          </a:bodyPr>
          <a:lstStyle/>
          <a:p>
            <a:pPr algn="just">
              <a:lnSpc>
                <a:spcPct val="150000"/>
              </a:lnSpc>
            </a:pPr>
            <a:r>
              <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输入文字</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p:bldP spid="20" grpId="0" animBg="1"/>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640664" y="1711877"/>
            <a:ext cx="6870458" cy="465226"/>
            <a:chOff x="3002037" y="1465798"/>
            <a:chExt cx="7067433" cy="369332"/>
          </a:xfrm>
          <a:solidFill>
            <a:schemeClr val="accent2">
              <a:lumMod val="75000"/>
            </a:schemeClr>
          </a:solidFill>
        </p:grpSpPr>
        <p:sp>
          <p:nvSpPr>
            <p:cNvPr id="6" name="矩形 5"/>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100">
                <a:latin typeface="微软雅黑" panose="020B0503020204020204" pitchFamily="34" charset="-122"/>
                <a:ea typeface="微软雅黑" panose="020B0503020204020204" pitchFamily="34" charset="-122"/>
              </a:endParaRPr>
            </a:p>
          </p:txBody>
        </p:sp>
        <p:sp>
          <p:nvSpPr>
            <p:cNvPr id="7" name="TextBox 6"/>
            <p:cNvSpPr txBox="1"/>
            <p:nvPr/>
          </p:nvSpPr>
          <p:spPr>
            <a:xfrm>
              <a:off x="3033222" y="1474123"/>
              <a:ext cx="5688632" cy="329854"/>
            </a:xfrm>
            <a:prstGeom prst="rect">
              <a:avLst/>
            </a:prstGeom>
            <a:noFill/>
          </p:spPr>
          <p:txBody>
            <a:bodyPr wrap="square" rtlCol="0">
              <a:spAutoFit/>
            </a:bodyPr>
            <a:lstStyle/>
            <a:p>
              <a:r>
                <a:rPr lang="zh-CN" altLang="en-US" sz="2100" dirty="0">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8" name="组合 7"/>
          <p:cNvGrpSpPr/>
          <p:nvPr/>
        </p:nvGrpSpPr>
        <p:grpSpPr>
          <a:xfrm>
            <a:off x="3640664" y="3976825"/>
            <a:ext cx="6870458" cy="465227"/>
            <a:chOff x="3002037" y="3922395"/>
            <a:chExt cx="7067433" cy="369332"/>
          </a:xfrm>
          <a:solidFill>
            <a:schemeClr val="accent2">
              <a:lumMod val="75000"/>
            </a:schemeClr>
          </a:solidFill>
        </p:grpSpPr>
        <p:sp>
          <p:nvSpPr>
            <p:cNvPr id="12" name="矩形 11"/>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100">
                <a:latin typeface="微软雅黑" panose="020B0503020204020204" pitchFamily="34" charset="-122"/>
                <a:ea typeface="微软雅黑" panose="020B0503020204020204" pitchFamily="34" charset="-122"/>
              </a:endParaRPr>
            </a:p>
          </p:txBody>
        </p:sp>
        <p:sp>
          <p:nvSpPr>
            <p:cNvPr id="13" name="TextBox 12"/>
            <p:cNvSpPr txBox="1"/>
            <p:nvPr/>
          </p:nvSpPr>
          <p:spPr>
            <a:xfrm>
              <a:off x="3023808" y="3939647"/>
              <a:ext cx="4085844" cy="329853"/>
            </a:xfrm>
            <a:prstGeom prst="rect">
              <a:avLst/>
            </a:prstGeom>
            <a:noFill/>
          </p:spPr>
          <p:txBody>
            <a:bodyPr wrap="square" rtlCol="0">
              <a:spAutoFit/>
            </a:bodyPr>
            <a:lstStyle/>
            <a:p>
              <a:r>
                <a:rPr lang="zh-CN" altLang="en-US" sz="21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4" name="TextBox 13"/>
          <p:cNvSpPr txBox="1"/>
          <p:nvPr/>
        </p:nvSpPr>
        <p:spPr>
          <a:xfrm>
            <a:off x="3640664" y="2421048"/>
            <a:ext cx="6870458" cy="1373002"/>
          </a:xfrm>
          <a:prstGeom prst="rect">
            <a:avLst/>
          </a:prstGeom>
          <a:noFill/>
        </p:spPr>
        <p:txBody>
          <a:bodyPr wrap="square" lIns="91438" tIns="45719" rIns="91438" bIns="45719"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5" name="TextBox 14"/>
          <p:cNvSpPr txBox="1"/>
          <p:nvPr/>
        </p:nvSpPr>
        <p:spPr>
          <a:xfrm>
            <a:off x="3640664" y="4649681"/>
            <a:ext cx="6870458" cy="1373002"/>
          </a:xfrm>
          <a:prstGeom prst="rect">
            <a:avLst/>
          </a:prstGeom>
          <a:noFill/>
        </p:spPr>
        <p:txBody>
          <a:bodyPr wrap="square" lIns="91438" tIns="45719" rIns="91438" bIns="45719" rtlCol="0">
            <a:spAutoFit/>
          </a:bodyPr>
          <a:lstStyle/>
          <a:p>
            <a:pPr>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6" name="等腰三角形 2"/>
          <p:cNvSpPr/>
          <p:nvPr/>
        </p:nvSpPr>
        <p:spPr bwMode="auto">
          <a:xfrm rot="2747878">
            <a:off x="2028833" y="1655657"/>
            <a:ext cx="1323334" cy="153061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91438" tIns="45719" rIns="91438" bIns="45719" anchor="ctr"/>
          <a:lstStyle/>
          <a:p>
            <a:pPr algn="ctr"/>
            <a:endParaRPr lang="zh-CN" altLang="en-US" sz="1500" kern="0" dirty="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170686" y="2243862"/>
            <a:ext cx="858335" cy="492458"/>
          </a:xfrm>
          <a:prstGeom prst="rect">
            <a:avLst/>
          </a:prstGeom>
          <a:noFill/>
          <a:ln>
            <a:noFill/>
          </a:ln>
        </p:spPr>
        <p:txBody>
          <a:bodyPr wrap="none" lIns="91438" tIns="45719" rIns="91438" bIns="4571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a:t>正面</a:t>
            </a:r>
            <a:endParaRPr lang="en-US" altLang="zh-CN" b="1" dirty="0"/>
          </a:p>
          <a:p>
            <a:r>
              <a:rPr lang="zh-CN" altLang="en-US" b="1" dirty="0"/>
              <a:t>观点</a:t>
            </a:r>
          </a:p>
        </p:txBody>
      </p:sp>
      <p:sp>
        <p:nvSpPr>
          <p:cNvPr id="18" name="等腰三角形 2"/>
          <p:cNvSpPr/>
          <p:nvPr/>
        </p:nvSpPr>
        <p:spPr bwMode="auto">
          <a:xfrm rot="3036074">
            <a:off x="2028832" y="3982719"/>
            <a:ext cx="1323337" cy="1530617"/>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lIns="91438" tIns="45719" rIns="91438" bIns="45719" anchor="ctr"/>
          <a:lstStyle/>
          <a:p>
            <a:pPr algn="ctr"/>
            <a:endParaRPr lang="zh-CN" altLang="en-US" sz="1500" kern="0">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170689" y="4562658"/>
            <a:ext cx="858335" cy="492458"/>
          </a:xfrm>
          <a:prstGeom prst="rect">
            <a:avLst/>
          </a:prstGeom>
          <a:noFill/>
          <a:ln>
            <a:noFill/>
          </a:ln>
        </p:spPr>
        <p:txBody>
          <a:bodyPr wrap="none" lIns="91438" tIns="45719" rIns="91438" bIns="45719"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b="1" dirty="0"/>
              <a:t>负面</a:t>
            </a:r>
            <a:endParaRPr lang="en-US" altLang="zh-CN" b="1" dirty="0"/>
          </a:p>
          <a:p>
            <a:r>
              <a:rPr lang="zh-CN" altLang="en-US" b="1" dirty="0"/>
              <a:t>观点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90">
                                          <p:stCondLst>
                                            <p:cond delay="0"/>
                                          </p:stCondLst>
                                        </p:cTn>
                                        <p:tgtEl>
                                          <p:spTgt spid="17"/>
                                        </p:tgtEl>
                                      </p:cBhvr>
                                    </p:animEffect>
                                    <p:anim calcmode="lin" valueType="num">
                                      <p:cBhvr>
                                        <p:cTn id="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3" dur="13">
                                          <p:stCondLst>
                                            <p:cond delay="325"/>
                                          </p:stCondLst>
                                        </p:cTn>
                                        <p:tgtEl>
                                          <p:spTgt spid="17"/>
                                        </p:tgtEl>
                                      </p:cBhvr>
                                      <p:to x="100000" y="60000"/>
                                    </p:animScale>
                                    <p:animScale>
                                      <p:cBhvr>
                                        <p:cTn id="14" dur="83" decel="50000">
                                          <p:stCondLst>
                                            <p:cond delay="338"/>
                                          </p:stCondLst>
                                        </p:cTn>
                                        <p:tgtEl>
                                          <p:spTgt spid="17"/>
                                        </p:tgtEl>
                                      </p:cBhvr>
                                      <p:to x="100000" y="100000"/>
                                    </p:animScale>
                                    <p:animScale>
                                      <p:cBhvr>
                                        <p:cTn id="15" dur="13">
                                          <p:stCondLst>
                                            <p:cond delay="656"/>
                                          </p:stCondLst>
                                        </p:cTn>
                                        <p:tgtEl>
                                          <p:spTgt spid="17"/>
                                        </p:tgtEl>
                                      </p:cBhvr>
                                      <p:to x="100000" y="80000"/>
                                    </p:animScale>
                                    <p:animScale>
                                      <p:cBhvr>
                                        <p:cTn id="16" dur="83" decel="50000">
                                          <p:stCondLst>
                                            <p:cond delay="669"/>
                                          </p:stCondLst>
                                        </p:cTn>
                                        <p:tgtEl>
                                          <p:spTgt spid="17"/>
                                        </p:tgtEl>
                                      </p:cBhvr>
                                      <p:to x="100000" y="100000"/>
                                    </p:animScale>
                                    <p:animScale>
                                      <p:cBhvr>
                                        <p:cTn id="17" dur="13">
                                          <p:stCondLst>
                                            <p:cond delay="821"/>
                                          </p:stCondLst>
                                        </p:cTn>
                                        <p:tgtEl>
                                          <p:spTgt spid="17"/>
                                        </p:tgtEl>
                                      </p:cBhvr>
                                      <p:to x="100000" y="90000"/>
                                    </p:animScale>
                                    <p:animScale>
                                      <p:cBhvr>
                                        <p:cTn id="18" dur="83" decel="50000">
                                          <p:stCondLst>
                                            <p:cond delay="834"/>
                                          </p:stCondLst>
                                        </p:cTn>
                                        <p:tgtEl>
                                          <p:spTgt spid="17"/>
                                        </p:tgtEl>
                                      </p:cBhvr>
                                      <p:to x="100000" y="100000"/>
                                    </p:animScale>
                                    <p:animScale>
                                      <p:cBhvr>
                                        <p:cTn id="19" dur="13">
                                          <p:stCondLst>
                                            <p:cond delay="904"/>
                                          </p:stCondLst>
                                        </p:cTn>
                                        <p:tgtEl>
                                          <p:spTgt spid="17"/>
                                        </p:tgtEl>
                                      </p:cBhvr>
                                      <p:to x="100000" y="95000"/>
                                    </p:animScale>
                                    <p:animScale>
                                      <p:cBhvr>
                                        <p:cTn id="20" dur="83" decel="50000">
                                          <p:stCondLst>
                                            <p:cond delay="917"/>
                                          </p:stCondLst>
                                        </p:cTn>
                                        <p:tgtEl>
                                          <p:spTgt spid="1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290">
                                          <p:stCondLst>
                                            <p:cond delay="0"/>
                                          </p:stCondLst>
                                        </p:cTn>
                                        <p:tgtEl>
                                          <p:spTgt spid="16"/>
                                        </p:tgtEl>
                                      </p:cBhvr>
                                    </p:animEffect>
                                    <p:anim calcmode="lin" valueType="num">
                                      <p:cBhvr>
                                        <p:cTn id="2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9" dur="13">
                                          <p:stCondLst>
                                            <p:cond delay="325"/>
                                          </p:stCondLst>
                                        </p:cTn>
                                        <p:tgtEl>
                                          <p:spTgt spid="16"/>
                                        </p:tgtEl>
                                      </p:cBhvr>
                                      <p:to x="100000" y="60000"/>
                                    </p:animScale>
                                    <p:animScale>
                                      <p:cBhvr>
                                        <p:cTn id="30" dur="83" decel="50000">
                                          <p:stCondLst>
                                            <p:cond delay="338"/>
                                          </p:stCondLst>
                                        </p:cTn>
                                        <p:tgtEl>
                                          <p:spTgt spid="16"/>
                                        </p:tgtEl>
                                      </p:cBhvr>
                                      <p:to x="100000" y="100000"/>
                                    </p:animScale>
                                    <p:animScale>
                                      <p:cBhvr>
                                        <p:cTn id="31" dur="13">
                                          <p:stCondLst>
                                            <p:cond delay="656"/>
                                          </p:stCondLst>
                                        </p:cTn>
                                        <p:tgtEl>
                                          <p:spTgt spid="16"/>
                                        </p:tgtEl>
                                      </p:cBhvr>
                                      <p:to x="100000" y="80000"/>
                                    </p:animScale>
                                    <p:animScale>
                                      <p:cBhvr>
                                        <p:cTn id="32" dur="83" decel="50000">
                                          <p:stCondLst>
                                            <p:cond delay="669"/>
                                          </p:stCondLst>
                                        </p:cTn>
                                        <p:tgtEl>
                                          <p:spTgt spid="16"/>
                                        </p:tgtEl>
                                      </p:cBhvr>
                                      <p:to x="100000" y="100000"/>
                                    </p:animScale>
                                    <p:animScale>
                                      <p:cBhvr>
                                        <p:cTn id="33" dur="13">
                                          <p:stCondLst>
                                            <p:cond delay="821"/>
                                          </p:stCondLst>
                                        </p:cTn>
                                        <p:tgtEl>
                                          <p:spTgt spid="16"/>
                                        </p:tgtEl>
                                      </p:cBhvr>
                                      <p:to x="100000" y="90000"/>
                                    </p:animScale>
                                    <p:animScale>
                                      <p:cBhvr>
                                        <p:cTn id="34" dur="83" decel="50000">
                                          <p:stCondLst>
                                            <p:cond delay="834"/>
                                          </p:stCondLst>
                                        </p:cTn>
                                        <p:tgtEl>
                                          <p:spTgt spid="16"/>
                                        </p:tgtEl>
                                      </p:cBhvr>
                                      <p:to x="100000" y="100000"/>
                                    </p:animScale>
                                    <p:animScale>
                                      <p:cBhvr>
                                        <p:cTn id="35" dur="13">
                                          <p:stCondLst>
                                            <p:cond delay="904"/>
                                          </p:stCondLst>
                                        </p:cTn>
                                        <p:tgtEl>
                                          <p:spTgt spid="16"/>
                                        </p:tgtEl>
                                      </p:cBhvr>
                                      <p:to x="100000" y="95000"/>
                                    </p:animScale>
                                    <p:animScale>
                                      <p:cBhvr>
                                        <p:cTn id="36" dur="83" decel="50000">
                                          <p:stCondLst>
                                            <p:cond delay="917"/>
                                          </p:stCondLst>
                                        </p:cTn>
                                        <p:tgtEl>
                                          <p:spTgt spid="1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90">
                                          <p:stCondLst>
                                            <p:cond delay="0"/>
                                          </p:stCondLst>
                                        </p:cTn>
                                        <p:tgtEl>
                                          <p:spTgt spid="18"/>
                                        </p:tgtEl>
                                      </p:cBhvr>
                                    </p:animEffect>
                                    <p:anim calcmode="lin" valueType="num">
                                      <p:cBhvr>
                                        <p:cTn id="4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5" dur="13">
                                          <p:stCondLst>
                                            <p:cond delay="325"/>
                                          </p:stCondLst>
                                        </p:cTn>
                                        <p:tgtEl>
                                          <p:spTgt spid="18"/>
                                        </p:tgtEl>
                                      </p:cBhvr>
                                      <p:to x="100000" y="60000"/>
                                    </p:animScale>
                                    <p:animScale>
                                      <p:cBhvr>
                                        <p:cTn id="46" dur="83" decel="50000">
                                          <p:stCondLst>
                                            <p:cond delay="338"/>
                                          </p:stCondLst>
                                        </p:cTn>
                                        <p:tgtEl>
                                          <p:spTgt spid="18"/>
                                        </p:tgtEl>
                                      </p:cBhvr>
                                      <p:to x="100000" y="100000"/>
                                    </p:animScale>
                                    <p:animScale>
                                      <p:cBhvr>
                                        <p:cTn id="47" dur="13">
                                          <p:stCondLst>
                                            <p:cond delay="656"/>
                                          </p:stCondLst>
                                        </p:cTn>
                                        <p:tgtEl>
                                          <p:spTgt spid="18"/>
                                        </p:tgtEl>
                                      </p:cBhvr>
                                      <p:to x="100000" y="80000"/>
                                    </p:animScale>
                                    <p:animScale>
                                      <p:cBhvr>
                                        <p:cTn id="48" dur="83" decel="50000">
                                          <p:stCondLst>
                                            <p:cond delay="669"/>
                                          </p:stCondLst>
                                        </p:cTn>
                                        <p:tgtEl>
                                          <p:spTgt spid="18"/>
                                        </p:tgtEl>
                                      </p:cBhvr>
                                      <p:to x="100000" y="100000"/>
                                    </p:animScale>
                                    <p:animScale>
                                      <p:cBhvr>
                                        <p:cTn id="49" dur="13">
                                          <p:stCondLst>
                                            <p:cond delay="821"/>
                                          </p:stCondLst>
                                        </p:cTn>
                                        <p:tgtEl>
                                          <p:spTgt spid="18"/>
                                        </p:tgtEl>
                                      </p:cBhvr>
                                      <p:to x="100000" y="90000"/>
                                    </p:animScale>
                                    <p:animScale>
                                      <p:cBhvr>
                                        <p:cTn id="50" dur="83" decel="50000">
                                          <p:stCondLst>
                                            <p:cond delay="834"/>
                                          </p:stCondLst>
                                        </p:cTn>
                                        <p:tgtEl>
                                          <p:spTgt spid="18"/>
                                        </p:tgtEl>
                                      </p:cBhvr>
                                      <p:to x="100000" y="100000"/>
                                    </p:animScale>
                                    <p:animScale>
                                      <p:cBhvr>
                                        <p:cTn id="51" dur="13">
                                          <p:stCondLst>
                                            <p:cond delay="904"/>
                                          </p:stCondLst>
                                        </p:cTn>
                                        <p:tgtEl>
                                          <p:spTgt spid="18"/>
                                        </p:tgtEl>
                                      </p:cBhvr>
                                      <p:to x="100000" y="95000"/>
                                    </p:animScale>
                                    <p:animScale>
                                      <p:cBhvr>
                                        <p:cTn id="52" dur="83" decel="50000">
                                          <p:stCondLst>
                                            <p:cond delay="917"/>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290">
                                          <p:stCondLst>
                                            <p:cond delay="0"/>
                                          </p:stCondLst>
                                        </p:cTn>
                                        <p:tgtEl>
                                          <p:spTgt spid="19"/>
                                        </p:tgtEl>
                                      </p:cBhvr>
                                    </p:animEffect>
                                    <p:anim calcmode="lin" valueType="num">
                                      <p:cBhvr>
                                        <p:cTn id="56"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1" dur="13">
                                          <p:stCondLst>
                                            <p:cond delay="325"/>
                                          </p:stCondLst>
                                        </p:cTn>
                                        <p:tgtEl>
                                          <p:spTgt spid="19"/>
                                        </p:tgtEl>
                                      </p:cBhvr>
                                      <p:to x="100000" y="60000"/>
                                    </p:animScale>
                                    <p:animScale>
                                      <p:cBhvr>
                                        <p:cTn id="62" dur="83" decel="50000">
                                          <p:stCondLst>
                                            <p:cond delay="338"/>
                                          </p:stCondLst>
                                        </p:cTn>
                                        <p:tgtEl>
                                          <p:spTgt spid="19"/>
                                        </p:tgtEl>
                                      </p:cBhvr>
                                      <p:to x="100000" y="100000"/>
                                    </p:animScale>
                                    <p:animScale>
                                      <p:cBhvr>
                                        <p:cTn id="63" dur="13">
                                          <p:stCondLst>
                                            <p:cond delay="656"/>
                                          </p:stCondLst>
                                        </p:cTn>
                                        <p:tgtEl>
                                          <p:spTgt spid="19"/>
                                        </p:tgtEl>
                                      </p:cBhvr>
                                      <p:to x="100000" y="80000"/>
                                    </p:animScale>
                                    <p:animScale>
                                      <p:cBhvr>
                                        <p:cTn id="64" dur="83" decel="50000">
                                          <p:stCondLst>
                                            <p:cond delay="669"/>
                                          </p:stCondLst>
                                        </p:cTn>
                                        <p:tgtEl>
                                          <p:spTgt spid="19"/>
                                        </p:tgtEl>
                                      </p:cBhvr>
                                      <p:to x="100000" y="100000"/>
                                    </p:animScale>
                                    <p:animScale>
                                      <p:cBhvr>
                                        <p:cTn id="65" dur="13">
                                          <p:stCondLst>
                                            <p:cond delay="821"/>
                                          </p:stCondLst>
                                        </p:cTn>
                                        <p:tgtEl>
                                          <p:spTgt spid="19"/>
                                        </p:tgtEl>
                                      </p:cBhvr>
                                      <p:to x="100000" y="90000"/>
                                    </p:animScale>
                                    <p:animScale>
                                      <p:cBhvr>
                                        <p:cTn id="66" dur="83" decel="50000">
                                          <p:stCondLst>
                                            <p:cond delay="834"/>
                                          </p:stCondLst>
                                        </p:cTn>
                                        <p:tgtEl>
                                          <p:spTgt spid="19"/>
                                        </p:tgtEl>
                                      </p:cBhvr>
                                      <p:to x="100000" y="100000"/>
                                    </p:animScale>
                                    <p:animScale>
                                      <p:cBhvr>
                                        <p:cTn id="67" dur="13">
                                          <p:stCondLst>
                                            <p:cond delay="904"/>
                                          </p:stCondLst>
                                        </p:cTn>
                                        <p:tgtEl>
                                          <p:spTgt spid="19"/>
                                        </p:tgtEl>
                                      </p:cBhvr>
                                      <p:to x="100000" y="95000"/>
                                    </p:animScale>
                                    <p:animScale>
                                      <p:cBhvr>
                                        <p:cTn id="68" dur="83" decel="50000">
                                          <p:stCondLst>
                                            <p:cond delay="917"/>
                                          </p:stCondLst>
                                        </p:cTn>
                                        <p:tgtEl>
                                          <p:spTgt spid="19"/>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1000"/>
                                        <p:tgtEl>
                                          <p:spTgt spid="5"/>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300"/>
                                        <p:tgtEl>
                                          <p:spTgt spid="14"/>
                                        </p:tgtEl>
                                        <p:attrNameLst>
                                          <p:attrName>ppt_y</p:attrName>
                                        </p:attrNameLst>
                                      </p:cBhvr>
                                      <p:tavLst>
                                        <p:tav tm="0">
                                          <p:val>
                                            <p:strVal val="#ppt_y+#ppt_h*1.125000"/>
                                          </p:val>
                                        </p:tav>
                                        <p:tav tm="100000">
                                          <p:val>
                                            <p:strVal val="#ppt_y"/>
                                          </p:val>
                                        </p:tav>
                                      </p:tavLst>
                                    </p:anim>
                                    <p:animEffect transition="in" filter="wipe(up)">
                                      <p:cBhvr>
                                        <p:cTn id="76" dur="300"/>
                                        <p:tgtEl>
                                          <p:spTgt spid="14"/>
                                        </p:tgtEl>
                                      </p:cBhvr>
                                    </p:animEffect>
                                  </p:childTnLst>
                                </p:cTn>
                              </p:par>
                              <p:par>
                                <p:cTn id="77" presetID="22" presetClass="entr" presetSubtype="8" fill="hold" nodeType="withEffect">
                                  <p:stCondLst>
                                    <p:cond delay="100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1000"/>
                                        <p:tgtEl>
                                          <p:spTgt spid="8"/>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300"/>
                                        <p:tgtEl>
                                          <p:spTgt spid="15"/>
                                        </p:tgtEl>
                                        <p:attrNameLst>
                                          <p:attrName>ppt_y</p:attrName>
                                        </p:attrNameLst>
                                      </p:cBhvr>
                                      <p:tavLst>
                                        <p:tav tm="0">
                                          <p:val>
                                            <p:strVal val="#ppt_y+#ppt_h*1.125000"/>
                                          </p:val>
                                        </p:tav>
                                        <p:tav tm="100000">
                                          <p:val>
                                            <p:strVal val="#ppt_y"/>
                                          </p:val>
                                        </p:tav>
                                      </p:tavLst>
                                    </p:anim>
                                    <p:animEffect transition="in" filter="wipe(up)">
                                      <p:cBhvr>
                                        <p:cTn id="83"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hape 1869"/>
          <p:cNvSpPr/>
          <p:nvPr/>
        </p:nvSpPr>
        <p:spPr>
          <a:xfrm rot="10800000">
            <a:off x="3913126" y="1710079"/>
            <a:ext cx="4365750" cy="21778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9048" tIns="19048" rIns="19048" bIns="1904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 Placeholder 3"/>
          <p:cNvSpPr>
            <a:spLocks noGrp="1"/>
          </p:cNvSpPr>
          <p:nvPr>
            <p:ph type="body" sz="quarter" idx="4294967295"/>
          </p:nvPr>
        </p:nvSpPr>
        <p:spPr>
          <a:xfrm>
            <a:off x="10321056" y="2423452"/>
            <a:ext cx="1870945" cy="553998"/>
          </a:xfrm>
          <a:prstGeom prst="rect">
            <a:avLst/>
          </a:prstGeom>
        </p:spPr>
        <p:txBody>
          <a:bodyPr lIns="0" tIns="0" rIns="0" bIns="0" anchor="ctr">
            <a:spAutoFit/>
          </a:bodyPr>
          <a:lstStyle/>
          <a:p>
            <a:pPr marL="0" indent="0" algn="ctr">
              <a:lnSpc>
                <a:spcPct val="120000"/>
              </a:lnSpc>
              <a:spcBef>
                <a:spcPts val="600"/>
              </a:spcBef>
              <a:buNone/>
            </a:pPr>
            <a:r>
              <a:rPr lang="zh-CN" altLang="en-US" sz="30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输入文字</a:t>
            </a:r>
            <a:endParaRPr lang="id-ID" sz="30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7" name="Text Placeholder 4"/>
          <p:cNvSpPr>
            <a:spLocks noGrp="1"/>
          </p:cNvSpPr>
          <p:nvPr>
            <p:ph type="body" sz="quarter" idx="4294967295"/>
          </p:nvPr>
        </p:nvSpPr>
        <p:spPr>
          <a:xfrm>
            <a:off x="1686250" y="3204714"/>
            <a:ext cx="1715911" cy="1384946"/>
          </a:xfrm>
          <a:prstGeom prst="rect">
            <a:avLst/>
          </a:prstGeom>
        </p:spPr>
        <p:txBody>
          <a:bodyPr wrap="square" lIns="91391" tIns="45696" rIns="91391" bIns="45696">
            <a:spAutoFit/>
          </a:bodyPr>
          <a:lstStyle/>
          <a:p>
            <a:pPr marL="0" indent="0" algn="ctr" defTabSz="914400">
              <a:lnSpc>
                <a:spcPct val="150000"/>
              </a:lnSpc>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 name="Shape 1851"/>
          <p:cNvSpPr/>
          <p:nvPr/>
        </p:nvSpPr>
        <p:spPr>
          <a:xfrm>
            <a:off x="2071661" y="2870950"/>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52"/>
          <p:cNvSpPr/>
          <p:nvPr/>
        </p:nvSpPr>
        <p:spPr>
          <a:xfrm>
            <a:off x="2174485" y="1700079"/>
            <a:ext cx="898552" cy="89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1853"/>
          <p:cNvSpPr/>
          <p:nvPr/>
        </p:nvSpPr>
        <p:spPr>
          <a:xfrm>
            <a:off x="2437701" y="1997927"/>
            <a:ext cx="372115" cy="302902"/>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Shape 1855"/>
          <p:cNvSpPr/>
          <p:nvPr/>
        </p:nvSpPr>
        <p:spPr>
          <a:xfrm>
            <a:off x="3027007" y="5221759"/>
            <a:ext cx="2138767" cy="1061781"/>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id-ID"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5" name="Shape 1856"/>
          <p:cNvSpPr/>
          <p:nvPr/>
        </p:nvSpPr>
        <p:spPr>
          <a:xfrm>
            <a:off x="3683881" y="4887998"/>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857"/>
          <p:cNvSpPr/>
          <p:nvPr/>
        </p:nvSpPr>
        <p:spPr>
          <a:xfrm>
            <a:off x="3736178" y="3714099"/>
            <a:ext cx="904604" cy="9046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8" tIns="25398" rIns="25398" bIns="2539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Shape 1859"/>
          <p:cNvSpPr/>
          <p:nvPr/>
        </p:nvSpPr>
        <p:spPr>
          <a:xfrm>
            <a:off x="6782276" y="5246123"/>
            <a:ext cx="2138767" cy="1061781"/>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 name="Shape 1860"/>
          <p:cNvSpPr/>
          <p:nvPr/>
        </p:nvSpPr>
        <p:spPr>
          <a:xfrm>
            <a:off x="7439151" y="4912359"/>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861"/>
          <p:cNvSpPr/>
          <p:nvPr/>
        </p:nvSpPr>
        <p:spPr>
          <a:xfrm>
            <a:off x="7493527" y="3740539"/>
            <a:ext cx="900449" cy="9004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0C563"/>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62"/>
          <p:cNvSpPr/>
          <p:nvPr/>
        </p:nvSpPr>
        <p:spPr>
          <a:xfrm>
            <a:off x="7771538" y="4003508"/>
            <a:ext cx="344424" cy="308093"/>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64"/>
          <p:cNvSpPr/>
          <p:nvPr/>
        </p:nvSpPr>
        <p:spPr>
          <a:xfrm>
            <a:off x="8935895" y="3204714"/>
            <a:ext cx="1681696" cy="1384946"/>
          </a:xfrm>
          <a:prstGeom prst="rect">
            <a:avLst/>
          </a:prstGeom>
        </p:spPr>
        <p:txBody>
          <a:bodyPr wrap="square" lIns="91391" tIns="45696" rIns="91391" bIns="45696">
            <a:spAutoFit/>
          </a:bodyPr>
          <a:lstStyle/>
          <a:p>
            <a:pPr algn="ct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2" name="Shape 1865"/>
          <p:cNvSpPr/>
          <p:nvPr/>
        </p:nvSpPr>
        <p:spPr>
          <a:xfrm>
            <a:off x="9094018" y="2870951"/>
            <a:ext cx="1025922" cy="369332"/>
          </a:xfrm>
          <a:prstGeom prst="rect">
            <a:avLst/>
          </a:prstGeom>
          <a:noFill/>
        </p:spPr>
        <p:txBody>
          <a:bodyPr wrap="none" lIns="0" tIns="0" rIns="0" bIns="0" rtlCol="0">
            <a:spAutoFit/>
          </a:bodyPr>
          <a:lstStyle/>
          <a:p>
            <a:pPr algn="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866"/>
          <p:cNvSpPr/>
          <p:nvPr/>
        </p:nvSpPr>
        <p:spPr>
          <a:xfrm>
            <a:off x="9112767" y="1699130"/>
            <a:ext cx="900449" cy="9004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398" tIns="25398" rIns="25398" bIns="25398"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Shape 1857"/>
          <p:cNvSpPr/>
          <p:nvPr/>
        </p:nvSpPr>
        <p:spPr>
          <a:xfrm>
            <a:off x="3736178" y="3714721"/>
            <a:ext cx="904604" cy="9046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5398" tIns="25398" rIns="25398" bIns="25398" anchor="ct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Shape 1858"/>
          <p:cNvSpPr/>
          <p:nvPr/>
        </p:nvSpPr>
        <p:spPr>
          <a:xfrm>
            <a:off x="4078575" y="3966267"/>
            <a:ext cx="219810" cy="400319"/>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403966" y="1982946"/>
            <a:ext cx="318049" cy="33286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dirty="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课程特点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hape 1624"/>
          <p:cNvSpPr/>
          <p:nvPr/>
        </p:nvSpPr>
        <p:spPr>
          <a:xfrm>
            <a:off x="3118246" y="2359370"/>
            <a:ext cx="6015340" cy="33687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 Placeholder 4"/>
          <p:cNvSpPr txBox="1"/>
          <p:nvPr/>
        </p:nvSpPr>
        <p:spPr>
          <a:xfrm>
            <a:off x="1249129" y="4223181"/>
            <a:ext cx="1962061"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7" name="Shape 1626"/>
          <p:cNvSpPr/>
          <p:nvPr/>
        </p:nvSpPr>
        <p:spPr>
          <a:xfrm flipV="1">
            <a:off x="3566299" y="4054357"/>
            <a:ext cx="1" cy="1204262"/>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7"/>
          <p:cNvSpPr/>
          <p:nvPr/>
        </p:nvSpPr>
        <p:spPr>
          <a:xfrm flipV="1">
            <a:off x="4719532" y="2739223"/>
            <a:ext cx="1" cy="1710247"/>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28"/>
          <p:cNvSpPr/>
          <p:nvPr/>
        </p:nvSpPr>
        <p:spPr>
          <a:xfrm flipV="1">
            <a:off x="5831388" y="2156483"/>
            <a:ext cx="1" cy="1779578"/>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29"/>
          <p:cNvSpPr/>
          <p:nvPr/>
        </p:nvSpPr>
        <p:spPr>
          <a:xfrm flipV="1">
            <a:off x="7389217" y="3452924"/>
            <a:ext cx="1" cy="1181684"/>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30"/>
          <p:cNvSpPr/>
          <p:nvPr/>
        </p:nvSpPr>
        <p:spPr>
          <a:xfrm>
            <a:off x="3382780" y="3872360"/>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36"/>
          <p:cNvSpPr/>
          <p:nvPr/>
        </p:nvSpPr>
        <p:spPr>
          <a:xfrm>
            <a:off x="4533107" y="2538829"/>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42"/>
          <p:cNvSpPr/>
          <p:nvPr/>
        </p:nvSpPr>
        <p:spPr>
          <a:xfrm>
            <a:off x="5650321" y="1811484"/>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0C563"/>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648"/>
          <p:cNvSpPr/>
          <p:nvPr/>
        </p:nvSpPr>
        <p:spPr>
          <a:xfrm>
            <a:off x="7204152" y="4486098"/>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653"/>
          <p:cNvSpPr/>
          <p:nvPr/>
        </p:nvSpPr>
        <p:spPr>
          <a:xfrm>
            <a:off x="3516136" y="5215595"/>
            <a:ext cx="100321" cy="1003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Shape 1654"/>
          <p:cNvSpPr/>
          <p:nvPr/>
        </p:nvSpPr>
        <p:spPr>
          <a:xfrm>
            <a:off x="4641488" y="4373557"/>
            <a:ext cx="156077" cy="156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655"/>
          <p:cNvSpPr/>
          <p:nvPr/>
        </p:nvSpPr>
        <p:spPr>
          <a:xfrm>
            <a:off x="5731075" y="3838891"/>
            <a:ext cx="200625" cy="200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656"/>
          <p:cNvSpPr/>
          <p:nvPr/>
        </p:nvSpPr>
        <p:spPr>
          <a:xfrm>
            <a:off x="7262460" y="3331326"/>
            <a:ext cx="248098" cy="248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4"/>
          <p:cNvSpPr txBox="1"/>
          <p:nvPr/>
        </p:nvSpPr>
        <p:spPr>
          <a:xfrm>
            <a:off x="2352180" y="2246409"/>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3" name="Text Placeholder 4"/>
          <p:cNvSpPr txBox="1"/>
          <p:nvPr/>
        </p:nvSpPr>
        <p:spPr>
          <a:xfrm>
            <a:off x="6186712" y="1390363"/>
            <a:ext cx="1995387"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4" name="Text Placeholder 4"/>
          <p:cNvSpPr txBox="1"/>
          <p:nvPr/>
        </p:nvSpPr>
        <p:spPr>
          <a:xfrm>
            <a:off x="7726025" y="4852876"/>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5" name="Text Placeholder 4"/>
          <p:cNvSpPr txBox="1"/>
          <p:nvPr/>
        </p:nvSpPr>
        <p:spPr>
          <a:xfrm>
            <a:off x="3454668" y="3933938"/>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6" name="Text Placeholder 4"/>
          <p:cNvSpPr txBox="1"/>
          <p:nvPr/>
        </p:nvSpPr>
        <p:spPr>
          <a:xfrm>
            <a:off x="4605001" y="258818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7" name="Text Placeholder 4"/>
          <p:cNvSpPr txBox="1"/>
          <p:nvPr/>
        </p:nvSpPr>
        <p:spPr>
          <a:xfrm>
            <a:off x="5725498" y="186084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8" name="Text Placeholder 4"/>
          <p:cNvSpPr txBox="1"/>
          <p:nvPr/>
        </p:nvSpPr>
        <p:spPr>
          <a:xfrm>
            <a:off x="7276044" y="4553376"/>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9" name="Shape 1625"/>
          <p:cNvSpPr/>
          <p:nvPr/>
        </p:nvSpPr>
        <p:spPr>
          <a:xfrm>
            <a:off x="9226494" y="2308103"/>
            <a:ext cx="1204196" cy="12042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0C563"/>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1657"/>
          <p:cNvSpPr/>
          <p:nvPr/>
        </p:nvSpPr>
        <p:spPr>
          <a:xfrm>
            <a:off x="9649181" y="2470211"/>
            <a:ext cx="359040" cy="3670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
          <p:cNvSpPr txBox="1"/>
          <p:nvPr/>
        </p:nvSpPr>
        <p:spPr>
          <a:xfrm>
            <a:off x="9378362" y="2887032"/>
            <a:ext cx="885609" cy="3549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strips(downLeft)">
                                      <p:cBhvr>
                                        <p:cTn id="29" dur="500"/>
                                        <p:tgtEl>
                                          <p:spTgt spid="6">
                                            <p:txEl>
                                              <p:pRg st="0" end="0"/>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Left)">
                                      <p:cBhvr>
                                        <p:cTn id="51" dur="500"/>
                                        <p:tgtEl>
                                          <p:spTgt spid="22"/>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trips(downRight)">
                                      <p:cBhvr>
                                        <p:cTn id="73" dur="500"/>
                                        <p:tgtEl>
                                          <p:spTgt spid="23"/>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par>
                          <p:cTn id="78" fill="hold">
                            <p:stCondLst>
                              <p:cond delay="5500"/>
                            </p:stCondLst>
                            <p:childTnLst>
                              <p:par>
                                <p:cTn id="79" presetID="22" presetClass="entr" presetSubtype="1"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trips(downRight)">
                                      <p:cBhvr>
                                        <p:cTn id="95" dur="500"/>
                                        <p:tgtEl>
                                          <p:spTgt spid="24"/>
                                        </p:tgtEl>
                                      </p:cBhvr>
                                    </p:animEffec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par>
                                <p:cTn id="99" presetID="27" presetClass="emph" presetSubtype="0" fill="remove" grpId="1" nodeType="withEffect">
                                  <p:stCondLst>
                                    <p:cond delay="0"/>
                                  </p:stCondLst>
                                  <p:childTnLst>
                                    <p:animClr clrSpc="rgb" dir="cw">
                                      <p:cBhvr override="childStyle">
                                        <p:cTn id="100" dur="250" autoRev="1" fill="remove"/>
                                        <p:tgtEl>
                                          <p:spTgt spid="29"/>
                                        </p:tgtEl>
                                        <p:attrNameLst>
                                          <p:attrName>style.color</p:attrName>
                                        </p:attrNameLst>
                                      </p:cBhvr>
                                      <p:to>
                                        <a:schemeClr val="bg1"/>
                                      </p:to>
                                    </p:animClr>
                                    <p:animClr clrSpc="rgb" dir="cw">
                                      <p:cBhvr>
                                        <p:cTn id="101" dur="250" autoRev="1" fill="remove"/>
                                        <p:tgtEl>
                                          <p:spTgt spid="29"/>
                                        </p:tgtEl>
                                        <p:attrNameLst>
                                          <p:attrName>fillcolor</p:attrName>
                                        </p:attrNameLst>
                                      </p:cBhvr>
                                      <p:to>
                                        <a:schemeClr val="bg1"/>
                                      </p:to>
                                    </p:animClr>
                                    <p:set>
                                      <p:cBhvr>
                                        <p:cTn id="102" dur="250" autoRev="1" fill="remove"/>
                                        <p:tgtEl>
                                          <p:spTgt spid="29"/>
                                        </p:tgtEl>
                                        <p:attrNameLst>
                                          <p:attrName>fill.type</p:attrName>
                                        </p:attrNameLst>
                                      </p:cBhvr>
                                      <p:to>
                                        <p:strVal val="solid"/>
                                      </p:to>
                                    </p:set>
                                    <p:set>
                                      <p:cBhvr>
                                        <p:cTn id="103" dur="250" autoRev="1" fill="remove"/>
                                        <p:tgtEl>
                                          <p:spTgt spid="29"/>
                                        </p:tgtEl>
                                        <p:attrNameLst>
                                          <p:attrName>fill.on</p:attrName>
                                        </p:attrNameLst>
                                      </p:cBhvr>
                                      <p:to>
                                        <p:strVal val="true"/>
                                      </p:to>
                                    </p:se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animBg="1"/>
      <p:bldP spid="29" grpId="1" animBg="1"/>
      <p:bldP spid="30" grpId="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641395" y="1509675"/>
            <a:ext cx="2003641" cy="2730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6" name="矩形 5"/>
          <p:cNvSpPr/>
          <p:nvPr/>
        </p:nvSpPr>
        <p:spPr>
          <a:xfrm>
            <a:off x="6045204" y="1509675"/>
            <a:ext cx="2025077" cy="2730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7" name="AutoShape 1"/>
          <p:cNvSpPr/>
          <p:nvPr/>
        </p:nvSpPr>
        <p:spPr bwMode="auto">
          <a:xfrm>
            <a:off x="3560371" y="4239776"/>
            <a:ext cx="2472132"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8" name="AutoShape 2"/>
          <p:cNvSpPr/>
          <p:nvPr/>
        </p:nvSpPr>
        <p:spPr bwMode="auto">
          <a:xfrm>
            <a:off x="8068625" y="1515627"/>
            <a:ext cx="2421333" cy="272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4"/>
          <p:cNvSpPr/>
          <p:nvPr/>
        </p:nvSpPr>
        <p:spPr bwMode="auto">
          <a:xfrm>
            <a:off x="3623872" y="1515627"/>
            <a:ext cx="2417097" cy="272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6"/>
          <p:cNvSpPr/>
          <p:nvPr/>
        </p:nvSpPr>
        <p:spPr bwMode="auto">
          <a:xfrm>
            <a:off x="1655478" y="4239776"/>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7"/>
          <p:cNvSpPr/>
          <p:nvPr/>
        </p:nvSpPr>
        <p:spPr bwMode="auto">
          <a:xfrm>
            <a:off x="6036738" y="4239776"/>
            <a:ext cx="2053053"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0C563"/>
          </a:solidFill>
          <a:ln w="25400" cap="flat" cmpd="sng">
            <a:noFill/>
            <a:prstDash val="solid"/>
            <a:miter lim="0"/>
          </a:ln>
          <a:effectLst/>
        </p:spPr>
        <p:txBody>
          <a:bodyPr lIns="0" tIns="0" rIns="0" bIns="0"/>
          <a:lstStyle/>
          <a:p>
            <a:pPr>
              <a:defRPr/>
            </a:pPr>
            <a:endParaRPr lang="es-ES" sz="2500">
              <a:cs typeface="Calibri" panose="020F0502020204030204" pitchFamily="34" charset="0"/>
            </a:endParaRPr>
          </a:p>
        </p:txBody>
      </p:sp>
      <p:sp>
        <p:nvSpPr>
          <p:cNvPr id="15" name="AutoShape 8"/>
          <p:cNvSpPr/>
          <p:nvPr/>
        </p:nvSpPr>
        <p:spPr bwMode="auto">
          <a:xfrm>
            <a:off x="8081325" y="4239776"/>
            <a:ext cx="2421333"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6" name="AutoShape 9"/>
          <p:cNvSpPr/>
          <p:nvPr/>
        </p:nvSpPr>
        <p:spPr bwMode="auto">
          <a:xfrm>
            <a:off x="3822826" y="1785576"/>
            <a:ext cx="2063638" cy="677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输入文字，点击添加相关标题文字，修改文字内容，也可以直接复制你的内容到此。输入文字，点击添加相关标题文字，修改文字内容，也可以直接复制你的内容到此。</a:t>
            </a:r>
          </a:p>
        </p:txBody>
      </p:sp>
      <p:sp>
        <p:nvSpPr>
          <p:cNvPr id="17" name="AutoShape 11"/>
          <p:cNvSpPr/>
          <p:nvPr/>
        </p:nvSpPr>
        <p:spPr bwMode="auto">
          <a:xfrm>
            <a:off x="8284513" y="1785576"/>
            <a:ext cx="2065753" cy="677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输入文字，点击添加相关标题文字，修改文字内容，也可以直接复制你的内容到此。输入文字，点击添加相关标题文字，修改文字内容，也可以直接复制你的内容到此。</a:t>
            </a:r>
          </a:p>
        </p:txBody>
      </p:sp>
      <p:cxnSp>
        <p:nvCxnSpPr>
          <p:cNvPr id="18" name="直接连接符 17"/>
          <p:cNvCxnSpPr/>
          <p:nvPr/>
        </p:nvCxnSpPr>
        <p:spPr>
          <a:xfrm>
            <a:off x="1641395" y="4643252"/>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629520" y="4726380"/>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76528" y="4981609"/>
            <a:ext cx="9121130" cy="700528"/>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algn="ctr"/>
            <a:r>
              <a:rPr lang="zh-CN" altLang="en-US" dirty="0">
                <a:sym typeface="Arial" panose="020B0604020202020204" pitchFamily="34" charset="0"/>
              </a:rPr>
              <a:t>输入文字，点击添加相关标题文字，修改文字内容，也可以直接复制你的内容到此。文字尽量控制在</a:t>
            </a:r>
            <a:r>
              <a:rPr lang="en-US" altLang="zh-CN" dirty="0">
                <a:sym typeface="Arial" panose="020B0604020202020204" pitchFamily="34" charset="0"/>
              </a:rPr>
              <a:t>200</a:t>
            </a:r>
            <a:r>
              <a:rPr lang="zh-CN" altLang="en-US" dirty="0">
                <a:sym typeface="Arial" panose="020B0604020202020204" pitchFamily="34" charset="0"/>
              </a:rPr>
              <a:t>字以内，从顾客的角度出发，从排版到设计制作，为您打造最佳的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4734" t="15856"/>
          <a:stretch>
            <a:fillRect/>
          </a:stretch>
        </p:blipFill>
        <p:spPr>
          <a:xfrm flipV="1">
            <a:off x="0" y="3940283"/>
            <a:ext cx="9175264" cy="2919303"/>
          </a:xfrm>
          <a:prstGeom prst="rect">
            <a:avLst/>
          </a:prstGeom>
        </p:spPr>
      </p:pic>
      <p:cxnSp>
        <p:nvCxnSpPr>
          <p:cNvPr id="14" name="直接连接符 13"/>
          <p:cNvCxnSpPr/>
          <p:nvPr/>
        </p:nvCxnSpPr>
        <p:spPr>
          <a:xfrm>
            <a:off x="4694653" y="235050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940429" y="1787150"/>
            <a:ext cx="609600" cy="609600"/>
            <a:chOff x="5486400" y="959005"/>
            <a:chExt cx="609600" cy="609600"/>
          </a:xfrm>
        </p:grpSpPr>
        <p:sp>
          <p:nvSpPr>
            <p:cNvPr id="16" name="椭圆 1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30" name="Text Placeholder 12"/>
          <p:cNvSpPr txBox="1"/>
          <p:nvPr/>
        </p:nvSpPr>
        <p:spPr>
          <a:xfrm>
            <a:off x="4683502" y="184290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chemeClr val="tx1">
                    <a:lumMod val="50000"/>
                    <a:lumOff val="50000"/>
                  </a:schemeClr>
                </a:solidFill>
                <a:latin typeface="微软雅黑" panose="020B0503020204020204" pitchFamily="34" charset="-122"/>
                <a:ea typeface="微软雅黑" panose="020B0503020204020204" pitchFamily="34" charset="-122"/>
              </a:rPr>
              <a:t>教学任务及对象</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687561" y="32364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940429" y="2673135"/>
            <a:ext cx="609600" cy="609600"/>
            <a:chOff x="5486400" y="959005"/>
            <a:chExt cx="609600" cy="609600"/>
          </a:xfrm>
        </p:grpSpPr>
        <p:sp>
          <p:nvSpPr>
            <p:cNvPr id="33" name="椭圆 32"/>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03</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35" name="Text Placeholder 12"/>
          <p:cNvSpPr txBox="1"/>
          <p:nvPr/>
        </p:nvSpPr>
        <p:spPr>
          <a:xfrm>
            <a:off x="4676410" y="27288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chemeClr val="tx1">
                    <a:lumMod val="50000"/>
                    <a:lumOff val="50000"/>
                  </a:schemeClr>
                </a:solidFill>
                <a:latin typeface="微软雅黑" panose="020B0503020204020204" pitchFamily="34" charset="-122"/>
                <a:ea typeface="微软雅黑" panose="020B0503020204020204" pitchFamily="34" charset="-122"/>
              </a:rPr>
              <a:t>教学策略</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等腰三角形 35"/>
          <p:cNvSpPr/>
          <p:nvPr/>
        </p:nvSpPr>
        <p:spPr>
          <a:xfrm flipV="1">
            <a:off x="149382" y="-9785"/>
            <a:ext cx="3153152" cy="1734862"/>
          </a:xfrm>
          <a:prstGeom prst="triangl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7" name="TextBox 36"/>
          <p:cNvSpPr txBox="1"/>
          <p:nvPr/>
        </p:nvSpPr>
        <p:spPr>
          <a:xfrm>
            <a:off x="669978" y="170663"/>
            <a:ext cx="2111960" cy="779881"/>
          </a:xfrm>
          <a:prstGeom prst="rect">
            <a:avLst/>
          </a:prstGeom>
          <a:noFill/>
        </p:spPr>
        <p:txBody>
          <a:bodyPr wrap="square" lIns="121917" tIns="60958" rIns="121917" bIns="60958" rtlCol="0">
            <a:spAutoFit/>
          </a:bodyPr>
          <a:lstStyle/>
          <a:p>
            <a:pPr algn="ctr"/>
            <a:r>
              <a:rPr lang="zh-CN" altLang="en-US" sz="4300" b="1" dirty="0">
                <a:solidFill>
                  <a:schemeClr val="bg1"/>
                </a:solidFill>
                <a:latin typeface="微软雅黑" panose="020B0503020204020204" pitchFamily="34" charset="-122"/>
                <a:ea typeface="微软雅黑" panose="020B0503020204020204" pitchFamily="34" charset="-122"/>
              </a:rPr>
              <a:t>目录页</a:t>
            </a:r>
          </a:p>
        </p:txBody>
      </p:sp>
      <p:sp>
        <p:nvSpPr>
          <p:cNvPr id="38" name="TextBox 37"/>
          <p:cNvSpPr txBox="1"/>
          <p:nvPr/>
        </p:nvSpPr>
        <p:spPr>
          <a:xfrm rot="-2820000">
            <a:off x="1576119" y="479673"/>
            <a:ext cx="2736634" cy="492379"/>
          </a:xfrm>
          <a:prstGeom prst="rect">
            <a:avLst/>
          </a:prstGeom>
          <a:noFill/>
        </p:spPr>
        <p:txBody>
          <a:bodyPr wrap="square" lIns="121917" tIns="60958" rIns="121917" bIns="60958" rtlCol="0">
            <a:spAutoFit/>
          </a:bodyPr>
          <a:lstStyle/>
          <a:p>
            <a:r>
              <a:rPr lang="en-US" altLang="zh-CN" dirty="0">
                <a:solidFill>
                  <a:sysClr val="windowText" lastClr="000000"/>
                </a:solidFill>
              </a:rPr>
              <a:t> PAGE OF CONTENT</a:t>
            </a:r>
            <a:endParaRPr lang="zh-CN" altLang="en-US" dirty="0">
              <a:solidFill>
                <a:sysClr val="windowText" lastClr="000000"/>
              </a:solidFill>
            </a:endParaRPr>
          </a:p>
        </p:txBody>
      </p:sp>
      <p:cxnSp>
        <p:nvCxnSpPr>
          <p:cNvPr id="39" name="直接连接符 38"/>
          <p:cNvCxnSpPr/>
          <p:nvPr/>
        </p:nvCxnSpPr>
        <p:spPr>
          <a:xfrm>
            <a:off x="8504637" y="2318693"/>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750413" y="1755335"/>
            <a:ext cx="609600" cy="609600"/>
            <a:chOff x="5486400" y="959005"/>
            <a:chExt cx="609600" cy="609600"/>
          </a:xfrm>
        </p:grpSpPr>
        <p:sp>
          <p:nvSpPr>
            <p:cNvPr id="41" name="椭圆 40"/>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43" name="Text Placeholder 12"/>
          <p:cNvSpPr txBox="1"/>
          <p:nvPr/>
        </p:nvSpPr>
        <p:spPr>
          <a:xfrm>
            <a:off x="8493486" y="18110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chemeClr val="tx1">
                    <a:lumMod val="50000"/>
                    <a:lumOff val="50000"/>
                  </a:schemeClr>
                </a:solidFill>
                <a:latin typeface="微软雅黑" panose="020B0503020204020204" pitchFamily="34" charset="-122"/>
                <a:ea typeface="微软雅黑" panose="020B0503020204020204" pitchFamily="34" charset="-122"/>
              </a:rPr>
              <a:t>教学目标</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8497545" y="3204678"/>
            <a:ext cx="2609385"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750413" y="2641320"/>
            <a:ext cx="609600" cy="609600"/>
            <a:chOff x="5486400" y="959005"/>
            <a:chExt cx="609600" cy="609600"/>
          </a:xfrm>
        </p:grpSpPr>
        <p:sp>
          <p:nvSpPr>
            <p:cNvPr id="46" name="椭圆 45"/>
            <p:cNvSpPr/>
            <p:nvPr/>
          </p:nvSpPr>
          <p:spPr>
            <a:xfrm>
              <a:off x="5486400" y="959005"/>
              <a:ext cx="609600" cy="609600"/>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04</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48" name="Text Placeholder 12"/>
          <p:cNvSpPr txBox="1"/>
          <p:nvPr/>
        </p:nvSpPr>
        <p:spPr>
          <a:xfrm>
            <a:off x="8486394" y="269707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chemeClr val="tx1">
                    <a:lumMod val="50000"/>
                    <a:lumOff val="50000"/>
                  </a:schemeClr>
                </a:solidFill>
                <a:latin typeface="微软雅黑" panose="020B0503020204020204" pitchFamily="34" charset="-122"/>
                <a:ea typeface="微软雅黑" panose="020B0503020204020204" pitchFamily="34" charset="-122"/>
              </a:rPr>
              <a:t>教学过程及评价</a:t>
            </a:r>
            <a:endParaRPr lang="en-GB" sz="2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3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6087534" y="1481667"/>
            <a:ext cx="2734733" cy="2734733"/>
            <a:chOff x="2089906" y="627534"/>
            <a:chExt cx="2522250" cy="2522250"/>
          </a:xfrm>
        </p:grpSpPr>
        <p:sp>
          <p:nvSpPr>
            <p:cNvPr id="6" name="弦形 5"/>
            <p:cNvSpPr/>
            <p:nvPr/>
          </p:nvSpPr>
          <p:spPr>
            <a:xfrm>
              <a:off x="2089906" y="627534"/>
              <a:ext cx="2522250" cy="2522250"/>
            </a:xfrm>
            <a:prstGeom prst="chord">
              <a:avLst>
                <a:gd name="adj1" fmla="val 10807732"/>
                <a:gd name="adj2" fmla="val 21589343"/>
              </a:avLst>
            </a:prstGeom>
            <a:solidFill>
              <a:srgbClr val="A0C563"/>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 name="弦形 6"/>
            <p:cNvSpPr/>
            <p:nvPr/>
          </p:nvSpPr>
          <p:spPr>
            <a:xfrm>
              <a:off x="2097715" y="953553"/>
              <a:ext cx="1911210" cy="1911209"/>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8" name="直接连接符 7"/>
          <p:cNvCxnSpPr>
            <a:cxnSpLocks noChangeShapeType="1"/>
          </p:cNvCxnSpPr>
          <p:nvPr/>
        </p:nvCxnSpPr>
        <p:spPr bwMode="auto">
          <a:xfrm>
            <a:off x="6083301" y="2976033"/>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2" name="直接连接符 11"/>
          <p:cNvCxnSpPr>
            <a:cxnSpLocks noChangeShapeType="1"/>
          </p:cNvCxnSpPr>
          <p:nvPr/>
        </p:nvCxnSpPr>
        <p:spPr bwMode="auto">
          <a:xfrm>
            <a:off x="60981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63986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4" name="直接连接符 13"/>
          <p:cNvCxnSpPr>
            <a:cxnSpLocks noChangeShapeType="1"/>
          </p:cNvCxnSpPr>
          <p:nvPr/>
        </p:nvCxnSpPr>
        <p:spPr bwMode="auto">
          <a:xfrm>
            <a:off x="66992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69977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72982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75988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78972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81978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84984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87989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90974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93980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96985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99970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102975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105981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28" name="组合 27"/>
          <p:cNvGrpSpPr/>
          <p:nvPr/>
        </p:nvGrpSpPr>
        <p:grpSpPr bwMode="auto">
          <a:xfrm>
            <a:off x="5892800" y="3276598"/>
            <a:ext cx="391584" cy="371017"/>
            <a:chOff x="1909886" y="2283718"/>
            <a:chExt cx="360040" cy="342428"/>
          </a:xfrm>
        </p:grpSpPr>
        <p:grpSp>
          <p:nvGrpSpPr>
            <p:cNvPr id="29" name="组合 28"/>
            <p:cNvGrpSpPr/>
            <p:nvPr/>
          </p:nvGrpSpPr>
          <p:grpSpPr>
            <a:xfrm>
              <a:off x="1909886" y="2283718"/>
              <a:ext cx="360040" cy="328199"/>
              <a:chOff x="3851920" y="3051135"/>
              <a:chExt cx="360040" cy="328199"/>
            </a:xfrm>
            <a:solidFill>
              <a:srgbClr val="EB7513"/>
            </a:solidFill>
          </p:grpSpPr>
          <p:sp>
            <p:nvSpPr>
              <p:cNvPr id="31" name="矩形 3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2" name="等腰三角形 3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0"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bwMode="auto">
          <a:xfrm>
            <a:off x="8536517" y="3276600"/>
            <a:ext cx="491067" cy="371017"/>
            <a:chOff x="1850500" y="2283718"/>
            <a:chExt cx="454290" cy="341477"/>
          </a:xfrm>
        </p:grpSpPr>
        <p:grpSp>
          <p:nvGrpSpPr>
            <p:cNvPr id="34" name="组合 33"/>
            <p:cNvGrpSpPr/>
            <p:nvPr/>
          </p:nvGrpSpPr>
          <p:grpSpPr>
            <a:xfrm>
              <a:off x="1909886" y="2283718"/>
              <a:ext cx="360040" cy="328199"/>
              <a:chOff x="3851920" y="3051135"/>
              <a:chExt cx="360040" cy="328199"/>
            </a:xfrm>
            <a:solidFill>
              <a:srgbClr val="EB7513"/>
            </a:solidFill>
          </p:grpSpPr>
          <p:sp>
            <p:nvSpPr>
              <p:cNvPr id="36" name="矩形 3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7" name="等腰三角形 3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5" name="Text Box 11"/>
            <p:cNvSpPr txBox="1">
              <a:spLocks noChangeArrowheads="1"/>
            </p:cNvSpPr>
            <p:nvPr/>
          </p:nvSpPr>
          <p:spPr bwMode="auto">
            <a:xfrm>
              <a:off x="1850500" y="2332422"/>
              <a:ext cx="454290" cy="29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bwMode="auto">
          <a:xfrm>
            <a:off x="7956551" y="3276599"/>
            <a:ext cx="495300" cy="355600"/>
            <a:chOff x="1867654" y="2283718"/>
            <a:chExt cx="456673" cy="328199"/>
          </a:xfrm>
        </p:grpSpPr>
        <p:grpSp>
          <p:nvGrpSpPr>
            <p:cNvPr id="39" name="组合 38"/>
            <p:cNvGrpSpPr/>
            <p:nvPr/>
          </p:nvGrpSpPr>
          <p:grpSpPr>
            <a:xfrm>
              <a:off x="1909886" y="2283718"/>
              <a:ext cx="360040" cy="328199"/>
              <a:chOff x="3851920" y="3051135"/>
              <a:chExt cx="360040" cy="328199"/>
            </a:xfrm>
            <a:solidFill>
              <a:srgbClr val="EB7513"/>
            </a:solidFill>
          </p:grpSpPr>
          <p:sp>
            <p:nvSpPr>
              <p:cNvPr id="41" name="矩形 4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等腰三角形 4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0" name="Text Box 11"/>
            <p:cNvSpPr txBox="1">
              <a:spLocks noChangeArrowheads="1"/>
            </p:cNvSpPr>
            <p:nvPr/>
          </p:nvSpPr>
          <p:spPr bwMode="auto">
            <a:xfrm>
              <a:off x="1867654" y="2332558"/>
              <a:ext cx="456673" cy="27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dirty="0">
                  <a:solidFill>
                    <a:sysClr val="window" lastClr="FFFFFF"/>
                  </a:solidFill>
                  <a:latin typeface="微软雅黑" panose="020B0503020204020204" pitchFamily="34" charset="-122"/>
                  <a:ea typeface="微软雅黑" panose="020B0503020204020204" pitchFamily="34" charset="-122"/>
                </a:rPr>
                <a:t>70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bwMode="auto">
          <a:xfrm>
            <a:off x="6108701" y="3881967"/>
            <a:ext cx="2696633" cy="2715684"/>
            <a:chOff x="2103459" y="644423"/>
            <a:chExt cx="2488171" cy="2505361"/>
          </a:xfrm>
        </p:grpSpPr>
        <p:sp>
          <p:nvSpPr>
            <p:cNvPr id="44" name="弦形 43"/>
            <p:cNvSpPr/>
            <p:nvPr/>
          </p:nvSpPr>
          <p:spPr>
            <a:xfrm>
              <a:off x="2103459" y="644423"/>
              <a:ext cx="2488171" cy="2505361"/>
            </a:xfrm>
            <a:prstGeom prst="chord">
              <a:avLst>
                <a:gd name="adj1" fmla="val 10807732"/>
                <a:gd name="adj2" fmla="val 21589343"/>
              </a:avLst>
            </a:prstGeom>
            <a:solidFill>
              <a:srgbClr val="A0C563"/>
            </a:solidFill>
            <a:ln w="25400" cap="flat" cmpd="sng" algn="ctr">
              <a:noFill/>
              <a:prstDash val="solid"/>
            </a:ln>
            <a:effectLst/>
          </p:spPr>
          <p:txBody>
            <a:bodyPr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弦形 44"/>
            <p:cNvSpPr/>
            <p:nvPr/>
          </p:nvSpPr>
          <p:spPr>
            <a:xfrm>
              <a:off x="2113225" y="1378652"/>
              <a:ext cx="1093702" cy="1058383"/>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46" name="直接连接符 45"/>
          <p:cNvCxnSpPr>
            <a:cxnSpLocks noChangeShapeType="1"/>
          </p:cNvCxnSpPr>
          <p:nvPr/>
        </p:nvCxnSpPr>
        <p:spPr bwMode="auto">
          <a:xfrm>
            <a:off x="6083301" y="5353051"/>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7" name="直接连接符 46"/>
          <p:cNvCxnSpPr>
            <a:cxnSpLocks noChangeShapeType="1"/>
          </p:cNvCxnSpPr>
          <p:nvPr/>
        </p:nvCxnSpPr>
        <p:spPr bwMode="auto">
          <a:xfrm>
            <a:off x="60981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8" name="直接连接符 47"/>
          <p:cNvCxnSpPr>
            <a:cxnSpLocks noChangeShapeType="1"/>
          </p:cNvCxnSpPr>
          <p:nvPr/>
        </p:nvCxnSpPr>
        <p:spPr bwMode="auto">
          <a:xfrm>
            <a:off x="63986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9" name="直接连接符 48"/>
          <p:cNvCxnSpPr>
            <a:cxnSpLocks noChangeShapeType="1"/>
          </p:cNvCxnSpPr>
          <p:nvPr/>
        </p:nvCxnSpPr>
        <p:spPr bwMode="auto">
          <a:xfrm>
            <a:off x="66992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0" name="直接连接符 49"/>
          <p:cNvCxnSpPr>
            <a:cxnSpLocks noChangeShapeType="1"/>
          </p:cNvCxnSpPr>
          <p:nvPr/>
        </p:nvCxnSpPr>
        <p:spPr bwMode="auto">
          <a:xfrm>
            <a:off x="69977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1" name="直接连接符 50"/>
          <p:cNvCxnSpPr>
            <a:cxnSpLocks noChangeShapeType="1"/>
          </p:cNvCxnSpPr>
          <p:nvPr/>
        </p:nvCxnSpPr>
        <p:spPr bwMode="auto">
          <a:xfrm>
            <a:off x="72982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2" name="直接连接符 51"/>
          <p:cNvCxnSpPr>
            <a:cxnSpLocks noChangeShapeType="1"/>
          </p:cNvCxnSpPr>
          <p:nvPr/>
        </p:nvCxnSpPr>
        <p:spPr bwMode="auto">
          <a:xfrm>
            <a:off x="75988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3" name="直接连接符 52"/>
          <p:cNvCxnSpPr>
            <a:cxnSpLocks noChangeShapeType="1"/>
          </p:cNvCxnSpPr>
          <p:nvPr/>
        </p:nvCxnSpPr>
        <p:spPr bwMode="auto">
          <a:xfrm>
            <a:off x="78972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4" name="直接连接符 53"/>
          <p:cNvCxnSpPr>
            <a:cxnSpLocks noChangeShapeType="1"/>
          </p:cNvCxnSpPr>
          <p:nvPr/>
        </p:nvCxnSpPr>
        <p:spPr bwMode="auto">
          <a:xfrm>
            <a:off x="81978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5" name="直接连接符 54"/>
          <p:cNvCxnSpPr>
            <a:cxnSpLocks noChangeShapeType="1"/>
          </p:cNvCxnSpPr>
          <p:nvPr/>
        </p:nvCxnSpPr>
        <p:spPr bwMode="auto">
          <a:xfrm>
            <a:off x="84984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6" name="直接连接符 55"/>
          <p:cNvCxnSpPr>
            <a:cxnSpLocks noChangeShapeType="1"/>
          </p:cNvCxnSpPr>
          <p:nvPr/>
        </p:nvCxnSpPr>
        <p:spPr bwMode="auto">
          <a:xfrm>
            <a:off x="87989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90974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93980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96985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99970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102975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105981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63" name="组合 62"/>
          <p:cNvGrpSpPr/>
          <p:nvPr/>
        </p:nvGrpSpPr>
        <p:grpSpPr bwMode="auto">
          <a:xfrm>
            <a:off x="5892800" y="5659965"/>
            <a:ext cx="391584" cy="371017"/>
            <a:chOff x="1909886" y="2283718"/>
            <a:chExt cx="360040" cy="342428"/>
          </a:xfrm>
        </p:grpSpPr>
        <p:grpSp>
          <p:nvGrpSpPr>
            <p:cNvPr id="64" name="组合 63"/>
            <p:cNvGrpSpPr/>
            <p:nvPr/>
          </p:nvGrpSpPr>
          <p:grpSpPr>
            <a:xfrm>
              <a:off x="1909886" y="2283718"/>
              <a:ext cx="360040" cy="328199"/>
              <a:chOff x="3851920" y="3051135"/>
              <a:chExt cx="360040" cy="328199"/>
            </a:xfrm>
            <a:solidFill>
              <a:srgbClr val="EB7513"/>
            </a:solidFill>
          </p:grpSpPr>
          <p:sp>
            <p:nvSpPr>
              <p:cNvPr id="66" name="矩形 6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7" name="等腰三角形 6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65"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bwMode="auto">
          <a:xfrm>
            <a:off x="8536517" y="5659969"/>
            <a:ext cx="491067" cy="371017"/>
            <a:chOff x="1850500" y="2283718"/>
            <a:chExt cx="454290" cy="343510"/>
          </a:xfrm>
        </p:grpSpPr>
        <p:grpSp>
          <p:nvGrpSpPr>
            <p:cNvPr id="69" name="组合 68"/>
            <p:cNvGrpSpPr/>
            <p:nvPr/>
          </p:nvGrpSpPr>
          <p:grpSpPr>
            <a:xfrm>
              <a:off x="1909886" y="2283718"/>
              <a:ext cx="360040" cy="328199"/>
              <a:chOff x="3851920" y="3051135"/>
              <a:chExt cx="360040" cy="328199"/>
            </a:xfrm>
            <a:solidFill>
              <a:srgbClr val="EB7513"/>
            </a:solidFill>
          </p:grpSpPr>
          <p:sp>
            <p:nvSpPr>
              <p:cNvPr id="71" name="矩形 7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2" name="等腰三角形 7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70" name="Text Box 11"/>
            <p:cNvSpPr txBox="1">
              <a:spLocks noChangeArrowheads="1"/>
            </p:cNvSpPr>
            <p:nvPr/>
          </p:nvSpPr>
          <p:spPr bwMode="auto">
            <a:xfrm>
              <a:off x="1850500" y="2332712"/>
              <a:ext cx="454290" cy="29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bwMode="auto">
          <a:xfrm>
            <a:off x="7050618" y="5634566"/>
            <a:ext cx="495300" cy="355230"/>
            <a:chOff x="1867650" y="2283718"/>
            <a:chExt cx="456672"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grp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867650" y="2332609"/>
              <a:ext cx="456672" cy="27481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a:solidFill>
                    <a:sysClr val="window" lastClr="FFFFFF"/>
                  </a:solidFill>
                  <a:latin typeface="微软雅黑" panose="020B0503020204020204" pitchFamily="34" charset="-122"/>
                  <a:ea typeface="微软雅黑" panose="020B0503020204020204" pitchFamily="34" charset="-122"/>
                </a:rPr>
                <a:t>40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78" name="Text Box 11"/>
          <p:cNvSpPr txBox="1">
            <a:spLocks noChangeArrowheads="1"/>
          </p:cNvSpPr>
          <p:nvPr/>
        </p:nvSpPr>
        <p:spPr bwMode="auto">
          <a:xfrm>
            <a:off x="1200151" y="2095500"/>
            <a:ext cx="3833283" cy="35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865">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en-US" altLang="zh-CN" sz="1865">
              <a:latin typeface="微软雅黑" panose="020B0503020204020204" pitchFamily="34" charset="-122"/>
              <a:ea typeface="微软雅黑" panose="020B0503020204020204" pitchFamily="34" charset="-122"/>
            </a:endParaRPr>
          </a:p>
          <a:p>
            <a:pPr>
              <a:lnSpc>
                <a:spcPct val="150000"/>
              </a:lnSpc>
            </a:pPr>
            <a:r>
              <a:rPr lang="zh-CN" altLang="en-US" sz="1865">
                <a:latin typeface="微软雅黑" panose="020B0503020204020204" pitchFamily="34" charset="-122"/>
                <a:ea typeface="微软雅黑" panose="020B0503020204020204" pitchFamily="34" charset="-122"/>
              </a:rPr>
              <a:t>对于多元化的今天，如何找到设计自身的演绎趋势，符合现代社会的发展，这就需要设计师赋予设计以生命，给予设计以人性化的体验。</a:t>
            </a:r>
            <a:endParaRPr lang="en-US" altLang="zh-CN" sz="1865">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 fill="hold"/>
                                        <p:tgtEl>
                                          <p:spTgt spid="27"/>
                                        </p:tgtEl>
                                        <p:attrNameLst>
                                          <p:attrName>ppt_x</p:attrName>
                                        </p:attrNameLst>
                                      </p:cBhvr>
                                      <p:tavLst>
                                        <p:tav tm="0">
                                          <p:val>
                                            <p:strVal val="0-#ppt_w/2"/>
                                          </p:val>
                                        </p:tav>
                                        <p:tav tm="100000">
                                          <p:val>
                                            <p:strVal val="#ppt_x"/>
                                          </p:val>
                                        </p:tav>
                                      </p:tavLst>
                                    </p:anim>
                                    <p:anim calcmode="lin" valueType="num">
                                      <p:cBhvr additive="base">
                                        <p:cTn id="12" dur="1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 fill="hold"/>
                                        <p:tgtEl>
                                          <p:spTgt spid="26"/>
                                        </p:tgtEl>
                                        <p:attrNameLst>
                                          <p:attrName>ppt_x</p:attrName>
                                        </p:attrNameLst>
                                      </p:cBhvr>
                                      <p:tavLst>
                                        <p:tav tm="0">
                                          <p:val>
                                            <p:strVal val="0-#ppt_w/2"/>
                                          </p:val>
                                        </p:tav>
                                        <p:tav tm="100000">
                                          <p:val>
                                            <p:strVal val="#ppt_x"/>
                                          </p:val>
                                        </p:tav>
                                      </p:tavLst>
                                    </p:anim>
                                    <p:anim calcmode="lin" valueType="num">
                                      <p:cBhvr additive="base">
                                        <p:cTn id="17" dur="1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0-#ppt_w/2"/>
                                          </p:val>
                                        </p:tav>
                                        <p:tav tm="100000">
                                          <p:val>
                                            <p:strVal val="#ppt_x"/>
                                          </p:val>
                                        </p:tav>
                                      </p:tavLst>
                                    </p:anim>
                                    <p:anim calcmode="lin" valueType="num">
                                      <p:cBhvr additive="base">
                                        <p:cTn id="22" dur="100" fill="hold"/>
                                        <p:tgtEl>
                                          <p:spTgt spid="2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 fill="hold"/>
                                        <p:tgtEl>
                                          <p:spTgt spid="24"/>
                                        </p:tgtEl>
                                        <p:attrNameLst>
                                          <p:attrName>ppt_x</p:attrName>
                                        </p:attrNameLst>
                                      </p:cBhvr>
                                      <p:tavLst>
                                        <p:tav tm="0">
                                          <p:val>
                                            <p:strVal val="0-#ppt_w/2"/>
                                          </p:val>
                                        </p:tav>
                                        <p:tav tm="100000">
                                          <p:val>
                                            <p:strVal val="#ppt_x"/>
                                          </p:val>
                                        </p:tav>
                                      </p:tavLst>
                                    </p:anim>
                                    <p:anim calcmode="lin" valueType="num">
                                      <p:cBhvr additive="base">
                                        <p:cTn id="27" dur="1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 fill="hold"/>
                                        <p:tgtEl>
                                          <p:spTgt spid="23"/>
                                        </p:tgtEl>
                                        <p:attrNameLst>
                                          <p:attrName>ppt_x</p:attrName>
                                        </p:attrNameLst>
                                      </p:cBhvr>
                                      <p:tavLst>
                                        <p:tav tm="0">
                                          <p:val>
                                            <p:strVal val="0-#ppt_w/2"/>
                                          </p:val>
                                        </p:tav>
                                        <p:tav tm="100000">
                                          <p:val>
                                            <p:strVal val="#ppt_x"/>
                                          </p:val>
                                        </p:tav>
                                      </p:tavLst>
                                    </p:anim>
                                    <p:anim calcmode="lin" valueType="num">
                                      <p:cBhvr additive="base">
                                        <p:cTn id="32" dur="1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 fill="hold"/>
                                        <p:tgtEl>
                                          <p:spTgt spid="22"/>
                                        </p:tgtEl>
                                        <p:attrNameLst>
                                          <p:attrName>ppt_x</p:attrName>
                                        </p:attrNameLst>
                                      </p:cBhvr>
                                      <p:tavLst>
                                        <p:tav tm="0">
                                          <p:val>
                                            <p:strVal val="0-#ppt_w/2"/>
                                          </p:val>
                                        </p:tav>
                                        <p:tav tm="100000">
                                          <p:val>
                                            <p:strVal val="#ppt_x"/>
                                          </p:val>
                                        </p:tav>
                                      </p:tavLst>
                                    </p:anim>
                                    <p:anim calcmode="lin" valueType="num">
                                      <p:cBhvr additive="base">
                                        <p:cTn id="37" dur="1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100" fill="hold"/>
                                        <p:tgtEl>
                                          <p:spTgt spid="21"/>
                                        </p:tgtEl>
                                        <p:attrNameLst>
                                          <p:attrName>ppt_x</p:attrName>
                                        </p:attrNameLst>
                                      </p:cBhvr>
                                      <p:tavLst>
                                        <p:tav tm="0">
                                          <p:val>
                                            <p:strVal val="0-#ppt_w/2"/>
                                          </p:val>
                                        </p:tav>
                                        <p:tav tm="100000">
                                          <p:val>
                                            <p:strVal val="#ppt_x"/>
                                          </p:val>
                                        </p:tav>
                                      </p:tavLst>
                                    </p:anim>
                                    <p:anim calcmode="lin" valueType="num">
                                      <p:cBhvr additive="base">
                                        <p:cTn id="42" dur="100" fill="hold"/>
                                        <p:tgtEl>
                                          <p:spTgt spid="2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100" fill="hold"/>
                                        <p:tgtEl>
                                          <p:spTgt spid="20"/>
                                        </p:tgtEl>
                                        <p:attrNameLst>
                                          <p:attrName>ppt_x</p:attrName>
                                        </p:attrNameLst>
                                      </p:cBhvr>
                                      <p:tavLst>
                                        <p:tav tm="0">
                                          <p:val>
                                            <p:strVal val="0-#ppt_w/2"/>
                                          </p:val>
                                        </p:tav>
                                        <p:tav tm="100000">
                                          <p:val>
                                            <p:strVal val="#ppt_x"/>
                                          </p:val>
                                        </p:tav>
                                      </p:tavLst>
                                    </p:anim>
                                    <p:anim calcmode="lin" valueType="num">
                                      <p:cBhvr additive="base">
                                        <p:cTn id="47" dur="1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 fill="hold"/>
                                        <p:tgtEl>
                                          <p:spTgt spid="19"/>
                                        </p:tgtEl>
                                        <p:attrNameLst>
                                          <p:attrName>ppt_x</p:attrName>
                                        </p:attrNameLst>
                                      </p:cBhvr>
                                      <p:tavLst>
                                        <p:tav tm="0">
                                          <p:val>
                                            <p:strVal val="0-#ppt_w/2"/>
                                          </p:val>
                                        </p:tav>
                                        <p:tav tm="100000">
                                          <p:val>
                                            <p:strVal val="#ppt_x"/>
                                          </p:val>
                                        </p:tav>
                                      </p:tavLst>
                                    </p:anim>
                                    <p:anim calcmode="lin" valueType="num">
                                      <p:cBhvr additive="base">
                                        <p:cTn id="52" dur="100" fill="hold"/>
                                        <p:tgtEl>
                                          <p:spTgt spid="1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 fill="hold"/>
                                        <p:tgtEl>
                                          <p:spTgt spid="18"/>
                                        </p:tgtEl>
                                        <p:attrNameLst>
                                          <p:attrName>ppt_x</p:attrName>
                                        </p:attrNameLst>
                                      </p:cBhvr>
                                      <p:tavLst>
                                        <p:tav tm="0">
                                          <p:val>
                                            <p:strVal val="0-#ppt_w/2"/>
                                          </p:val>
                                        </p:tav>
                                        <p:tav tm="100000">
                                          <p:val>
                                            <p:strVal val="#ppt_x"/>
                                          </p:val>
                                        </p:tav>
                                      </p:tavLst>
                                    </p:anim>
                                    <p:anim calcmode="lin" valueType="num">
                                      <p:cBhvr additive="base">
                                        <p:cTn id="57" dur="10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100" fill="hold"/>
                                        <p:tgtEl>
                                          <p:spTgt spid="17"/>
                                        </p:tgtEl>
                                        <p:attrNameLst>
                                          <p:attrName>ppt_x</p:attrName>
                                        </p:attrNameLst>
                                      </p:cBhvr>
                                      <p:tavLst>
                                        <p:tav tm="0">
                                          <p:val>
                                            <p:strVal val="0-#ppt_w/2"/>
                                          </p:val>
                                        </p:tav>
                                        <p:tav tm="100000">
                                          <p:val>
                                            <p:strVal val="#ppt_x"/>
                                          </p:val>
                                        </p:tav>
                                      </p:tavLst>
                                    </p:anim>
                                    <p:anim calcmode="lin" valueType="num">
                                      <p:cBhvr additive="base">
                                        <p:cTn id="62" dur="1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100" fill="hold"/>
                                        <p:tgtEl>
                                          <p:spTgt spid="16"/>
                                        </p:tgtEl>
                                        <p:attrNameLst>
                                          <p:attrName>ppt_x</p:attrName>
                                        </p:attrNameLst>
                                      </p:cBhvr>
                                      <p:tavLst>
                                        <p:tav tm="0">
                                          <p:val>
                                            <p:strVal val="0-#ppt_w/2"/>
                                          </p:val>
                                        </p:tav>
                                        <p:tav tm="100000">
                                          <p:val>
                                            <p:strVal val="#ppt_x"/>
                                          </p:val>
                                        </p:tav>
                                      </p:tavLst>
                                    </p:anim>
                                    <p:anim calcmode="lin" valueType="num">
                                      <p:cBhvr additive="base">
                                        <p:cTn id="67" dur="1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100" fill="hold"/>
                                        <p:tgtEl>
                                          <p:spTgt spid="15"/>
                                        </p:tgtEl>
                                        <p:attrNameLst>
                                          <p:attrName>ppt_x</p:attrName>
                                        </p:attrNameLst>
                                      </p:cBhvr>
                                      <p:tavLst>
                                        <p:tav tm="0">
                                          <p:val>
                                            <p:strVal val="0-#ppt_w/2"/>
                                          </p:val>
                                        </p:tav>
                                        <p:tav tm="100000">
                                          <p:val>
                                            <p:strVal val="#ppt_x"/>
                                          </p:val>
                                        </p:tav>
                                      </p:tavLst>
                                    </p:anim>
                                    <p:anim calcmode="lin" valueType="num">
                                      <p:cBhvr additive="base">
                                        <p:cTn id="72" dur="1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100" fill="hold"/>
                                        <p:tgtEl>
                                          <p:spTgt spid="14"/>
                                        </p:tgtEl>
                                        <p:attrNameLst>
                                          <p:attrName>ppt_x</p:attrName>
                                        </p:attrNameLst>
                                      </p:cBhvr>
                                      <p:tavLst>
                                        <p:tav tm="0">
                                          <p:val>
                                            <p:strVal val="0-#ppt_w/2"/>
                                          </p:val>
                                        </p:tav>
                                        <p:tav tm="100000">
                                          <p:val>
                                            <p:strVal val="#ppt_x"/>
                                          </p:val>
                                        </p:tav>
                                      </p:tavLst>
                                    </p:anim>
                                    <p:anim calcmode="lin" valueType="num">
                                      <p:cBhvr additive="base">
                                        <p:cTn id="77" dur="100" fill="hold"/>
                                        <p:tgtEl>
                                          <p:spTgt spid="14"/>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100" fill="hold"/>
                                        <p:tgtEl>
                                          <p:spTgt spid="13"/>
                                        </p:tgtEl>
                                        <p:attrNameLst>
                                          <p:attrName>ppt_x</p:attrName>
                                        </p:attrNameLst>
                                      </p:cBhvr>
                                      <p:tavLst>
                                        <p:tav tm="0">
                                          <p:val>
                                            <p:strVal val="0-#ppt_w/2"/>
                                          </p:val>
                                        </p:tav>
                                        <p:tav tm="100000">
                                          <p:val>
                                            <p:strVal val="#ppt_x"/>
                                          </p:val>
                                        </p:tav>
                                      </p:tavLst>
                                    </p:anim>
                                    <p:anim calcmode="lin" valueType="num">
                                      <p:cBhvr additive="base">
                                        <p:cTn id="82" dur="100" fill="hold"/>
                                        <p:tgtEl>
                                          <p:spTgt spid="13"/>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100" fill="hold"/>
                                        <p:tgtEl>
                                          <p:spTgt spid="12"/>
                                        </p:tgtEl>
                                        <p:attrNameLst>
                                          <p:attrName>ppt_x</p:attrName>
                                        </p:attrNameLst>
                                      </p:cBhvr>
                                      <p:tavLst>
                                        <p:tav tm="0">
                                          <p:val>
                                            <p:strVal val="0-#ppt_w/2"/>
                                          </p:val>
                                        </p:tav>
                                        <p:tav tm="100000">
                                          <p:val>
                                            <p:strVal val="#ppt_x"/>
                                          </p:val>
                                        </p:tav>
                                      </p:tavLst>
                                    </p:anim>
                                    <p:anim calcmode="lin" valueType="num">
                                      <p:cBhvr additive="base">
                                        <p:cTn id="87" dur="1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par>
                          <p:cTn id="92" fill="hold">
                            <p:stCondLst>
                              <p:cond delay="9000"/>
                            </p:stCondLst>
                            <p:childTnLst>
                              <p:par>
                                <p:cTn id="93" presetID="42"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00"/>
                                        <p:tgtEl>
                                          <p:spTgt spid="28"/>
                                        </p:tgtEl>
                                      </p:cBhvr>
                                    </p:animEffect>
                                    <p:anim calcmode="lin" valueType="num">
                                      <p:cBhvr>
                                        <p:cTn id="96" dur="200" fill="hold"/>
                                        <p:tgtEl>
                                          <p:spTgt spid="28"/>
                                        </p:tgtEl>
                                        <p:attrNameLst>
                                          <p:attrName>ppt_x</p:attrName>
                                        </p:attrNameLst>
                                      </p:cBhvr>
                                      <p:tavLst>
                                        <p:tav tm="0">
                                          <p:val>
                                            <p:strVal val="#ppt_x"/>
                                          </p:val>
                                        </p:tav>
                                        <p:tav tm="100000">
                                          <p:val>
                                            <p:strVal val="#ppt_x"/>
                                          </p:val>
                                        </p:tav>
                                      </p:tavLst>
                                    </p:anim>
                                    <p:anim calcmode="lin" valueType="num">
                                      <p:cBhvr>
                                        <p:cTn id="97" dur="200" fill="hold"/>
                                        <p:tgtEl>
                                          <p:spTgt spid="28"/>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 presetClass="entr" presetSubtype="2"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 calcmode="lin" valueType="num">
                                      <p:cBhvr additive="base">
                                        <p:cTn id="101" dur="200" fill="hold"/>
                                        <p:tgtEl>
                                          <p:spTgt spid="38"/>
                                        </p:tgtEl>
                                        <p:attrNameLst>
                                          <p:attrName>ppt_x</p:attrName>
                                        </p:attrNameLst>
                                      </p:cBhvr>
                                      <p:tavLst>
                                        <p:tav tm="0">
                                          <p:val>
                                            <p:strVal val="1+#ppt_w/2"/>
                                          </p:val>
                                        </p:tav>
                                        <p:tav tm="100000">
                                          <p:val>
                                            <p:strVal val="#ppt_x"/>
                                          </p:val>
                                        </p:tav>
                                      </p:tavLst>
                                    </p:anim>
                                    <p:anim calcmode="lin" valueType="num">
                                      <p:cBhvr additive="base">
                                        <p:cTn id="102" dur="200" fill="hold"/>
                                        <p:tgtEl>
                                          <p:spTgt spid="38"/>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 presetClass="entr" presetSubtype="2"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200" fill="hold"/>
                                        <p:tgtEl>
                                          <p:spTgt spid="33"/>
                                        </p:tgtEl>
                                        <p:attrNameLst>
                                          <p:attrName>ppt_x</p:attrName>
                                        </p:attrNameLst>
                                      </p:cBhvr>
                                      <p:tavLst>
                                        <p:tav tm="0">
                                          <p:val>
                                            <p:strVal val="1+#ppt_w/2"/>
                                          </p:val>
                                        </p:tav>
                                        <p:tav tm="100000">
                                          <p:val>
                                            <p:strVal val="#ppt_x"/>
                                          </p:val>
                                        </p:tav>
                                      </p:tavLst>
                                    </p:anim>
                                    <p:anim calcmode="lin" valueType="num">
                                      <p:cBhvr additive="base">
                                        <p:cTn id="107" dur="2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500"/>
                                        <p:tgtEl>
                                          <p:spTgt spid="46"/>
                                        </p:tgtEl>
                                      </p:cBhvr>
                                    </p:animEffect>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additive="base">
                                        <p:cTn id="114" dur="100" fill="hold"/>
                                        <p:tgtEl>
                                          <p:spTgt spid="47"/>
                                        </p:tgtEl>
                                        <p:attrNameLst>
                                          <p:attrName>ppt_x</p:attrName>
                                        </p:attrNameLst>
                                      </p:cBhvr>
                                      <p:tavLst>
                                        <p:tav tm="0">
                                          <p:val>
                                            <p:strVal val="0-#ppt_w/2"/>
                                          </p:val>
                                        </p:tav>
                                        <p:tav tm="100000">
                                          <p:val>
                                            <p:strVal val="#ppt_x"/>
                                          </p:val>
                                        </p:tav>
                                      </p:tavLst>
                                    </p:anim>
                                    <p:anim calcmode="lin" valueType="num">
                                      <p:cBhvr additive="base">
                                        <p:cTn id="115" dur="100" fill="hold"/>
                                        <p:tgtEl>
                                          <p:spTgt spid="4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00" fill="hold"/>
                                        <p:tgtEl>
                                          <p:spTgt spid="48"/>
                                        </p:tgtEl>
                                        <p:attrNameLst>
                                          <p:attrName>ppt_x</p:attrName>
                                        </p:attrNameLst>
                                      </p:cBhvr>
                                      <p:tavLst>
                                        <p:tav tm="0">
                                          <p:val>
                                            <p:strVal val="0-#ppt_w/2"/>
                                          </p:val>
                                        </p:tav>
                                        <p:tav tm="100000">
                                          <p:val>
                                            <p:strVal val="#ppt_x"/>
                                          </p:val>
                                        </p:tav>
                                      </p:tavLst>
                                    </p:anim>
                                    <p:anim calcmode="lin" valueType="num">
                                      <p:cBhvr additive="base">
                                        <p:cTn id="120" dur="100" fill="hold"/>
                                        <p:tgtEl>
                                          <p:spTgt spid="48"/>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100" fill="hold"/>
                                        <p:tgtEl>
                                          <p:spTgt spid="49"/>
                                        </p:tgtEl>
                                        <p:attrNameLst>
                                          <p:attrName>ppt_x</p:attrName>
                                        </p:attrNameLst>
                                      </p:cBhvr>
                                      <p:tavLst>
                                        <p:tav tm="0">
                                          <p:val>
                                            <p:strVal val="0-#ppt_w/2"/>
                                          </p:val>
                                        </p:tav>
                                        <p:tav tm="100000">
                                          <p:val>
                                            <p:strVal val="#ppt_x"/>
                                          </p:val>
                                        </p:tav>
                                      </p:tavLst>
                                    </p:anim>
                                    <p:anim calcmode="lin" valueType="num">
                                      <p:cBhvr additive="base">
                                        <p:cTn id="125" dur="100" fill="hold"/>
                                        <p:tgtEl>
                                          <p:spTgt spid="49"/>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 presetClass="entr" presetSubtype="8" fill="hold"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additive="base">
                                        <p:cTn id="129" dur="100" fill="hold"/>
                                        <p:tgtEl>
                                          <p:spTgt spid="50"/>
                                        </p:tgtEl>
                                        <p:attrNameLst>
                                          <p:attrName>ppt_x</p:attrName>
                                        </p:attrNameLst>
                                      </p:cBhvr>
                                      <p:tavLst>
                                        <p:tav tm="0">
                                          <p:val>
                                            <p:strVal val="0-#ppt_w/2"/>
                                          </p:val>
                                        </p:tav>
                                        <p:tav tm="100000">
                                          <p:val>
                                            <p:strVal val="#ppt_x"/>
                                          </p:val>
                                        </p:tav>
                                      </p:tavLst>
                                    </p:anim>
                                    <p:anim calcmode="lin" valueType="num">
                                      <p:cBhvr additive="base">
                                        <p:cTn id="130" dur="100" fill="hold"/>
                                        <p:tgtEl>
                                          <p:spTgt spid="50"/>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2" presetClass="entr" presetSubtype="8" fill="hold" nodeType="after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00" fill="hold"/>
                                        <p:tgtEl>
                                          <p:spTgt spid="51"/>
                                        </p:tgtEl>
                                        <p:attrNameLst>
                                          <p:attrName>ppt_x</p:attrName>
                                        </p:attrNameLst>
                                      </p:cBhvr>
                                      <p:tavLst>
                                        <p:tav tm="0">
                                          <p:val>
                                            <p:strVal val="0-#ppt_w/2"/>
                                          </p:val>
                                        </p:tav>
                                        <p:tav tm="100000">
                                          <p:val>
                                            <p:strVal val="#ppt_x"/>
                                          </p:val>
                                        </p:tav>
                                      </p:tavLst>
                                    </p:anim>
                                    <p:anim calcmode="lin" valueType="num">
                                      <p:cBhvr additive="base">
                                        <p:cTn id="135" dur="100" fill="hold"/>
                                        <p:tgtEl>
                                          <p:spTgt spid="51"/>
                                        </p:tgtEl>
                                        <p:attrNameLst>
                                          <p:attrName>ppt_y</p:attrName>
                                        </p:attrNameLst>
                                      </p:cBhvr>
                                      <p:tavLst>
                                        <p:tav tm="0">
                                          <p:val>
                                            <p:strVal val="#ppt_y"/>
                                          </p:val>
                                        </p:tav>
                                        <p:tav tm="100000">
                                          <p:val>
                                            <p:strVal val="#ppt_y"/>
                                          </p:val>
                                        </p:tav>
                                      </p:tavLst>
                                    </p:anim>
                                  </p:childTnLst>
                                </p:cTn>
                              </p:par>
                            </p:childTnLst>
                          </p:cTn>
                        </p:par>
                        <p:par>
                          <p:cTn id="136" fill="hold">
                            <p:stCondLst>
                              <p:cond delay="13000"/>
                            </p:stCondLst>
                            <p:childTnLst>
                              <p:par>
                                <p:cTn id="137" presetID="2" presetClass="entr" presetSubtype="8" fill="hold" nodeType="after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100" fill="hold"/>
                                        <p:tgtEl>
                                          <p:spTgt spid="52"/>
                                        </p:tgtEl>
                                        <p:attrNameLst>
                                          <p:attrName>ppt_x</p:attrName>
                                        </p:attrNameLst>
                                      </p:cBhvr>
                                      <p:tavLst>
                                        <p:tav tm="0">
                                          <p:val>
                                            <p:strVal val="0-#ppt_w/2"/>
                                          </p:val>
                                        </p:tav>
                                        <p:tav tm="100000">
                                          <p:val>
                                            <p:strVal val="#ppt_x"/>
                                          </p:val>
                                        </p:tav>
                                      </p:tavLst>
                                    </p:anim>
                                    <p:anim calcmode="lin" valueType="num">
                                      <p:cBhvr additive="base">
                                        <p:cTn id="140" dur="100" fill="hold"/>
                                        <p:tgtEl>
                                          <p:spTgt spid="52"/>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8" fill="hold" nodeType="afterEffect">
                                  <p:stCondLst>
                                    <p:cond delay="0"/>
                                  </p:stCondLst>
                                  <p:childTnLst>
                                    <p:set>
                                      <p:cBhvr>
                                        <p:cTn id="143" dur="1" fill="hold">
                                          <p:stCondLst>
                                            <p:cond delay="0"/>
                                          </p:stCondLst>
                                        </p:cTn>
                                        <p:tgtEl>
                                          <p:spTgt spid="53"/>
                                        </p:tgtEl>
                                        <p:attrNameLst>
                                          <p:attrName>style.visibility</p:attrName>
                                        </p:attrNameLst>
                                      </p:cBhvr>
                                      <p:to>
                                        <p:strVal val="visible"/>
                                      </p:to>
                                    </p:set>
                                    <p:anim calcmode="lin" valueType="num">
                                      <p:cBhvr additive="base">
                                        <p:cTn id="144" dur="100" fill="hold"/>
                                        <p:tgtEl>
                                          <p:spTgt spid="53"/>
                                        </p:tgtEl>
                                        <p:attrNameLst>
                                          <p:attrName>ppt_x</p:attrName>
                                        </p:attrNameLst>
                                      </p:cBhvr>
                                      <p:tavLst>
                                        <p:tav tm="0">
                                          <p:val>
                                            <p:strVal val="0-#ppt_w/2"/>
                                          </p:val>
                                        </p:tav>
                                        <p:tav tm="100000">
                                          <p:val>
                                            <p:strVal val="#ppt_x"/>
                                          </p:val>
                                        </p:tav>
                                      </p:tavLst>
                                    </p:anim>
                                    <p:anim calcmode="lin" valueType="num">
                                      <p:cBhvr additive="base">
                                        <p:cTn id="145" dur="100" fill="hold"/>
                                        <p:tgtEl>
                                          <p:spTgt spid="53"/>
                                        </p:tgtEl>
                                        <p:attrNameLst>
                                          <p:attrName>ppt_y</p:attrName>
                                        </p:attrNameLst>
                                      </p:cBhvr>
                                      <p:tavLst>
                                        <p:tav tm="0">
                                          <p:val>
                                            <p:strVal val="#ppt_y"/>
                                          </p:val>
                                        </p:tav>
                                        <p:tav tm="100000">
                                          <p:val>
                                            <p:strVal val="#ppt_y"/>
                                          </p:val>
                                        </p:tav>
                                      </p:tavLst>
                                    </p:anim>
                                  </p:childTnLst>
                                </p:cTn>
                              </p:par>
                            </p:childTnLst>
                          </p:cTn>
                        </p:par>
                        <p:par>
                          <p:cTn id="146" fill="hold">
                            <p:stCondLst>
                              <p:cond delay="14000"/>
                            </p:stCondLst>
                            <p:childTnLst>
                              <p:par>
                                <p:cTn id="147" presetID="2" presetClass="entr" presetSubtype="8"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additive="base">
                                        <p:cTn id="149" dur="100" fill="hold"/>
                                        <p:tgtEl>
                                          <p:spTgt spid="54"/>
                                        </p:tgtEl>
                                        <p:attrNameLst>
                                          <p:attrName>ppt_x</p:attrName>
                                        </p:attrNameLst>
                                      </p:cBhvr>
                                      <p:tavLst>
                                        <p:tav tm="0">
                                          <p:val>
                                            <p:strVal val="0-#ppt_w/2"/>
                                          </p:val>
                                        </p:tav>
                                        <p:tav tm="100000">
                                          <p:val>
                                            <p:strVal val="#ppt_x"/>
                                          </p:val>
                                        </p:tav>
                                      </p:tavLst>
                                    </p:anim>
                                    <p:anim calcmode="lin" valueType="num">
                                      <p:cBhvr additive="base">
                                        <p:cTn id="150" dur="100" fill="hold"/>
                                        <p:tgtEl>
                                          <p:spTgt spid="54"/>
                                        </p:tgtEl>
                                        <p:attrNameLst>
                                          <p:attrName>ppt_y</p:attrName>
                                        </p:attrNameLst>
                                      </p:cBhvr>
                                      <p:tavLst>
                                        <p:tav tm="0">
                                          <p:val>
                                            <p:strVal val="#ppt_y"/>
                                          </p:val>
                                        </p:tav>
                                        <p:tav tm="100000">
                                          <p:val>
                                            <p:strVal val="#ppt_y"/>
                                          </p:val>
                                        </p:tav>
                                      </p:tavLst>
                                    </p:anim>
                                  </p:childTnLst>
                                </p:cTn>
                              </p:par>
                            </p:childTnLst>
                          </p:cTn>
                        </p:par>
                        <p:par>
                          <p:cTn id="151" fill="hold">
                            <p:stCondLst>
                              <p:cond delay="14500"/>
                            </p:stCondLst>
                            <p:childTnLst>
                              <p:par>
                                <p:cTn id="152" presetID="2" presetClass="entr" presetSubtype="8" fill="hold"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additive="base">
                                        <p:cTn id="154" dur="100" fill="hold"/>
                                        <p:tgtEl>
                                          <p:spTgt spid="55"/>
                                        </p:tgtEl>
                                        <p:attrNameLst>
                                          <p:attrName>ppt_x</p:attrName>
                                        </p:attrNameLst>
                                      </p:cBhvr>
                                      <p:tavLst>
                                        <p:tav tm="0">
                                          <p:val>
                                            <p:strVal val="0-#ppt_w/2"/>
                                          </p:val>
                                        </p:tav>
                                        <p:tav tm="100000">
                                          <p:val>
                                            <p:strVal val="#ppt_x"/>
                                          </p:val>
                                        </p:tav>
                                      </p:tavLst>
                                    </p:anim>
                                    <p:anim calcmode="lin" valueType="num">
                                      <p:cBhvr additive="base">
                                        <p:cTn id="155" dur="100" fill="hold"/>
                                        <p:tgtEl>
                                          <p:spTgt spid="55"/>
                                        </p:tgtEl>
                                        <p:attrNameLst>
                                          <p:attrName>ppt_y</p:attrName>
                                        </p:attrNameLst>
                                      </p:cBhvr>
                                      <p:tavLst>
                                        <p:tav tm="0">
                                          <p:val>
                                            <p:strVal val="#ppt_y"/>
                                          </p:val>
                                        </p:tav>
                                        <p:tav tm="100000">
                                          <p:val>
                                            <p:strVal val="#ppt_y"/>
                                          </p:val>
                                        </p:tav>
                                      </p:tavLst>
                                    </p:anim>
                                  </p:childTnLst>
                                </p:cTn>
                              </p:par>
                            </p:childTnLst>
                          </p:cTn>
                        </p:par>
                        <p:par>
                          <p:cTn id="156" fill="hold">
                            <p:stCondLst>
                              <p:cond delay="15000"/>
                            </p:stCondLst>
                            <p:childTnLst>
                              <p:par>
                                <p:cTn id="157" presetID="2" presetClass="entr" presetSubtype="8" fill="hold"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100" fill="hold"/>
                                        <p:tgtEl>
                                          <p:spTgt spid="56"/>
                                        </p:tgtEl>
                                        <p:attrNameLst>
                                          <p:attrName>ppt_x</p:attrName>
                                        </p:attrNameLst>
                                      </p:cBhvr>
                                      <p:tavLst>
                                        <p:tav tm="0">
                                          <p:val>
                                            <p:strVal val="0-#ppt_w/2"/>
                                          </p:val>
                                        </p:tav>
                                        <p:tav tm="100000">
                                          <p:val>
                                            <p:strVal val="#ppt_x"/>
                                          </p:val>
                                        </p:tav>
                                      </p:tavLst>
                                    </p:anim>
                                    <p:anim calcmode="lin" valueType="num">
                                      <p:cBhvr additive="base">
                                        <p:cTn id="160" dur="100" fill="hold"/>
                                        <p:tgtEl>
                                          <p:spTgt spid="56"/>
                                        </p:tgtEl>
                                        <p:attrNameLst>
                                          <p:attrName>ppt_y</p:attrName>
                                        </p:attrNameLst>
                                      </p:cBhvr>
                                      <p:tavLst>
                                        <p:tav tm="0">
                                          <p:val>
                                            <p:strVal val="#ppt_y"/>
                                          </p:val>
                                        </p:tav>
                                        <p:tav tm="100000">
                                          <p:val>
                                            <p:strVal val="#ppt_y"/>
                                          </p:val>
                                        </p:tav>
                                      </p:tavLst>
                                    </p:anim>
                                  </p:childTnLst>
                                </p:cTn>
                              </p:par>
                            </p:childTnLst>
                          </p:cTn>
                        </p:par>
                        <p:par>
                          <p:cTn id="161" fill="hold">
                            <p:stCondLst>
                              <p:cond delay="15500"/>
                            </p:stCondLst>
                            <p:childTnLst>
                              <p:par>
                                <p:cTn id="162" presetID="2" presetClass="entr" presetSubtype="8" fill="hold" nodeType="after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additive="base">
                                        <p:cTn id="164" dur="100" fill="hold"/>
                                        <p:tgtEl>
                                          <p:spTgt spid="57"/>
                                        </p:tgtEl>
                                        <p:attrNameLst>
                                          <p:attrName>ppt_x</p:attrName>
                                        </p:attrNameLst>
                                      </p:cBhvr>
                                      <p:tavLst>
                                        <p:tav tm="0">
                                          <p:val>
                                            <p:strVal val="0-#ppt_w/2"/>
                                          </p:val>
                                        </p:tav>
                                        <p:tav tm="100000">
                                          <p:val>
                                            <p:strVal val="#ppt_x"/>
                                          </p:val>
                                        </p:tav>
                                      </p:tavLst>
                                    </p:anim>
                                    <p:anim calcmode="lin" valueType="num">
                                      <p:cBhvr additive="base">
                                        <p:cTn id="165" dur="100" fill="hold"/>
                                        <p:tgtEl>
                                          <p:spTgt spid="57"/>
                                        </p:tgtEl>
                                        <p:attrNameLst>
                                          <p:attrName>ppt_y</p:attrName>
                                        </p:attrNameLst>
                                      </p:cBhvr>
                                      <p:tavLst>
                                        <p:tav tm="0">
                                          <p:val>
                                            <p:strVal val="#ppt_y"/>
                                          </p:val>
                                        </p:tav>
                                        <p:tav tm="100000">
                                          <p:val>
                                            <p:strVal val="#ppt_y"/>
                                          </p:val>
                                        </p:tav>
                                      </p:tavLst>
                                    </p:anim>
                                  </p:childTnLst>
                                </p:cTn>
                              </p:par>
                            </p:childTnLst>
                          </p:cTn>
                        </p:par>
                        <p:par>
                          <p:cTn id="166" fill="hold">
                            <p:stCondLst>
                              <p:cond delay="16000"/>
                            </p:stCondLst>
                            <p:childTnLst>
                              <p:par>
                                <p:cTn id="167" presetID="2" presetClass="entr" presetSubtype="8" fill="hold" nodeType="afterEffect">
                                  <p:stCondLst>
                                    <p:cond delay="0"/>
                                  </p:stCondLst>
                                  <p:childTnLst>
                                    <p:set>
                                      <p:cBhvr>
                                        <p:cTn id="168" dur="1" fill="hold">
                                          <p:stCondLst>
                                            <p:cond delay="0"/>
                                          </p:stCondLst>
                                        </p:cTn>
                                        <p:tgtEl>
                                          <p:spTgt spid="58"/>
                                        </p:tgtEl>
                                        <p:attrNameLst>
                                          <p:attrName>style.visibility</p:attrName>
                                        </p:attrNameLst>
                                      </p:cBhvr>
                                      <p:to>
                                        <p:strVal val="visible"/>
                                      </p:to>
                                    </p:set>
                                    <p:anim calcmode="lin" valueType="num">
                                      <p:cBhvr additive="base">
                                        <p:cTn id="169" dur="100" fill="hold"/>
                                        <p:tgtEl>
                                          <p:spTgt spid="58"/>
                                        </p:tgtEl>
                                        <p:attrNameLst>
                                          <p:attrName>ppt_x</p:attrName>
                                        </p:attrNameLst>
                                      </p:cBhvr>
                                      <p:tavLst>
                                        <p:tav tm="0">
                                          <p:val>
                                            <p:strVal val="0-#ppt_w/2"/>
                                          </p:val>
                                        </p:tav>
                                        <p:tav tm="100000">
                                          <p:val>
                                            <p:strVal val="#ppt_x"/>
                                          </p:val>
                                        </p:tav>
                                      </p:tavLst>
                                    </p:anim>
                                    <p:anim calcmode="lin" valueType="num">
                                      <p:cBhvr additive="base">
                                        <p:cTn id="170" dur="100" fill="hold"/>
                                        <p:tgtEl>
                                          <p:spTgt spid="58"/>
                                        </p:tgtEl>
                                        <p:attrNameLst>
                                          <p:attrName>ppt_y</p:attrName>
                                        </p:attrNameLst>
                                      </p:cBhvr>
                                      <p:tavLst>
                                        <p:tav tm="0">
                                          <p:val>
                                            <p:strVal val="#ppt_y"/>
                                          </p:val>
                                        </p:tav>
                                        <p:tav tm="100000">
                                          <p:val>
                                            <p:strVal val="#ppt_y"/>
                                          </p:val>
                                        </p:tav>
                                      </p:tavLst>
                                    </p:anim>
                                  </p:childTnLst>
                                </p:cTn>
                              </p:par>
                            </p:childTnLst>
                          </p:cTn>
                        </p:par>
                        <p:par>
                          <p:cTn id="171" fill="hold">
                            <p:stCondLst>
                              <p:cond delay="16500"/>
                            </p:stCondLst>
                            <p:childTnLst>
                              <p:par>
                                <p:cTn id="172" presetID="2" presetClass="entr" presetSubtype="8" fill="hold" nodeType="afterEffect">
                                  <p:stCondLst>
                                    <p:cond delay="0"/>
                                  </p:stCondLst>
                                  <p:childTnLst>
                                    <p:set>
                                      <p:cBhvr>
                                        <p:cTn id="173" dur="1" fill="hold">
                                          <p:stCondLst>
                                            <p:cond delay="0"/>
                                          </p:stCondLst>
                                        </p:cTn>
                                        <p:tgtEl>
                                          <p:spTgt spid="59"/>
                                        </p:tgtEl>
                                        <p:attrNameLst>
                                          <p:attrName>style.visibility</p:attrName>
                                        </p:attrNameLst>
                                      </p:cBhvr>
                                      <p:to>
                                        <p:strVal val="visible"/>
                                      </p:to>
                                    </p:set>
                                    <p:anim calcmode="lin" valueType="num">
                                      <p:cBhvr additive="base">
                                        <p:cTn id="174" dur="100" fill="hold"/>
                                        <p:tgtEl>
                                          <p:spTgt spid="59"/>
                                        </p:tgtEl>
                                        <p:attrNameLst>
                                          <p:attrName>ppt_x</p:attrName>
                                        </p:attrNameLst>
                                      </p:cBhvr>
                                      <p:tavLst>
                                        <p:tav tm="0">
                                          <p:val>
                                            <p:strVal val="0-#ppt_w/2"/>
                                          </p:val>
                                        </p:tav>
                                        <p:tav tm="100000">
                                          <p:val>
                                            <p:strVal val="#ppt_x"/>
                                          </p:val>
                                        </p:tav>
                                      </p:tavLst>
                                    </p:anim>
                                    <p:anim calcmode="lin" valueType="num">
                                      <p:cBhvr additive="base">
                                        <p:cTn id="175" dur="100" fill="hold"/>
                                        <p:tgtEl>
                                          <p:spTgt spid="59"/>
                                        </p:tgtEl>
                                        <p:attrNameLst>
                                          <p:attrName>ppt_y</p:attrName>
                                        </p:attrNameLst>
                                      </p:cBhvr>
                                      <p:tavLst>
                                        <p:tav tm="0">
                                          <p:val>
                                            <p:strVal val="#ppt_y"/>
                                          </p:val>
                                        </p:tav>
                                        <p:tav tm="100000">
                                          <p:val>
                                            <p:strVal val="#ppt_y"/>
                                          </p:val>
                                        </p:tav>
                                      </p:tavLst>
                                    </p:anim>
                                  </p:childTnLst>
                                </p:cTn>
                              </p:par>
                            </p:childTnLst>
                          </p:cTn>
                        </p:par>
                        <p:par>
                          <p:cTn id="176" fill="hold">
                            <p:stCondLst>
                              <p:cond delay="17000"/>
                            </p:stCondLst>
                            <p:childTnLst>
                              <p:par>
                                <p:cTn id="177" presetID="2" presetClass="entr" presetSubtype="8" fill="hold" nodeType="afterEffect">
                                  <p:stCondLst>
                                    <p:cond delay="0"/>
                                  </p:stCondLst>
                                  <p:childTnLst>
                                    <p:set>
                                      <p:cBhvr>
                                        <p:cTn id="178" dur="1" fill="hold">
                                          <p:stCondLst>
                                            <p:cond delay="0"/>
                                          </p:stCondLst>
                                        </p:cTn>
                                        <p:tgtEl>
                                          <p:spTgt spid="60"/>
                                        </p:tgtEl>
                                        <p:attrNameLst>
                                          <p:attrName>style.visibility</p:attrName>
                                        </p:attrNameLst>
                                      </p:cBhvr>
                                      <p:to>
                                        <p:strVal val="visible"/>
                                      </p:to>
                                    </p:set>
                                    <p:anim calcmode="lin" valueType="num">
                                      <p:cBhvr additive="base">
                                        <p:cTn id="179" dur="100" fill="hold"/>
                                        <p:tgtEl>
                                          <p:spTgt spid="60"/>
                                        </p:tgtEl>
                                        <p:attrNameLst>
                                          <p:attrName>ppt_x</p:attrName>
                                        </p:attrNameLst>
                                      </p:cBhvr>
                                      <p:tavLst>
                                        <p:tav tm="0">
                                          <p:val>
                                            <p:strVal val="0-#ppt_w/2"/>
                                          </p:val>
                                        </p:tav>
                                        <p:tav tm="100000">
                                          <p:val>
                                            <p:strVal val="#ppt_x"/>
                                          </p:val>
                                        </p:tav>
                                      </p:tavLst>
                                    </p:anim>
                                    <p:anim calcmode="lin" valueType="num">
                                      <p:cBhvr additive="base">
                                        <p:cTn id="180" dur="100" fill="hold"/>
                                        <p:tgtEl>
                                          <p:spTgt spid="60"/>
                                        </p:tgtEl>
                                        <p:attrNameLst>
                                          <p:attrName>ppt_y</p:attrName>
                                        </p:attrNameLst>
                                      </p:cBhvr>
                                      <p:tavLst>
                                        <p:tav tm="0">
                                          <p:val>
                                            <p:strVal val="#ppt_y"/>
                                          </p:val>
                                        </p:tav>
                                        <p:tav tm="100000">
                                          <p:val>
                                            <p:strVal val="#ppt_y"/>
                                          </p:val>
                                        </p:tav>
                                      </p:tavLst>
                                    </p:anim>
                                  </p:childTnLst>
                                </p:cTn>
                              </p:par>
                            </p:childTnLst>
                          </p:cTn>
                        </p:par>
                        <p:par>
                          <p:cTn id="181" fill="hold">
                            <p:stCondLst>
                              <p:cond delay="17500"/>
                            </p:stCondLst>
                            <p:childTnLst>
                              <p:par>
                                <p:cTn id="182" presetID="2" presetClass="entr" presetSubtype="8" fill="hold" nodeType="afterEffect">
                                  <p:stCondLst>
                                    <p:cond delay="0"/>
                                  </p:stCondLst>
                                  <p:childTnLst>
                                    <p:set>
                                      <p:cBhvr>
                                        <p:cTn id="183" dur="1" fill="hold">
                                          <p:stCondLst>
                                            <p:cond delay="0"/>
                                          </p:stCondLst>
                                        </p:cTn>
                                        <p:tgtEl>
                                          <p:spTgt spid="61"/>
                                        </p:tgtEl>
                                        <p:attrNameLst>
                                          <p:attrName>style.visibility</p:attrName>
                                        </p:attrNameLst>
                                      </p:cBhvr>
                                      <p:to>
                                        <p:strVal val="visible"/>
                                      </p:to>
                                    </p:set>
                                    <p:anim calcmode="lin" valueType="num">
                                      <p:cBhvr additive="base">
                                        <p:cTn id="184" dur="100" fill="hold"/>
                                        <p:tgtEl>
                                          <p:spTgt spid="61"/>
                                        </p:tgtEl>
                                        <p:attrNameLst>
                                          <p:attrName>ppt_x</p:attrName>
                                        </p:attrNameLst>
                                      </p:cBhvr>
                                      <p:tavLst>
                                        <p:tav tm="0">
                                          <p:val>
                                            <p:strVal val="0-#ppt_w/2"/>
                                          </p:val>
                                        </p:tav>
                                        <p:tav tm="100000">
                                          <p:val>
                                            <p:strVal val="#ppt_x"/>
                                          </p:val>
                                        </p:tav>
                                      </p:tavLst>
                                    </p:anim>
                                    <p:anim calcmode="lin" valueType="num">
                                      <p:cBhvr additive="base">
                                        <p:cTn id="185" dur="100" fill="hold"/>
                                        <p:tgtEl>
                                          <p:spTgt spid="61"/>
                                        </p:tgtEl>
                                        <p:attrNameLst>
                                          <p:attrName>ppt_y</p:attrName>
                                        </p:attrNameLst>
                                      </p:cBhvr>
                                      <p:tavLst>
                                        <p:tav tm="0">
                                          <p:val>
                                            <p:strVal val="#ppt_y"/>
                                          </p:val>
                                        </p:tav>
                                        <p:tav tm="100000">
                                          <p:val>
                                            <p:strVal val="#ppt_y"/>
                                          </p:val>
                                        </p:tav>
                                      </p:tavLst>
                                    </p:anim>
                                  </p:childTnLst>
                                </p:cTn>
                              </p:par>
                            </p:childTnLst>
                          </p:cTn>
                        </p:par>
                        <p:par>
                          <p:cTn id="186" fill="hold">
                            <p:stCondLst>
                              <p:cond delay="18000"/>
                            </p:stCondLst>
                            <p:childTnLst>
                              <p:par>
                                <p:cTn id="187" presetID="2" presetClass="entr" presetSubtype="8" fill="hold" nodeType="afterEffect">
                                  <p:stCondLst>
                                    <p:cond delay="0"/>
                                  </p:stCondLst>
                                  <p:childTnLst>
                                    <p:set>
                                      <p:cBhvr>
                                        <p:cTn id="188" dur="1" fill="hold">
                                          <p:stCondLst>
                                            <p:cond delay="0"/>
                                          </p:stCondLst>
                                        </p:cTn>
                                        <p:tgtEl>
                                          <p:spTgt spid="62"/>
                                        </p:tgtEl>
                                        <p:attrNameLst>
                                          <p:attrName>style.visibility</p:attrName>
                                        </p:attrNameLst>
                                      </p:cBhvr>
                                      <p:to>
                                        <p:strVal val="visible"/>
                                      </p:to>
                                    </p:set>
                                    <p:anim calcmode="lin" valueType="num">
                                      <p:cBhvr additive="base">
                                        <p:cTn id="189" dur="100" fill="hold"/>
                                        <p:tgtEl>
                                          <p:spTgt spid="62"/>
                                        </p:tgtEl>
                                        <p:attrNameLst>
                                          <p:attrName>ppt_x</p:attrName>
                                        </p:attrNameLst>
                                      </p:cBhvr>
                                      <p:tavLst>
                                        <p:tav tm="0">
                                          <p:val>
                                            <p:strVal val="0-#ppt_w/2"/>
                                          </p:val>
                                        </p:tav>
                                        <p:tav tm="100000">
                                          <p:val>
                                            <p:strVal val="#ppt_x"/>
                                          </p:val>
                                        </p:tav>
                                      </p:tavLst>
                                    </p:anim>
                                    <p:anim calcmode="lin" valueType="num">
                                      <p:cBhvr additive="base">
                                        <p:cTn id="190" dur="100" fill="hold"/>
                                        <p:tgtEl>
                                          <p:spTgt spid="62"/>
                                        </p:tgtEl>
                                        <p:attrNameLst>
                                          <p:attrName>ppt_y</p:attrName>
                                        </p:attrNameLst>
                                      </p:cBhvr>
                                      <p:tavLst>
                                        <p:tav tm="0">
                                          <p:val>
                                            <p:strVal val="#ppt_y"/>
                                          </p:val>
                                        </p:tav>
                                        <p:tav tm="100000">
                                          <p:val>
                                            <p:strVal val="#ppt_y"/>
                                          </p:val>
                                        </p:tav>
                                      </p:tavLst>
                                    </p:anim>
                                  </p:childTnLst>
                                </p:cTn>
                              </p:par>
                            </p:childTnLst>
                          </p:cTn>
                        </p:par>
                        <p:par>
                          <p:cTn id="191" fill="hold">
                            <p:stCondLst>
                              <p:cond delay="18500"/>
                            </p:stCondLst>
                            <p:childTnLst>
                              <p:par>
                                <p:cTn id="192" presetID="22" presetClass="entr" presetSubtype="8" fill="hold" nodeType="afterEffect">
                                  <p:stCondLst>
                                    <p:cond delay="0"/>
                                  </p:stCondLst>
                                  <p:childTnLst>
                                    <p:set>
                                      <p:cBhvr>
                                        <p:cTn id="193" dur="1" fill="hold">
                                          <p:stCondLst>
                                            <p:cond delay="0"/>
                                          </p:stCondLst>
                                        </p:cTn>
                                        <p:tgtEl>
                                          <p:spTgt spid="43"/>
                                        </p:tgtEl>
                                        <p:attrNameLst>
                                          <p:attrName>style.visibility</p:attrName>
                                        </p:attrNameLst>
                                      </p:cBhvr>
                                      <p:to>
                                        <p:strVal val="visible"/>
                                      </p:to>
                                    </p:set>
                                    <p:animEffect transition="in" filter="wipe(left)">
                                      <p:cBhvr>
                                        <p:cTn id="194" dur="500"/>
                                        <p:tgtEl>
                                          <p:spTgt spid="43"/>
                                        </p:tgtEl>
                                      </p:cBhvr>
                                    </p:animEffect>
                                  </p:childTnLst>
                                </p:cTn>
                              </p:par>
                            </p:childTnLst>
                          </p:cTn>
                        </p:par>
                        <p:par>
                          <p:cTn id="195" fill="hold">
                            <p:stCondLst>
                              <p:cond delay="19000"/>
                            </p:stCondLst>
                            <p:childTnLst>
                              <p:par>
                                <p:cTn id="196" presetID="42" presetClass="entr" presetSubtype="0" fill="hold" nodeType="afterEffect">
                                  <p:stCondLst>
                                    <p:cond delay="0"/>
                                  </p:stCondLst>
                                  <p:childTnLst>
                                    <p:set>
                                      <p:cBhvr>
                                        <p:cTn id="197" dur="1" fill="hold">
                                          <p:stCondLst>
                                            <p:cond delay="0"/>
                                          </p:stCondLst>
                                        </p:cTn>
                                        <p:tgtEl>
                                          <p:spTgt spid="63"/>
                                        </p:tgtEl>
                                        <p:attrNameLst>
                                          <p:attrName>style.visibility</p:attrName>
                                        </p:attrNameLst>
                                      </p:cBhvr>
                                      <p:to>
                                        <p:strVal val="visible"/>
                                      </p:to>
                                    </p:set>
                                    <p:animEffect transition="in" filter="fade">
                                      <p:cBhvr>
                                        <p:cTn id="198" dur="200"/>
                                        <p:tgtEl>
                                          <p:spTgt spid="63"/>
                                        </p:tgtEl>
                                      </p:cBhvr>
                                    </p:animEffect>
                                    <p:anim calcmode="lin" valueType="num">
                                      <p:cBhvr>
                                        <p:cTn id="199" dur="200" fill="hold"/>
                                        <p:tgtEl>
                                          <p:spTgt spid="63"/>
                                        </p:tgtEl>
                                        <p:attrNameLst>
                                          <p:attrName>ppt_x</p:attrName>
                                        </p:attrNameLst>
                                      </p:cBhvr>
                                      <p:tavLst>
                                        <p:tav tm="0">
                                          <p:val>
                                            <p:strVal val="#ppt_x"/>
                                          </p:val>
                                        </p:tav>
                                        <p:tav tm="100000">
                                          <p:val>
                                            <p:strVal val="#ppt_x"/>
                                          </p:val>
                                        </p:tav>
                                      </p:tavLst>
                                    </p:anim>
                                    <p:anim calcmode="lin" valueType="num">
                                      <p:cBhvr>
                                        <p:cTn id="200" dur="200" fill="hold"/>
                                        <p:tgtEl>
                                          <p:spTgt spid="63"/>
                                        </p:tgtEl>
                                        <p:attrNameLst>
                                          <p:attrName>ppt_y</p:attrName>
                                        </p:attrNameLst>
                                      </p:cBhvr>
                                      <p:tavLst>
                                        <p:tav tm="0">
                                          <p:val>
                                            <p:strVal val="#ppt_y+.1"/>
                                          </p:val>
                                        </p:tav>
                                        <p:tav tm="100000">
                                          <p:val>
                                            <p:strVal val="#ppt_y"/>
                                          </p:val>
                                        </p:tav>
                                      </p:tavLst>
                                    </p:anim>
                                  </p:childTnLst>
                                </p:cTn>
                              </p:par>
                            </p:childTnLst>
                          </p:cTn>
                        </p:par>
                        <p:par>
                          <p:cTn id="201" fill="hold">
                            <p:stCondLst>
                              <p:cond delay="19500"/>
                            </p:stCondLst>
                            <p:childTnLst>
                              <p:par>
                                <p:cTn id="202" presetID="2" presetClass="entr" presetSubtype="2" fill="hold" nodeType="afterEffect">
                                  <p:stCondLst>
                                    <p:cond delay="0"/>
                                  </p:stCondLst>
                                  <p:childTnLst>
                                    <p:set>
                                      <p:cBhvr>
                                        <p:cTn id="203" dur="1" fill="hold">
                                          <p:stCondLst>
                                            <p:cond delay="0"/>
                                          </p:stCondLst>
                                        </p:cTn>
                                        <p:tgtEl>
                                          <p:spTgt spid="73"/>
                                        </p:tgtEl>
                                        <p:attrNameLst>
                                          <p:attrName>style.visibility</p:attrName>
                                        </p:attrNameLst>
                                      </p:cBhvr>
                                      <p:to>
                                        <p:strVal val="visible"/>
                                      </p:to>
                                    </p:set>
                                    <p:anim calcmode="lin" valueType="num">
                                      <p:cBhvr additive="base">
                                        <p:cTn id="204" dur="200" fill="hold"/>
                                        <p:tgtEl>
                                          <p:spTgt spid="73"/>
                                        </p:tgtEl>
                                        <p:attrNameLst>
                                          <p:attrName>ppt_x</p:attrName>
                                        </p:attrNameLst>
                                      </p:cBhvr>
                                      <p:tavLst>
                                        <p:tav tm="0">
                                          <p:val>
                                            <p:strVal val="1+#ppt_w/2"/>
                                          </p:val>
                                        </p:tav>
                                        <p:tav tm="100000">
                                          <p:val>
                                            <p:strVal val="#ppt_x"/>
                                          </p:val>
                                        </p:tav>
                                      </p:tavLst>
                                    </p:anim>
                                    <p:anim calcmode="lin" valueType="num">
                                      <p:cBhvr additive="base">
                                        <p:cTn id="205" dur="200" fill="hold"/>
                                        <p:tgtEl>
                                          <p:spTgt spid="73"/>
                                        </p:tgtEl>
                                        <p:attrNameLst>
                                          <p:attrName>ppt_y</p:attrName>
                                        </p:attrNameLst>
                                      </p:cBhvr>
                                      <p:tavLst>
                                        <p:tav tm="0">
                                          <p:val>
                                            <p:strVal val="#ppt_y"/>
                                          </p:val>
                                        </p:tav>
                                        <p:tav tm="100000">
                                          <p:val>
                                            <p:strVal val="#ppt_y"/>
                                          </p:val>
                                        </p:tav>
                                      </p:tavLst>
                                    </p:anim>
                                  </p:childTnLst>
                                </p:cTn>
                              </p:par>
                            </p:childTnLst>
                          </p:cTn>
                        </p:par>
                        <p:par>
                          <p:cTn id="206" fill="hold">
                            <p:stCondLst>
                              <p:cond delay="20000"/>
                            </p:stCondLst>
                            <p:childTnLst>
                              <p:par>
                                <p:cTn id="207" presetID="2" presetClass="entr" presetSubtype="2" fill="hold" nodeType="afterEffect">
                                  <p:stCondLst>
                                    <p:cond delay="0"/>
                                  </p:stCondLst>
                                  <p:childTnLst>
                                    <p:set>
                                      <p:cBhvr>
                                        <p:cTn id="208" dur="1" fill="hold">
                                          <p:stCondLst>
                                            <p:cond delay="0"/>
                                          </p:stCondLst>
                                        </p:cTn>
                                        <p:tgtEl>
                                          <p:spTgt spid="68"/>
                                        </p:tgtEl>
                                        <p:attrNameLst>
                                          <p:attrName>style.visibility</p:attrName>
                                        </p:attrNameLst>
                                      </p:cBhvr>
                                      <p:to>
                                        <p:strVal val="visible"/>
                                      </p:to>
                                    </p:set>
                                    <p:anim calcmode="lin" valueType="num">
                                      <p:cBhvr additive="base">
                                        <p:cTn id="209" dur="200" fill="hold"/>
                                        <p:tgtEl>
                                          <p:spTgt spid="68"/>
                                        </p:tgtEl>
                                        <p:attrNameLst>
                                          <p:attrName>ppt_x</p:attrName>
                                        </p:attrNameLst>
                                      </p:cBhvr>
                                      <p:tavLst>
                                        <p:tav tm="0">
                                          <p:val>
                                            <p:strVal val="1+#ppt_w/2"/>
                                          </p:val>
                                        </p:tav>
                                        <p:tav tm="100000">
                                          <p:val>
                                            <p:strVal val="#ppt_x"/>
                                          </p:val>
                                        </p:tav>
                                      </p:tavLst>
                                    </p:anim>
                                    <p:anim calcmode="lin" valueType="num">
                                      <p:cBhvr additive="base">
                                        <p:cTn id="210" dur="200" fill="hold"/>
                                        <p:tgtEl>
                                          <p:spTgt spid="68"/>
                                        </p:tgtEl>
                                        <p:attrNameLst>
                                          <p:attrName>ppt_y</p:attrName>
                                        </p:attrNameLst>
                                      </p:cBhvr>
                                      <p:tavLst>
                                        <p:tav tm="0">
                                          <p:val>
                                            <p:strVal val="#ppt_y"/>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78"/>
                                        </p:tgtEl>
                                        <p:attrNameLst>
                                          <p:attrName>style.visibility</p:attrName>
                                        </p:attrNameLst>
                                      </p:cBhvr>
                                      <p:to>
                                        <p:strVal val="visible"/>
                                      </p:to>
                                    </p:set>
                                    <p:animEffect transition="in" filter="fade">
                                      <p:cBhvr>
                                        <p:cTn id="213" dur="300"/>
                                        <p:tgtEl>
                                          <p:spTgt spid="78"/>
                                        </p:tgtEl>
                                      </p:cBhvr>
                                    </p:animEffect>
                                    <p:anim calcmode="lin" valueType="num">
                                      <p:cBhvr>
                                        <p:cTn id="214" dur="300" fill="hold"/>
                                        <p:tgtEl>
                                          <p:spTgt spid="78"/>
                                        </p:tgtEl>
                                        <p:attrNameLst>
                                          <p:attrName>ppt_x</p:attrName>
                                        </p:attrNameLst>
                                      </p:cBhvr>
                                      <p:tavLst>
                                        <p:tav tm="0">
                                          <p:val>
                                            <p:strVal val="#ppt_x"/>
                                          </p:val>
                                        </p:tav>
                                        <p:tav tm="100000">
                                          <p:val>
                                            <p:strVal val="#ppt_x"/>
                                          </p:val>
                                        </p:tav>
                                      </p:tavLst>
                                    </p:anim>
                                    <p:anim calcmode="lin" valueType="num">
                                      <p:cBhvr>
                                        <p:cTn id="215" dur="3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Cube 4"/>
          <p:cNvSpPr/>
          <p:nvPr/>
        </p:nvSpPr>
        <p:spPr bwMode="auto">
          <a:xfrm rot="1562140">
            <a:off x="1653550" y="1755488"/>
            <a:ext cx="810730" cy="2533532"/>
          </a:xfrm>
          <a:prstGeom prst="cube">
            <a:avLst/>
          </a:prstGeom>
          <a:solidFill>
            <a:schemeClr val="accent1"/>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Cause</a:t>
            </a:r>
          </a:p>
        </p:txBody>
      </p:sp>
      <p:sp>
        <p:nvSpPr>
          <p:cNvPr id="6" name="Cube 5"/>
          <p:cNvSpPr/>
          <p:nvPr/>
        </p:nvSpPr>
        <p:spPr bwMode="auto">
          <a:xfrm>
            <a:off x="2995587" y="1755488"/>
            <a:ext cx="810730" cy="2533532"/>
          </a:xfrm>
          <a:prstGeom prst="cube">
            <a:avLst/>
          </a:prstGeom>
          <a:solidFill>
            <a:schemeClr val="accent2"/>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Effect01</a:t>
            </a:r>
          </a:p>
        </p:txBody>
      </p:sp>
      <p:sp>
        <p:nvSpPr>
          <p:cNvPr id="7" name="Cube 6"/>
          <p:cNvSpPr/>
          <p:nvPr/>
        </p:nvSpPr>
        <p:spPr bwMode="auto">
          <a:xfrm>
            <a:off x="4764414" y="1755488"/>
            <a:ext cx="810730" cy="2533532"/>
          </a:xfrm>
          <a:prstGeom prst="cube">
            <a:avLst/>
          </a:prstGeom>
          <a:solidFill>
            <a:srgbClr val="A0C563"/>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Effect02</a:t>
            </a:r>
          </a:p>
        </p:txBody>
      </p:sp>
      <p:sp>
        <p:nvSpPr>
          <p:cNvPr id="8" name="Cube 7"/>
          <p:cNvSpPr/>
          <p:nvPr/>
        </p:nvSpPr>
        <p:spPr bwMode="auto">
          <a:xfrm>
            <a:off x="6533241" y="1755488"/>
            <a:ext cx="810730" cy="2533532"/>
          </a:xfrm>
          <a:prstGeom prst="cube">
            <a:avLst/>
          </a:prstGeom>
          <a:solidFill>
            <a:schemeClr val="accent4"/>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Effect03</a:t>
            </a:r>
          </a:p>
        </p:txBody>
      </p:sp>
      <p:sp>
        <p:nvSpPr>
          <p:cNvPr id="12" name="Cube 8"/>
          <p:cNvSpPr/>
          <p:nvPr/>
        </p:nvSpPr>
        <p:spPr bwMode="auto">
          <a:xfrm>
            <a:off x="8302068" y="1755488"/>
            <a:ext cx="810730" cy="2533532"/>
          </a:xfrm>
          <a:prstGeom prst="cube">
            <a:avLst/>
          </a:prstGeom>
          <a:solidFill>
            <a:schemeClr val="accent5"/>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Effect04</a:t>
            </a:r>
          </a:p>
        </p:txBody>
      </p:sp>
      <p:sp>
        <p:nvSpPr>
          <p:cNvPr id="13" name="Cube 9"/>
          <p:cNvSpPr/>
          <p:nvPr/>
        </p:nvSpPr>
        <p:spPr bwMode="auto">
          <a:xfrm>
            <a:off x="10070898" y="1755488"/>
            <a:ext cx="810730" cy="2533532"/>
          </a:xfrm>
          <a:prstGeom prst="cube">
            <a:avLst/>
          </a:prstGeom>
          <a:solidFill>
            <a:schemeClr val="accent1">
              <a:lumMod val="75000"/>
            </a:schemeClr>
          </a:solidFill>
          <a:ln w="9525">
            <a:noFill/>
            <a:round/>
          </a:ln>
          <a:effectLst>
            <a:outerShdw blurRad="76200" dir="18900000" sy="23000" kx="-1200000" algn="bl" rotWithShape="0">
              <a:prstClr val="black">
                <a:alpha val="20000"/>
              </a:prstClr>
            </a:outerShdw>
          </a:effectLst>
        </p:spPr>
        <p:txBody>
          <a:bodyPr vert="vert270" wrap="square" lIns="121610" tIns="60805" rIns="121610" bIns="60805" numCol="1" rtlCol="0" anchor="t" anchorCtr="0" compatLnSpc="1"/>
          <a:lstStyle/>
          <a:p>
            <a:pPr algn="ctr"/>
            <a:r>
              <a:rPr lang="en-US" sz="2395" dirty="0">
                <a:solidFill>
                  <a:schemeClr val="bg1"/>
                </a:solidFill>
              </a:rPr>
              <a:t>Effect05</a:t>
            </a:r>
          </a:p>
        </p:txBody>
      </p:sp>
      <p:grpSp>
        <p:nvGrpSpPr>
          <p:cNvPr id="14" name="Group 25"/>
          <p:cNvGrpSpPr/>
          <p:nvPr/>
        </p:nvGrpSpPr>
        <p:grpSpPr>
          <a:xfrm>
            <a:off x="1054882" y="4723666"/>
            <a:ext cx="1967116" cy="669252"/>
            <a:chOff x="764014" y="1562670"/>
            <a:chExt cx="1544637" cy="503220"/>
          </a:xfrm>
        </p:grpSpPr>
        <p:sp>
          <p:nvSpPr>
            <p:cNvPr id="15"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t>标题内容</a:t>
              </a:r>
              <a:endParaRPr lang="en-US" dirty="0"/>
            </a:p>
          </p:txBody>
        </p:sp>
        <p:sp>
          <p:nvSpPr>
            <p:cNvPr id="16" name="Text Placeholder 3"/>
            <p:cNvSpPr txBox="1"/>
            <p:nvPr/>
          </p:nvSpPr>
          <p:spPr>
            <a:xfrm>
              <a:off x="764014" y="1782146"/>
              <a:ext cx="1544637" cy="283744"/>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endParaRPr lang="en-US" altLang="zh-CN" dirty="0">
                <a:sym typeface="Arial" panose="020B0604020202020204" pitchFamily="34" charset="0"/>
              </a:endParaRPr>
            </a:p>
          </p:txBody>
        </p:sp>
      </p:grpSp>
      <p:grpSp>
        <p:nvGrpSpPr>
          <p:cNvPr id="17" name="Group 25"/>
          <p:cNvGrpSpPr/>
          <p:nvPr/>
        </p:nvGrpSpPr>
        <p:grpSpPr>
          <a:xfrm>
            <a:off x="3087173" y="4723665"/>
            <a:ext cx="1967116" cy="683767"/>
            <a:chOff x="764014" y="1562670"/>
            <a:chExt cx="1544637" cy="514134"/>
          </a:xfrm>
        </p:grpSpPr>
        <p:sp>
          <p:nvSpPr>
            <p:cNvPr id="18"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t>标题内容</a:t>
              </a:r>
              <a:endParaRPr lang="en-US" dirty="0"/>
            </a:p>
          </p:txBody>
        </p:sp>
        <p:sp>
          <p:nvSpPr>
            <p:cNvPr id="19" name="Text Placeholder 3"/>
            <p:cNvSpPr txBox="1"/>
            <p:nvPr/>
          </p:nvSpPr>
          <p:spPr>
            <a:xfrm>
              <a:off x="764014" y="1793060"/>
              <a:ext cx="1544637" cy="283744"/>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endParaRPr lang="en-US" altLang="zh-CN" dirty="0">
                <a:sym typeface="Arial" panose="020B0604020202020204" pitchFamily="34" charset="0"/>
              </a:endParaRPr>
            </a:p>
          </p:txBody>
        </p:sp>
      </p:grpSp>
      <p:grpSp>
        <p:nvGrpSpPr>
          <p:cNvPr id="20" name="Group 25"/>
          <p:cNvGrpSpPr/>
          <p:nvPr/>
        </p:nvGrpSpPr>
        <p:grpSpPr>
          <a:xfrm>
            <a:off x="5119464" y="4723664"/>
            <a:ext cx="1967116" cy="654745"/>
            <a:chOff x="764014" y="1562670"/>
            <a:chExt cx="1544637" cy="492312"/>
          </a:xfrm>
        </p:grpSpPr>
        <p:sp>
          <p:nvSpPr>
            <p:cNvPr id="21"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t>标题内容</a:t>
              </a:r>
              <a:endParaRPr lang="en-US" dirty="0"/>
            </a:p>
          </p:txBody>
        </p:sp>
        <p:sp>
          <p:nvSpPr>
            <p:cNvPr id="22" name="Text Placeholder 3"/>
            <p:cNvSpPr txBox="1"/>
            <p:nvPr/>
          </p:nvSpPr>
          <p:spPr>
            <a:xfrm>
              <a:off x="764014" y="1771238"/>
              <a:ext cx="1544637" cy="283744"/>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endParaRPr lang="en-US" altLang="zh-CN" dirty="0">
                <a:sym typeface="Arial" panose="020B0604020202020204" pitchFamily="34" charset="0"/>
              </a:endParaRPr>
            </a:p>
          </p:txBody>
        </p:sp>
      </p:grpSp>
      <p:grpSp>
        <p:nvGrpSpPr>
          <p:cNvPr id="23" name="Group 25"/>
          <p:cNvGrpSpPr/>
          <p:nvPr/>
        </p:nvGrpSpPr>
        <p:grpSpPr>
          <a:xfrm>
            <a:off x="7151754" y="4723667"/>
            <a:ext cx="1967116" cy="625713"/>
            <a:chOff x="764014" y="1562670"/>
            <a:chExt cx="1544637" cy="470482"/>
          </a:xfrm>
        </p:grpSpPr>
        <p:sp>
          <p:nvSpPr>
            <p:cNvPr id="24" name="Text Placeholder 3"/>
            <p:cNvSpPr txBox="1"/>
            <p:nvPr/>
          </p:nvSpPr>
          <p:spPr>
            <a:xfrm>
              <a:off x="1133540" y="1562670"/>
              <a:ext cx="805584" cy="231422"/>
            </a:xfrm>
            <a:prstGeom prst="rect">
              <a:avLst/>
            </a:prstGeom>
          </p:spPr>
          <p:txBody>
            <a:bodyPr wrap="none" lIns="0" tIns="0" rIns="0" bIns="0" anchor="ctr" anchorCtr="0">
              <a:spAutoFit/>
            </a:bodyPr>
            <a:lstStyle>
              <a:defPPr>
                <a:defRPr lang="zh-CN"/>
              </a:defPPr>
              <a:lvl1pPr marL="0" indent="0" algn="ctr" defTabSz="1216025">
                <a:spcBef>
                  <a:spcPct val="20000"/>
                </a:spcBef>
                <a:buNone/>
                <a:defRPr sz="2000" b="1" baseline="0">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t>标题内容</a:t>
              </a:r>
              <a:endParaRPr lang="en-US" dirty="0"/>
            </a:p>
          </p:txBody>
        </p:sp>
        <p:sp>
          <p:nvSpPr>
            <p:cNvPr id="25" name="Text Placeholder 3"/>
            <p:cNvSpPr txBox="1"/>
            <p:nvPr/>
          </p:nvSpPr>
          <p:spPr>
            <a:xfrm>
              <a:off x="764014" y="1749408"/>
              <a:ext cx="1544637" cy="283744"/>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endParaRPr lang="en-US" altLang="zh-CN" dirty="0">
                <a:sym typeface="Arial" panose="020B0604020202020204" pitchFamily="34" charset="0"/>
              </a:endParaRPr>
            </a:p>
          </p:txBody>
        </p:sp>
      </p:grpSp>
      <p:grpSp>
        <p:nvGrpSpPr>
          <p:cNvPr id="26" name="Group 25"/>
          <p:cNvGrpSpPr/>
          <p:nvPr/>
        </p:nvGrpSpPr>
        <p:grpSpPr>
          <a:xfrm>
            <a:off x="9184044" y="4723665"/>
            <a:ext cx="1967116" cy="640226"/>
            <a:chOff x="764014" y="1562670"/>
            <a:chExt cx="1544637" cy="481395"/>
          </a:xfrm>
        </p:grpSpPr>
        <p:sp>
          <p:nvSpPr>
            <p:cNvPr id="27" name="Text Placeholder 3"/>
            <p:cNvSpPr txBox="1"/>
            <p:nvPr/>
          </p:nvSpPr>
          <p:spPr>
            <a:xfrm>
              <a:off x="1133541" y="1562670"/>
              <a:ext cx="805584" cy="23142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6025">
                <a:spcBef>
                  <a:spcPct val="20000"/>
                </a:spcBef>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Placeholder 3"/>
            <p:cNvSpPr txBox="1"/>
            <p:nvPr/>
          </p:nvSpPr>
          <p:spPr>
            <a:xfrm>
              <a:off x="764014" y="1760321"/>
              <a:ext cx="1544637" cy="283744"/>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endParaRPr lang="en-US" altLang="zh-CN" dirty="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4578" y="1"/>
            <a:ext cx="10221255" cy="6859587"/>
            <a:chOff x="984580" y="0"/>
            <a:chExt cx="10221255" cy="6859587"/>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a:off x="984580" y="0"/>
              <a:ext cx="10221255" cy="244773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15856"/>
            <a:stretch>
              <a:fillRect/>
            </a:stretch>
          </p:blipFill>
          <p:spPr>
            <a:xfrm flipV="1">
              <a:off x="1215251" y="4522329"/>
              <a:ext cx="9759911" cy="2337258"/>
            </a:xfrm>
            <a:prstGeom prst="rect">
              <a:avLst/>
            </a:prstGeom>
          </p:spPr>
        </p:pic>
      </p:grpSp>
      <p:sp>
        <p:nvSpPr>
          <p:cNvPr id="13" name="TextBox 12"/>
          <p:cNvSpPr txBox="1"/>
          <p:nvPr/>
        </p:nvSpPr>
        <p:spPr>
          <a:xfrm>
            <a:off x="1319401" y="2598989"/>
            <a:ext cx="9551611" cy="1246473"/>
          </a:xfrm>
          <a:prstGeom prst="rect">
            <a:avLst/>
          </a:prstGeom>
          <a:noFill/>
        </p:spPr>
        <p:txBody>
          <a:bodyPr wrap="none" lIns="121899" tIns="60949" rIns="121899" bIns="60949" rtlCol="0">
            <a:spAutoFit/>
          </a:bodyPr>
          <a:lstStyle/>
          <a:p>
            <a:r>
              <a:rPr lang="zh-CN" altLang="en-US" sz="7300" b="1" dirty="0">
                <a:solidFill>
                  <a:srgbClr val="8BB644"/>
                </a:solidFill>
                <a:latin typeface="微软雅黑" panose="020B0503020204020204" pitchFamily="34" charset="-122"/>
                <a:ea typeface="微软雅黑" panose="020B0503020204020204" pitchFamily="34" charset="-122"/>
              </a:rPr>
              <a:t>框架完整教师说课</a:t>
            </a:r>
            <a:r>
              <a:rPr lang="en-US" altLang="zh-CN" sz="7300" b="1" dirty="0">
                <a:solidFill>
                  <a:srgbClr val="8BB644"/>
                </a:solidFill>
                <a:latin typeface="微软雅黑" panose="020B0503020204020204" pitchFamily="34" charset="-122"/>
                <a:ea typeface="微软雅黑" panose="020B0503020204020204" pitchFamily="34" charset="-122"/>
              </a:rPr>
              <a:t>PPT</a:t>
            </a:r>
            <a:endParaRPr lang="zh-CN" altLang="en-US" sz="7300" b="1" dirty="0">
              <a:solidFill>
                <a:srgbClr val="8BB644"/>
              </a:solidFill>
              <a:latin typeface="微软雅黑" panose="020B0503020204020204" pitchFamily="34" charset="-122"/>
              <a:ea typeface="微软雅黑" panose="020B0503020204020204" pitchFamily="34" charset="-122"/>
            </a:endParaRPr>
          </a:p>
        </p:txBody>
      </p:sp>
      <p:sp>
        <p:nvSpPr>
          <p:cNvPr id="14" name="文本框 28"/>
          <p:cNvSpPr txBox="1"/>
          <p:nvPr/>
        </p:nvSpPr>
        <p:spPr>
          <a:xfrm>
            <a:off x="2142503" y="3953920"/>
            <a:ext cx="7905408" cy="451371"/>
          </a:xfrm>
          <a:prstGeom prst="rect">
            <a:avLst/>
          </a:prstGeom>
          <a:noFill/>
        </p:spPr>
        <p:txBody>
          <a:bodyPr wrap="none" lIns="121899" tIns="60949" rIns="121899" bIns="60949"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内页图表素材均可自由替换编辑修改颜色，通用款适合各类演示</a:t>
            </a:r>
            <a:endParaRPr lang="en-US" altLang="zh-CN" sz="2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2000"/>
                            </p:stCondLst>
                            <p:childTnLst>
                              <p:par>
                                <p:cTn id="11" presetID="2" presetClass="entr" presetSubtype="12"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4020" t="15856"/>
          <a:stretch>
            <a:fillRect/>
          </a:stretch>
        </p:blipFill>
        <p:spPr>
          <a:xfrm>
            <a:off x="-1" y="0"/>
            <a:ext cx="8243583" cy="2598234"/>
          </a:xfrm>
          <a:prstGeom prst="rect">
            <a:avLst/>
          </a:prstGeom>
        </p:spPr>
      </p:pic>
      <p:grpSp>
        <p:nvGrpSpPr>
          <p:cNvPr id="15" name="组合 14"/>
          <p:cNvGrpSpPr/>
          <p:nvPr/>
        </p:nvGrpSpPr>
        <p:grpSpPr>
          <a:xfrm>
            <a:off x="2721848" y="2915629"/>
            <a:ext cx="1561211" cy="1574361"/>
            <a:chOff x="4705793" y="587467"/>
            <a:chExt cx="1561211" cy="1574361"/>
          </a:xfrm>
        </p:grpSpPr>
        <p:sp>
          <p:nvSpPr>
            <p:cNvPr id="16" name="椭圆 15"/>
            <p:cNvSpPr/>
            <p:nvPr/>
          </p:nvSpPr>
          <p:spPr>
            <a:xfrm>
              <a:off x="4705793" y="587467"/>
              <a:ext cx="1561211" cy="1561211"/>
            </a:xfrm>
            <a:prstGeom prst="ellipse">
              <a:avLst/>
            </a:prstGeom>
            <a:solidFill>
              <a:srgbClr val="AEC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01</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14661" y="3127294"/>
            <a:ext cx="5632588"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chemeClr val="tx1">
                    <a:lumMod val="50000"/>
                    <a:lumOff val="50000"/>
                  </a:schemeClr>
                </a:solidFill>
                <a:latin typeface="微软雅黑" panose="020B0503020204020204" pitchFamily="34" charset="-122"/>
                <a:ea typeface="微软雅黑" panose="020B0503020204020204" pitchFamily="34" charset="-122"/>
                <a:sym typeface="+mn-lt"/>
              </a:rPr>
              <a:t>教学任务及对象</a:t>
            </a:r>
          </a:p>
        </p:txBody>
      </p:sp>
      <p:cxnSp>
        <p:nvCxnSpPr>
          <p:cNvPr id="32" name="直接连接符 31"/>
          <p:cNvCxnSpPr/>
          <p:nvPr/>
        </p:nvCxnSpPr>
        <p:spPr>
          <a:xfrm>
            <a:off x="4880095" y="3912878"/>
            <a:ext cx="5044490" cy="0"/>
          </a:xfrm>
          <a:prstGeom prst="line">
            <a:avLst/>
          </a:prstGeom>
          <a:ln>
            <a:solidFill>
              <a:srgbClr val="A0C563"/>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880095" y="4100049"/>
            <a:ext cx="6411741" cy="779881"/>
          </a:xfrm>
          <a:prstGeom prst="rect">
            <a:avLst/>
          </a:prstGeom>
          <a:noFill/>
          <a:ln w="9525">
            <a:noFill/>
            <a:miter lim="800000"/>
          </a:ln>
        </p:spPr>
        <p:txBody>
          <a:bodyPr wrap="square" lIns="121917" tIns="60958" rIns="121917" bIns="60958">
            <a:spAutoFit/>
          </a:bodyPr>
          <a:lstStyle/>
          <a:p>
            <a:pPr lvl="0">
              <a:defRPr/>
            </a:pP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、教程分析    </a:t>
            </a: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、课程定位</a:t>
            </a:r>
            <a:endPar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endParaRPr>
          </a:p>
          <a:p>
            <a:pPr lvl="0">
              <a:defRPr/>
            </a:pP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、学情分析    </a:t>
            </a:r>
            <a:r>
              <a:rPr lang="en-US" altLang="zh-CN" sz="2100" kern="0" spc="267"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2100" kern="0" spc="267" dirty="0">
                <a:solidFill>
                  <a:schemeClr val="tx1">
                    <a:lumMod val="50000"/>
                    <a:lumOff val="50000"/>
                  </a:schemeClr>
                </a:solidFill>
                <a:latin typeface="微软雅黑" panose="020B0503020204020204" pitchFamily="34" charset="-122"/>
                <a:ea typeface="微软雅黑" panose="020B0503020204020204" pitchFamily="34" charset="-122"/>
              </a:rPr>
              <a:t>、课程特点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课程定位</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16868" y="4745848"/>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30" name="TextBox 29"/>
          <p:cNvSpPr txBox="1"/>
          <p:nvPr/>
        </p:nvSpPr>
        <p:spPr>
          <a:xfrm>
            <a:off x="7756657" y="4744980"/>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nvGrpSpPr>
          <p:cNvPr id="31" name="组合 30"/>
          <p:cNvGrpSpPr/>
          <p:nvPr/>
        </p:nvGrpSpPr>
        <p:grpSpPr>
          <a:xfrm>
            <a:off x="2050098" y="1819226"/>
            <a:ext cx="8190736" cy="2734318"/>
            <a:chOff x="1167355" y="1217191"/>
            <a:chExt cx="6892537" cy="2300813"/>
          </a:xfrm>
        </p:grpSpPr>
        <p:sp>
          <p:nvSpPr>
            <p:cNvPr id="32"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Text Box 15"/>
            <p:cNvSpPr txBox="1">
              <a:spLocks noChangeArrowheads="1"/>
            </p:cNvSpPr>
            <p:nvPr/>
          </p:nvSpPr>
          <p:spPr bwMode="auto">
            <a:xfrm>
              <a:off x="2219220" y="1762387"/>
              <a:ext cx="78248" cy="201959"/>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41" name="Text Box 16"/>
            <p:cNvSpPr txBox="1">
              <a:spLocks noChangeArrowheads="1"/>
            </p:cNvSpPr>
            <p:nvPr/>
          </p:nvSpPr>
          <p:spPr bwMode="auto">
            <a:xfrm>
              <a:off x="4553042" y="1786760"/>
              <a:ext cx="78248" cy="201959"/>
            </a:xfrm>
            <a:prstGeom prst="rect">
              <a:avLst/>
            </a:prstGeom>
            <a:noFill/>
            <a:ln w="6350">
              <a:noFill/>
              <a:miter lim="800000"/>
            </a:ln>
            <a:effectLst/>
          </p:spPr>
          <p:txBody>
            <a:bodyPr wrap="none" lIns="0" tIns="0" rIns="0" bIns="0" anchor="t" anchorCtr="0">
              <a:spAutoFit/>
            </a:bodyPr>
            <a:lstStyle>
              <a:defPPr>
                <a:defRPr lang="zh-CN"/>
              </a:defPPr>
              <a:lvl1pPr marR="0" lvl="0" indent="0" algn="ctr" defTabSz="0"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2</a:t>
              </a:r>
            </a:p>
          </p:txBody>
        </p:sp>
        <p:sp>
          <p:nvSpPr>
            <p:cNvPr id="42" name="Text Box 17"/>
            <p:cNvSpPr txBox="1">
              <a:spLocks noChangeArrowheads="1"/>
            </p:cNvSpPr>
            <p:nvPr/>
          </p:nvSpPr>
          <p:spPr bwMode="auto">
            <a:xfrm>
              <a:off x="6870360" y="1762387"/>
              <a:ext cx="78248" cy="201959"/>
            </a:xfrm>
            <a:prstGeom prst="rect">
              <a:avLst/>
            </a:prstGeom>
            <a:noFill/>
            <a:ln w="6350">
              <a:noFill/>
              <a:miter lim="800000"/>
            </a:ln>
            <a:effectLst/>
          </p:spPr>
          <p:txBody>
            <a:bodyPr wrap="none" lIns="0" tIns="0" rIns="0" bIns="0" anchor="ctr">
              <a:spAutoFit/>
            </a:bodyPr>
            <a:lstStyle>
              <a:defPPr>
                <a:defRPr lang="zh-CN"/>
              </a:defPPr>
              <a:lvl1pPr marR="0" lvl="0" indent="0" algn="ctr" defTabSz="0"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3</a:t>
              </a:r>
            </a:p>
          </p:txBody>
        </p:sp>
        <p:sp>
          <p:nvSpPr>
            <p:cNvPr id="43" name="TextBox 11"/>
            <p:cNvSpPr txBox="1">
              <a:spLocks noChangeArrowheads="1"/>
            </p:cNvSpPr>
            <p:nvPr/>
          </p:nvSpPr>
          <p:spPr bwMode="auto">
            <a:xfrm flipH="1">
              <a:off x="1766241" y="2271669"/>
              <a:ext cx="1007201" cy="310777"/>
            </a:xfrm>
            <a:prstGeom prst="rect">
              <a:avLst/>
            </a:prstGeom>
            <a:noFill/>
            <a:ln>
              <a:noFill/>
            </a:ln>
            <a:effectLst/>
          </p:spPr>
          <p:txBody>
            <a:bodyPr wrap="square" lIns="0" tIns="0" rIns="0" bIns="0">
              <a:spAutoFit/>
            </a:bodyPr>
            <a:lstStyle>
              <a:defPPr>
                <a:defRPr lang="zh-CN"/>
              </a:defPPr>
              <a:lvl1pPr algn="ctr" defTabSz="914400" fontAlgn="base">
                <a:lnSpc>
                  <a:spcPct val="120000"/>
                </a:lnSpc>
                <a:spcBef>
                  <a:spcPct val="0"/>
                </a:spcBef>
                <a:spcAft>
                  <a:spcPct val="0"/>
                </a:spcAft>
                <a:defRPr sz="2000">
                  <a:solidFill>
                    <a:prstClr val="white"/>
                  </a:solidFill>
                  <a:latin typeface="Arial" panose="020B0604020202020204" pitchFamily="34" charset="0"/>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sym typeface="Arial" panose="020B0604020202020204" pitchFamily="34" charset="0"/>
                </a:rPr>
                <a:t>教程分析</a:t>
              </a:r>
            </a:p>
          </p:txBody>
        </p:sp>
        <p:sp>
          <p:nvSpPr>
            <p:cNvPr id="44" name="TextBox 11"/>
            <p:cNvSpPr txBox="1">
              <a:spLocks noChangeArrowheads="1"/>
            </p:cNvSpPr>
            <p:nvPr/>
          </p:nvSpPr>
          <p:spPr bwMode="auto">
            <a:xfrm flipH="1">
              <a:off x="4132979" y="2241697"/>
              <a:ext cx="948873" cy="310777"/>
            </a:xfrm>
            <a:prstGeom prst="rect">
              <a:avLst/>
            </a:prstGeom>
            <a:noFill/>
            <a:ln>
              <a:noFill/>
            </a:ln>
            <a:effectLst/>
          </p:spPr>
          <p:txBody>
            <a:bodyPr wrap="square" lIns="0" tIns="0" rIns="0" bIns="0">
              <a:spAutoFit/>
            </a:bodyPr>
            <a:lstStyle>
              <a:defPPr>
                <a:defRPr lang="zh-CN"/>
              </a:defPPr>
              <a:lvl1pPr algn="ctr" defTabSz="914400" fontAlgn="base">
                <a:lnSpc>
                  <a:spcPct val="120000"/>
                </a:lnSpc>
                <a:spcBef>
                  <a:spcPct val="0"/>
                </a:spcBef>
                <a:spcAft>
                  <a:spcPct val="0"/>
                </a:spcAft>
                <a:defRPr sz="2000">
                  <a:solidFill>
                    <a:prstClr val="white"/>
                  </a:solidFill>
                  <a:latin typeface="Arial" panose="020B0604020202020204" pitchFamily="34" charset="0"/>
                  <a:ea typeface="微软雅黑" panose="020B0503020204020204" pitchFamily="34" charset="-122"/>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sym typeface="Arial" panose="020B0604020202020204" pitchFamily="34" charset="0"/>
                </a:rPr>
                <a:t>讲述内容</a:t>
              </a:r>
            </a:p>
          </p:txBody>
        </p:sp>
        <p:sp>
          <p:nvSpPr>
            <p:cNvPr id="45" name="TextBox 11"/>
            <p:cNvSpPr txBox="1">
              <a:spLocks noChangeArrowheads="1"/>
            </p:cNvSpPr>
            <p:nvPr/>
          </p:nvSpPr>
          <p:spPr bwMode="auto">
            <a:xfrm flipH="1">
              <a:off x="6498396" y="2221374"/>
              <a:ext cx="901255" cy="3107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2000" dirty="0">
                  <a:solidFill>
                    <a:prstClr val="white"/>
                  </a:solidFill>
                  <a:latin typeface="Arial" panose="020B0604020202020204" pitchFamily="34" charset="0"/>
                  <a:ea typeface="微软雅黑" panose="020B0503020204020204" pitchFamily="34" charset="-122"/>
                  <a:sym typeface="Arial" panose="020B0604020202020204" pitchFamily="34" charset="0"/>
                </a:rPr>
                <a:t>教学作用</a:t>
              </a:r>
            </a:p>
          </p:txBody>
        </p:sp>
      </p:grpSp>
      <p:sp>
        <p:nvSpPr>
          <p:cNvPr id="23" name="TextBox 28"/>
          <p:cNvSpPr txBox="1"/>
          <p:nvPr/>
        </p:nvSpPr>
        <p:spPr>
          <a:xfrm>
            <a:off x="2155390" y="4744980"/>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教程分析</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4"/>
          <p:cNvGrpSpPr/>
          <p:nvPr/>
        </p:nvGrpSpPr>
        <p:grpSpPr>
          <a:xfrm>
            <a:off x="4200396" y="2320957"/>
            <a:ext cx="3791211" cy="3650916"/>
            <a:chOff x="4200186" y="2320894"/>
            <a:chExt cx="3791627" cy="3651116"/>
          </a:xfrm>
        </p:grpSpPr>
        <p:sp>
          <p:nvSpPr>
            <p:cNvPr id="13" name="Rounded Rectangle 6"/>
            <p:cNvSpPr/>
            <p:nvPr/>
          </p:nvSpPr>
          <p:spPr>
            <a:xfrm flipH="1">
              <a:off x="4214254" y="4850056"/>
              <a:ext cx="3777559" cy="914400"/>
            </a:xfrm>
            <a:prstGeom prst="roundRect">
              <a:avLst>
                <a:gd name="adj" fmla="val 50000"/>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9"/>
            <p:cNvSpPr/>
            <p:nvPr/>
          </p:nvSpPr>
          <p:spPr>
            <a:xfrm flipH="1">
              <a:off x="4200186" y="4850056"/>
              <a:ext cx="1948760" cy="914400"/>
            </a:xfrm>
            <a:prstGeom prst="roundRect">
              <a:avLst>
                <a:gd name="adj" fmla="val 50000"/>
              </a:avLst>
            </a:prstGeom>
            <a:solidFill>
              <a:srgbClr val="A0C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A0C56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3"/>
          <p:cNvGrpSpPr/>
          <p:nvPr/>
        </p:nvGrpSpPr>
        <p:grpSpPr>
          <a:xfrm>
            <a:off x="7970775" y="4632805"/>
            <a:ext cx="2563075" cy="1472689"/>
            <a:chOff x="8179894" y="2221005"/>
            <a:chExt cx="3588604" cy="1472771"/>
          </a:xfrm>
        </p:grpSpPr>
        <p:sp>
          <p:nvSpPr>
            <p:cNvPr id="28" name="TextBox 27"/>
            <p:cNvSpPr txBox="1"/>
            <p:nvPr/>
          </p:nvSpPr>
          <p:spPr>
            <a:xfrm>
              <a:off x="8179894" y="2221005"/>
              <a:ext cx="2766789" cy="461691"/>
            </a:xfrm>
            <a:prstGeom prst="rect">
              <a:avLst/>
            </a:prstGeom>
            <a:noFill/>
          </p:spPr>
          <p:txBody>
            <a:bodyPr wrap="square" rtlCol="0">
              <a:spAutoFit/>
            </a:bodyPr>
            <a:lstStyle>
              <a:defPPr>
                <a:defRPr lang="zh-CN"/>
              </a:defPPr>
              <a:lvl1pPr algn="r" fontAlgn="base">
                <a:lnSpc>
                  <a:spcPct val="120000"/>
                </a:lnSpc>
                <a:spcBef>
                  <a:spcPct val="0"/>
                </a:spcBef>
                <a:spcAft>
                  <a:spcPct val="0"/>
                </a:spcAft>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信息素质高</a:t>
              </a:r>
              <a:endParaRPr lang="en-GB" dirty="0">
                <a:sym typeface="Arial" panose="020B0604020202020204" pitchFamily="34" charset="0"/>
              </a:endParaRPr>
            </a:p>
          </p:txBody>
        </p:sp>
        <p:sp>
          <p:nvSpPr>
            <p:cNvPr id="29" name="Rectangle 25"/>
            <p:cNvSpPr/>
            <p:nvPr/>
          </p:nvSpPr>
          <p:spPr>
            <a:xfrm>
              <a:off x="8512415" y="2631890"/>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1" name="Group 26"/>
          <p:cNvGrpSpPr/>
          <p:nvPr/>
        </p:nvGrpSpPr>
        <p:grpSpPr>
          <a:xfrm flipH="1">
            <a:off x="2996243" y="1866641"/>
            <a:ext cx="2243286" cy="1496440"/>
            <a:chOff x="8512415" y="2197253"/>
            <a:chExt cx="3256083" cy="1496524"/>
          </a:xfrm>
        </p:grpSpPr>
        <p:sp>
          <p:nvSpPr>
            <p:cNvPr id="34" name="TextBox 33"/>
            <p:cNvSpPr txBox="1"/>
            <p:nvPr/>
          </p:nvSpPr>
          <p:spPr>
            <a:xfrm>
              <a:off x="8640401" y="2197253"/>
              <a:ext cx="2035173" cy="429884"/>
            </a:xfrm>
            <a:prstGeom prst="rect">
              <a:avLst/>
            </a:prstGeom>
            <a:noFill/>
          </p:spPr>
          <p:txBody>
            <a:bodyPr wrap="square" rtlCol="0">
              <a:spAutoFit/>
            </a:bodyPr>
            <a:lstStyle>
              <a:defPPr>
                <a:defRPr lang="zh-CN"/>
              </a:defPPr>
              <a:lvl1pPr algn="r" fontAlgn="base">
                <a:lnSpc>
                  <a:spcPct val="120000"/>
                </a:lnSpc>
                <a:spcBef>
                  <a:spcPct val="0"/>
                </a:spcBef>
                <a:spcAft>
                  <a:spcPct val="0"/>
                </a:spcAft>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学习基础</a:t>
              </a:r>
              <a:endParaRPr lang="en-GB" dirty="0">
                <a:sym typeface="Arial" panose="020B0604020202020204" pitchFamily="34" charset="0"/>
              </a:endParaRPr>
            </a:p>
          </p:txBody>
        </p:sp>
        <p:sp>
          <p:nvSpPr>
            <p:cNvPr id="35" name="Rectangle 28"/>
            <p:cNvSpPr/>
            <p:nvPr/>
          </p:nvSpPr>
          <p:spPr>
            <a:xfrm>
              <a:off x="8512415" y="2631891"/>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36" name="Group 30"/>
          <p:cNvGrpSpPr/>
          <p:nvPr/>
        </p:nvGrpSpPr>
        <p:grpSpPr>
          <a:xfrm flipH="1">
            <a:off x="1794051" y="4637587"/>
            <a:ext cx="2243286" cy="1389565"/>
            <a:chOff x="8512415" y="2304137"/>
            <a:chExt cx="3256083" cy="1389640"/>
          </a:xfrm>
        </p:grpSpPr>
        <p:sp>
          <p:nvSpPr>
            <p:cNvPr id="37" name="TextBox 36"/>
            <p:cNvSpPr txBox="1"/>
            <p:nvPr/>
          </p:nvSpPr>
          <p:spPr>
            <a:xfrm>
              <a:off x="8623160" y="2304137"/>
              <a:ext cx="2819742" cy="461690"/>
            </a:xfrm>
            <a:prstGeom prst="rect">
              <a:avLst/>
            </a:prstGeom>
            <a:noFill/>
          </p:spPr>
          <p:txBody>
            <a:bodyPr wrap="square" rtlCol="0">
              <a:spAutoFit/>
            </a:bodyPr>
            <a:lstStyle/>
            <a:p>
              <a:pPr algn="r" fontAlgn="base">
                <a:lnSpc>
                  <a:spcPct val="120000"/>
                </a:lnSpc>
                <a:spcBef>
                  <a:spcPct val="0"/>
                </a:spcBef>
                <a:spcAft>
                  <a:spcPct val="0"/>
                </a:spcAft>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学习认知能力</a:t>
              </a:r>
              <a:endParaRPr lang="en-GB"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2"/>
            <p:cNvSpPr/>
            <p:nvPr/>
          </p:nvSpPr>
          <p:spPr>
            <a:xfrm>
              <a:off x="8512415" y="2631891"/>
              <a:ext cx="3256083" cy="106188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学情分析</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endCxn id="17" idx="0"/>
          </p:cNvCxnSpPr>
          <p:nvPr/>
        </p:nvCxnSpPr>
        <p:spPr bwMode="auto">
          <a:xfrm>
            <a:off x="6134951" y="3969682"/>
            <a:ext cx="166" cy="1471054"/>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6134951" y="2341312"/>
            <a:ext cx="0" cy="1092249"/>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矩形 6"/>
          <p:cNvSpPr/>
          <p:nvPr/>
        </p:nvSpPr>
        <p:spPr>
          <a:xfrm>
            <a:off x="1483719" y="1607687"/>
            <a:ext cx="3675383" cy="4414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80">
              <a:latin typeface="微软雅黑" panose="020B0503020204020204" pitchFamily="34" charset="-122"/>
              <a:ea typeface="微软雅黑" panose="020B0503020204020204" pitchFamily="34" charset="-122"/>
            </a:endParaRPr>
          </a:p>
        </p:txBody>
      </p:sp>
      <p:sp>
        <p:nvSpPr>
          <p:cNvPr id="8" name="矩形 7"/>
          <p:cNvSpPr/>
          <p:nvPr/>
        </p:nvSpPr>
        <p:spPr>
          <a:xfrm>
            <a:off x="1342678" y="1494421"/>
            <a:ext cx="3675383" cy="441439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80">
              <a:latin typeface="微软雅黑" panose="020B0503020204020204" pitchFamily="34" charset="-122"/>
              <a:ea typeface="微软雅黑" panose="020B0503020204020204" pitchFamily="34" charset="-122"/>
            </a:endParaRPr>
          </a:p>
        </p:txBody>
      </p:sp>
      <p:sp>
        <p:nvSpPr>
          <p:cNvPr id="12" name="六边形 11"/>
          <p:cNvSpPr/>
          <p:nvPr/>
        </p:nvSpPr>
        <p:spPr bwMode="auto">
          <a:xfrm>
            <a:off x="5741264" y="1717232"/>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algn="ct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3" name="TextBox 14"/>
          <p:cNvSpPr txBox="1"/>
          <p:nvPr/>
        </p:nvSpPr>
        <p:spPr>
          <a:xfrm>
            <a:off x="5960228" y="1934876"/>
            <a:ext cx="349455" cy="338554"/>
          </a:xfrm>
          <a:prstGeom prst="rect">
            <a:avLst/>
          </a:prstGeom>
          <a:noFill/>
        </p:spPr>
        <p:txBody>
          <a:bodyPr wrap="none" lIns="0" tIns="0" rIns="0" bIns="0" rtlCol="0" anchor="t">
            <a:spAutoFit/>
          </a:bodyPr>
          <a:lstStyle/>
          <a:p>
            <a:pPr algn="ctr"/>
            <a:r>
              <a:rPr lang="en-US" altLang="zh-CN" sz="2200" b="1" dirty="0">
                <a:solidFill>
                  <a:schemeClr val="bg1"/>
                </a:solidFill>
                <a:latin typeface="微软雅黑" panose="020B0503020204020204" pitchFamily="34" charset="-122"/>
                <a:ea typeface="微软雅黑" panose="020B0503020204020204" pitchFamily="34" charset="-122"/>
              </a:rPr>
              <a:t>01</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4" name="六边形 13"/>
          <p:cNvSpPr/>
          <p:nvPr/>
        </p:nvSpPr>
        <p:spPr bwMode="auto">
          <a:xfrm>
            <a:off x="5741264" y="3494900"/>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5" name="TextBox 16"/>
          <p:cNvSpPr txBox="1"/>
          <p:nvPr/>
        </p:nvSpPr>
        <p:spPr>
          <a:xfrm>
            <a:off x="5960389" y="3712544"/>
            <a:ext cx="349455" cy="338554"/>
          </a:xfrm>
          <a:prstGeom prst="rect">
            <a:avLst/>
          </a:prstGeom>
          <a:noFill/>
        </p:spPr>
        <p:txBody>
          <a:bodyPr wrap="none" lIns="0" tIns="0" rIns="0" bIns="0" rtlCol="0">
            <a:spAutoFit/>
          </a:bodyPr>
          <a:lstStyle/>
          <a:p>
            <a:r>
              <a:rPr lang="en-US" altLang="zh-CN" sz="2200" b="1" dirty="0">
                <a:solidFill>
                  <a:schemeClr val="bg1"/>
                </a:solidFill>
                <a:latin typeface="微软雅黑" panose="020B0503020204020204" pitchFamily="34" charset="-122"/>
                <a:ea typeface="微软雅黑" panose="020B0503020204020204" pitchFamily="34" charset="-122"/>
              </a:rPr>
              <a:t>02</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6" name="六边形 15"/>
          <p:cNvSpPr/>
          <p:nvPr/>
        </p:nvSpPr>
        <p:spPr bwMode="auto">
          <a:xfrm>
            <a:off x="5741264" y="5223092"/>
            <a:ext cx="785990" cy="654974"/>
          </a:xfrm>
          <a:prstGeom prst="hexagon">
            <a:avLst/>
          </a:prstGeom>
          <a:solidFill>
            <a:schemeClr val="accent1"/>
          </a:solidFill>
          <a:ln w="9525" cap="flat" cmpd="sng" algn="ctr">
            <a:noFill/>
            <a:prstDash val="solid"/>
            <a:round/>
            <a:headEnd type="none" w="med" len="med"/>
            <a:tailEnd type="none" w="med" len="med"/>
          </a:ln>
          <a:effectLst/>
        </p:spPr>
        <p:txBody>
          <a:bodyPr vert="horz" wrap="square" lIns="75418" tIns="37709" rIns="75418" bIns="37709" numCol="1" rtlCol="0" anchor="t" anchorCtr="0" compatLnSpc="1"/>
          <a:lstStyle/>
          <a:p>
            <a:pPr defTabSz="753745"/>
            <a:endParaRPr lang="zh-CN" altLang="en-US" sz="1430">
              <a:solidFill>
                <a:schemeClr val="bg1"/>
              </a:solidFill>
              <a:latin typeface="微软雅黑" panose="020B0503020204020204" pitchFamily="34" charset="-122"/>
              <a:ea typeface="微软雅黑" panose="020B0503020204020204" pitchFamily="34" charset="-122"/>
            </a:endParaRPr>
          </a:p>
        </p:txBody>
      </p:sp>
      <p:sp>
        <p:nvSpPr>
          <p:cNvPr id="17" name="TextBox 18"/>
          <p:cNvSpPr txBox="1"/>
          <p:nvPr/>
        </p:nvSpPr>
        <p:spPr>
          <a:xfrm>
            <a:off x="5960389" y="5440736"/>
            <a:ext cx="349455" cy="338554"/>
          </a:xfrm>
          <a:prstGeom prst="rect">
            <a:avLst/>
          </a:prstGeom>
          <a:noFill/>
        </p:spPr>
        <p:txBody>
          <a:bodyPr wrap="none" lIns="0" tIns="0" rIns="0" bIns="0" rtlCol="0">
            <a:spAutoFit/>
          </a:bodyPr>
          <a:lstStyle/>
          <a:p>
            <a:r>
              <a:rPr lang="en-US" altLang="zh-CN" sz="2200" b="1" dirty="0">
                <a:solidFill>
                  <a:schemeClr val="bg1"/>
                </a:solidFill>
                <a:latin typeface="微软雅黑" panose="020B0503020204020204" pitchFamily="34" charset="-122"/>
                <a:ea typeface="微软雅黑" panose="020B0503020204020204" pitchFamily="34" charset="-122"/>
              </a:rPr>
              <a:t>03</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628608" y="1987229"/>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矩形 18"/>
          <p:cNvSpPr/>
          <p:nvPr/>
        </p:nvSpPr>
        <p:spPr>
          <a:xfrm>
            <a:off x="6628613" y="3378709"/>
            <a:ext cx="2759940" cy="383931"/>
          </a:xfrm>
          <a:prstGeom prst="rect">
            <a:avLst/>
          </a:prstGeom>
          <a:noFill/>
          <a:ln>
            <a:noFill/>
          </a:ln>
        </p:spPr>
        <p:txBody>
          <a:bodyPr wrap="square" lIns="75418" tIns="37709" rIns="75418" bIns="37709">
            <a:spAutoFit/>
          </a:bodyPr>
          <a:lstStyle/>
          <a:p>
            <a:pPr algn="just" eaLnBrk="0" hangingPunct="0"/>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做好相关的自学笔记</a:t>
            </a:r>
          </a:p>
        </p:txBody>
      </p:sp>
      <p:sp>
        <p:nvSpPr>
          <p:cNvPr id="20" name="矩形 19"/>
          <p:cNvSpPr/>
          <p:nvPr/>
        </p:nvSpPr>
        <p:spPr>
          <a:xfrm>
            <a:off x="6628608" y="5443613"/>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 name="矩形 20"/>
          <p:cNvSpPr/>
          <p:nvPr/>
        </p:nvSpPr>
        <p:spPr>
          <a:xfrm>
            <a:off x="6628608" y="1629594"/>
            <a:ext cx="2759945" cy="383931"/>
          </a:xfrm>
          <a:prstGeom prst="rect">
            <a:avLst/>
          </a:prstGeom>
          <a:noFill/>
          <a:ln>
            <a:noFill/>
          </a:ln>
        </p:spPr>
        <p:txBody>
          <a:bodyPr wrap="square" lIns="75418" tIns="37709" rIns="75418" bIns="37709">
            <a:spAutoFit/>
          </a:bodyPr>
          <a:lstStyle/>
          <a:p>
            <a:pPr algn="just" eaLnBrk="0" hangingPunct="0"/>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查阅相关的学习资料</a:t>
            </a:r>
          </a:p>
        </p:txBody>
      </p:sp>
      <p:sp>
        <p:nvSpPr>
          <p:cNvPr id="22" name="矩形 21"/>
          <p:cNvSpPr/>
          <p:nvPr/>
        </p:nvSpPr>
        <p:spPr>
          <a:xfrm>
            <a:off x="6628608" y="3775364"/>
            <a:ext cx="4003102" cy="722485"/>
          </a:xfrm>
          <a:prstGeom prst="rect">
            <a:avLst/>
          </a:prstGeom>
          <a:noFill/>
          <a:ln>
            <a:noFill/>
          </a:ln>
        </p:spPr>
        <p:txBody>
          <a:bodyPr wrap="square" lIns="75418" tIns="37709" rIns="75418" bIns="37709">
            <a:spAutoFit/>
          </a:bodyPr>
          <a:lstStyle/>
          <a:p>
            <a:pP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矩形 22"/>
          <p:cNvSpPr/>
          <p:nvPr/>
        </p:nvSpPr>
        <p:spPr>
          <a:xfrm>
            <a:off x="6628612" y="5049028"/>
            <a:ext cx="2994985" cy="383931"/>
          </a:xfrm>
          <a:prstGeom prst="rect">
            <a:avLst/>
          </a:prstGeom>
          <a:noFill/>
          <a:ln>
            <a:noFill/>
          </a:ln>
        </p:spPr>
        <p:txBody>
          <a:bodyPr wrap="square" lIns="75418" tIns="37709" rIns="75418" bIns="37709">
            <a:spAutoFit/>
          </a:bodyPr>
          <a:lstStyle/>
          <a:p>
            <a:pPr algn="just" eaLnBrk="0" hangingPunct="0"/>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记录下学习中的不懂之处</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教程分析</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154"/>
          <p:cNvSpPr/>
          <p:nvPr/>
        </p:nvSpPr>
        <p:spPr>
          <a:xfrm>
            <a:off x="1952669" y="2271284"/>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9" name="Group 155"/>
          <p:cNvGrpSpPr/>
          <p:nvPr/>
        </p:nvGrpSpPr>
        <p:grpSpPr>
          <a:xfrm>
            <a:off x="2867283" y="1947911"/>
            <a:ext cx="241091" cy="240386"/>
            <a:chOff x="2138511" y="2464802"/>
            <a:chExt cx="354012" cy="352956"/>
          </a:xfrm>
          <a:solidFill>
            <a:schemeClr val="accent1"/>
          </a:solidFill>
        </p:grpSpPr>
        <p:sp>
          <p:nvSpPr>
            <p:cNvPr id="20"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Rectangle 159"/>
          <p:cNvSpPr/>
          <p:nvPr/>
        </p:nvSpPr>
        <p:spPr>
          <a:xfrm>
            <a:off x="2095169" y="3802104"/>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3" name="Group 160"/>
          <p:cNvGrpSpPr/>
          <p:nvPr/>
        </p:nvGrpSpPr>
        <p:grpSpPr>
          <a:xfrm>
            <a:off x="3009783" y="3549981"/>
            <a:ext cx="241091" cy="240386"/>
            <a:chOff x="2138511" y="2464802"/>
            <a:chExt cx="354012" cy="352956"/>
          </a:xfrm>
          <a:solidFill>
            <a:schemeClr val="accent2"/>
          </a:solidFill>
        </p:grpSpPr>
        <p:sp>
          <p:nvSpPr>
            <p:cNvPr id="24"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Rectangle 164"/>
          <p:cNvSpPr/>
          <p:nvPr/>
        </p:nvSpPr>
        <p:spPr>
          <a:xfrm>
            <a:off x="2451419" y="5212917"/>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27" name="Group 165"/>
          <p:cNvGrpSpPr/>
          <p:nvPr/>
        </p:nvGrpSpPr>
        <p:grpSpPr>
          <a:xfrm>
            <a:off x="3366033" y="4960797"/>
            <a:ext cx="241091" cy="240386"/>
            <a:chOff x="2138511" y="2464802"/>
            <a:chExt cx="354012" cy="352956"/>
          </a:xfrm>
          <a:solidFill>
            <a:schemeClr val="accent3"/>
          </a:solidFill>
        </p:grpSpPr>
        <p:sp>
          <p:nvSpPr>
            <p:cNvPr id="28"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
          <p:cNvGrpSpPr/>
          <p:nvPr/>
        </p:nvGrpSpPr>
        <p:grpSpPr>
          <a:xfrm>
            <a:off x="5127303" y="4761713"/>
            <a:ext cx="279446" cy="2093181"/>
            <a:chOff x="4980416" y="5038865"/>
            <a:chExt cx="321817" cy="1816442"/>
          </a:xfrm>
        </p:grpSpPr>
        <p:sp>
          <p:nvSpPr>
            <p:cNvPr id="31"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
          <p:cNvGrpSpPr/>
          <p:nvPr/>
        </p:nvGrpSpPr>
        <p:grpSpPr>
          <a:xfrm>
            <a:off x="5580961" y="5038562"/>
            <a:ext cx="279445" cy="1812916"/>
            <a:chOff x="5502862" y="5357314"/>
            <a:chExt cx="321816" cy="1497993"/>
          </a:xfrm>
        </p:grpSpPr>
        <p:sp>
          <p:nvSpPr>
            <p:cNvPr id="4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7"/>
          <p:cNvGrpSpPr/>
          <p:nvPr/>
        </p:nvGrpSpPr>
        <p:grpSpPr>
          <a:xfrm>
            <a:off x="6846052" y="5038565"/>
            <a:ext cx="279445" cy="1816171"/>
            <a:chOff x="6959786" y="5357314"/>
            <a:chExt cx="321816" cy="1497993"/>
          </a:xfrm>
        </p:grpSpPr>
        <p:sp>
          <p:nvSpPr>
            <p:cNvPr id="53"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5"/>
          <p:cNvGrpSpPr/>
          <p:nvPr/>
        </p:nvGrpSpPr>
        <p:grpSpPr>
          <a:xfrm>
            <a:off x="6019424" y="4092896"/>
            <a:ext cx="278860" cy="2757304"/>
            <a:chOff x="6007804" y="4268661"/>
            <a:chExt cx="321142" cy="2586646"/>
          </a:xfrm>
        </p:grpSpPr>
        <p:sp>
          <p:nvSpPr>
            <p:cNvPr id="64"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6"/>
          <p:cNvGrpSpPr/>
          <p:nvPr/>
        </p:nvGrpSpPr>
        <p:grpSpPr>
          <a:xfrm>
            <a:off x="6429812" y="3611555"/>
            <a:ext cx="279445" cy="3240730"/>
            <a:chOff x="6480429" y="3714572"/>
            <a:chExt cx="321816" cy="3140735"/>
          </a:xfrm>
        </p:grpSpPr>
        <p:sp>
          <p:nvSpPr>
            <p:cNvPr id="7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13"/>
          <p:cNvGrpSpPr/>
          <p:nvPr/>
        </p:nvGrpSpPr>
        <p:grpSpPr>
          <a:xfrm>
            <a:off x="5043114" y="2822064"/>
            <a:ext cx="981564" cy="1023129"/>
            <a:chOff x="4883468" y="2805677"/>
            <a:chExt cx="1130395" cy="1178197"/>
          </a:xfrm>
        </p:grpSpPr>
        <p:sp>
          <p:nvSpPr>
            <p:cNvPr id="86"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rgbClr val="A0C56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9" name="Group 9"/>
          <p:cNvGrpSpPr/>
          <p:nvPr/>
        </p:nvGrpSpPr>
        <p:grpSpPr>
          <a:xfrm>
            <a:off x="5231357" y="3948677"/>
            <a:ext cx="619104" cy="724376"/>
            <a:chOff x="5100256" y="4103040"/>
            <a:chExt cx="712977" cy="834163"/>
          </a:xfrm>
        </p:grpSpPr>
        <p:sp>
          <p:nvSpPr>
            <p:cNvPr id="90"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15"/>
          <p:cNvGrpSpPr/>
          <p:nvPr/>
        </p:nvGrpSpPr>
        <p:grpSpPr>
          <a:xfrm>
            <a:off x="6839044" y="2494662"/>
            <a:ext cx="1147595" cy="1227170"/>
            <a:chOff x="6951707" y="2428654"/>
            <a:chExt cx="1321600" cy="1413163"/>
          </a:xfrm>
        </p:grpSpPr>
        <p:sp>
          <p:nvSpPr>
            <p:cNvPr id="98"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4"/>
          <p:cNvGrpSpPr/>
          <p:nvPr/>
        </p:nvGrpSpPr>
        <p:grpSpPr>
          <a:xfrm>
            <a:off x="6884641" y="3979076"/>
            <a:ext cx="710888" cy="831951"/>
            <a:chOff x="7004221" y="4138049"/>
            <a:chExt cx="818678" cy="958042"/>
          </a:xfrm>
        </p:grpSpPr>
        <p:sp>
          <p:nvSpPr>
            <p:cNvPr id="103"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7" name="Group 12"/>
          <p:cNvGrpSpPr/>
          <p:nvPr/>
        </p:nvGrpSpPr>
        <p:grpSpPr>
          <a:xfrm>
            <a:off x="5893726" y="2181877"/>
            <a:ext cx="848857" cy="993896"/>
            <a:chOff x="5863054" y="2068463"/>
            <a:chExt cx="977566" cy="1144534"/>
          </a:xfrm>
        </p:grpSpPr>
        <p:sp>
          <p:nvSpPr>
            <p:cNvPr id="108"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8"/>
          <p:cNvGrpSpPr/>
          <p:nvPr/>
        </p:nvGrpSpPr>
        <p:grpSpPr>
          <a:xfrm>
            <a:off x="4361456" y="4092498"/>
            <a:ext cx="771689" cy="902692"/>
            <a:chOff x="4098452" y="4268661"/>
            <a:chExt cx="888697" cy="1039506"/>
          </a:xfrm>
        </p:grpSpPr>
        <p:sp>
          <p:nvSpPr>
            <p:cNvPr id="115"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1" name="Group 10"/>
          <p:cNvGrpSpPr/>
          <p:nvPr/>
        </p:nvGrpSpPr>
        <p:grpSpPr>
          <a:xfrm>
            <a:off x="4205364" y="2879944"/>
            <a:ext cx="684582" cy="799209"/>
            <a:chOff x="3918693" y="2872329"/>
            <a:chExt cx="788382" cy="920340"/>
          </a:xfrm>
        </p:grpSpPr>
        <p:sp>
          <p:nvSpPr>
            <p:cNvPr id="122"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5" name="Group 11"/>
          <p:cNvGrpSpPr/>
          <p:nvPr/>
        </p:nvGrpSpPr>
        <p:grpSpPr>
          <a:xfrm>
            <a:off x="4742041" y="2088336"/>
            <a:ext cx="620275" cy="723791"/>
            <a:chOff x="4536741" y="1960742"/>
            <a:chExt cx="714324" cy="833490"/>
          </a:xfrm>
        </p:grpSpPr>
        <p:sp>
          <p:nvSpPr>
            <p:cNvPr id="136"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rgbClr val="A0C56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Rectangle 287"/>
          <p:cNvSpPr/>
          <p:nvPr/>
        </p:nvSpPr>
        <p:spPr>
          <a:xfrm>
            <a:off x="8163229" y="2639408"/>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49" name="Group 288"/>
          <p:cNvGrpSpPr/>
          <p:nvPr/>
        </p:nvGrpSpPr>
        <p:grpSpPr>
          <a:xfrm>
            <a:off x="9077843" y="2339786"/>
            <a:ext cx="241091" cy="240386"/>
            <a:chOff x="2138511" y="2464802"/>
            <a:chExt cx="354012" cy="352956"/>
          </a:xfrm>
          <a:solidFill>
            <a:schemeClr val="accent4"/>
          </a:solidFill>
        </p:grpSpPr>
        <p:sp>
          <p:nvSpPr>
            <p:cNvPr id="15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2" name="Rectangle 292"/>
          <p:cNvSpPr/>
          <p:nvPr/>
        </p:nvSpPr>
        <p:spPr>
          <a:xfrm>
            <a:off x="7842604" y="4193976"/>
            <a:ext cx="2070322"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53" name="Group 293"/>
          <p:cNvGrpSpPr/>
          <p:nvPr/>
        </p:nvGrpSpPr>
        <p:grpSpPr>
          <a:xfrm>
            <a:off x="8757218" y="3882481"/>
            <a:ext cx="241091" cy="240386"/>
            <a:chOff x="2138511" y="2464802"/>
            <a:chExt cx="354012" cy="352956"/>
          </a:xfrm>
          <a:solidFill>
            <a:schemeClr val="accent1"/>
          </a:solidFill>
        </p:grpSpPr>
        <p:sp>
          <p:nvSpPr>
            <p:cNvPr id="154"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314" y="274229"/>
            <a:ext cx="1631210" cy="538605"/>
          </a:xfrm>
          <a:prstGeom prst="rect">
            <a:avLst/>
          </a:prstGeom>
          <a:noFill/>
        </p:spPr>
        <p:txBody>
          <a:bodyPr wrap="none" lIns="121917" tIns="60958" rIns="121917" bIns="60958" rtlCol="0">
            <a:spAutoFit/>
          </a:bodyPr>
          <a:lstStyle/>
          <a:p>
            <a:r>
              <a:rPr lang="zh-CN" altLang="en-US" sz="2700" b="1" dirty="0">
                <a:solidFill>
                  <a:schemeClr val="tx1">
                    <a:lumMod val="50000"/>
                    <a:lumOff val="50000"/>
                  </a:schemeClr>
                </a:solidFill>
                <a:latin typeface="微软雅黑" panose="020B0503020204020204" pitchFamily="34" charset="-122"/>
                <a:ea typeface="微软雅黑" panose="020B0503020204020204" pitchFamily="34" charset="-122"/>
              </a:rPr>
              <a:t>输入内容</a:t>
            </a:r>
          </a:p>
        </p:txBody>
      </p:sp>
      <p:sp>
        <p:nvSpPr>
          <p:cNvPr id="10" name="TextBox 9"/>
          <p:cNvSpPr txBox="1"/>
          <p:nvPr/>
        </p:nvSpPr>
        <p:spPr>
          <a:xfrm>
            <a:off x="10241359" y="260110"/>
            <a:ext cx="1517740" cy="615696"/>
          </a:xfrm>
          <a:prstGeom prst="rect">
            <a:avLst/>
          </a:prstGeom>
          <a:noFill/>
        </p:spPr>
        <p:txBody>
          <a:bodyPr wrap="none" lIns="121917" tIns="60958" rIns="121917" bIns="60958" rtlCol="0">
            <a:spAutoFit/>
          </a:bodyPr>
          <a:lstStyle/>
          <a:p>
            <a:r>
              <a:rPr lang="en-US" altLang="zh-CN" sz="3200" dirty="0">
                <a:solidFill>
                  <a:srgbClr val="A0C563"/>
                </a:solidFill>
                <a:latin typeface="Eras Bold ITC" panose="020B0907030504020204" pitchFamily="34" charset="0"/>
                <a:ea typeface="微软雅黑" panose="020B0503020204020204" pitchFamily="34" charset="-122"/>
              </a:rPr>
              <a:t>LOGO</a:t>
            </a:r>
            <a:endParaRPr lang="zh-CN" altLang="en-US" sz="3200" dirty="0">
              <a:solidFill>
                <a:srgbClr val="A0C563"/>
              </a:solidFill>
              <a:latin typeface="Eras Bold ITC" panose="020B0907030504020204" pitchFamily="34" charset="0"/>
              <a:ea typeface="微软雅黑" panose="020B0503020204020204" pitchFamily="34" charset="-122"/>
            </a:endParaRPr>
          </a:p>
        </p:txBody>
      </p:sp>
      <p:cxnSp>
        <p:nvCxnSpPr>
          <p:cNvPr id="11" name="直接连接符 10"/>
          <p:cNvCxnSpPr/>
          <p:nvPr/>
        </p:nvCxnSpPr>
        <p:spPr>
          <a:xfrm>
            <a:off x="579144" y="889925"/>
            <a:ext cx="110397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65"/>
          <p:cNvGrpSpPr/>
          <p:nvPr/>
        </p:nvGrpSpPr>
        <p:grpSpPr bwMode="auto">
          <a:xfrm>
            <a:off x="406400" y="2212975"/>
            <a:ext cx="5962650" cy="4075113"/>
            <a:chOff x="582425" y="2159094"/>
            <a:chExt cx="5963026" cy="4074850"/>
          </a:xfrm>
        </p:grpSpPr>
        <p:sp>
          <p:nvSpPr>
            <p:cNvPr id="6" name="Freeform 16"/>
            <p:cNvSpPr/>
            <p:nvPr/>
          </p:nvSpPr>
          <p:spPr bwMode="auto">
            <a:xfrm>
              <a:off x="582425" y="4563957"/>
              <a:ext cx="3921089" cy="1669987"/>
            </a:xfrm>
            <a:custGeom>
              <a:avLst/>
              <a:gdLst>
                <a:gd name="T0" fmla="*/ 0 w 3421"/>
                <a:gd name="T1" fmla="*/ 398 h 1457"/>
                <a:gd name="T2" fmla="*/ 1644 w 3421"/>
                <a:gd name="T3" fmla="*/ 1457 h 1457"/>
                <a:gd name="T4" fmla="*/ 3421 w 3421"/>
                <a:gd name="T5" fmla="*/ 987 h 1457"/>
                <a:gd name="T6" fmla="*/ 1789 w 3421"/>
                <a:gd name="T7" fmla="*/ 0 h 1457"/>
                <a:gd name="T8" fmla="*/ 0 w 3421"/>
                <a:gd name="T9" fmla="*/ 398 h 1457"/>
              </a:gdLst>
              <a:ahLst/>
              <a:cxnLst>
                <a:cxn ang="0">
                  <a:pos x="T0" y="T1"/>
                </a:cxn>
                <a:cxn ang="0">
                  <a:pos x="T2" y="T3"/>
                </a:cxn>
                <a:cxn ang="0">
                  <a:pos x="T4" y="T5"/>
                </a:cxn>
                <a:cxn ang="0">
                  <a:pos x="T6" y="T7"/>
                </a:cxn>
                <a:cxn ang="0">
                  <a:pos x="T8" y="T9"/>
                </a:cxn>
              </a:cxnLst>
              <a:rect l="0" t="0" r="r" b="b"/>
              <a:pathLst>
                <a:path w="3421" h="1457">
                  <a:moveTo>
                    <a:pt x="0" y="398"/>
                  </a:moveTo>
                  <a:lnTo>
                    <a:pt x="1644" y="1457"/>
                  </a:lnTo>
                  <a:lnTo>
                    <a:pt x="3421" y="987"/>
                  </a:lnTo>
                  <a:lnTo>
                    <a:pt x="1789" y="0"/>
                  </a:lnTo>
                  <a:lnTo>
                    <a:pt x="0" y="398"/>
                  </a:lnTo>
                  <a:close/>
                </a:path>
              </a:pathLst>
            </a:custGeom>
            <a:solidFill>
              <a:srgbClr val="CFBEAF"/>
            </a:solidFill>
            <a:ln>
              <a:noFill/>
            </a:ln>
            <a:effectLst>
              <a:glow rad="939800">
                <a:schemeClr val="bg1">
                  <a:lumMod val="85000"/>
                  <a:alpha val="52000"/>
                </a:schemeClr>
              </a:glow>
            </a:effectLst>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zh-CN" altLang="zh-CN" dirty="0">
                <a:ea typeface="微软雅黑 Light" panose="020B0502040204020203" pitchFamily="34" charset="-122"/>
              </a:endParaRPr>
            </a:p>
          </p:txBody>
        </p:sp>
        <p:grpSp>
          <p:nvGrpSpPr>
            <p:cNvPr id="7" name="Group 10"/>
            <p:cNvGrpSpPr/>
            <p:nvPr/>
          </p:nvGrpSpPr>
          <p:grpSpPr bwMode="auto">
            <a:xfrm>
              <a:off x="582425" y="4188009"/>
              <a:ext cx="3921089" cy="2045935"/>
              <a:chOff x="582425" y="4188009"/>
              <a:chExt cx="3921089" cy="2045935"/>
            </a:xfrm>
          </p:grpSpPr>
          <p:sp>
            <p:nvSpPr>
              <p:cNvPr id="40" name="Freeform 17"/>
              <p:cNvSpPr/>
              <p:nvPr/>
            </p:nvSpPr>
            <p:spPr bwMode="auto">
              <a:xfrm>
                <a:off x="582425" y="4644189"/>
                <a:ext cx="1884323" cy="1589755"/>
              </a:xfrm>
              <a:custGeom>
                <a:avLst/>
                <a:gdLst>
                  <a:gd name="T0" fmla="*/ 0 w 1644"/>
                  <a:gd name="T1" fmla="*/ 0 h 1387"/>
                  <a:gd name="T2" fmla="*/ 0 w 1644"/>
                  <a:gd name="T3" fmla="*/ 2147483647 h 1387"/>
                  <a:gd name="T4" fmla="*/ 2147483647 w 1644"/>
                  <a:gd name="T5" fmla="*/ 2147483647 h 1387"/>
                  <a:gd name="T6" fmla="*/ 2147483647 w 1644"/>
                  <a:gd name="T7" fmla="*/ 2147483647 h 1387"/>
                  <a:gd name="T8" fmla="*/ 0 w 1644"/>
                  <a:gd name="T9" fmla="*/ 0 h 1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1387">
                    <a:moveTo>
                      <a:pt x="0" y="0"/>
                    </a:moveTo>
                    <a:lnTo>
                      <a:pt x="0" y="328"/>
                    </a:lnTo>
                    <a:lnTo>
                      <a:pt x="1644" y="1387"/>
                    </a:lnTo>
                    <a:lnTo>
                      <a:pt x="1644" y="105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41" name="Freeform 18"/>
              <p:cNvSpPr/>
              <p:nvPr/>
            </p:nvSpPr>
            <p:spPr bwMode="auto">
              <a:xfrm>
                <a:off x="2466748" y="5342214"/>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42" name="Freeform 19"/>
              <p:cNvSpPr/>
              <p:nvPr/>
            </p:nvSpPr>
            <p:spPr bwMode="auto">
              <a:xfrm>
                <a:off x="582425" y="4188009"/>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7"/>
                    </a:lnTo>
                    <a:lnTo>
                      <a:pt x="1789" y="0"/>
                    </a:lnTo>
                    <a:lnTo>
                      <a:pt x="0" y="39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nvGrpSpPr>
            <p:cNvPr id="8" name="Group 42"/>
            <p:cNvGrpSpPr/>
            <p:nvPr/>
          </p:nvGrpSpPr>
          <p:grpSpPr bwMode="auto">
            <a:xfrm>
              <a:off x="1167737" y="3651022"/>
              <a:ext cx="3921089" cy="2043643"/>
              <a:chOff x="870117" y="3893440"/>
              <a:chExt cx="3921089" cy="2043643"/>
            </a:xfrm>
          </p:grpSpPr>
          <p:sp>
            <p:nvSpPr>
              <p:cNvPr id="35" name="Freeform 20"/>
              <p:cNvSpPr/>
              <p:nvPr/>
            </p:nvSpPr>
            <p:spPr bwMode="auto">
              <a:xfrm>
                <a:off x="870117" y="4269388"/>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36" name="Group 9"/>
              <p:cNvGrpSpPr/>
              <p:nvPr/>
            </p:nvGrpSpPr>
            <p:grpSpPr bwMode="auto">
              <a:xfrm>
                <a:off x="870117" y="3893440"/>
                <a:ext cx="3921089" cy="2043643"/>
                <a:chOff x="870117" y="3893440"/>
                <a:chExt cx="3921089" cy="2043643"/>
              </a:xfrm>
            </p:grpSpPr>
            <p:sp>
              <p:nvSpPr>
                <p:cNvPr id="37" name="Freeform 21"/>
                <p:cNvSpPr/>
                <p:nvPr/>
              </p:nvSpPr>
              <p:spPr bwMode="auto">
                <a:xfrm>
                  <a:off x="870630" y="4349250"/>
                  <a:ext cx="1884481"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8" name="Freeform 22"/>
                <p:cNvSpPr/>
                <p:nvPr/>
              </p:nvSpPr>
              <p:spPr bwMode="auto">
                <a:xfrm>
                  <a:off x="2754440" y="5045353"/>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39" name="Freeform 23"/>
                <p:cNvSpPr/>
                <p:nvPr/>
              </p:nvSpPr>
              <p:spPr bwMode="auto">
                <a:xfrm>
                  <a:off x="870630" y="3893666"/>
                  <a:ext cx="3919784" cy="1666767"/>
                </a:xfrm>
                <a:custGeom>
                  <a:avLst/>
                  <a:gdLst>
                    <a:gd name="T0" fmla="*/ 0 w 3421"/>
                    <a:gd name="T1" fmla="*/ 398 h 1455"/>
                    <a:gd name="T2" fmla="*/ 1644 w 3421"/>
                    <a:gd name="T3" fmla="*/ 1455 h 1455"/>
                    <a:gd name="T4" fmla="*/ 3421 w 3421"/>
                    <a:gd name="T5" fmla="*/ 985 h 1455"/>
                    <a:gd name="T6" fmla="*/ 1788 w 3421"/>
                    <a:gd name="T7" fmla="*/ 0 h 1455"/>
                    <a:gd name="T8" fmla="*/ 0 w 3421"/>
                    <a:gd name="T9" fmla="*/ 398 h 1455"/>
                  </a:gdLst>
                  <a:ahLst/>
                  <a:cxnLst>
                    <a:cxn ang="0">
                      <a:pos x="T0" y="T1"/>
                    </a:cxn>
                    <a:cxn ang="0">
                      <a:pos x="T2" y="T3"/>
                    </a:cxn>
                    <a:cxn ang="0">
                      <a:pos x="T4" y="T5"/>
                    </a:cxn>
                    <a:cxn ang="0">
                      <a:pos x="T6" y="T7"/>
                    </a:cxn>
                    <a:cxn ang="0">
                      <a:pos x="T8" y="T9"/>
                    </a:cxn>
                  </a:cxnLst>
                  <a:rect l="0" t="0" r="r" b="b"/>
                  <a:pathLst>
                    <a:path w="3421" h="1455">
                      <a:moveTo>
                        <a:pt x="0" y="398"/>
                      </a:moveTo>
                      <a:lnTo>
                        <a:pt x="1644" y="1455"/>
                      </a:lnTo>
                      <a:lnTo>
                        <a:pt x="3421" y="985"/>
                      </a:lnTo>
                      <a:lnTo>
                        <a:pt x="1788" y="0"/>
                      </a:lnTo>
                      <a:lnTo>
                        <a:pt x="0" y="398"/>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grpSp>
          <p:nvGrpSpPr>
            <p:cNvPr id="12" name="Group 43"/>
            <p:cNvGrpSpPr/>
            <p:nvPr/>
          </p:nvGrpSpPr>
          <p:grpSpPr bwMode="auto">
            <a:xfrm>
              <a:off x="1639410" y="3166362"/>
              <a:ext cx="3921089" cy="2043643"/>
              <a:chOff x="596179" y="3246993"/>
              <a:chExt cx="3921089" cy="2043643"/>
            </a:xfrm>
          </p:grpSpPr>
          <p:sp>
            <p:nvSpPr>
              <p:cNvPr id="30" name="Freeform 24"/>
              <p:cNvSpPr/>
              <p:nvPr/>
            </p:nvSpPr>
            <p:spPr bwMode="auto">
              <a:xfrm>
                <a:off x="596179" y="3622941"/>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6"/>
                    </a:lnTo>
                    <a:lnTo>
                      <a:pt x="1788"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31" name="Group 39"/>
              <p:cNvGrpSpPr/>
              <p:nvPr/>
            </p:nvGrpSpPr>
            <p:grpSpPr bwMode="auto">
              <a:xfrm>
                <a:off x="596179" y="3246993"/>
                <a:ext cx="3921089" cy="2043643"/>
                <a:chOff x="596179" y="3246993"/>
                <a:chExt cx="3921089" cy="2043643"/>
              </a:xfrm>
            </p:grpSpPr>
            <p:sp>
              <p:nvSpPr>
                <p:cNvPr id="32" name="Freeform 25"/>
                <p:cNvSpPr/>
                <p:nvPr/>
              </p:nvSpPr>
              <p:spPr bwMode="auto">
                <a:xfrm>
                  <a:off x="596536" y="3703306"/>
                  <a:ext cx="1884482" cy="1587397"/>
                </a:xfrm>
                <a:custGeom>
                  <a:avLst/>
                  <a:gdLst>
                    <a:gd name="T0" fmla="*/ 0 w 1644"/>
                    <a:gd name="T1" fmla="*/ 0 h 1385"/>
                    <a:gd name="T2" fmla="*/ 0 w 1644"/>
                    <a:gd name="T3" fmla="*/ 328 h 1385"/>
                    <a:gd name="T4" fmla="*/ 1644 w 1644"/>
                    <a:gd name="T5" fmla="*/ 1385 h 1385"/>
                    <a:gd name="T6" fmla="*/ 1644 w 1644"/>
                    <a:gd name="T7" fmla="*/ 1057 h 1385"/>
                    <a:gd name="T8" fmla="*/ 0 w 1644"/>
                    <a:gd name="T9" fmla="*/ 0 h 1385"/>
                  </a:gdLst>
                  <a:ahLst/>
                  <a:cxnLst>
                    <a:cxn ang="0">
                      <a:pos x="T0" y="T1"/>
                    </a:cxn>
                    <a:cxn ang="0">
                      <a:pos x="T2" y="T3"/>
                    </a:cxn>
                    <a:cxn ang="0">
                      <a:pos x="T4" y="T5"/>
                    </a:cxn>
                    <a:cxn ang="0">
                      <a:pos x="T6" y="T7"/>
                    </a:cxn>
                    <a:cxn ang="0">
                      <a:pos x="T8" y="T9"/>
                    </a:cxn>
                  </a:cxnLst>
                  <a:rect l="0" t="0" r="r" b="b"/>
                  <a:pathLst>
                    <a:path w="1644" h="1385">
                      <a:moveTo>
                        <a:pt x="0" y="0"/>
                      </a:moveTo>
                      <a:lnTo>
                        <a:pt x="0" y="328"/>
                      </a:lnTo>
                      <a:lnTo>
                        <a:pt x="1644" y="1385"/>
                      </a:lnTo>
                      <a:lnTo>
                        <a:pt x="1644" y="1057"/>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33" name="Freeform 26"/>
                <p:cNvSpPr/>
                <p:nvPr/>
              </p:nvSpPr>
              <p:spPr bwMode="auto">
                <a:xfrm>
                  <a:off x="2480503" y="4398906"/>
                  <a:ext cx="1922147" cy="848175"/>
                </a:xfrm>
                <a:custGeom>
                  <a:avLst/>
                  <a:gdLst>
                    <a:gd name="T0" fmla="*/ 2147483647 w 1677"/>
                    <a:gd name="T1" fmla="*/ 2147483647 h 740"/>
                    <a:gd name="T2" fmla="*/ 2147483647 w 1677"/>
                    <a:gd name="T3" fmla="*/ 0 h 740"/>
                    <a:gd name="T4" fmla="*/ 0 w 1677"/>
                    <a:gd name="T5" fmla="*/ 2147483647 h 740"/>
                    <a:gd name="T6" fmla="*/ 0 w 1677"/>
                    <a:gd name="T7" fmla="*/ 2147483647 h 740"/>
                    <a:gd name="T8" fmla="*/ 2147483647 w 1677"/>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7" h="740">
                      <a:moveTo>
                        <a:pt x="1677" y="287"/>
                      </a:moveTo>
                      <a:lnTo>
                        <a:pt x="1677" y="0"/>
                      </a:lnTo>
                      <a:lnTo>
                        <a:pt x="0" y="450"/>
                      </a:lnTo>
                      <a:lnTo>
                        <a:pt x="0" y="740"/>
                      </a:lnTo>
                      <a:lnTo>
                        <a:pt x="1677"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34" name="Freeform 27"/>
                <p:cNvSpPr/>
                <p:nvPr/>
              </p:nvSpPr>
              <p:spPr bwMode="auto">
                <a:xfrm>
                  <a:off x="596179" y="3246993"/>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8"/>
                      </a:moveTo>
                      <a:lnTo>
                        <a:pt x="1644" y="1455"/>
                      </a:lnTo>
                      <a:lnTo>
                        <a:pt x="3421" y="985"/>
                      </a:lnTo>
                      <a:lnTo>
                        <a:pt x="1788" y="0"/>
                      </a:lnTo>
                      <a:lnTo>
                        <a:pt x="0" y="39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grpSp>
          <p:nvGrpSpPr>
            <p:cNvPr id="13" name="Group 44"/>
            <p:cNvGrpSpPr/>
            <p:nvPr/>
          </p:nvGrpSpPr>
          <p:grpSpPr bwMode="auto">
            <a:xfrm>
              <a:off x="2117163" y="2636564"/>
              <a:ext cx="3921089" cy="2045935"/>
              <a:chOff x="827708" y="2824052"/>
              <a:chExt cx="3921089" cy="2045935"/>
            </a:xfrm>
          </p:grpSpPr>
          <p:sp>
            <p:nvSpPr>
              <p:cNvPr id="25" name="Freeform 28"/>
              <p:cNvSpPr/>
              <p:nvPr/>
            </p:nvSpPr>
            <p:spPr bwMode="auto">
              <a:xfrm>
                <a:off x="827708" y="3201146"/>
                <a:ext cx="3921089" cy="1668841"/>
              </a:xfrm>
              <a:custGeom>
                <a:avLst/>
                <a:gdLst>
                  <a:gd name="T0" fmla="*/ 0 w 3421"/>
                  <a:gd name="T1" fmla="*/ 2147483647 h 1456"/>
                  <a:gd name="T2" fmla="*/ 2147483647 w 3421"/>
                  <a:gd name="T3" fmla="*/ 2147483647 h 1456"/>
                  <a:gd name="T4" fmla="*/ 2147483647 w 3421"/>
                  <a:gd name="T5" fmla="*/ 2147483647 h 1456"/>
                  <a:gd name="T6" fmla="*/ 2147483647 w 3421"/>
                  <a:gd name="T7" fmla="*/ 0 h 1456"/>
                  <a:gd name="T8" fmla="*/ 0 w 3421"/>
                  <a:gd name="T9" fmla="*/ 2147483647 h 1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6">
                    <a:moveTo>
                      <a:pt x="0" y="398"/>
                    </a:moveTo>
                    <a:lnTo>
                      <a:pt x="1644" y="1456"/>
                    </a:lnTo>
                    <a:lnTo>
                      <a:pt x="3421" y="987"/>
                    </a:lnTo>
                    <a:lnTo>
                      <a:pt x="1789" y="0"/>
                    </a:lnTo>
                    <a:lnTo>
                      <a:pt x="0" y="398"/>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26" name="Group 40"/>
              <p:cNvGrpSpPr/>
              <p:nvPr/>
            </p:nvGrpSpPr>
            <p:grpSpPr bwMode="auto">
              <a:xfrm>
                <a:off x="827708" y="2824052"/>
                <a:ext cx="3921089" cy="2045935"/>
                <a:chOff x="827708" y="2824052"/>
                <a:chExt cx="3921089" cy="2045935"/>
              </a:xfrm>
            </p:grpSpPr>
            <p:sp>
              <p:nvSpPr>
                <p:cNvPr id="27" name="Freeform 29"/>
                <p:cNvSpPr/>
                <p:nvPr/>
              </p:nvSpPr>
              <p:spPr bwMode="auto">
                <a:xfrm>
                  <a:off x="828180" y="3281559"/>
                  <a:ext cx="1884481" cy="1588984"/>
                </a:xfrm>
                <a:custGeom>
                  <a:avLst/>
                  <a:gdLst>
                    <a:gd name="T0" fmla="*/ 0 w 1644"/>
                    <a:gd name="T1" fmla="*/ 0 h 1386"/>
                    <a:gd name="T2" fmla="*/ 0 w 1644"/>
                    <a:gd name="T3" fmla="*/ 328 h 1386"/>
                    <a:gd name="T4" fmla="*/ 1644 w 1644"/>
                    <a:gd name="T5" fmla="*/ 1386 h 1386"/>
                    <a:gd name="T6" fmla="*/ 1644 w 1644"/>
                    <a:gd name="T7" fmla="*/ 1056 h 1386"/>
                    <a:gd name="T8" fmla="*/ 0 w 1644"/>
                    <a:gd name="T9" fmla="*/ 0 h 1386"/>
                  </a:gdLst>
                  <a:ahLst/>
                  <a:cxnLst>
                    <a:cxn ang="0">
                      <a:pos x="T0" y="T1"/>
                    </a:cxn>
                    <a:cxn ang="0">
                      <a:pos x="T2" y="T3"/>
                    </a:cxn>
                    <a:cxn ang="0">
                      <a:pos x="T4" y="T5"/>
                    </a:cxn>
                    <a:cxn ang="0">
                      <a:pos x="T6" y="T7"/>
                    </a:cxn>
                    <a:cxn ang="0">
                      <a:pos x="T8" y="T9"/>
                    </a:cxn>
                  </a:cxnLst>
                  <a:rect l="0" t="0" r="r" b="b"/>
                  <a:pathLst>
                    <a:path w="1644" h="1386">
                      <a:moveTo>
                        <a:pt x="0" y="0"/>
                      </a:moveTo>
                      <a:lnTo>
                        <a:pt x="0" y="328"/>
                      </a:lnTo>
                      <a:lnTo>
                        <a:pt x="1644" y="1386"/>
                      </a:lnTo>
                      <a:lnTo>
                        <a:pt x="1644" y="105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8" name="Freeform 30"/>
                <p:cNvSpPr/>
                <p:nvPr/>
              </p:nvSpPr>
              <p:spPr bwMode="auto">
                <a:xfrm>
                  <a:off x="2712031" y="3978258"/>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48"/>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29" name="Freeform 31"/>
                <p:cNvSpPr/>
                <p:nvPr/>
              </p:nvSpPr>
              <p:spPr bwMode="auto">
                <a:xfrm>
                  <a:off x="827708" y="2824052"/>
                  <a:ext cx="3921089" cy="1667695"/>
                </a:xfrm>
                <a:custGeom>
                  <a:avLst/>
                  <a:gdLst>
                    <a:gd name="T0" fmla="*/ 0 w 3421"/>
                    <a:gd name="T1" fmla="*/ 2147483647 h 1455"/>
                    <a:gd name="T2" fmla="*/ 2147483647 w 3421"/>
                    <a:gd name="T3" fmla="*/ 2147483647 h 1455"/>
                    <a:gd name="T4" fmla="*/ 2147483647 w 3421"/>
                    <a:gd name="T5" fmla="*/ 2147483647 h 1455"/>
                    <a:gd name="T6" fmla="*/ 2147483647 w 3421"/>
                    <a:gd name="T7" fmla="*/ 0 h 1455"/>
                    <a:gd name="T8" fmla="*/ 0 w 3421"/>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1" h="1455">
                      <a:moveTo>
                        <a:pt x="0" y="399"/>
                      </a:moveTo>
                      <a:lnTo>
                        <a:pt x="1644" y="1455"/>
                      </a:lnTo>
                      <a:lnTo>
                        <a:pt x="3421" y="987"/>
                      </a:lnTo>
                      <a:lnTo>
                        <a:pt x="1789" y="0"/>
                      </a:lnTo>
                      <a:lnTo>
                        <a:pt x="0" y="3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grpSp>
        <p:grpSp>
          <p:nvGrpSpPr>
            <p:cNvPr id="14" name="Group 45"/>
            <p:cNvGrpSpPr/>
            <p:nvPr/>
          </p:nvGrpSpPr>
          <p:grpSpPr bwMode="auto">
            <a:xfrm>
              <a:off x="2626654" y="2159094"/>
              <a:ext cx="3918797" cy="2043643"/>
              <a:chOff x="1101645" y="2520314"/>
              <a:chExt cx="3918797" cy="2043643"/>
            </a:xfrm>
          </p:grpSpPr>
          <p:sp>
            <p:nvSpPr>
              <p:cNvPr id="20" name="Freeform 32"/>
              <p:cNvSpPr/>
              <p:nvPr/>
            </p:nvSpPr>
            <p:spPr bwMode="auto">
              <a:xfrm>
                <a:off x="1101645" y="2896262"/>
                <a:ext cx="3918797" cy="1667695"/>
              </a:xfrm>
              <a:custGeom>
                <a:avLst/>
                <a:gdLst>
                  <a:gd name="T0" fmla="*/ 0 w 3419"/>
                  <a:gd name="T1" fmla="*/ 2147483647 h 1455"/>
                  <a:gd name="T2" fmla="*/ 2147483647 w 3419"/>
                  <a:gd name="T3" fmla="*/ 2147483647 h 1455"/>
                  <a:gd name="T4" fmla="*/ 2147483647 w 3419"/>
                  <a:gd name="T5" fmla="*/ 2147483647 h 1455"/>
                  <a:gd name="T6" fmla="*/ 2147483647 w 3419"/>
                  <a:gd name="T7" fmla="*/ 0 h 1455"/>
                  <a:gd name="T8" fmla="*/ 0 w 3419"/>
                  <a:gd name="T9" fmla="*/ 2147483647 h 1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9" h="1455">
                    <a:moveTo>
                      <a:pt x="0" y="399"/>
                    </a:moveTo>
                    <a:lnTo>
                      <a:pt x="1643" y="1455"/>
                    </a:lnTo>
                    <a:lnTo>
                      <a:pt x="3419" y="988"/>
                    </a:lnTo>
                    <a:lnTo>
                      <a:pt x="1787" y="0"/>
                    </a:lnTo>
                    <a:lnTo>
                      <a:pt x="0" y="399"/>
                    </a:lnTo>
                    <a:close/>
                  </a:path>
                </a:pathLst>
              </a:custGeom>
              <a:solidFill>
                <a:srgbClr val="CFBE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grpSp>
            <p:nvGrpSpPr>
              <p:cNvPr id="21" name="Group 41"/>
              <p:cNvGrpSpPr/>
              <p:nvPr/>
            </p:nvGrpSpPr>
            <p:grpSpPr bwMode="auto">
              <a:xfrm>
                <a:off x="1101645" y="2520314"/>
                <a:ext cx="3918797" cy="2043642"/>
                <a:chOff x="1101645" y="2520314"/>
                <a:chExt cx="3918797" cy="2043642"/>
              </a:xfrm>
            </p:grpSpPr>
            <p:sp>
              <p:nvSpPr>
                <p:cNvPr id="22" name="Freeform 33"/>
                <p:cNvSpPr/>
                <p:nvPr/>
              </p:nvSpPr>
              <p:spPr bwMode="auto">
                <a:xfrm>
                  <a:off x="1102245" y="2975898"/>
                  <a:ext cx="1882894" cy="1587397"/>
                </a:xfrm>
                <a:custGeom>
                  <a:avLst/>
                  <a:gdLst>
                    <a:gd name="T0" fmla="*/ 0 w 1643"/>
                    <a:gd name="T1" fmla="*/ 0 h 1385"/>
                    <a:gd name="T2" fmla="*/ 0 w 1643"/>
                    <a:gd name="T3" fmla="*/ 329 h 1385"/>
                    <a:gd name="T4" fmla="*/ 1643 w 1643"/>
                    <a:gd name="T5" fmla="*/ 1385 h 1385"/>
                    <a:gd name="T6" fmla="*/ 1643 w 1643"/>
                    <a:gd name="T7" fmla="*/ 1057 h 1385"/>
                    <a:gd name="T8" fmla="*/ 0 w 1643"/>
                    <a:gd name="T9" fmla="*/ 0 h 1385"/>
                  </a:gdLst>
                  <a:ahLst/>
                  <a:cxnLst>
                    <a:cxn ang="0">
                      <a:pos x="T0" y="T1"/>
                    </a:cxn>
                    <a:cxn ang="0">
                      <a:pos x="T2" y="T3"/>
                    </a:cxn>
                    <a:cxn ang="0">
                      <a:pos x="T4" y="T5"/>
                    </a:cxn>
                    <a:cxn ang="0">
                      <a:pos x="T6" y="T7"/>
                    </a:cxn>
                    <a:cxn ang="0">
                      <a:pos x="T8" y="T9"/>
                    </a:cxn>
                  </a:cxnLst>
                  <a:rect l="0" t="0" r="r" b="b"/>
                  <a:pathLst>
                    <a:path w="1643" h="1385">
                      <a:moveTo>
                        <a:pt x="0" y="0"/>
                      </a:moveTo>
                      <a:lnTo>
                        <a:pt x="0" y="329"/>
                      </a:lnTo>
                      <a:lnTo>
                        <a:pt x="1643" y="1385"/>
                      </a:lnTo>
                      <a:lnTo>
                        <a:pt x="1643" y="105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3" name="Freeform 34"/>
                <p:cNvSpPr/>
                <p:nvPr/>
              </p:nvSpPr>
              <p:spPr bwMode="auto">
                <a:xfrm>
                  <a:off x="2984823" y="3672227"/>
                  <a:ext cx="1923294" cy="848175"/>
                </a:xfrm>
                <a:custGeom>
                  <a:avLst/>
                  <a:gdLst>
                    <a:gd name="T0" fmla="*/ 2147483647 w 1678"/>
                    <a:gd name="T1" fmla="*/ 2147483647 h 740"/>
                    <a:gd name="T2" fmla="*/ 2147483647 w 1678"/>
                    <a:gd name="T3" fmla="*/ 0 h 740"/>
                    <a:gd name="T4" fmla="*/ 0 w 1678"/>
                    <a:gd name="T5" fmla="*/ 2147483647 h 740"/>
                    <a:gd name="T6" fmla="*/ 0 w 1678"/>
                    <a:gd name="T7" fmla="*/ 2147483647 h 740"/>
                    <a:gd name="T8" fmla="*/ 2147483647 w 1678"/>
                    <a:gd name="T9" fmla="*/ 2147483647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8" h="740">
                      <a:moveTo>
                        <a:pt x="1678" y="287"/>
                      </a:moveTo>
                      <a:lnTo>
                        <a:pt x="1678" y="0"/>
                      </a:lnTo>
                      <a:lnTo>
                        <a:pt x="0" y="450"/>
                      </a:lnTo>
                      <a:lnTo>
                        <a:pt x="0" y="740"/>
                      </a:lnTo>
                      <a:lnTo>
                        <a:pt x="1678" y="287"/>
                      </a:lnTo>
                      <a:close/>
                    </a:path>
                  </a:pathLst>
                </a:custGeom>
                <a:solidFill>
                  <a:srgbClr val="EDE2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Light" panose="020B0502040204020203" pitchFamily="34" charset="-122"/>
                  </a:endParaRPr>
                </a:p>
              </p:txBody>
            </p:sp>
            <p:sp>
              <p:nvSpPr>
                <p:cNvPr id="24" name="Freeform 35"/>
                <p:cNvSpPr/>
                <p:nvPr/>
              </p:nvSpPr>
              <p:spPr bwMode="auto">
                <a:xfrm>
                  <a:off x="1102245" y="2520314"/>
                  <a:ext cx="3918197" cy="1666767"/>
                </a:xfrm>
                <a:custGeom>
                  <a:avLst/>
                  <a:gdLst>
                    <a:gd name="T0" fmla="*/ 0 w 3419"/>
                    <a:gd name="T1" fmla="*/ 398 h 1455"/>
                    <a:gd name="T2" fmla="*/ 1643 w 3419"/>
                    <a:gd name="T3" fmla="*/ 1455 h 1455"/>
                    <a:gd name="T4" fmla="*/ 3419 w 3419"/>
                    <a:gd name="T5" fmla="*/ 987 h 1455"/>
                    <a:gd name="T6" fmla="*/ 1787 w 3419"/>
                    <a:gd name="T7" fmla="*/ 0 h 1455"/>
                    <a:gd name="T8" fmla="*/ 0 w 3419"/>
                    <a:gd name="T9" fmla="*/ 398 h 1455"/>
                  </a:gdLst>
                  <a:ahLst/>
                  <a:cxnLst>
                    <a:cxn ang="0">
                      <a:pos x="T0" y="T1"/>
                    </a:cxn>
                    <a:cxn ang="0">
                      <a:pos x="T2" y="T3"/>
                    </a:cxn>
                    <a:cxn ang="0">
                      <a:pos x="T4" y="T5"/>
                    </a:cxn>
                    <a:cxn ang="0">
                      <a:pos x="T6" y="T7"/>
                    </a:cxn>
                    <a:cxn ang="0">
                      <a:pos x="T8" y="T9"/>
                    </a:cxn>
                  </a:cxnLst>
                  <a:rect l="0" t="0" r="r" b="b"/>
                  <a:pathLst>
                    <a:path w="3419" h="1455">
                      <a:moveTo>
                        <a:pt x="0" y="398"/>
                      </a:moveTo>
                      <a:lnTo>
                        <a:pt x="1643" y="1455"/>
                      </a:lnTo>
                      <a:lnTo>
                        <a:pt x="3419" y="987"/>
                      </a:lnTo>
                      <a:lnTo>
                        <a:pt x="1787" y="0"/>
                      </a:lnTo>
                      <a:lnTo>
                        <a:pt x="0" y="39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grpSp>
        <p:sp>
          <p:nvSpPr>
            <p:cNvPr id="15" name="TextBox 34"/>
            <p:cNvSpPr txBox="1">
              <a:spLocks noChangeArrowheads="1"/>
            </p:cNvSpPr>
            <p:nvPr/>
          </p:nvSpPr>
          <p:spPr bwMode="auto">
            <a:xfrm rot="1927259">
              <a:off x="2994734" y="3301490"/>
              <a:ext cx="128581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a:solidFill>
                    <a:schemeClr val="bg1"/>
                  </a:solidFill>
                  <a:latin typeface="Arial" panose="020B0604020202020204" pitchFamily="34" charset="0"/>
                  <a:ea typeface="微软雅黑 Light" panose="020B0502040204020203" pitchFamily="34" charset="-122"/>
                </a:rPr>
                <a:t>TIMERESOLVG</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6" name="TextBox 35"/>
            <p:cNvSpPr txBox="1">
              <a:spLocks noChangeArrowheads="1"/>
            </p:cNvSpPr>
            <p:nvPr/>
          </p:nvSpPr>
          <p:spPr bwMode="auto">
            <a:xfrm rot="1984120">
              <a:off x="2319073" y="3669927"/>
              <a:ext cx="1321279"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a:solidFill>
                    <a:schemeClr val="bg1"/>
                  </a:solidFill>
                  <a:latin typeface="Arial" panose="020B0604020202020204" pitchFamily="34" charset="0"/>
                  <a:ea typeface="微软雅黑 Light" panose="020B0502040204020203" pitchFamily="34" charset="-122"/>
                </a:rPr>
                <a:t>GREENDESIGN</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7" name="TextBox 36"/>
            <p:cNvSpPr txBox="1">
              <a:spLocks noChangeArrowheads="1"/>
            </p:cNvSpPr>
            <p:nvPr/>
          </p:nvSpPr>
          <p:spPr bwMode="auto">
            <a:xfrm rot="1921113">
              <a:off x="2026786" y="4273114"/>
              <a:ext cx="1108066"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200" dirty="0">
                  <a:solidFill>
                    <a:schemeClr val="bg1"/>
                  </a:solidFill>
                  <a:latin typeface="Arial" panose="020B0604020202020204" pitchFamily="34" charset="0"/>
                  <a:ea typeface="微软雅黑 Light" panose="020B0502040204020203" pitchFamily="34" charset="-122"/>
                </a:rPr>
                <a:t>标题文字内容</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8" name="TextBox 37"/>
            <p:cNvSpPr txBox="1">
              <a:spLocks noChangeArrowheads="1"/>
            </p:cNvSpPr>
            <p:nvPr/>
          </p:nvSpPr>
          <p:spPr bwMode="auto">
            <a:xfrm rot="2061613">
              <a:off x="1599112" y="4762443"/>
              <a:ext cx="105336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a:solidFill>
                    <a:schemeClr val="bg1"/>
                  </a:solidFill>
                  <a:latin typeface="Arial" panose="020B0604020202020204" pitchFamily="34" charset="0"/>
                  <a:ea typeface="微软雅黑 Light" panose="020B0502040204020203" pitchFamily="34" charset="-122"/>
                </a:rPr>
                <a:t>AWARNESS</a:t>
              </a:r>
              <a:endParaRPr lang="en-US" altLang="zh-CN" sz="1200" dirty="0">
                <a:solidFill>
                  <a:schemeClr val="bg1"/>
                </a:solidFill>
                <a:latin typeface="Arial" panose="020B0604020202020204" pitchFamily="34" charset="0"/>
                <a:ea typeface="微软雅黑 Light" panose="020B0502040204020203" pitchFamily="34" charset="-122"/>
              </a:endParaRPr>
            </a:p>
          </p:txBody>
        </p:sp>
        <p:sp>
          <p:nvSpPr>
            <p:cNvPr id="19" name="TextBox 38"/>
            <p:cNvSpPr txBox="1">
              <a:spLocks noChangeArrowheads="1"/>
            </p:cNvSpPr>
            <p:nvPr/>
          </p:nvSpPr>
          <p:spPr bwMode="auto">
            <a:xfrm rot="1934138">
              <a:off x="893074" y="5208199"/>
              <a:ext cx="1023102"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1200" dirty="0">
                  <a:solidFill>
                    <a:schemeClr val="bg1"/>
                  </a:solidFill>
                  <a:latin typeface="Arial" panose="020B0604020202020204" pitchFamily="34" charset="0"/>
                  <a:ea typeface="微软雅黑 Light" panose="020B0502040204020203" pitchFamily="34" charset="-122"/>
                </a:rPr>
                <a:t>VESTMENT</a:t>
              </a:r>
              <a:endParaRPr lang="en-US" altLang="zh-CN" sz="1200" dirty="0">
                <a:solidFill>
                  <a:schemeClr val="bg1"/>
                </a:solidFill>
                <a:latin typeface="Arial" panose="020B0604020202020204" pitchFamily="34" charset="0"/>
                <a:ea typeface="微软雅黑 Light" panose="020B0502040204020203" pitchFamily="34" charset="-122"/>
              </a:endParaRPr>
            </a:p>
          </p:txBody>
        </p:sp>
      </p:grpSp>
      <p:sp>
        <p:nvSpPr>
          <p:cNvPr id="43" name="TextBox 68"/>
          <p:cNvSpPr txBox="1">
            <a:spLocks noChangeArrowheads="1"/>
          </p:cNvSpPr>
          <p:nvPr/>
        </p:nvSpPr>
        <p:spPr bwMode="auto">
          <a:xfrm>
            <a:off x="7402513" y="2781300"/>
            <a:ext cx="3621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zh-CN" sz="3600" dirty="0">
                <a:solidFill>
                  <a:srgbClr val="595959"/>
                </a:solidFill>
                <a:latin typeface="Arial" panose="020B0604020202020204" pitchFamily="34" charset="0"/>
                <a:ea typeface="微软雅黑 Light" panose="020B0502040204020203" pitchFamily="34" charset="-122"/>
              </a:rPr>
              <a:t>BUSESSVISION</a:t>
            </a:r>
            <a:endParaRPr lang="en-US" altLang="zh-CN" sz="3600" dirty="0">
              <a:solidFill>
                <a:srgbClr val="595959"/>
              </a:solidFill>
              <a:latin typeface="Arial" panose="020B0604020202020204" pitchFamily="34" charset="0"/>
              <a:ea typeface="微软雅黑 Light" panose="020B0502040204020203" pitchFamily="34" charset="-122"/>
            </a:endParaRPr>
          </a:p>
        </p:txBody>
      </p:sp>
      <p:sp>
        <p:nvSpPr>
          <p:cNvPr id="44" name="Rectangle 69"/>
          <p:cNvSpPr>
            <a:spLocks noChangeArrowheads="1"/>
          </p:cNvSpPr>
          <p:nvPr/>
        </p:nvSpPr>
        <p:spPr bwMode="auto">
          <a:xfrm>
            <a:off x="7423150" y="3482713"/>
            <a:ext cx="3878263"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a:t>
            </a:r>
          </a:p>
        </p:txBody>
      </p:sp>
      <p:sp>
        <p:nvSpPr>
          <p:cNvPr id="45" name="Rectangle 70"/>
          <p:cNvSpPr>
            <a:spLocks noChangeArrowheads="1"/>
          </p:cNvSpPr>
          <p:nvPr/>
        </p:nvSpPr>
        <p:spPr bwMode="auto">
          <a:xfrm>
            <a:off x="7418388" y="4644950"/>
            <a:ext cx="3879850"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输入文字，点击添加相关标题文字，修改文字内容，也可以直接复制你的内容到此。输入文字，点击添加相关标题文字。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9.教学汇报讲课框架完整教师说课PPT模板"/>
</p:tagLst>
</file>

<file path=ppt/tags/tag2.xml><?xml version="1.0" encoding="utf-8"?>
<p:tagLst xmlns:a="http://schemas.openxmlformats.org/drawingml/2006/main" xmlns:r="http://schemas.openxmlformats.org/officeDocument/2006/relationships" xmlns:p="http://schemas.openxmlformats.org/presentationml/2006/main">
  <p:tag name="TIMING" val="|1.3|0.2|0.5"/>
</p:tagLst>
</file>

<file path=ppt/tags/tag3.xml><?xml version="1.0" encoding="utf-8"?>
<p:tagLst xmlns:a="http://schemas.openxmlformats.org/drawingml/2006/main" xmlns:r="http://schemas.openxmlformats.org/officeDocument/2006/relationships" xmlns:p="http://schemas.openxmlformats.org/presentationml/2006/main">
  <p:tag name="TIMING" val="|0.8|0.8|0.4|0.5"/>
</p:tagLst>
</file>

<file path=ppt/theme/theme1.xml><?xml version="1.0" encoding="utf-8"?>
<a:theme xmlns:a="http://schemas.openxmlformats.org/drawingml/2006/main" name="6_Office 主题​​">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2644</Words>
  <Application>Microsoft Office PowerPoint</Application>
  <PresentationFormat>自定义</PresentationFormat>
  <Paragraphs>328</Paragraphs>
  <Slides>32</Slides>
  <Notes>32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微软雅黑</vt:lpstr>
      <vt:lpstr>Arial</vt:lpstr>
      <vt:lpstr>Calibri</vt:lpstr>
      <vt:lpstr>Constantia</vt:lpstr>
      <vt:lpstr>Eras Bold ITC</vt:lpstr>
      <vt:lpstr>Impact</vt:lpstr>
      <vt:lpstr>Segoe UI Light</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1379.教学汇报讲课框架完整教师说课PPT模板</dc:title>
  <dc:creator/>
  <cp:lastModifiedBy>天 下</cp:lastModifiedBy>
  <cp:revision>248</cp:revision>
  <dcterms:created xsi:type="dcterms:W3CDTF">2017-01-14T09:35:00Z</dcterms:created>
  <dcterms:modified xsi:type="dcterms:W3CDTF">2021-01-05T11:15:39Z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